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media1.m4a" ContentType="audio/unknown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media2.mp4" ContentType="video/unknown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E6D3"/>
          </a:solidFill>
        </a:fill>
      </a:tcStyle>
    </a:wholeTbl>
    <a:band2H>
      <a:tcTxStyle b="def" i="def"/>
      <a:tcStyle>
        <a:tcBdr/>
        <a:fill>
          <a:solidFill>
            <a:srgbClr val="EAF3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FAE5"/>
          </a:solidFill>
        </a:fill>
      </a:tcStyle>
    </a:wholeTbl>
    <a:band2H>
      <a:tcTxStyle b="def" i="def"/>
      <a:tcStyle>
        <a:tcBdr/>
        <a:fill>
          <a:solidFill>
            <a:srgbClr val="FFFD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D4D4"/>
          </a:solidFill>
        </a:fill>
      </a:tcStyle>
    </a:wholeTbl>
    <a:band2H>
      <a:tcTxStyle b="def" i="def"/>
      <a:tcStyle>
        <a:tcBdr/>
        <a:fill>
          <a:solidFill>
            <a:srgbClr val="F6EB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Shape 228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3" name="Shape 228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10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1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9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0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2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5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8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4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7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1;p2"/>
          <p:cNvSpPr/>
          <p:nvPr/>
        </p:nvSpPr>
        <p:spPr>
          <a:xfrm rot="21580148"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68;p2"/>
          <p:cNvSpPr/>
          <p:nvPr/>
        </p:nvSpPr>
        <p:spPr>
          <a:xfrm>
            <a:off x="304738" y="3594180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Google Shape;81;p2"/>
          <p:cNvSpPr/>
          <p:nvPr/>
        </p:nvSpPr>
        <p:spPr>
          <a:xfrm>
            <a:off x="91934" y="53149"/>
            <a:ext cx="1027236" cy="887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7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5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8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1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9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2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8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8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9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2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2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605933" y="3930239"/>
            <a:ext cx="656493" cy="847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7" name="الفصل الخامس…"/>
          <p:cNvSpPr txBox="1"/>
          <p:nvPr/>
        </p:nvSpPr>
        <p:spPr>
          <a:xfrm rot="19390966">
            <a:off x="115617" y="384325"/>
            <a:ext cx="940747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sp>
        <p:nvSpPr>
          <p:cNvPr id="2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02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05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03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06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09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07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8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2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10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1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5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13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4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8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16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7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21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19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0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22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25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026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27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8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9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0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1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3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5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6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7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7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7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07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07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7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09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07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094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0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1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14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1112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7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115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6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0" name="Google Shape;888;p13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18" name="Google Shape;889;p13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890;p13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3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121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6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24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9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7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0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1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3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4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5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951;p13"/>
          <p:cNvSpPr/>
          <p:nvPr/>
        </p:nvSpPr>
        <p:spPr>
          <a:xfrm>
            <a:off x="101348" y="36933"/>
            <a:ext cx="1049851" cy="907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نص العنوان"/>
          <p:cNvSpPr txBox="1"/>
          <p:nvPr>
            <p:ph type="title"/>
          </p:nvPr>
        </p:nvSpPr>
        <p:spPr>
          <a:xfrm>
            <a:off x="718799" y="405007"/>
            <a:ext cx="7706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76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79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17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0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180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9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3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191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94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5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9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9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4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202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200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3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220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205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7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21" name="الفصل الخامس…"/>
          <p:cNvSpPr txBox="1"/>
          <p:nvPr/>
        </p:nvSpPr>
        <p:spPr>
          <a:xfrm rot="19390966">
            <a:off x="115617" y="377880"/>
            <a:ext cx="940747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pic>
        <p:nvPicPr>
          <p:cNvPr id="1222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2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30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33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31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2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34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37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35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0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38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3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41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2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6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44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5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9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47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8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50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5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256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254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7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257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2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3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4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70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268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9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71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2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75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273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74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76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7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8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9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0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1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2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3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4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5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6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7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8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9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0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1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2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3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4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5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6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7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8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9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0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1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2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1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2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32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32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2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34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32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343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51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54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52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55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58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56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7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1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59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0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4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62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7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65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70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68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71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7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377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75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88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78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9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1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2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3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4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6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7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1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89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2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3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96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94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7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8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4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4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44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44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4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46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44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64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4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72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5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3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4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6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9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7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8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2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80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1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5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3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4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8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6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7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1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89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0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92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3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5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4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5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6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47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537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48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51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549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0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2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5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5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61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559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557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8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60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577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562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578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8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86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89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87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8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90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93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591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2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6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594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5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9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597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8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2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00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1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5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03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4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6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07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09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0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1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2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3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4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5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6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7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8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9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0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1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2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3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4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53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651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64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654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67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665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68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9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72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670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7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67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67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1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679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677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8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80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697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682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698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8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706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09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707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8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10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13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711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2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16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714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5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19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717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8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22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720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1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25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723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4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26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29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0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1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2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3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4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5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6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7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8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9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0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1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2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3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4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5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6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7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8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9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0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1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2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3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4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5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6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7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8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9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0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1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2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3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4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5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6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7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8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9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0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1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74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772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5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775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8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786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89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90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91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92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9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9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797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795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6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98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15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800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16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6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824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27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825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6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28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31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829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0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34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832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3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37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835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6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40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838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9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43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841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2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44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47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8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9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0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1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2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3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4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5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6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7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8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9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0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1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2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3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4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5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6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7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8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9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0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1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2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3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4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5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6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7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8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9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0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1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2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3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4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5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6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7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8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91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889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2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892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5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903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06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7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8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9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0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21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911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4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922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35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925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38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936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41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939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42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43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4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0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948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946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7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49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66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951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67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7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975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78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976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7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79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82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980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1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85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983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4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88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986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7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91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989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0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94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992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3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95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98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99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00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1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2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3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4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5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6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7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8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9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0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1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2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3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4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5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6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7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8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9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0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1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2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3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4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5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6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7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8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9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0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1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2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3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4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5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6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7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8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9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0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1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44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2042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55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2045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58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2056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59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0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1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2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3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74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2064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7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2075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88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78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91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2089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94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2092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9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9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09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3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2101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2099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0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2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19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2104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20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8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6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9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7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8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0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3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31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6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4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9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7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2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40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5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3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6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49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2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5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3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6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6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9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7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0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1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4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2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86823" cy="499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323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321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319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2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339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324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41" name="I. '"/>
          <p:cNvSpPr txBox="1"/>
          <p:nvPr/>
        </p:nvSpPr>
        <p:spPr>
          <a:xfrm>
            <a:off x="4955038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342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.</a:t>
            </a:r>
          </a:p>
        </p:txBody>
      </p:sp>
      <p:grpSp>
        <p:nvGrpSpPr>
          <p:cNvPr id="345" name="Google Shape;6597;p64"/>
          <p:cNvGrpSpPr/>
          <p:nvPr/>
        </p:nvGrpSpPr>
        <p:grpSpPr>
          <a:xfrm>
            <a:off x="6552167" y="1120294"/>
            <a:ext cx="1441319" cy="2902912"/>
            <a:chOff x="0" y="0"/>
            <a:chExt cx="1441318" cy="2902910"/>
          </a:xfrm>
        </p:grpSpPr>
        <p:sp>
          <p:nvSpPr>
            <p:cNvPr id="344" name="Google Shape;6597;p64"/>
            <p:cNvSpPr/>
            <p:nvPr/>
          </p:nvSpPr>
          <p:spPr>
            <a:xfrm>
              <a:off x="6350" y="6349"/>
              <a:ext cx="1428619" cy="288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43" name="Google Shape;6597;p64" descr="Google Shape;6597;p64"/>
            <p:cNvPicPr>
              <a:picLocks noChangeAspect="0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19" cy="2902912"/>
            </a:xfrm>
            <a:prstGeom prst="rect">
              <a:avLst/>
            </a:prstGeom>
            <a:effectLst/>
          </p:spPr>
        </p:pic>
      </p:grpSp>
      <p:pic>
        <p:nvPicPr>
          <p:cNvPr id="346" name="Google Shape;6598;p64" descr="Google Shape;6598;p6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6" y="1120300"/>
            <a:ext cx="1441321" cy="1580084"/>
          </a:xfrm>
          <a:prstGeom prst="rect">
            <a:avLst/>
          </a:prstGeom>
        </p:spPr>
      </p:pic>
      <p:sp>
        <p:nvSpPr>
          <p:cNvPr id="348" name="مستطيل مستدير الزوايا"/>
          <p:cNvSpPr/>
          <p:nvPr/>
        </p:nvSpPr>
        <p:spPr>
          <a:xfrm>
            <a:off x="4960699" y="677920"/>
            <a:ext cx="3392119" cy="382873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9" name="موضوع الدرس:"/>
          <p:cNvSpPr txBox="1"/>
          <p:nvPr/>
        </p:nvSpPr>
        <p:spPr>
          <a:xfrm>
            <a:off x="7360823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350" name="الأهداف:"/>
          <p:cNvSpPr txBox="1"/>
          <p:nvPr/>
        </p:nvSpPr>
        <p:spPr>
          <a:xfrm>
            <a:off x="7339297" y="1122126"/>
            <a:ext cx="5145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359" name="رسم تخطيطي 7"/>
          <p:cNvGrpSpPr/>
          <p:nvPr/>
        </p:nvGrpSpPr>
        <p:grpSpPr>
          <a:xfrm>
            <a:off x="7974689" y="1122126"/>
            <a:ext cx="917987" cy="1808405"/>
            <a:chOff x="0" y="0"/>
            <a:chExt cx="917986" cy="1808403"/>
          </a:xfrm>
        </p:grpSpPr>
        <p:sp>
          <p:nvSpPr>
            <p:cNvPr id="351" name="التركيز"/>
            <p:cNvSpPr/>
            <p:nvPr/>
          </p:nvSpPr>
          <p:spPr>
            <a:xfrm>
              <a:off x="0" y="-1"/>
              <a:ext cx="733286" cy="36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2" name="دائرة"/>
            <p:cNvSpPr/>
            <p:nvPr/>
          </p:nvSpPr>
          <p:spPr>
            <a:xfrm>
              <a:off x="548586" y="0"/>
              <a:ext cx="369401" cy="369400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" name="تجميع"/>
            <p:cNvSpPr/>
            <p:nvPr/>
          </p:nvSpPr>
          <p:spPr>
            <a:xfrm>
              <a:off x="-1" y="479668"/>
              <a:ext cx="733287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4" name="دائرة"/>
            <p:cNvSpPr/>
            <p:nvPr/>
          </p:nvSpPr>
          <p:spPr>
            <a:xfrm>
              <a:off x="548586" y="479668"/>
              <a:ext cx="369401" cy="369400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" name="التدريب"/>
            <p:cNvSpPr/>
            <p:nvPr/>
          </p:nvSpPr>
          <p:spPr>
            <a:xfrm>
              <a:off x="0" y="959336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6" name="دائرة"/>
            <p:cNvSpPr/>
            <p:nvPr/>
          </p:nvSpPr>
          <p:spPr>
            <a:xfrm>
              <a:off x="548586" y="959336"/>
              <a:ext cx="369401" cy="369400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7" name="التقويم"/>
            <p:cNvSpPr/>
            <p:nvPr/>
          </p:nvSpPr>
          <p:spPr>
            <a:xfrm>
              <a:off x="0" y="1439004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8" name="دائرة"/>
            <p:cNvSpPr/>
            <p:nvPr/>
          </p:nvSpPr>
          <p:spPr>
            <a:xfrm>
              <a:off x="548586" y="1439004"/>
              <a:ext cx="369401" cy="369400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0" name="التماثل"/>
          <p:cNvSpPr txBox="1"/>
          <p:nvPr/>
        </p:nvSpPr>
        <p:spPr>
          <a:xfrm>
            <a:off x="6033133" y="739745"/>
            <a:ext cx="555068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التماثل </a:t>
            </a:r>
          </a:p>
        </p:txBody>
      </p:sp>
      <p:sp>
        <p:nvSpPr>
          <p:cNvPr id="361" name="Google Shape;951;p13"/>
          <p:cNvSpPr/>
          <p:nvPr/>
        </p:nvSpPr>
        <p:spPr>
          <a:xfrm>
            <a:off x="43034" y="-4309"/>
            <a:ext cx="1125036" cy="972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الفصل الخامس…"/>
          <p:cNvSpPr txBox="1"/>
          <p:nvPr/>
        </p:nvSpPr>
        <p:spPr>
          <a:xfrm rot="19390966">
            <a:off x="155899" y="369122"/>
            <a:ext cx="94074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sp>
        <p:nvSpPr>
          <p:cNvPr id="363" name="▪️تحديد التماثل…"/>
          <p:cNvSpPr txBox="1"/>
          <p:nvPr/>
        </p:nvSpPr>
        <p:spPr>
          <a:xfrm>
            <a:off x="6552166" y="1279781"/>
            <a:ext cx="1379461" cy="1350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r" rtl="0">
              <a:defRPr b="1" sz="1300"/>
            </a:pPr>
          </a:p>
          <a:p>
            <a:pPr algn="r" rtl="0">
              <a:defRPr b="1" sz="1300"/>
            </a:pPr>
            <a:r>
              <a:t>▪️تحديد التماثل</a:t>
            </a:r>
          </a:p>
          <a:p>
            <a:pPr algn="r" rtl="0">
              <a:defRPr b="1" sz="1300"/>
            </a:pPr>
            <a:r>
              <a:t>حول محور </a:t>
            </a:r>
          </a:p>
          <a:p>
            <a:pPr algn="r" rtl="0">
              <a:defRPr b="1" sz="1300"/>
            </a:pPr>
            <a:r>
              <a:t>▪️تحديد التماثل الدواني حول نقطة </a:t>
            </a:r>
          </a:p>
        </p:txBody>
      </p:sp>
      <p:pic>
        <p:nvPicPr>
          <p:cNvPr id="364" name="IMG_2972.png" descr="IMG_2972.png"/>
          <p:cNvPicPr>
            <a:picLocks noChangeAspect="1"/>
          </p:cNvPicPr>
          <p:nvPr/>
        </p:nvPicPr>
        <p:blipFill>
          <a:blip r:embed="rId10">
            <a:extLst/>
          </a:blip>
          <a:srcRect l="32460" t="11337" r="61520" b="79562"/>
          <a:stretch>
            <a:fillRect/>
          </a:stretch>
        </p:blipFill>
        <p:spPr>
          <a:xfrm>
            <a:off x="1418069" y="12256"/>
            <a:ext cx="828149" cy="939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G_1532.jpeg" descr="IMG_1532.jpeg"/>
          <p:cNvPicPr>
            <a:picLocks noChangeAspect="1"/>
          </p:cNvPicPr>
          <p:nvPr/>
        </p:nvPicPr>
        <p:blipFill>
          <a:blip r:embed="rId11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158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136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39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137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8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40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43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141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2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46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144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5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49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147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8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52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150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1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55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153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4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56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7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159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0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1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2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3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4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5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6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7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8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9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0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1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2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3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4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5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6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7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8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9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0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1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2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3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4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5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6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7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8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9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0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1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2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3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4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5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6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7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8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9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0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1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202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205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203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16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206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19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217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20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1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24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222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2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22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22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0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2233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2231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2229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0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232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2249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2234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5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6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7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8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9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0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1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2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3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4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5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6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7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8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251" name="I. '"/>
          <p:cNvSpPr txBox="1"/>
          <p:nvPr/>
        </p:nvSpPr>
        <p:spPr>
          <a:xfrm>
            <a:off x="4955038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2252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.</a:t>
            </a:r>
          </a:p>
        </p:txBody>
      </p:sp>
      <p:grpSp>
        <p:nvGrpSpPr>
          <p:cNvPr id="2255" name="Google Shape;6597;p64"/>
          <p:cNvGrpSpPr/>
          <p:nvPr/>
        </p:nvGrpSpPr>
        <p:grpSpPr>
          <a:xfrm>
            <a:off x="6552167" y="1120294"/>
            <a:ext cx="1441319" cy="2902912"/>
            <a:chOff x="0" y="0"/>
            <a:chExt cx="1441318" cy="2902910"/>
          </a:xfrm>
        </p:grpSpPr>
        <p:sp>
          <p:nvSpPr>
            <p:cNvPr id="2254" name="Google Shape;6597;p64"/>
            <p:cNvSpPr/>
            <p:nvPr/>
          </p:nvSpPr>
          <p:spPr>
            <a:xfrm>
              <a:off x="6350" y="6349"/>
              <a:ext cx="1428619" cy="288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2253" name="Google Shape;6597;p64" descr="Google Shape;6597;p64"/>
            <p:cNvPicPr>
              <a:picLocks noChangeAspect="0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19" cy="2902912"/>
            </a:xfrm>
            <a:prstGeom prst="rect">
              <a:avLst/>
            </a:prstGeom>
            <a:effectLst/>
          </p:spPr>
        </p:pic>
      </p:grpSp>
      <p:pic>
        <p:nvPicPr>
          <p:cNvPr id="2256" name="Google Shape;6598;p64" descr="Google Shape;6598;p6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6" y="1120300"/>
            <a:ext cx="1441321" cy="1580084"/>
          </a:xfrm>
          <a:prstGeom prst="rect">
            <a:avLst/>
          </a:prstGeom>
        </p:spPr>
      </p:pic>
      <p:sp>
        <p:nvSpPr>
          <p:cNvPr id="2258" name="مستطيل مستدير الزوايا"/>
          <p:cNvSpPr/>
          <p:nvPr/>
        </p:nvSpPr>
        <p:spPr>
          <a:xfrm>
            <a:off x="4960699" y="677920"/>
            <a:ext cx="3392119" cy="382873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59" name="موضوع الدرس:"/>
          <p:cNvSpPr txBox="1"/>
          <p:nvPr/>
        </p:nvSpPr>
        <p:spPr>
          <a:xfrm>
            <a:off x="7360823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2260" name="الأهداف:"/>
          <p:cNvSpPr txBox="1"/>
          <p:nvPr/>
        </p:nvSpPr>
        <p:spPr>
          <a:xfrm>
            <a:off x="7339297" y="1122126"/>
            <a:ext cx="5145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2269" name="رسم تخطيطي 7"/>
          <p:cNvGrpSpPr/>
          <p:nvPr/>
        </p:nvGrpSpPr>
        <p:grpSpPr>
          <a:xfrm>
            <a:off x="7974689" y="1122126"/>
            <a:ext cx="917987" cy="1808405"/>
            <a:chOff x="0" y="0"/>
            <a:chExt cx="917986" cy="1808403"/>
          </a:xfrm>
        </p:grpSpPr>
        <p:sp>
          <p:nvSpPr>
            <p:cNvPr id="2261" name="التركيز"/>
            <p:cNvSpPr/>
            <p:nvPr/>
          </p:nvSpPr>
          <p:spPr>
            <a:xfrm>
              <a:off x="0" y="-1"/>
              <a:ext cx="733286" cy="36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62" name="دائرة"/>
            <p:cNvSpPr/>
            <p:nvPr/>
          </p:nvSpPr>
          <p:spPr>
            <a:xfrm>
              <a:off x="548586" y="0"/>
              <a:ext cx="369401" cy="369400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3" name="تجميع"/>
            <p:cNvSpPr/>
            <p:nvPr/>
          </p:nvSpPr>
          <p:spPr>
            <a:xfrm>
              <a:off x="-1" y="479668"/>
              <a:ext cx="733287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64" name="دائرة"/>
            <p:cNvSpPr/>
            <p:nvPr/>
          </p:nvSpPr>
          <p:spPr>
            <a:xfrm>
              <a:off x="548586" y="479668"/>
              <a:ext cx="369401" cy="369400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5" name="التدريب"/>
            <p:cNvSpPr/>
            <p:nvPr/>
          </p:nvSpPr>
          <p:spPr>
            <a:xfrm>
              <a:off x="0" y="959336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66" name="دائرة"/>
            <p:cNvSpPr/>
            <p:nvPr/>
          </p:nvSpPr>
          <p:spPr>
            <a:xfrm>
              <a:off x="548586" y="959336"/>
              <a:ext cx="369401" cy="369400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7" name="التقويم"/>
            <p:cNvSpPr/>
            <p:nvPr/>
          </p:nvSpPr>
          <p:spPr>
            <a:xfrm>
              <a:off x="0" y="1439004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68" name="دائرة"/>
            <p:cNvSpPr/>
            <p:nvPr/>
          </p:nvSpPr>
          <p:spPr>
            <a:xfrm>
              <a:off x="548586" y="1439004"/>
              <a:ext cx="369401" cy="369400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70" name="Google Shape;951;p13"/>
          <p:cNvSpPr/>
          <p:nvPr/>
        </p:nvSpPr>
        <p:spPr>
          <a:xfrm>
            <a:off x="228931" y="120514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71" name="الفصل الرابع…"/>
          <p:cNvSpPr txBox="1"/>
          <p:nvPr/>
        </p:nvSpPr>
        <p:spPr>
          <a:xfrm rot="19390966">
            <a:off x="350208" y="377880"/>
            <a:ext cx="51068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pic>
        <p:nvPicPr>
          <p:cNvPr id="2272" name="IMG_2720.png" descr="IMG_2720.png"/>
          <p:cNvPicPr>
            <a:picLocks noChangeAspect="1"/>
          </p:cNvPicPr>
          <p:nvPr/>
        </p:nvPicPr>
        <p:blipFill>
          <a:blip r:embed="rId10">
            <a:extLst/>
          </a:blip>
          <a:srcRect l="15158" t="25579" r="74057" b="59055"/>
          <a:stretch>
            <a:fillRect/>
          </a:stretch>
        </p:blipFill>
        <p:spPr>
          <a:xfrm>
            <a:off x="1219353" y="-42542"/>
            <a:ext cx="739604" cy="790314"/>
          </a:xfrm>
          <a:prstGeom prst="rect">
            <a:avLst/>
          </a:prstGeom>
          <a:ln w="12700">
            <a:miter lim="400000"/>
          </a:ln>
        </p:spPr>
      </p:pic>
      <p:sp>
        <p:nvSpPr>
          <p:cNvPr id="2273" name="٤/ ٥/ ١٤٤٣هـ"/>
          <p:cNvSpPr txBox="1"/>
          <p:nvPr/>
        </p:nvSpPr>
        <p:spPr>
          <a:xfrm>
            <a:off x="6710421" y="325244"/>
            <a:ext cx="102024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t>٤/ ٥/ ١٤٤٣هـ</a:t>
            </a:r>
          </a:p>
        </p:txBody>
      </p:sp>
      <p:sp>
        <p:nvSpPr>
          <p:cNvPr id="2274" name="علاقات الزوايا والمستقيمات"/>
          <p:cNvSpPr txBox="1"/>
          <p:nvPr/>
        </p:nvSpPr>
        <p:spPr>
          <a:xfrm>
            <a:off x="5202605" y="735792"/>
            <a:ext cx="2128033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علاقات الزوايا والمستقيمات </a:t>
            </a:r>
          </a:p>
        </p:txBody>
      </p:sp>
      <p:sp>
        <p:nvSpPr>
          <p:cNvPr id="2275" name="أحد العلاقات بين الزوايا الناتجة من قطع مستقيم لمستقيمين متوازيين"/>
          <p:cNvSpPr txBox="1"/>
          <p:nvPr/>
        </p:nvSpPr>
        <p:spPr>
          <a:xfrm>
            <a:off x="6666372" y="1360311"/>
            <a:ext cx="1157969" cy="2142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/>
            </a:pPr>
          </a:p>
          <a:p>
            <a:pPr algn="ctr" rtl="0">
              <a:defRPr b="1"/>
            </a:pPr>
            <a:r>
              <a:t>أحد العلاقات بين الزوايا الناتجة من قطع مستقيم لمستقيمين متوازيين </a:t>
            </a:r>
          </a:p>
        </p:txBody>
      </p:sp>
      <p:sp>
        <p:nvSpPr>
          <p:cNvPr id="22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7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82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5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83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86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9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87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2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90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5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93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8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96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01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99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2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0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6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7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8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9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0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4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5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6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7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8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9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0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1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2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3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4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5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6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7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8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9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0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1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5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5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4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457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455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453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4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6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73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458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475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4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5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88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86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1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89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4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92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7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95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00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98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03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501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04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5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6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7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8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9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0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1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2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3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4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5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6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7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8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9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0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1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2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3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4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5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6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7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8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478;p6"/>
          <p:cNvSpPr/>
          <p:nvPr/>
        </p:nvSpPr>
        <p:spPr>
          <a:xfrm>
            <a:off x="345129" y="133004"/>
            <a:ext cx="481723" cy="715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60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550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61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64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562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65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6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2" name="Google Shape;493;p6"/>
          <p:cNvGrpSpPr/>
          <p:nvPr/>
        </p:nvGrpSpPr>
        <p:grpSpPr>
          <a:xfrm>
            <a:off x="866675" y="255009"/>
            <a:ext cx="163631" cy="177502"/>
            <a:chOff x="0" y="0"/>
            <a:chExt cx="163629" cy="177501"/>
          </a:xfrm>
        </p:grpSpPr>
        <p:sp>
          <p:nvSpPr>
            <p:cNvPr id="570" name="Google Shape;494;p6"/>
            <p:cNvSpPr/>
            <p:nvPr/>
          </p:nvSpPr>
          <p:spPr>
            <a:xfrm>
              <a:off x="-1" y="0"/>
              <a:ext cx="163631" cy="17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495;p6"/>
            <p:cNvSpPr/>
            <p:nvPr/>
          </p:nvSpPr>
          <p:spPr>
            <a:xfrm>
              <a:off x="48301" y="62262"/>
              <a:ext cx="52811" cy="5449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94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577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575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573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4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6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593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578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5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8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0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1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95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03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06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04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5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7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10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08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9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3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11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2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6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14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9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17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22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20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3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2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7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28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8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9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0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1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2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3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4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5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6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7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8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9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0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1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2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3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4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5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6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7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8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9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7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67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67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69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67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695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03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06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04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7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10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08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3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11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6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14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9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17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22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20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23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24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26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27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8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9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0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1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2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3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4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5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6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7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8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9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0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1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2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3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4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5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6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7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8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9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0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1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2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3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4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5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6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7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8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7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77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77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7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79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77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795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03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06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04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5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07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0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08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9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3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11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6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14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9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17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2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0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23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24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26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7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8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9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0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1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2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3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4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5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87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87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7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89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87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895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03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06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04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07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10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08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3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11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6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914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9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917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22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920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3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24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26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27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1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2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3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4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5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6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7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8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7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7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97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97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99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97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994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4E7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6;p4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69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3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3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2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4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5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27.png"/><Relationship Id="rId4" Type="http://schemas.openxmlformats.org/officeDocument/2006/relationships/audio" Target="../media/media1.m4a"/><Relationship Id="rId5" Type="http://schemas.microsoft.com/office/2007/relationships/media" Target="../media/media1.m4a"/><Relationship Id="rId6" Type="http://schemas.openxmlformats.org/officeDocument/2006/relationships/image" Target="../media/image2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31.png"/><Relationship Id="rId9" Type="http://schemas.openxmlformats.org/officeDocument/2006/relationships/image" Target="../media/image9.jpeg"/><Relationship Id="rId10" Type="http://schemas.openxmlformats.org/officeDocument/2006/relationships/image" Target="../media/image2.g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8.jpeg"/><Relationship Id="rId4" Type="http://schemas.openxmlformats.org/officeDocument/2006/relationships/image" Target="../media/image30.pn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31.png"/><Relationship Id="rId8" Type="http://schemas.openxmlformats.org/officeDocument/2006/relationships/image" Target="../media/image2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9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10.jpeg"/><Relationship Id="rId9" Type="http://schemas.openxmlformats.org/officeDocument/2006/relationships/image" Target="../media/image3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32.png"/><Relationship Id="rId4" Type="http://schemas.openxmlformats.org/officeDocument/2006/relationships/image" Target="../media/image3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37.png"/><Relationship Id="rId6" Type="http://schemas.openxmlformats.org/officeDocument/2006/relationships/image" Target="../media/image1.gif"/><Relationship Id="rId7" Type="http://schemas.openxmlformats.org/officeDocument/2006/relationships/video" Target="../media/media2.mp4"/><Relationship Id="rId8" Type="http://schemas.microsoft.com/office/2007/relationships/media" Target="../media/media2.mp4"/><Relationship Id="rId9" Type="http://schemas.openxmlformats.org/officeDocument/2006/relationships/image" Target="../media/image42.png"/><Relationship Id="rId10" Type="http://schemas.openxmlformats.org/officeDocument/2006/relationships/image" Target="../media/image40.png"/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3.jpeg"/><Relationship Id="rId4" Type="http://schemas.openxmlformats.org/officeDocument/2006/relationships/image" Target="../media/image45.png"/><Relationship Id="rId5" Type="http://schemas.openxmlformats.org/officeDocument/2006/relationships/image" Target="../media/image7.jpeg"/><Relationship Id="rId6" Type="http://schemas.openxmlformats.org/officeDocument/2006/relationships/image" Target="../media/image14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46.png"/><Relationship Id="rId4" Type="http://schemas.openxmlformats.org/officeDocument/2006/relationships/image" Target="../media/image2.gif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openxmlformats.org/officeDocument/2006/relationships/image" Target="../media/image33.png"/><Relationship Id="rId14" Type="http://schemas.openxmlformats.org/officeDocument/2006/relationships/image" Target="../media/image5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3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5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59.png"/><Relationship Id="rId4" Type="http://schemas.openxmlformats.org/officeDocument/2006/relationships/image" Target="../media/image5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58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3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37.png"/><Relationship Id="rId4" Type="http://schemas.openxmlformats.org/officeDocument/2006/relationships/image" Target="../media/image26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5.jpeg"/><Relationship Id="rId4" Type="http://schemas.openxmlformats.org/officeDocument/2006/relationships/image" Target="../media/image62.png"/><Relationship Id="rId5" Type="http://schemas.openxmlformats.org/officeDocument/2006/relationships/image" Target="../media/image16.jpeg"/><Relationship Id="rId6" Type="http://schemas.openxmlformats.org/officeDocument/2006/relationships/image" Target="../media/image63.png"/><Relationship Id="rId7" Type="http://schemas.openxmlformats.org/officeDocument/2006/relationships/image" Target="../media/image6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46.png"/><Relationship Id="rId4" Type="http://schemas.openxmlformats.org/officeDocument/2006/relationships/image" Target="../media/image2.gif"/><Relationship Id="rId5" Type="http://schemas.openxmlformats.org/officeDocument/2006/relationships/image" Target="../media/image5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2.jpeg"/><Relationship Id="rId11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6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5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5.jpeg"/><Relationship Id="rId4" Type="http://schemas.openxmlformats.org/officeDocument/2006/relationships/image" Target="../media/image17.jpeg"/><Relationship Id="rId5" Type="http://schemas.openxmlformats.org/officeDocument/2006/relationships/image" Target="../media/image67.png"/><Relationship Id="rId6" Type="http://schemas.openxmlformats.org/officeDocument/2006/relationships/image" Target="../media/image18.jpeg"/><Relationship Id="rId7" Type="http://schemas.openxmlformats.org/officeDocument/2006/relationships/image" Target="../media/image11.png"/><Relationship Id="rId8" Type="http://schemas.openxmlformats.org/officeDocument/2006/relationships/image" Target="../media/image2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9.jpeg"/><Relationship Id="rId4" Type="http://schemas.openxmlformats.org/officeDocument/2006/relationships/image" Target="../media/image68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5.jpeg"/><Relationship Id="rId4" Type="http://schemas.openxmlformats.org/officeDocument/2006/relationships/image" Target="../media/image69.png"/><Relationship Id="rId5" Type="http://schemas.openxmlformats.org/officeDocument/2006/relationships/image" Target="../media/image20.jpeg"/><Relationship Id="rId6" Type="http://schemas.openxmlformats.org/officeDocument/2006/relationships/image" Target="../media/image70.png"/><Relationship Id="rId7" Type="http://schemas.openxmlformats.org/officeDocument/2006/relationships/image" Target="../media/image7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8.xml"/><Relationship Id="rId3" Type="http://schemas.openxmlformats.org/officeDocument/2006/relationships/image" Target="../media/image3.jpeg"/><Relationship Id="rId4" Type="http://schemas.openxmlformats.org/officeDocument/2006/relationships/slide" Target="slide9.xml"/><Relationship Id="rId5" Type="http://schemas.openxmlformats.org/officeDocument/2006/relationships/slide" Target="slide7.xml"/><Relationship Id="rId6" Type="http://schemas.openxmlformats.org/officeDocument/2006/relationships/image" Target="../media/image1.gif"/><Relationship Id="rId7" Type="http://schemas.openxmlformats.org/officeDocument/2006/relationships/slide" Target="slide10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slide" Target="slide6.xml"/><Relationship Id="rId4" Type="http://schemas.openxmlformats.org/officeDocument/2006/relationships/image" Target="../media/image2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6.xml"/><Relationship Id="rId3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6.xml"/><Relationship Id="rId3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286" name="IMG_2367.png" descr="IMG_23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568" y="210919"/>
            <a:ext cx="1182957" cy="946365"/>
          </a:xfrm>
          <a:prstGeom prst="rect">
            <a:avLst/>
          </a:prstGeom>
          <a:ln w="12700">
            <a:miter lim="400000"/>
          </a:ln>
        </p:spPr>
      </p:pic>
      <p:sp>
        <p:nvSpPr>
          <p:cNvPr id="2287" name="وسيلة شرح"/>
          <p:cNvSpPr/>
          <p:nvPr/>
        </p:nvSpPr>
        <p:spPr>
          <a:xfrm>
            <a:off x="1030774" y="1701760"/>
            <a:ext cx="6171011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>
                <a:satOff val="-8129"/>
                <a:lumOff val="-11215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288" name="٥-٤…"/>
          <p:cNvSpPr txBox="1"/>
          <p:nvPr/>
        </p:nvSpPr>
        <p:spPr>
          <a:xfrm>
            <a:off x="1671872" y="1827097"/>
            <a:ext cx="5501513" cy="1216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٥-٤</a:t>
            </a:r>
          </a:p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التماثل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3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4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37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735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40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738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43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74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54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744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65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755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76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766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77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8" name="Google Shape;4238;p45"/>
          <p:cNvSpPr/>
          <p:nvPr/>
        </p:nvSpPr>
        <p:spPr>
          <a:xfrm rot="599">
            <a:off x="2244610" y="734890"/>
            <a:ext cx="4876421" cy="138886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789" name="تجميع"/>
          <p:cNvGrpSpPr/>
          <p:nvPr/>
        </p:nvGrpSpPr>
        <p:grpSpPr>
          <a:xfrm>
            <a:off x="1973981" y="2284378"/>
            <a:ext cx="5417859" cy="2238039"/>
            <a:chOff x="-25400" y="-24775"/>
            <a:chExt cx="5417857" cy="2238037"/>
          </a:xfrm>
        </p:grpSpPr>
        <p:grpSp>
          <p:nvGrpSpPr>
            <p:cNvPr id="2785" name="تجميع"/>
            <p:cNvGrpSpPr/>
            <p:nvPr/>
          </p:nvGrpSpPr>
          <p:grpSpPr>
            <a:xfrm>
              <a:off x="-25401" y="-24776"/>
              <a:ext cx="5360680" cy="2238039"/>
              <a:chOff x="-25400" y="-24775"/>
              <a:chExt cx="5360678" cy="2238037"/>
            </a:xfrm>
          </p:grpSpPr>
          <p:sp>
            <p:nvSpPr>
              <p:cNvPr id="2779" name="Google Shape;713;p59"/>
              <p:cNvSpPr/>
              <p:nvPr/>
            </p:nvSpPr>
            <p:spPr>
              <a:xfrm rot="10800000">
                <a:off x="3840037" y="725999"/>
                <a:ext cx="1495242" cy="712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0" name="Google Shape;713;p59"/>
              <p:cNvSpPr/>
              <p:nvPr/>
            </p:nvSpPr>
            <p:spPr>
              <a:xfrm rot="10800000">
                <a:off x="3840037" y="0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781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-2477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782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70425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783" name="Google Shape;713;p59"/>
              <p:cNvSpPr/>
              <p:nvPr/>
            </p:nvSpPr>
            <p:spPr>
              <a:xfrm rot="10800000">
                <a:off x="3840037" y="1466253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784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1449877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786" name="اليوم"/>
            <p:cNvSpPr txBox="1"/>
            <p:nvPr/>
          </p:nvSpPr>
          <p:spPr>
            <a:xfrm>
              <a:off x="4258243" y="174870"/>
              <a:ext cx="1134215" cy="378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787" name="التاريخ"/>
            <p:cNvSpPr txBox="1"/>
            <p:nvPr/>
          </p:nvSpPr>
          <p:spPr>
            <a:xfrm>
              <a:off x="4139427" y="925203"/>
              <a:ext cx="1063672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788" name="الحصة"/>
            <p:cNvSpPr txBox="1"/>
            <p:nvPr/>
          </p:nvSpPr>
          <p:spPr>
            <a:xfrm>
              <a:off x="4307284" y="1674480"/>
              <a:ext cx="1036134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2790" name="Google Shape;1743;p25"/>
          <p:cNvSpPr txBox="1"/>
          <p:nvPr>
            <p:ph type="body" sz="quarter" idx="1"/>
          </p:nvPr>
        </p:nvSpPr>
        <p:spPr>
          <a:xfrm>
            <a:off x="2453369" y="819284"/>
            <a:ext cx="4484483" cy="1091048"/>
          </a:xfrm>
          <a:prstGeom prst="rect">
            <a:avLst/>
          </a:prstGeom>
          <a:solidFill>
            <a:schemeClr val="accent3">
              <a:lumOff val="7549"/>
            </a:schemeClr>
          </a:solidFill>
        </p:spPr>
        <p:txBody>
          <a:bodyPr lIns="243799" tIns="243799" rIns="243799" bIns="243799"/>
          <a:lstStyle/>
          <a:p>
            <a:pPr marL="0" indent="0" algn="ctr" defTabSz="411479">
              <a:lnSpc>
                <a:spcPct val="80000"/>
              </a:lnSpc>
              <a:defRPr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</a:t>
            </a:r>
          </a:p>
          <a:p>
            <a:pPr marL="0" indent="0" algn="ctr" defTabSz="411479">
              <a:lnSpc>
                <a:spcPct val="80000"/>
              </a:lnSpc>
              <a:defRPr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 اليأس  والنجاح  خطان متوازيان لايلتقان  </a:t>
            </a:r>
          </a:p>
        </p:txBody>
      </p:sp>
      <p:sp>
        <p:nvSpPr>
          <p:cNvPr id="2791" name="Google Shape;4324;p45"/>
          <p:cNvSpPr/>
          <p:nvPr/>
        </p:nvSpPr>
        <p:spPr>
          <a:xfrm rot="2153969">
            <a:off x="4127067" y="316034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9" grpId="1"/>
      <p:bldP build="whole" bldLvl="1" animBg="1" rev="0" advAuto="0" spid="2790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4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97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795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00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798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03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80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14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804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25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815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3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36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826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9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0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1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2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3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4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837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8" name="Google Shape;4238;p45"/>
          <p:cNvSpPr/>
          <p:nvPr/>
        </p:nvSpPr>
        <p:spPr>
          <a:xfrm rot="599">
            <a:off x="1592937" y="1249733"/>
            <a:ext cx="6206575" cy="2447356"/>
          </a:xfrm>
          <a:prstGeom prst="rect">
            <a:avLst/>
          </a:prstGeom>
          <a:solidFill>
            <a:schemeClr val="accent3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39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40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41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42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43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44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45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46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47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848" name="مستطيل مستطيل" descr="مستطيل مستطي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062" y="1239073"/>
            <a:ext cx="6157097" cy="2466514"/>
          </a:xfrm>
          <a:prstGeom prst="rect">
            <a:avLst/>
          </a:prstGeom>
        </p:spPr>
      </p:pic>
      <p:sp>
        <p:nvSpPr>
          <p:cNvPr id="2850" name="Google Shape;1742;p25"/>
          <p:cNvSpPr txBox="1"/>
          <p:nvPr>
            <p:ph type="title"/>
          </p:nvPr>
        </p:nvSpPr>
        <p:spPr>
          <a:xfrm>
            <a:off x="4771328" y="1042172"/>
            <a:ext cx="2741491" cy="726628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740663">
              <a:defRPr sz="2268"/>
            </a:lvl1pPr>
          </a:lstStyle>
          <a:p>
            <a:pPr/>
            <a:r>
              <a:t>استراتيجية التصفح</a:t>
            </a:r>
          </a:p>
        </p:txBody>
      </p:sp>
      <p:sp>
        <p:nvSpPr>
          <p:cNvPr id="2851" name="Google Shape;4324;p45"/>
          <p:cNvSpPr/>
          <p:nvPr/>
        </p:nvSpPr>
        <p:spPr>
          <a:xfrm rot="2153969">
            <a:off x="5718995" y="670417"/>
            <a:ext cx="841081" cy="72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852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24" t="26265" r="10593" b="29549"/>
          <a:stretch>
            <a:fillRect/>
          </a:stretch>
        </p:blipFill>
        <p:spPr>
          <a:xfrm>
            <a:off x="3320466" y="2128172"/>
            <a:ext cx="1551324" cy="887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53" name="صفحة…"/>
          <p:cNvSpPr txBox="1"/>
          <p:nvPr/>
        </p:nvSpPr>
        <p:spPr>
          <a:xfrm>
            <a:off x="3306161" y="2154830"/>
            <a:ext cx="139931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١٩٧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6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859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85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62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860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65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86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76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866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87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877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1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5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98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888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9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0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1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2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3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4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5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6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7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899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0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0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١٩٧</a:t>
            </a:r>
          </a:p>
        </p:txBody>
      </p:sp>
      <p:sp>
        <p:nvSpPr>
          <p:cNvPr id="2902" name="Google Shape;9324;p64"/>
          <p:cNvSpPr/>
          <p:nvPr/>
        </p:nvSpPr>
        <p:spPr>
          <a:xfrm rot="5400000">
            <a:off x="3837113" y="-1171853"/>
            <a:ext cx="1266684" cy="5154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3" name="موضوع الدرس…"/>
          <p:cNvSpPr txBox="1"/>
          <p:nvPr/>
        </p:nvSpPr>
        <p:spPr>
          <a:xfrm>
            <a:off x="3096061" y="935065"/>
            <a:ext cx="2951878" cy="112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موضوع الدرس </a:t>
            </a:r>
            <a:r>
              <a:t> </a:t>
            </a:r>
          </a:p>
          <a:p>
            <a:pPr algn="ctr" rtl="0">
              <a:defRPr b="1" sz="2800"/>
            </a:pPr>
            <a:r>
              <a:t>التماثل</a:t>
            </a:r>
          </a:p>
        </p:txBody>
      </p:sp>
      <p:sp>
        <p:nvSpPr>
          <p:cNvPr id="2904" name="Google Shape;9322;p64"/>
          <p:cNvSpPr/>
          <p:nvPr/>
        </p:nvSpPr>
        <p:spPr>
          <a:xfrm rot="5400000">
            <a:off x="3536586" y="1374383"/>
            <a:ext cx="1857677" cy="5144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5" name="المفردات…"/>
          <p:cNvSpPr txBox="1"/>
          <p:nvPr/>
        </p:nvSpPr>
        <p:spPr>
          <a:xfrm>
            <a:off x="2034480" y="3207039"/>
            <a:ext cx="4937906" cy="1220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2500"/>
            </a:pPr>
            <a:r>
              <a:t>التماثل حول محور -محور التماثل </a:t>
            </a:r>
          </a:p>
          <a:p>
            <a:pPr algn="ctr" rtl="0">
              <a:defRPr b="1" sz="2500"/>
            </a:pPr>
            <a:r>
              <a:t>التماثل الدوراني حول نقطة -زاوية الدوران  </a:t>
            </a:r>
          </a:p>
        </p:txBody>
      </p:sp>
      <p:sp>
        <p:nvSpPr>
          <p:cNvPr id="2906" name="Google Shape;9323;p64"/>
          <p:cNvSpPr/>
          <p:nvPr/>
        </p:nvSpPr>
        <p:spPr>
          <a:xfrm rot="5400000">
            <a:off x="3754822" y="-21606"/>
            <a:ext cx="1435885" cy="5166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7" name="الأهداف…"/>
          <p:cNvSpPr txBox="1"/>
          <p:nvPr/>
        </p:nvSpPr>
        <p:spPr>
          <a:xfrm>
            <a:off x="2201183" y="2010249"/>
            <a:ext cx="4543163" cy="1350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2100"/>
            </a:pPr>
            <a:r>
              <a:t>▪️تحديد التماثل  حول محور </a:t>
            </a:r>
          </a:p>
          <a:p>
            <a:pPr algn="ctr" rtl="0">
              <a:defRPr b="1" sz="2100"/>
            </a:pPr>
            <a:r>
              <a:t>▪️تحديد التماثل الدواني حول نقطة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4750"/>
                                        <p:tgtEl>
                                          <p:spTgt spid="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4500"/>
                                        <p:tgtEl>
                                          <p:spTgt spid="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02" grpId="1"/>
      <p:bldP build="whole" bldLvl="1" animBg="1" rev="0" advAuto="0" spid="2904" grpId="5"/>
      <p:bldP build="whole" bldLvl="1" animBg="1" rev="0" advAuto="0" spid="2905" grpId="6"/>
      <p:bldP build="whole" bldLvl="1" animBg="1" rev="0" advAuto="0" spid="2907" grpId="4"/>
      <p:bldP build="whole" bldLvl="1" animBg="1" rev="0" advAuto="0" spid="2906" grpId="3"/>
      <p:bldP build="whole" bldLvl="1" animBg="1" rev="0" advAuto="0" spid="290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0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1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1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18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١٩٧</a:t>
            </a:r>
          </a:p>
        </p:txBody>
      </p:sp>
      <p:sp>
        <p:nvSpPr>
          <p:cNvPr id="2919" name="مستطيل مستدير الزوايا"/>
          <p:cNvSpPr/>
          <p:nvPr/>
        </p:nvSpPr>
        <p:spPr>
          <a:xfrm>
            <a:off x="770346" y="2272548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20" name="مستطيل مستدير الزوايا"/>
          <p:cNvSpPr/>
          <p:nvPr/>
        </p:nvSpPr>
        <p:spPr>
          <a:xfrm>
            <a:off x="737396" y="3100202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925" name="تجميع"/>
          <p:cNvGrpSpPr/>
          <p:nvPr/>
        </p:nvGrpSpPr>
        <p:grpSpPr>
          <a:xfrm>
            <a:off x="1114529" y="1156265"/>
            <a:ext cx="5028865" cy="568097"/>
            <a:chOff x="0" y="0"/>
            <a:chExt cx="5028864" cy="568096"/>
          </a:xfrm>
        </p:grpSpPr>
        <p:grpSp>
          <p:nvGrpSpPr>
            <p:cNvPr id="2923" name="تجميع"/>
            <p:cNvGrpSpPr/>
            <p:nvPr/>
          </p:nvGrpSpPr>
          <p:grpSpPr>
            <a:xfrm rot="5400000">
              <a:off x="2230384" y="-2230385"/>
              <a:ext cx="568097" cy="5028866"/>
              <a:chOff x="0" y="0"/>
              <a:chExt cx="568096" cy="5028864"/>
            </a:xfrm>
          </p:grpSpPr>
          <p:sp>
            <p:nvSpPr>
              <p:cNvPr id="2921" name="Google Shape;2631;p60"/>
              <p:cNvSpPr/>
              <p:nvPr/>
            </p:nvSpPr>
            <p:spPr>
              <a:xfrm rot="5400000">
                <a:off x="-443435" y="443434"/>
                <a:ext cx="1454967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2" name="Google Shape;2632;p60"/>
              <p:cNvSpPr/>
              <p:nvPr/>
            </p:nvSpPr>
            <p:spPr>
              <a:xfrm rot="5400000">
                <a:off x="-1716836" y="2743932"/>
                <a:ext cx="4001768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24" name="مرادف كلمة"/>
            <p:cNvSpPr txBox="1"/>
            <p:nvPr/>
          </p:nvSpPr>
          <p:spPr>
            <a:xfrm>
              <a:off x="3937120" y="95757"/>
              <a:ext cx="1081950" cy="376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2930" name="تجميع"/>
          <p:cNvGrpSpPr/>
          <p:nvPr/>
        </p:nvGrpSpPr>
        <p:grpSpPr>
          <a:xfrm>
            <a:off x="1172226" y="3144184"/>
            <a:ext cx="4875926" cy="550820"/>
            <a:chOff x="0" y="0"/>
            <a:chExt cx="4875925" cy="550819"/>
          </a:xfrm>
        </p:grpSpPr>
        <p:grpSp>
          <p:nvGrpSpPr>
            <p:cNvPr id="2928" name="تجميع"/>
            <p:cNvGrpSpPr/>
            <p:nvPr/>
          </p:nvGrpSpPr>
          <p:grpSpPr>
            <a:xfrm rot="5400000">
              <a:off x="2162552" y="-2162554"/>
              <a:ext cx="550820" cy="4875926"/>
              <a:chOff x="0" y="0"/>
              <a:chExt cx="550819" cy="4875925"/>
            </a:xfrm>
          </p:grpSpPr>
          <p:sp>
            <p:nvSpPr>
              <p:cNvPr id="2926" name="Google Shape;2631;p60"/>
              <p:cNvSpPr/>
              <p:nvPr/>
            </p:nvSpPr>
            <p:spPr>
              <a:xfrm rot="5400000">
                <a:off x="-429949" y="429949"/>
                <a:ext cx="1410718" cy="550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7" name="Google Shape;2632;p60"/>
              <p:cNvSpPr/>
              <p:nvPr/>
            </p:nvSpPr>
            <p:spPr>
              <a:xfrm rot="5400000">
                <a:off x="-1664623" y="2660483"/>
                <a:ext cx="3880065" cy="550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29" name="ماذا سنتعلم"/>
            <p:cNvSpPr txBox="1"/>
            <p:nvPr/>
          </p:nvSpPr>
          <p:spPr>
            <a:xfrm>
              <a:off x="3817383" y="92845"/>
              <a:ext cx="1049045" cy="365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2935" name="تجميع"/>
          <p:cNvGrpSpPr/>
          <p:nvPr/>
        </p:nvGrpSpPr>
        <p:grpSpPr>
          <a:xfrm>
            <a:off x="1103259" y="2294025"/>
            <a:ext cx="4916898" cy="555449"/>
            <a:chOff x="0" y="0"/>
            <a:chExt cx="4916896" cy="555447"/>
          </a:xfrm>
        </p:grpSpPr>
        <p:grpSp>
          <p:nvGrpSpPr>
            <p:cNvPr id="2933" name="تجميع"/>
            <p:cNvGrpSpPr/>
            <p:nvPr/>
          </p:nvGrpSpPr>
          <p:grpSpPr>
            <a:xfrm rot="5400000">
              <a:off x="2180724" y="-2180725"/>
              <a:ext cx="555449" cy="4916898"/>
              <a:chOff x="0" y="0"/>
              <a:chExt cx="555447" cy="4916896"/>
            </a:xfrm>
          </p:grpSpPr>
          <p:sp>
            <p:nvSpPr>
              <p:cNvPr id="2931" name="Google Shape;2631;p60"/>
              <p:cNvSpPr/>
              <p:nvPr/>
            </p:nvSpPr>
            <p:spPr>
              <a:xfrm rot="5400000">
                <a:off x="-433562" y="433561"/>
                <a:ext cx="1422572" cy="555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2" name="Google Shape;2632;p60"/>
              <p:cNvSpPr/>
              <p:nvPr/>
            </p:nvSpPr>
            <p:spPr>
              <a:xfrm rot="5400000">
                <a:off x="-1678611" y="2682839"/>
                <a:ext cx="3912669" cy="55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34" name="ماذا نعرف"/>
            <p:cNvSpPr txBox="1"/>
            <p:nvPr/>
          </p:nvSpPr>
          <p:spPr>
            <a:xfrm>
              <a:off x="3903468" y="101726"/>
              <a:ext cx="885036" cy="3681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2936" name="مستطيل مستدير الزوايا"/>
          <p:cNvSpPr/>
          <p:nvPr/>
        </p:nvSpPr>
        <p:spPr>
          <a:xfrm>
            <a:off x="769141" y="3888447"/>
            <a:ext cx="5639549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941" name="تجميع"/>
          <p:cNvGrpSpPr/>
          <p:nvPr/>
        </p:nvGrpSpPr>
        <p:grpSpPr>
          <a:xfrm>
            <a:off x="987085" y="3929079"/>
            <a:ext cx="4926918" cy="556580"/>
            <a:chOff x="0" y="0"/>
            <a:chExt cx="4926916" cy="556579"/>
          </a:xfrm>
        </p:grpSpPr>
        <p:grpSp>
          <p:nvGrpSpPr>
            <p:cNvPr id="2939" name="تجميع"/>
            <p:cNvGrpSpPr/>
            <p:nvPr/>
          </p:nvGrpSpPr>
          <p:grpSpPr>
            <a:xfrm rot="5400000">
              <a:off x="2185168" y="-2185169"/>
              <a:ext cx="556581" cy="4926918"/>
              <a:chOff x="0" y="0"/>
              <a:chExt cx="556579" cy="4926916"/>
            </a:xfrm>
          </p:grpSpPr>
          <p:sp>
            <p:nvSpPr>
              <p:cNvPr id="2937" name="Google Shape;2631;p60"/>
              <p:cNvSpPr/>
              <p:nvPr/>
            </p:nvSpPr>
            <p:spPr>
              <a:xfrm rot="5400000">
                <a:off x="-434445" y="434445"/>
                <a:ext cx="1425470" cy="556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8" name="Google Shape;2632;p60"/>
              <p:cNvSpPr/>
              <p:nvPr/>
            </p:nvSpPr>
            <p:spPr>
              <a:xfrm rot="5400000">
                <a:off x="-1682032" y="2688306"/>
                <a:ext cx="3920643" cy="556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40" name="ماذا تعلمنا"/>
            <p:cNvSpPr txBox="1"/>
            <p:nvPr/>
          </p:nvSpPr>
          <p:spPr>
            <a:xfrm>
              <a:off x="3857305" y="93815"/>
              <a:ext cx="1060016" cy="368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grpSp>
        <p:nvGrpSpPr>
          <p:cNvPr id="2944" name="مستطيل مستدير الزوايا"/>
          <p:cNvGrpSpPr/>
          <p:nvPr/>
        </p:nvGrpSpPr>
        <p:grpSpPr>
          <a:xfrm>
            <a:off x="6042788" y="2243690"/>
            <a:ext cx="458137" cy="2351809"/>
            <a:chOff x="0" y="0"/>
            <a:chExt cx="458136" cy="2351807"/>
          </a:xfrm>
        </p:grpSpPr>
        <p:sp>
          <p:nvSpPr>
            <p:cNvPr id="2943" name="مستطيل مستدير الزوايا"/>
            <p:cNvSpPr/>
            <p:nvPr/>
          </p:nvSpPr>
          <p:spPr>
            <a:xfrm>
              <a:off x="6350" y="6350"/>
              <a:ext cx="445437" cy="2339108"/>
            </a:xfrm>
            <a:prstGeom prst="roundRect">
              <a:avLst>
                <a:gd name="adj" fmla="val 38007"/>
              </a:avLst>
            </a:prstGeom>
            <a:solidFill>
              <a:schemeClr val="accent3">
                <a:lumOff val="7549"/>
              </a:schemeClr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94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58137" cy="2351808"/>
            </a:xfrm>
            <a:prstGeom prst="rect">
              <a:avLst/>
            </a:prstGeom>
            <a:effectLst/>
          </p:spPr>
        </p:pic>
      </p:grpSp>
      <p:sp>
        <p:nvSpPr>
          <p:cNvPr id="2945" name="جدول التعلم"/>
          <p:cNvSpPr txBox="1"/>
          <p:nvPr/>
        </p:nvSpPr>
        <p:spPr>
          <a:xfrm rot="5400000">
            <a:off x="5718984" y="3249825"/>
            <a:ext cx="1086940" cy="339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2946" name="تماثل"/>
          <p:cNvSpPr txBox="1"/>
          <p:nvPr/>
        </p:nvSpPr>
        <p:spPr>
          <a:xfrm>
            <a:off x="3918042" y="1206633"/>
            <a:ext cx="515443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/>
            </a:lvl1pPr>
          </a:lstStyle>
          <a:p>
            <a:pPr>
              <a:defRPr b="0" sz="1400"/>
            </a:pPr>
            <a:r>
              <a:rPr b="1" sz="1800"/>
              <a:t>تماثل  </a:t>
            </a:r>
          </a:p>
        </p:txBody>
      </p:sp>
      <p:sp>
        <p:nvSpPr>
          <p:cNvPr id="2947" name="المضلعات وانواعها منتظمة وغير منتظمة وتشابه المضلعات"/>
          <p:cNvSpPr txBox="1"/>
          <p:nvPr/>
        </p:nvSpPr>
        <p:spPr>
          <a:xfrm>
            <a:off x="1778052" y="2354186"/>
            <a:ext cx="2861680" cy="45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600"/>
            </a:lvl1pPr>
          </a:lstStyle>
          <a:p>
            <a:pPr rtl="0">
              <a:defRPr/>
            </a:pPr>
            <a:r>
              <a:t>المضلعات وانواعها منتظمة وغير منتظمة وتشابه المضلعات </a:t>
            </a:r>
          </a:p>
        </p:txBody>
      </p:sp>
      <p:sp>
        <p:nvSpPr>
          <p:cNvPr id="2948" name="تساوي  ، تطابق ، تشابه ،توافق  …"/>
          <p:cNvSpPr txBox="1"/>
          <p:nvPr/>
        </p:nvSpPr>
        <p:spPr>
          <a:xfrm>
            <a:off x="1370649" y="1189845"/>
            <a:ext cx="2419144" cy="209668"/>
          </a:xfrm>
          <a:prstGeom prst="rect">
            <a:avLst/>
          </a:prstGeom>
          <a:solidFill>
            <a:schemeClr val="accent3">
              <a:lumOff val="75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 تساوي  ، تطابق ، تشابه ،توافق  …</a:t>
            </a:r>
          </a:p>
        </p:txBody>
      </p:sp>
      <p:pic>
        <p:nvPicPr>
          <p:cNvPr id="2949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2217" y="3949155"/>
            <a:ext cx="749517" cy="496180"/>
          </a:xfrm>
          <a:prstGeom prst="rect">
            <a:avLst/>
          </a:prstGeom>
          <a:ln w="12700">
            <a:miter lim="400000"/>
          </a:ln>
        </p:spPr>
      </p:pic>
      <p:sp>
        <p:nvSpPr>
          <p:cNvPr id="2950" name="▪️تحديد التماثل  حول محور…"/>
          <p:cNvSpPr txBox="1"/>
          <p:nvPr/>
        </p:nvSpPr>
        <p:spPr>
          <a:xfrm>
            <a:off x="1656780" y="3077022"/>
            <a:ext cx="3104224" cy="857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 sz="1500"/>
            </a:pPr>
            <a:r>
              <a:t>▪️تحديد التماثل  حول محور </a:t>
            </a:r>
          </a:p>
          <a:p>
            <a:pPr algn="r" rtl="0">
              <a:defRPr b="1" sz="1500"/>
            </a:pPr>
            <a:r>
              <a:t>▪️تحديد التماثل الدواني حول نقطة </a:t>
            </a:r>
          </a:p>
        </p:txBody>
      </p:sp>
      <p:sp>
        <p:nvSpPr>
          <p:cNvPr id="2951" name="المفردات…"/>
          <p:cNvSpPr txBox="1"/>
          <p:nvPr/>
        </p:nvSpPr>
        <p:spPr>
          <a:xfrm>
            <a:off x="6527861" y="2708412"/>
            <a:ext cx="1432679" cy="1295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300"/>
            </a:pPr>
            <a:r>
              <a:t>التماثل حول محور -محور التماثل </a:t>
            </a:r>
          </a:p>
          <a:p>
            <a:pPr algn="ctr" rtl="0">
              <a:defRPr b="1" sz="1300"/>
            </a:pPr>
            <a:r>
              <a:t>التماثل الدوراني حول نقطة -زاوية الدوران  </a:t>
            </a:r>
          </a:p>
        </p:txBody>
      </p:sp>
      <p:sp>
        <p:nvSpPr>
          <p:cNvPr id="2952" name="مضلع غير منتظم"/>
          <p:cNvSpPr/>
          <p:nvPr/>
        </p:nvSpPr>
        <p:spPr>
          <a:xfrm>
            <a:off x="569899" y="1742080"/>
            <a:ext cx="1370446" cy="720787"/>
          </a:xfrm>
          <a:prstGeom prst="leftRightArrow">
            <a:avLst>
              <a:gd name="adj1" fmla="val 32000"/>
              <a:gd name="adj2" fmla="val 52040"/>
            </a:avLst>
          </a:prstGeom>
          <a:solidFill>
            <a:schemeClr val="accent3">
              <a:lumOff val="7549"/>
            </a:schemeClr>
          </a:solidFill>
          <a:ln w="25400">
            <a:solidFill>
              <a:schemeClr val="accent6">
                <a:satOff val="-19776"/>
                <a:lumOff val="-12627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0042A9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مضلع غير منتظم</a:t>
            </a:r>
          </a:p>
        </p:txBody>
      </p:sp>
      <p:sp>
        <p:nvSpPr>
          <p:cNvPr id="2953" name="مضلع منتظم"/>
          <p:cNvSpPr/>
          <p:nvPr/>
        </p:nvSpPr>
        <p:spPr>
          <a:xfrm>
            <a:off x="1041016" y="2299555"/>
            <a:ext cx="428213" cy="428213"/>
          </a:xfrm>
          <a:prstGeom prst="rect">
            <a:avLst/>
          </a:prstGeom>
          <a:solidFill>
            <a:schemeClr val="accent2">
              <a:lumOff val="8627"/>
            </a:schemeClr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016E8F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مضلع منتظم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2" dur="8250"/>
                                        <p:tgtEl>
                                          <p:spTgt spid="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250" fill="hold"/>
                                        <p:tgtEl>
                                          <p:spTgt spid="2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250" fill="hold"/>
                                        <p:tgtEl>
                                          <p:spTgt spid="2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32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6500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500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1000"/>
                                        <p:tgtEl>
                                          <p:spTgt spid="2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9" dur="1000"/>
                                        <p:tgtEl>
                                          <p:spTgt spid="2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4" dur="1000"/>
                                        <p:tgtEl>
                                          <p:spTgt spid="2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8" dur="1000"/>
                                        <p:tgtEl>
                                          <p:spTgt spid="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ntr" nodeType="clickEffect" presetSubtype="1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83" dur="3250"/>
                                        <p:tgtEl>
                                          <p:spTgt spid="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ntr" nodeType="click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8" dur="1000"/>
                                        <p:tgtEl>
                                          <p:spTgt spid="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47" grpId="8"/>
      <p:bldP build="whole" bldLvl="1" animBg="1" rev="0" advAuto="0" spid="2935" grpId="7"/>
      <p:bldP build="whole" bldLvl="1" animBg="1" rev="0" advAuto="0" spid="2919" grpId="6"/>
      <p:bldP build="whole" bldLvl="1" animBg="1" rev="0" advAuto="0" spid="2949" grpId="15"/>
      <p:bldP build="whole" bldLvl="1" animBg="1" rev="0" advAuto="0" spid="2950" grpId="16"/>
      <p:bldP build="whole" bldLvl="1" animBg="1" rev="0" advAuto="0" spid="2925" grpId="1"/>
      <p:bldP build="whole" bldLvl="1" animBg="1" rev="0" advAuto="0" spid="2936" grpId="13"/>
      <p:bldP build="whole" bldLvl="1" animBg="1" rev="0" advAuto="0" spid="2951" grpId="17"/>
      <p:bldP build="whole" bldLvl="1" animBg="1" rev="0" advAuto="0" spid="2952" grpId="9"/>
      <p:bldP build="whole" bldLvl="1" animBg="1" rev="0" advAuto="0" spid="2930" grpId="12"/>
      <p:bldP build="whole" bldLvl="1" animBg="1" rev="0" advAuto="0" spid="2920" grpId="11"/>
      <p:bldP build="whole" bldLvl="1" animBg="1" rev="0" advAuto="0" spid="2946" grpId="2"/>
      <p:bldP build="whole" bldLvl="1" animBg="1" rev="0" advAuto="0" spid="2948" grpId="3"/>
      <p:bldP build="whole" bldLvl="1" animBg="1" rev="0" advAuto="0" spid="2944" grpId="4"/>
      <p:bldP build="whole" bldLvl="1" animBg="1" rev="0" advAuto="0" spid="2953" grpId="10"/>
      <p:bldP build="whole" bldLvl="1" animBg="1" rev="0" advAuto="0" spid="2945" grpId="5"/>
      <p:bldP build="whole" bldLvl="1" animBg="1" rev="0" advAuto="0" spid="2941" grpId="1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0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55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56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57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58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59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61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62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6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64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١٩٧</a:t>
            </a:r>
          </a:p>
        </p:txBody>
      </p:sp>
      <p:pic>
        <p:nvPicPr>
          <p:cNvPr id="2965" name="IMG_2275.png" descr="IMG_2275.png"/>
          <p:cNvPicPr>
            <a:picLocks noChangeAspect="1"/>
          </p:cNvPicPr>
          <p:nvPr/>
        </p:nvPicPr>
        <p:blipFill>
          <a:blip r:embed="rId3">
            <a:extLst/>
          </a:blip>
          <a:srcRect l="14788" t="27703" r="26841" b="19225"/>
          <a:stretch>
            <a:fillRect/>
          </a:stretch>
        </p:blipFill>
        <p:spPr>
          <a:xfrm>
            <a:off x="6655090" y="2804493"/>
            <a:ext cx="1235508" cy="842507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2966" name="﴿لَيسَ كَمِثلِهِ شَيءٌ وَهُوَ السَّميعُ البَصيرُ﴾ [الشورى: ١١].m4a" descr="﴿لَيسَ كَمِثلِهِ شَيءٌ وَهُوَ السَّميعُ البَصيرُ﴾ [الشورى: ١١]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951316" y="1151874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967" name=")لَيْسَ كَمِثْلِهِ شَيْءٌ وَهُوَ السَّمِيعُ البَصِيرُ(الشورى:11]"/>
          <p:cNvSpPr txBox="1"/>
          <p:nvPr/>
        </p:nvSpPr>
        <p:spPr>
          <a:xfrm>
            <a:off x="605644" y="1984678"/>
            <a:ext cx="6077482" cy="120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80000"/>
              </a:lnSpc>
              <a:defRPr b="1" sz="3800">
                <a:solidFill>
                  <a:schemeClr val="accent4">
                    <a:satOff val="-24437"/>
                    <a:lumOff val="-14549"/>
                  </a:schemeClr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)لَيْسَ كَمِثْلِهِ شَيْءٌ وَهُوَ السَّمِيعُ البَصِيرُ(الشورى:11]</a:t>
            </a:r>
          </a:p>
        </p:txBody>
      </p:sp>
      <p:sp>
        <p:nvSpPr>
          <p:cNvPr id="2968" name="قال تعالى :"/>
          <p:cNvSpPr txBox="1"/>
          <p:nvPr/>
        </p:nvSpPr>
        <p:spPr>
          <a:xfrm>
            <a:off x="4823683" y="1116978"/>
            <a:ext cx="1748859" cy="495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80000"/>
              </a:lnSpc>
              <a:defRPr b="1" sz="30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قال تعالى 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4" fill="hold"/>
                                        <p:tgtEl>
                                          <p:spTgt spid="29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6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5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70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71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72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73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74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76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77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7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79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١٩٧</a:t>
            </a:r>
          </a:p>
        </p:txBody>
      </p:sp>
      <p:grpSp>
        <p:nvGrpSpPr>
          <p:cNvPr id="2982" name="هل يمكن طيّ الصور التالية لتعطي  اجزاء متطابقة؟"/>
          <p:cNvGrpSpPr/>
          <p:nvPr/>
        </p:nvGrpSpPr>
        <p:grpSpPr>
          <a:xfrm>
            <a:off x="1318409" y="1221336"/>
            <a:ext cx="4128456" cy="368301"/>
            <a:chOff x="0" y="0"/>
            <a:chExt cx="4128454" cy="368300"/>
          </a:xfrm>
        </p:grpSpPr>
        <p:sp>
          <p:nvSpPr>
            <p:cNvPr id="2981" name="هل يمكن طيّ الصور التالية لتعطي  اجزاء متطابقة؟"/>
            <p:cNvSpPr txBox="1"/>
            <p:nvPr/>
          </p:nvSpPr>
          <p:spPr>
            <a:xfrm>
              <a:off x="6350" y="6350"/>
              <a:ext cx="4115755" cy="35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700">
                  <a:solidFill>
                    <a:srgbClr val="E224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هل يمكن طيّ الصور التالية لتعطي  اجزاء متطابقة؟ </a:t>
              </a:r>
            </a:p>
          </p:txBody>
        </p:sp>
        <p:pic>
          <p:nvPicPr>
            <p:cNvPr id="2980" name="هل يمكن طيّ الصور التالية لتعطي  اجزاء متطابقة؟ هل يمكن طيّ الصور التالية لتعطي  اجزاء متطابقة؟ " descr="هل يمكن طيّ الصور التالية لتعطي  اجزاء متطابقة؟ هل يمكن طيّ الصور التالية لتعطي  اجزاء متطابقة؟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128455" cy="368300"/>
            </a:xfrm>
            <a:prstGeom prst="rect">
              <a:avLst/>
            </a:prstGeom>
            <a:effectLst/>
          </p:spPr>
        </p:pic>
      </p:grpSp>
      <p:pic>
        <p:nvPicPr>
          <p:cNvPr id="2983" name="IMG_2966.png" descr="IMG_2966.png"/>
          <p:cNvPicPr>
            <a:picLocks noChangeAspect="1"/>
          </p:cNvPicPr>
          <p:nvPr/>
        </p:nvPicPr>
        <p:blipFill>
          <a:blip r:embed="rId4">
            <a:extLst/>
          </a:blip>
          <a:srcRect l="10597" t="12019" r="10594" b="24239"/>
          <a:stretch>
            <a:fillRect/>
          </a:stretch>
        </p:blipFill>
        <p:spPr>
          <a:xfrm>
            <a:off x="3601050" y="2875555"/>
            <a:ext cx="1467644" cy="1342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3" fill="norm" stroke="1" extrusionOk="0">
                <a:moveTo>
                  <a:pt x="10800" y="0"/>
                </a:moveTo>
                <a:cubicBezTo>
                  <a:pt x="10748" y="0"/>
                  <a:pt x="10586" y="420"/>
                  <a:pt x="10438" y="930"/>
                </a:cubicBezTo>
                <a:cubicBezTo>
                  <a:pt x="10249" y="1582"/>
                  <a:pt x="9972" y="2067"/>
                  <a:pt x="9515" y="2563"/>
                </a:cubicBezTo>
                <a:cubicBezTo>
                  <a:pt x="8887" y="3245"/>
                  <a:pt x="8838" y="3271"/>
                  <a:pt x="8119" y="3196"/>
                </a:cubicBezTo>
                <a:cubicBezTo>
                  <a:pt x="7266" y="3107"/>
                  <a:pt x="7299" y="3002"/>
                  <a:pt x="7593" y="4766"/>
                </a:cubicBezTo>
                <a:cubicBezTo>
                  <a:pt x="7853" y="6325"/>
                  <a:pt x="7870" y="7953"/>
                  <a:pt x="7628" y="8715"/>
                </a:cubicBezTo>
                <a:cubicBezTo>
                  <a:pt x="7424" y="9359"/>
                  <a:pt x="6873" y="9737"/>
                  <a:pt x="6332" y="9602"/>
                </a:cubicBezTo>
                <a:cubicBezTo>
                  <a:pt x="5872" y="9486"/>
                  <a:pt x="5110" y="8710"/>
                  <a:pt x="4755" y="7994"/>
                </a:cubicBezTo>
                <a:lnTo>
                  <a:pt x="4492" y="7456"/>
                </a:lnTo>
                <a:lnTo>
                  <a:pt x="4065" y="7950"/>
                </a:lnTo>
                <a:cubicBezTo>
                  <a:pt x="3684" y="8392"/>
                  <a:pt x="3578" y="8429"/>
                  <a:pt x="2967" y="8355"/>
                </a:cubicBezTo>
                <a:cubicBezTo>
                  <a:pt x="2594" y="8309"/>
                  <a:pt x="1889" y="8049"/>
                  <a:pt x="1402" y="7772"/>
                </a:cubicBezTo>
                <a:cubicBezTo>
                  <a:pt x="915" y="7496"/>
                  <a:pt x="496" y="7266"/>
                  <a:pt x="467" y="7266"/>
                </a:cubicBezTo>
                <a:cubicBezTo>
                  <a:pt x="439" y="7266"/>
                  <a:pt x="571" y="7604"/>
                  <a:pt x="765" y="8019"/>
                </a:cubicBezTo>
                <a:cubicBezTo>
                  <a:pt x="1193" y="8936"/>
                  <a:pt x="1215" y="9546"/>
                  <a:pt x="829" y="9924"/>
                </a:cubicBezTo>
                <a:cubicBezTo>
                  <a:pt x="543" y="10205"/>
                  <a:pt x="542" y="10218"/>
                  <a:pt x="975" y="11051"/>
                </a:cubicBezTo>
                <a:cubicBezTo>
                  <a:pt x="1727" y="12495"/>
                  <a:pt x="1536" y="13471"/>
                  <a:pt x="397" y="13982"/>
                </a:cubicBezTo>
                <a:lnTo>
                  <a:pt x="0" y="14159"/>
                </a:lnTo>
                <a:lnTo>
                  <a:pt x="660" y="14526"/>
                </a:lnTo>
                <a:cubicBezTo>
                  <a:pt x="2399" y="15494"/>
                  <a:pt x="4350" y="17112"/>
                  <a:pt x="4486" y="17697"/>
                </a:cubicBezTo>
                <a:cubicBezTo>
                  <a:pt x="4600" y="18192"/>
                  <a:pt x="4163" y="18953"/>
                  <a:pt x="3230" y="19899"/>
                </a:cubicBezTo>
                <a:lnTo>
                  <a:pt x="2517" y="20627"/>
                </a:lnTo>
                <a:lnTo>
                  <a:pt x="3867" y="20735"/>
                </a:lnTo>
                <a:cubicBezTo>
                  <a:pt x="4609" y="20792"/>
                  <a:pt x="5752" y="20980"/>
                  <a:pt x="6408" y="21153"/>
                </a:cubicBezTo>
                <a:cubicBezTo>
                  <a:pt x="8102" y="21600"/>
                  <a:pt x="9341" y="21405"/>
                  <a:pt x="10245" y="20545"/>
                </a:cubicBezTo>
                <a:cubicBezTo>
                  <a:pt x="10590" y="20217"/>
                  <a:pt x="11059" y="20181"/>
                  <a:pt x="11279" y="20469"/>
                </a:cubicBezTo>
                <a:cubicBezTo>
                  <a:pt x="11545" y="20816"/>
                  <a:pt x="12444" y="21266"/>
                  <a:pt x="13113" y="21387"/>
                </a:cubicBezTo>
                <a:cubicBezTo>
                  <a:pt x="13512" y="21459"/>
                  <a:pt x="14185" y="21380"/>
                  <a:pt x="15122" y="21153"/>
                </a:cubicBezTo>
                <a:cubicBezTo>
                  <a:pt x="15898" y="20964"/>
                  <a:pt x="17108" y="20773"/>
                  <a:pt x="17809" y="20722"/>
                </a:cubicBezTo>
                <a:lnTo>
                  <a:pt x="19083" y="20627"/>
                </a:lnTo>
                <a:lnTo>
                  <a:pt x="18370" y="19899"/>
                </a:lnTo>
                <a:cubicBezTo>
                  <a:pt x="17436" y="18953"/>
                  <a:pt x="17000" y="18192"/>
                  <a:pt x="17114" y="17697"/>
                </a:cubicBezTo>
                <a:cubicBezTo>
                  <a:pt x="17250" y="17112"/>
                  <a:pt x="19195" y="15494"/>
                  <a:pt x="20934" y="14526"/>
                </a:cubicBezTo>
                <a:lnTo>
                  <a:pt x="21600" y="14159"/>
                </a:lnTo>
                <a:lnTo>
                  <a:pt x="21203" y="13982"/>
                </a:lnTo>
                <a:cubicBezTo>
                  <a:pt x="20064" y="13471"/>
                  <a:pt x="19873" y="12495"/>
                  <a:pt x="20625" y="11051"/>
                </a:cubicBezTo>
                <a:cubicBezTo>
                  <a:pt x="21058" y="10218"/>
                  <a:pt x="21057" y="10205"/>
                  <a:pt x="20771" y="9924"/>
                </a:cubicBezTo>
                <a:cubicBezTo>
                  <a:pt x="20385" y="9546"/>
                  <a:pt x="20407" y="8936"/>
                  <a:pt x="20835" y="8019"/>
                </a:cubicBezTo>
                <a:cubicBezTo>
                  <a:pt x="21029" y="7604"/>
                  <a:pt x="21161" y="7266"/>
                  <a:pt x="21133" y="7266"/>
                </a:cubicBezTo>
                <a:cubicBezTo>
                  <a:pt x="21104" y="7266"/>
                  <a:pt x="20685" y="7496"/>
                  <a:pt x="20198" y="7772"/>
                </a:cubicBezTo>
                <a:cubicBezTo>
                  <a:pt x="19711" y="8049"/>
                  <a:pt x="19006" y="8309"/>
                  <a:pt x="18633" y="8355"/>
                </a:cubicBezTo>
                <a:cubicBezTo>
                  <a:pt x="18022" y="8429"/>
                  <a:pt x="17916" y="8392"/>
                  <a:pt x="17535" y="7950"/>
                </a:cubicBezTo>
                <a:lnTo>
                  <a:pt x="17108" y="7456"/>
                </a:lnTo>
                <a:lnTo>
                  <a:pt x="16845" y="7994"/>
                </a:lnTo>
                <a:cubicBezTo>
                  <a:pt x="16490" y="8710"/>
                  <a:pt x="15728" y="9486"/>
                  <a:pt x="15268" y="9602"/>
                </a:cubicBezTo>
                <a:cubicBezTo>
                  <a:pt x="14727" y="9737"/>
                  <a:pt x="14176" y="9359"/>
                  <a:pt x="13972" y="8715"/>
                </a:cubicBezTo>
                <a:cubicBezTo>
                  <a:pt x="13730" y="7953"/>
                  <a:pt x="13747" y="6325"/>
                  <a:pt x="14007" y="4766"/>
                </a:cubicBezTo>
                <a:cubicBezTo>
                  <a:pt x="14301" y="3002"/>
                  <a:pt x="14334" y="3107"/>
                  <a:pt x="13481" y="3196"/>
                </a:cubicBezTo>
                <a:cubicBezTo>
                  <a:pt x="12762" y="3271"/>
                  <a:pt x="12713" y="3245"/>
                  <a:pt x="12085" y="2563"/>
                </a:cubicBezTo>
                <a:cubicBezTo>
                  <a:pt x="11628" y="2067"/>
                  <a:pt x="11351" y="1582"/>
                  <a:pt x="11162" y="930"/>
                </a:cubicBezTo>
                <a:cubicBezTo>
                  <a:pt x="11014" y="420"/>
                  <a:pt x="10852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84" name="IMG_2967.jpeg" descr="IMG_2967.jpeg"/>
          <p:cNvPicPr>
            <a:picLocks noChangeAspect="1"/>
          </p:cNvPicPr>
          <p:nvPr/>
        </p:nvPicPr>
        <p:blipFill>
          <a:blip r:embed="rId5">
            <a:extLst/>
          </a:blip>
          <a:srcRect l="17669" t="4771" r="15415" b="9814"/>
          <a:stretch>
            <a:fillRect/>
          </a:stretch>
        </p:blipFill>
        <p:spPr>
          <a:xfrm>
            <a:off x="4542428" y="1929431"/>
            <a:ext cx="1416447" cy="1284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8" fill="norm" stroke="1" extrusionOk="0">
                <a:moveTo>
                  <a:pt x="15578" y="12"/>
                </a:moveTo>
                <a:cubicBezTo>
                  <a:pt x="15466" y="53"/>
                  <a:pt x="15328" y="191"/>
                  <a:pt x="15227" y="405"/>
                </a:cubicBezTo>
                <a:cubicBezTo>
                  <a:pt x="15078" y="721"/>
                  <a:pt x="14977" y="791"/>
                  <a:pt x="14785" y="724"/>
                </a:cubicBezTo>
                <a:cubicBezTo>
                  <a:pt x="14567" y="648"/>
                  <a:pt x="14548" y="693"/>
                  <a:pt x="14580" y="1090"/>
                </a:cubicBezTo>
                <a:cubicBezTo>
                  <a:pt x="14622" y="1635"/>
                  <a:pt x="14476" y="1953"/>
                  <a:pt x="14283" y="1742"/>
                </a:cubicBezTo>
                <a:cubicBezTo>
                  <a:pt x="14035" y="1469"/>
                  <a:pt x="13960" y="1600"/>
                  <a:pt x="13999" y="2234"/>
                </a:cubicBezTo>
                <a:cubicBezTo>
                  <a:pt x="14025" y="2666"/>
                  <a:pt x="13961" y="3032"/>
                  <a:pt x="13799" y="3391"/>
                </a:cubicBezTo>
                <a:cubicBezTo>
                  <a:pt x="13579" y="3878"/>
                  <a:pt x="13550" y="3896"/>
                  <a:pt x="13399" y="3670"/>
                </a:cubicBezTo>
                <a:cubicBezTo>
                  <a:pt x="13263" y="3466"/>
                  <a:pt x="13263" y="3367"/>
                  <a:pt x="13411" y="3052"/>
                </a:cubicBezTo>
                <a:cubicBezTo>
                  <a:pt x="13652" y="2540"/>
                  <a:pt x="13637" y="2362"/>
                  <a:pt x="13357" y="2460"/>
                </a:cubicBezTo>
                <a:cubicBezTo>
                  <a:pt x="13046" y="2568"/>
                  <a:pt x="12954" y="2360"/>
                  <a:pt x="13169" y="2048"/>
                </a:cubicBezTo>
                <a:cubicBezTo>
                  <a:pt x="13404" y="1706"/>
                  <a:pt x="13394" y="1641"/>
                  <a:pt x="13097" y="1555"/>
                </a:cubicBezTo>
                <a:cubicBezTo>
                  <a:pt x="12918" y="1504"/>
                  <a:pt x="12860" y="1414"/>
                  <a:pt x="12909" y="1243"/>
                </a:cubicBezTo>
                <a:cubicBezTo>
                  <a:pt x="12958" y="1070"/>
                  <a:pt x="12892" y="952"/>
                  <a:pt x="12667" y="837"/>
                </a:cubicBezTo>
                <a:cubicBezTo>
                  <a:pt x="12390" y="695"/>
                  <a:pt x="12319" y="711"/>
                  <a:pt x="12122" y="970"/>
                </a:cubicBezTo>
                <a:cubicBezTo>
                  <a:pt x="11865" y="1309"/>
                  <a:pt x="11843" y="1417"/>
                  <a:pt x="12007" y="1529"/>
                </a:cubicBezTo>
                <a:cubicBezTo>
                  <a:pt x="12072" y="1573"/>
                  <a:pt x="12095" y="1784"/>
                  <a:pt x="12056" y="2001"/>
                </a:cubicBezTo>
                <a:cubicBezTo>
                  <a:pt x="12001" y="2304"/>
                  <a:pt x="12025" y="2400"/>
                  <a:pt x="12171" y="2400"/>
                </a:cubicBezTo>
                <a:cubicBezTo>
                  <a:pt x="12476" y="2400"/>
                  <a:pt x="12552" y="2678"/>
                  <a:pt x="12268" y="2759"/>
                </a:cubicBezTo>
                <a:cubicBezTo>
                  <a:pt x="12024" y="2829"/>
                  <a:pt x="12016" y="2851"/>
                  <a:pt x="12195" y="3152"/>
                </a:cubicBezTo>
                <a:cubicBezTo>
                  <a:pt x="12366" y="3439"/>
                  <a:pt x="12370" y="3479"/>
                  <a:pt x="12201" y="3551"/>
                </a:cubicBezTo>
                <a:cubicBezTo>
                  <a:pt x="12098" y="3594"/>
                  <a:pt x="11945" y="3572"/>
                  <a:pt x="11862" y="3504"/>
                </a:cubicBezTo>
                <a:cubicBezTo>
                  <a:pt x="11761" y="3421"/>
                  <a:pt x="11625" y="3483"/>
                  <a:pt x="11445" y="3690"/>
                </a:cubicBezTo>
                <a:lnTo>
                  <a:pt x="11172" y="3996"/>
                </a:lnTo>
                <a:lnTo>
                  <a:pt x="11487" y="4316"/>
                </a:lnTo>
                <a:cubicBezTo>
                  <a:pt x="11801" y="4636"/>
                  <a:pt x="11791" y="4934"/>
                  <a:pt x="11463" y="4934"/>
                </a:cubicBezTo>
                <a:cubicBezTo>
                  <a:pt x="11167" y="4934"/>
                  <a:pt x="11267" y="5182"/>
                  <a:pt x="11650" y="5400"/>
                </a:cubicBezTo>
                <a:cubicBezTo>
                  <a:pt x="12076" y="5642"/>
                  <a:pt x="12146" y="6117"/>
                  <a:pt x="11771" y="6224"/>
                </a:cubicBezTo>
                <a:cubicBezTo>
                  <a:pt x="11486" y="6306"/>
                  <a:pt x="11479" y="6380"/>
                  <a:pt x="11711" y="6717"/>
                </a:cubicBezTo>
                <a:cubicBezTo>
                  <a:pt x="11858" y="6930"/>
                  <a:pt x="11857" y="7019"/>
                  <a:pt x="11717" y="7315"/>
                </a:cubicBezTo>
                <a:cubicBezTo>
                  <a:pt x="11473" y="7832"/>
                  <a:pt x="10935" y="8427"/>
                  <a:pt x="10797" y="8333"/>
                </a:cubicBezTo>
                <a:cubicBezTo>
                  <a:pt x="10605" y="8202"/>
                  <a:pt x="10660" y="7393"/>
                  <a:pt x="10888" y="6956"/>
                </a:cubicBezTo>
                <a:cubicBezTo>
                  <a:pt x="11090" y="6568"/>
                  <a:pt x="11089" y="6549"/>
                  <a:pt x="10827" y="6311"/>
                </a:cubicBezTo>
                <a:cubicBezTo>
                  <a:pt x="10576" y="6083"/>
                  <a:pt x="10570" y="6039"/>
                  <a:pt x="10736" y="5692"/>
                </a:cubicBezTo>
                <a:cubicBezTo>
                  <a:pt x="10900" y="5351"/>
                  <a:pt x="10894" y="5299"/>
                  <a:pt x="10676" y="5094"/>
                </a:cubicBezTo>
                <a:cubicBezTo>
                  <a:pt x="10545" y="4971"/>
                  <a:pt x="10434" y="4735"/>
                  <a:pt x="10434" y="4568"/>
                </a:cubicBezTo>
                <a:cubicBezTo>
                  <a:pt x="10434" y="4387"/>
                  <a:pt x="10361" y="4262"/>
                  <a:pt x="10252" y="4262"/>
                </a:cubicBezTo>
                <a:cubicBezTo>
                  <a:pt x="10132" y="4262"/>
                  <a:pt x="10071" y="4401"/>
                  <a:pt x="10071" y="4661"/>
                </a:cubicBezTo>
                <a:cubicBezTo>
                  <a:pt x="10071" y="4878"/>
                  <a:pt x="9991" y="5104"/>
                  <a:pt x="9889" y="5167"/>
                </a:cubicBezTo>
                <a:cubicBezTo>
                  <a:pt x="9723" y="5269"/>
                  <a:pt x="9724" y="5335"/>
                  <a:pt x="9895" y="5785"/>
                </a:cubicBezTo>
                <a:cubicBezTo>
                  <a:pt x="10079" y="6270"/>
                  <a:pt x="10074" y="6289"/>
                  <a:pt x="9835" y="6357"/>
                </a:cubicBezTo>
                <a:cubicBezTo>
                  <a:pt x="9523" y="6447"/>
                  <a:pt x="9521" y="6770"/>
                  <a:pt x="9829" y="7202"/>
                </a:cubicBezTo>
                <a:cubicBezTo>
                  <a:pt x="10119" y="7611"/>
                  <a:pt x="10141" y="8039"/>
                  <a:pt x="9877" y="8280"/>
                </a:cubicBezTo>
                <a:cubicBezTo>
                  <a:pt x="9704" y="8438"/>
                  <a:pt x="9621" y="8389"/>
                  <a:pt x="9217" y="7874"/>
                </a:cubicBezTo>
                <a:cubicBezTo>
                  <a:pt x="8777" y="7312"/>
                  <a:pt x="8761" y="7269"/>
                  <a:pt x="8927" y="6916"/>
                </a:cubicBezTo>
                <a:cubicBezTo>
                  <a:pt x="9152" y="6438"/>
                  <a:pt x="9152" y="6428"/>
                  <a:pt x="8830" y="6377"/>
                </a:cubicBezTo>
                <a:cubicBezTo>
                  <a:pt x="8473" y="6322"/>
                  <a:pt x="8524" y="5910"/>
                  <a:pt x="8945" y="5473"/>
                </a:cubicBezTo>
                <a:lnTo>
                  <a:pt x="9260" y="5154"/>
                </a:lnTo>
                <a:lnTo>
                  <a:pt x="8993" y="5047"/>
                </a:lnTo>
                <a:cubicBezTo>
                  <a:pt x="8771" y="4957"/>
                  <a:pt x="8751" y="4893"/>
                  <a:pt x="8860" y="4668"/>
                </a:cubicBezTo>
                <a:cubicBezTo>
                  <a:pt x="8932" y="4520"/>
                  <a:pt x="9044" y="4395"/>
                  <a:pt x="9108" y="4395"/>
                </a:cubicBezTo>
                <a:cubicBezTo>
                  <a:pt x="9291" y="4395"/>
                  <a:pt x="9244" y="4137"/>
                  <a:pt x="9006" y="3803"/>
                </a:cubicBezTo>
                <a:lnTo>
                  <a:pt x="8788" y="3498"/>
                </a:lnTo>
                <a:lnTo>
                  <a:pt x="8437" y="3803"/>
                </a:lnTo>
                <a:cubicBezTo>
                  <a:pt x="8135" y="4068"/>
                  <a:pt x="8109" y="4144"/>
                  <a:pt x="8249" y="4329"/>
                </a:cubicBezTo>
                <a:cubicBezTo>
                  <a:pt x="8442" y="4584"/>
                  <a:pt x="8313" y="4758"/>
                  <a:pt x="7886" y="4821"/>
                </a:cubicBezTo>
                <a:cubicBezTo>
                  <a:pt x="7624" y="4860"/>
                  <a:pt x="7579" y="4806"/>
                  <a:pt x="7547" y="4442"/>
                </a:cubicBezTo>
                <a:cubicBezTo>
                  <a:pt x="7516" y="4094"/>
                  <a:pt x="7585" y="3956"/>
                  <a:pt x="7940" y="3644"/>
                </a:cubicBezTo>
                <a:cubicBezTo>
                  <a:pt x="8178" y="3436"/>
                  <a:pt x="8376" y="3179"/>
                  <a:pt x="8376" y="3079"/>
                </a:cubicBezTo>
                <a:cubicBezTo>
                  <a:pt x="8376" y="2936"/>
                  <a:pt x="8334" y="2930"/>
                  <a:pt x="8201" y="3052"/>
                </a:cubicBezTo>
                <a:cubicBezTo>
                  <a:pt x="8069" y="3172"/>
                  <a:pt x="8010" y="3176"/>
                  <a:pt x="7940" y="3052"/>
                </a:cubicBezTo>
                <a:cubicBezTo>
                  <a:pt x="7885" y="2953"/>
                  <a:pt x="7981" y="2777"/>
                  <a:pt x="8182" y="2600"/>
                </a:cubicBezTo>
                <a:lnTo>
                  <a:pt x="8509" y="2307"/>
                </a:lnTo>
                <a:lnTo>
                  <a:pt x="8195" y="2081"/>
                </a:lnTo>
                <a:cubicBezTo>
                  <a:pt x="7852" y="1834"/>
                  <a:pt x="7886" y="1595"/>
                  <a:pt x="8261" y="1595"/>
                </a:cubicBezTo>
                <a:cubicBezTo>
                  <a:pt x="8560" y="1595"/>
                  <a:pt x="8556" y="1533"/>
                  <a:pt x="8243" y="1190"/>
                </a:cubicBezTo>
                <a:cubicBezTo>
                  <a:pt x="8011" y="935"/>
                  <a:pt x="7972" y="929"/>
                  <a:pt x="7777" y="1123"/>
                </a:cubicBezTo>
                <a:cubicBezTo>
                  <a:pt x="7660" y="1239"/>
                  <a:pt x="7528" y="1295"/>
                  <a:pt x="7486" y="1250"/>
                </a:cubicBezTo>
                <a:cubicBezTo>
                  <a:pt x="7445" y="1204"/>
                  <a:pt x="7424" y="1338"/>
                  <a:pt x="7438" y="1549"/>
                </a:cubicBezTo>
                <a:cubicBezTo>
                  <a:pt x="7454" y="1795"/>
                  <a:pt x="7408" y="1916"/>
                  <a:pt x="7311" y="1895"/>
                </a:cubicBezTo>
                <a:cubicBezTo>
                  <a:pt x="7105" y="1849"/>
                  <a:pt x="7119" y="2078"/>
                  <a:pt x="7347" y="2460"/>
                </a:cubicBezTo>
                <a:cubicBezTo>
                  <a:pt x="7564" y="2824"/>
                  <a:pt x="7385" y="3058"/>
                  <a:pt x="7093" y="2793"/>
                </a:cubicBezTo>
                <a:cubicBezTo>
                  <a:pt x="6839" y="2561"/>
                  <a:pt x="6852" y="3038"/>
                  <a:pt x="7111" y="3444"/>
                </a:cubicBezTo>
                <a:cubicBezTo>
                  <a:pt x="7289" y="3723"/>
                  <a:pt x="7293" y="3776"/>
                  <a:pt x="7123" y="3963"/>
                </a:cubicBezTo>
                <a:cubicBezTo>
                  <a:pt x="6953" y="4150"/>
                  <a:pt x="6910" y="4130"/>
                  <a:pt x="6700" y="3750"/>
                </a:cubicBezTo>
                <a:cubicBezTo>
                  <a:pt x="6536" y="3455"/>
                  <a:pt x="6478" y="3134"/>
                  <a:pt x="6500" y="2666"/>
                </a:cubicBezTo>
                <a:cubicBezTo>
                  <a:pt x="6532" y="1979"/>
                  <a:pt x="6451" y="1850"/>
                  <a:pt x="6191" y="2194"/>
                </a:cubicBezTo>
                <a:cubicBezTo>
                  <a:pt x="5998" y="2450"/>
                  <a:pt x="5812" y="2325"/>
                  <a:pt x="5840" y="1955"/>
                </a:cubicBezTo>
                <a:cubicBezTo>
                  <a:pt x="5882" y="1406"/>
                  <a:pt x="5829" y="1204"/>
                  <a:pt x="5659" y="1276"/>
                </a:cubicBezTo>
                <a:cubicBezTo>
                  <a:pt x="5567" y="1315"/>
                  <a:pt x="5382" y="1191"/>
                  <a:pt x="5247" y="1003"/>
                </a:cubicBezTo>
                <a:cubicBezTo>
                  <a:pt x="4827" y="416"/>
                  <a:pt x="4524" y="677"/>
                  <a:pt x="4914" y="1289"/>
                </a:cubicBezTo>
                <a:cubicBezTo>
                  <a:pt x="5073" y="1539"/>
                  <a:pt x="5069" y="1589"/>
                  <a:pt x="4908" y="1735"/>
                </a:cubicBezTo>
                <a:cubicBezTo>
                  <a:pt x="4689" y="1935"/>
                  <a:pt x="4865" y="2226"/>
                  <a:pt x="5314" y="2413"/>
                </a:cubicBezTo>
                <a:cubicBezTo>
                  <a:pt x="5609" y="2537"/>
                  <a:pt x="5579" y="2799"/>
                  <a:pt x="5271" y="2799"/>
                </a:cubicBezTo>
                <a:cubicBezTo>
                  <a:pt x="5012" y="2799"/>
                  <a:pt x="5057" y="2953"/>
                  <a:pt x="5405" y="3258"/>
                </a:cubicBezTo>
                <a:cubicBezTo>
                  <a:pt x="5707" y="3524"/>
                  <a:pt x="5713" y="3538"/>
                  <a:pt x="5520" y="3963"/>
                </a:cubicBezTo>
                <a:cubicBezTo>
                  <a:pt x="5330" y="4380"/>
                  <a:pt x="5096" y="4445"/>
                  <a:pt x="5096" y="4076"/>
                </a:cubicBezTo>
                <a:cubicBezTo>
                  <a:pt x="5096" y="3979"/>
                  <a:pt x="5024" y="3827"/>
                  <a:pt x="4932" y="3744"/>
                </a:cubicBezTo>
                <a:cubicBezTo>
                  <a:pt x="4800" y="3623"/>
                  <a:pt x="4746" y="3657"/>
                  <a:pt x="4690" y="3890"/>
                </a:cubicBezTo>
                <a:cubicBezTo>
                  <a:pt x="4622" y="4178"/>
                  <a:pt x="4615" y="4174"/>
                  <a:pt x="4376" y="3936"/>
                </a:cubicBezTo>
                <a:cubicBezTo>
                  <a:pt x="4165" y="3727"/>
                  <a:pt x="4100" y="3722"/>
                  <a:pt x="3916" y="3877"/>
                </a:cubicBezTo>
                <a:cubicBezTo>
                  <a:pt x="3798" y="3976"/>
                  <a:pt x="3683" y="4069"/>
                  <a:pt x="3662" y="4083"/>
                </a:cubicBezTo>
                <a:cubicBezTo>
                  <a:pt x="3630" y="4103"/>
                  <a:pt x="3717" y="4297"/>
                  <a:pt x="3970" y="4781"/>
                </a:cubicBezTo>
                <a:cubicBezTo>
                  <a:pt x="3985" y="4810"/>
                  <a:pt x="4077" y="4765"/>
                  <a:pt x="4176" y="4675"/>
                </a:cubicBezTo>
                <a:cubicBezTo>
                  <a:pt x="4403" y="4468"/>
                  <a:pt x="4627" y="4601"/>
                  <a:pt x="4527" y="4888"/>
                </a:cubicBezTo>
                <a:cubicBezTo>
                  <a:pt x="4469" y="5053"/>
                  <a:pt x="4507" y="5089"/>
                  <a:pt x="4684" y="5034"/>
                </a:cubicBezTo>
                <a:cubicBezTo>
                  <a:pt x="5262" y="4856"/>
                  <a:pt x="5276" y="4864"/>
                  <a:pt x="5247" y="5167"/>
                </a:cubicBezTo>
                <a:cubicBezTo>
                  <a:pt x="5212" y="5537"/>
                  <a:pt x="5470" y="5560"/>
                  <a:pt x="5756" y="5213"/>
                </a:cubicBezTo>
                <a:cubicBezTo>
                  <a:pt x="5933" y="4998"/>
                  <a:pt x="6029" y="4975"/>
                  <a:pt x="6409" y="5087"/>
                </a:cubicBezTo>
                <a:cubicBezTo>
                  <a:pt x="6934" y="5242"/>
                  <a:pt x="7226" y="5511"/>
                  <a:pt x="7105" y="5726"/>
                </a:cubicBezTo>
                <a:cubicBezTo>
                  <a:pt x="7041" y="5840"/>
                  <a:pt x="6973" y="5836"/>
                  <a:pt x="6845" y="5719"/>
                </a:cubicBezTo>
                <a:cubicBezTo>
                  <a:pt x="6710" y="5596"/>
                  <a:pt x="6675" y="5608"/>
                  <a:pt x="6675" y="5765"/>
                </a:cubicBezTo>
                <a:cubicBezTo>
                  <a:pt x="6675" y="6147"/>
                  <a:pt x="6377" y="6277"/>
                  <a:pt x="6155" y="5992"/>
                </a:cubicBezTo>
                <a:cubicBezTo>
                  <a:pt x="5917" y="5686"/>
                  <a:pt x="5840" y="5682"/>
                  <a:pt x="5556" y="5918"/>
                </a:cubicBezTo>
                <a:cubicBezTo>
                  <a:pt x="5377" y="6068"/>
                  <a:pt x="5368" y="6142"/>
                  <a:pt x="5495" y="6444"/>
                </a:cubicBezTo>
                <a:cubicBezTo>
                  <a:pt x="5594" y="6678"/>
                  <a:pt x="5702" y="6771"/>
                  <a:pt x="5822" y="6717"/>
                </a:cubicBezTo>
                <a:cubicBezTo>
                  <a:pt x="6221" y="6538"/>
                  <a:pt x="6368" y="6597"/>
                  <a:pt x="6337" y="6916"/>
                </a:cubicBezTo>
                <a:cubicBezTo>
                  <a:pt x="6309" y="7189"/>
                  <a:pt x="6348" y="7219"/>
                  <a:pt x="6585" y="7136"/>
                </a:cubicBezTo>
                <a:cubicBezTo>
                  <a:pt x="6735" y="7083"/>
                  <a:pt x="6993" y="7027"/>
                  <a:pt x="7160" y="7016"/>
                </a:cubicBezTo>
                <a:cubicBezTo>
                  <a:pt x="7408" y="7000"/>
                  <a:pt x="7472" y="7065"/>
                  <a:pt x="7505" y="7375"/>
                </a:cubicBezTo>
                <a:cubicBezTo>
                  <a:pt x="7539" y="7704"/>
                  <a:pt x="7583" y="7746"/>
                  <a:pt x="7844" y="7674"/>
                </a:cubicBezTo>
                <a:cubicBezTo>
                  <a:pt x="8112" y="7600"/>
                  <a:pt x="8173" y="7661"/>
                  <a:pt x="8431" y="8293"/>
                </a:cubicBezTo>
                <a:cubicBezTo>
                  <a:pt x="8666" y="8872"/>
                  <a:pt x="8687" y="9029"/>
                  <a:pt x="8558" y="9177"/>
                </a:cubicBezTo>
                <a:cubicBezTo>
                  <a:pt x="8310" y="9462"/>
                  <a:pt x="7907" y="9238"/>
                  <a:pt x="7638" y="8659"/>
                </a:cubicBezTo>
                <a:cubicBezTo>
                  <a:pt x="7376" y="8095"/>
                  <a:pt x="7296" y="8041"/>
                  <a:pt x="7057" y="8300"/>
                </a:cubicBezTo>
                <a:cubicBezTo>
                  <a:pt x="6933" y="8433"/>
                  <a:pt x="6838" y="8387"/>
                  <a:pt x="6591" y="8073"/>
                </a:cubicBezTo>
                <a:cubicBezTo>
                  <a:pt x="6324" y="7734"/>
                  <a:pt x="6254" y="7704"/>
                  <a:pt x="6046" y="7847"/>
                </a:cubicBezTo>
                <a:cubicBezTo>
                  <a:pt x="5865" y="7972"/>
                  <a:pt x="5762" y="7977"/>
                  <a:pt x="5635" y="7861"/>
                </a:cubicBezTo>
                <a:cubicBezTo>
                  <a:pt x="5322" y="7576"/>
                  <a:pt x="5191" y="7794"/>
                  <a:pt x="5453" y="8160"/>
                </a:cubicBezTo>
                <a:cubicBezTo>
                  <a:pt x="5591" y="8353"/>
                  <a:pt x="5701" y="8600"/>
                  <a:pt x="5701" y="8712"/>
                </a:cubicBezTo>
                <a:cubicBezTo>
                  <a:pt x="5701" y="8852"/>
                  <a:pt x="5850" y="8930"/>
                  <a:pt x="6161" y="8958"/>
                </a:cubicBezTo>
                <a:cubicBezTo>
                  <a:pt x="6555" y="8994"/>
                  <a:pt x="6611" y="9038"/>
                  <a:pt x="6579" y="9297"/>
                </a:cubicBezTo>
                <a:cubicBezTo>
                  <a:pt x="6544" y="9570"/>
                  <a:pt x="6590" y="9596"/>
                  <a:pt x="7081" y="9596"/>
                </a:cubicBezTo>
                <a:cubicBezTo>
                  <a:pt x="7436" y="9596"/>
                  <a:pt x="7716" y="9686"/>
                  <a:pt x="7904" y="9856"/>
                </a:cubicBezTo>
                <a:cubicBezTo>
                  <a:pt x="8190" y="10114"/>
                  <a:pt x="8189" y="10117"/>
                  <a:pt x="7946" y="10375"/>
                </a:cubicBezTo>
                <a:cubicBezTo>
                  <a:pt x="7813" y="10517"/>
                  <a:pt x="7531" y="10670"/>
                  <a:pt x="7317" y="10714"/>
                </a:cubicBezTo>
                <a:cubicBezTo>
                  <a:pt x="6994" y="10779"/>
                  <a:pt x="6887" y="10730"/>
                  <a:pt x="6675" y="10434"/>
                </a:cubicBezTo>
                <a:cubicBezTo>
                  <a:pt x="6447" y="10115"/>
                  <a:pt x="6393" y="10096"/>
                  <a:pt x="6161" y="10255"/>
                </a:cubicBezTo>
                <a:cubicBezTo>
                  <a:pt x="5932" y="10412"/>
                  <a:pt x="5877" y="10399"/>
                  <a:pt x="5683" y="10135"/>
                </a:cubicBezTo>
                <a:cubicBezTo>
                  <a:pt x="5562" y="9971"/>
                  <a:pt x="5459" y="9692"/>
                  <a:pt x="5459" y="9517"/>
                </a:cubicBezTo>
                <a:cubicBezTo>
                  <a:pt x="5459" y="9154"/>
                  <a:pt x="5281" y="9094"/>
                  <a:pt x="5169" y="9417"/>
                </a:cubicBezTo>
                <a:cubicBezTo>
                  <a:pt x="5060" y="9726"/>
                  <a:pt x="4733" y="9401"/>
                  <a:pt x="4733" y="8985"/>
                </a:cubicBezTo>
                <a:cubicBezTo>
                  <a:pt x="4733" y="8665"/>
                  <a:pt x="4563" y="8556"/>
                  <a:pt x="4430" y="8792"/>
                </a:cubicBezTo>
                <a:cubicBezTo>
                  <a:pt x="4391" y="8862"/>
                  <a:pt x="4285" y="8890"/>
                  <a:pt x="4194" y="8852"/>
                </a:cubicBezTo>
                <a:cubicBezTo>
                  <a:pt x="4073" y="8800"/>
                  <a:pt x="4031" y="8909"/>
                  <a:pt x="4031" y="9251"/>
                </a:cubicBezTo>
                <a:cubicBezTo>
                  <a:pt x="4031" y="9646"/>
                  <a:pt x="4072" y="9721"/>
                  <a:pt x="4321" y="9756"/>
                </a:cubicBezTo>
                <a:cubicBezTo>
                  <a:pt x="4718" y="9811"/>
                  <a:pt x="4716" y="10000"/>
                  <a:pt x="4315" y="10328"/>
                </a:cubicBezTo>
                <a:lnTo>
                  <a:pt x="3982" y="10601"/>
                </a:lnTo>
                <a:lnTo>
                  <a:pt x="3746" y="10275"/>
                </a:lnTo>
                <a:cubicBezTo>
                  <a:pt x="3604" y="10082"/>
                  <a:pt x="3527" y="9840"/>
                  <a:pt x="3565" y="9676"/>
                </a:cubicBezTo>
                <a:cubicBezTo>
                  <a:pt x="3656" y="9274"/>
                  <a:pt x="3465" y="8969"/>
                  <a:pt x="3244" y="9171"/>
                </a:cubicBezTo>
                <a:cubicBezTo>
                  <a:pt x="3028" y="9367"/>
                  <a:pt x="2911" y="9252"/>
                  <a:pt x="2911" y="8832"/>
                </a:cubicBezTo>
                <a:cubicBezTo>
                  <a:pt x="2911" y="8589"/>
                  <a:pt x="2862" y="8525"/>
                  <a:pt x="2717" y="8585"/>
                </a:cubicBezTo>
                <a:cubicBezTo>
                  <a:pt x="2588" y="8640"/>
                  <a:pt x="2506" y="8578"/>
                  <a:pt x="2463" y="8399"/>
                </a:cubicBezTo>
                <a:cubicBezTo>
                  <a:pt x="2393" y="8106"/>
                  <a:pt x="2243" y="8051"/>
                  <a:pt x="2118" y="8273"/>
                </a:cubicBezTo>
                <a:cubicBezTo>
                  <a:pt x="2074" y="8351"/>
                  <a:pt x="1969" y="8389"/>
                  <a:pt x="1882" y="8353"/>
                </a:cubicBezTo>
                <a:cubicBezTo>
                  <a:pt x="1773" y="8306"/>
                  <a:pt x="1725" y="8419"/>
                  <a:pt x="1725" y="8725"/>
                </a:cubicBezTo>
                <a:cubicBezTo>
                  <a:pt x="1725" y="9052"/>
                  <a:pt x="1776" y="9163"/>
                  <a:pt x="1925" y="9151"/>
                </a:cubicBezTo>
                <a:cubicBezTo>
                  <a:pt x="2063" y="9140"/>
                  <a:pt x="2114" y="9222"/>
                  <a:pt x="2094" y="9430"/>
                </a:cubicBezTo>
                <a:cubicBezTo>
                  <a:pt x="2071" y="9668"/>
                  <a:pt x="2127" y="9729"/>
                  <a:pt x="2360" y="9729"/>
                </a:cubicBezTo>
                <a:cubicBezTo>
                  <a:pt x="2729" y="9729"/>
                  <a:pt x="2844" y="9920"/>
                  <a:pt x="2608" y="10135"/>
                </a:cubicBezTo>
                <a:cubicBezTo>
                  <a:pt x="2510" y="10225"/>
                  <a:pt x="2460" y="10348"/>
                  <a:pt x="2493" y="10408"/>
                </a:cubicBezTo>
                <a:cubicBezTo>
                  <a:pt x="2626" y="10644"/>
                  <a:pt x="2296" y="10665"/>
                  <a:pt x="1985" y="10441"/>
                </a:cubicBezTo>
                <a:cubicBezTo>
                  <a:pt x="1660" y="10207"/>
                  <a:pt x="1655" y="10207"/>
                  <a:pt x="1725" y="10501"/>
                </a:cubicBezTo>
                <a:cubicBezTo>
                  <a:pt x="1820" y="10900"/>
                  <a:pt x="1676" y="10975"/>
                  <a:pt x="1259" y="10734"/>
                </a:cubicBezTo>
                <a:cubicBezTo>
                  <a:pt x="937" y="10548"/>
                  <a:pt x="899" y="10552"/>
                  <a:pt x="744" y="10800"/>
                </a:cubicBezTo>
                <a:cubicBezTo>
                  <a:pt x="653" y="10948"/>
                  <a:pt x="449" y="11066"/>
                  <a:pt x="291" y="11066"/>
                </a:cubicBezTo>
                <a:cubicBezTo>
                  <a:pt x="115" y="11066"/>
                  <a:pt x="0" y="11144"/>
                  <a:pt x="0" y="11266"/>
                </a:cubicBezTo>
                <a:cubicBezTo>
                  <a:pt x="0" y="11400"/>
                  <a:pt x="123" y="11465"/>
                  <a:pt x="369" y="11465"/>
                </a:cubicBezTo>
                <a:cubicBezTo>
                  <a:pt x="573" y="11465"/>
                  <a:pt x="763" y="11548"/>
                  <a:pt x="799" y="11652"/>
                </a:cubicBezTo>
                <a:cubicBezTo>
                  <a:pt x="876" y="11871"/>
                  <a:pt x="1115" y="11860"/>
                  <a:pt x="1380" y="11618"/>
                </a:cubicBezTo>
                <a:cubicBezTo>
                  <a:pt x="1625" y="11395"/>
                  <a:pt x="1850" y="11551"/>
                  <a:pt x="1755" y="11878"/>
                </a:cubicBezTo>
                <a:cubicBezTo>
                  <a:pt x="1696" y="12081"/>
                  <a:pt x="1724" y="12115"/>
                  <a:pt x="1900" y="12044"/>
                </a:cubicBezTo>
                <a:cubicBezTo>
                  <a:pt x="2022" y="11995"/>
                  <a:pt x="2249" y="11847"/>
                  <a:pt x="2403" y="11718"/>
                </a:cubicBezTo>
                <a:cubicBezTo>
                  <a:pt x="2769" y="11410"/>
                  <a:pt x="3386" y="11269"/>
                  <a:pt x="3553" y="11452"/>
                </a:cubicBezTo>
                <a:cubicBezTo>
                  <a:pt x="3755" y="11675"/>
                  <a:pt x="3291" y="12169"/>
                  <a:pt x="2947" y="12097"/>
                </a:cubicBezTo>
                <a:cubicBezTo>
                  <a:pt x="2646" y="12034"/>
                  <a:pt x="2591" y="12131"/>
                  <a:pt x="2802" y="12363"/>
                </a:cubicBezTo>
                <a:cubicBezTo>
                  <a:pt x="3018" y="12601"/>
                  <a:pt x="2835" y="12763"/>
                  <a:pt x="2421" y="12696"/>
                </a:cubicBezTo>
                <a:cubicBezTo>
                  <a:pt x="2070" y="12639"/>
                  <a:pt x="2048" y="12651"/>
                  <a:pt x="2167" y="12895"/>
                </a:cubicBezTo>
                <a:cubicBezTo>
                  <a:pt x="2315" y="13201"/>
                  <a:pt x="2243" y="13334"/>
                  <a:pt x="1919" y="13334"/>
                </a:cubicBezTo>
                <a:cubicBezTo>
                  <a:pt x="1742" y="13334"/>
                  <a:pt x="1712" y="13385"/>
                  <a:pt x="1797" y="13567"/>
                </a:cubicBezTo>
                <a:cubicBezTo>
                  <a:pt x="1858" y="13695"/>
                  <a:pt x="1879" y="13883"/>
                  <a:pt x="1846" y="13986"/>
                </a:cubicBezTo>
                <a:cubicBezTo>
                  <a:pt x="1804" y="14115"/>
                  <a:pt x="1846" y="14149"/>
                  <a:pt x="1979" y="14092"/>
                </a:cubicBezTo>
                <a:cubicBezTo>
                  <a:pt x="2086" y="14047"/>
                  <a:pt x="2206" y="14069"/>
                  <a:pt x="2245" y="14139"/>
                </a:cubicBezTo>
                <a:cubicBezTo>
                  <a:pt x="2370" y="14361"/>
                  <a:pt x="2532" y="14277"/>
                  <a:pt x="2572" y="13966"/>
                </a:cubicBezTo>
                <a:cubicBezTo>
                  <a:pt x="2598" y="13766"/>
                  <a:pt x="2679" y="13681"/>
                  <a:pt x="2820" y="13707"/>
                </a:cubicBezTo>
                <a:cubicBezTo>
                  <a:pt x="2983" y="13737"/>
                  <a:pt x="3032" y="13653"/>
                  <a:pt x="3032" y="13348"/>
                </a:cubicBezTo>
                <a:cubicBezTo>
                  <a:pt x="3032" y="12865"/>
                  <a:pt x="3264" y="12663"/>
                  <a:pt x="3359" y="13062"/>
                </a:cubicBezTo>
                <a:cubicBezTo>
                  <a:pt x="3462" y="13493"/>
                  <a:pt x="3705" y="13300"/>
                  <a:pt x="3662" y="12822"/>
                </a:cubicBezTo>
                <a:cubicBezTo>
                  <a:pt x="3633" y="12512"/>
                  <a:pt x="3728" y="12269"/>
                  <a:pt x="4019" y="11871"/>
                </a:cubicBezTo>
                <a:cubicBezTo>
                  <a:pt x="4351" y="11416"/>
                  <a:pt x="4477" y="11332"/>
                  <a:pt x="4866" y="11332"/>
                </a:cubicBezTo>
                <a:cubicBezTo>
                  <a:pt x="5118" y="11332"/>
                  <a:pt x="5356" y="11387"/>
                  <a:pt x="5392" y="11452"/>
                </a:cubicBezTo>
                <a:cubicBezTo>
                  <a:pt x="5500" y="11642"/>
                  <a:pt x="5087" y="11936"/>
                  <a:pt x="4775" y="11891"/>
                </a:cubicBezTo>
                <a:cubicBezTo>
                  <a:pt x="4455" y="11845"/>
                  <a:pt x="4384" y="12059"/>
                  <a:pt x="4678" y="12184"/>
                </a:cubicBezTo>
                <a:cubicBezTo>
                  <a:pt x="4948" y="12297"/>
                  <a:pt x="4799" y="12487"/>
                  <a:pt x="4364" y="12583"/>
                </a:cubicBezTo>
                <a:cubicBezTo>
                  <a:pt x="4056" y="12650"/>
                  <a:pt x="4012" y="12701"/>
                  <a:pt x="4103" y="12895"/>
                </a:cubicBezTo>
                <a:cubicBezTo>
                  <a:pt x="4164" y="13025"/>
                  <a:pt x="4185" y="13218"/>
                  <a:pt x="4152" y="13321"/>
                </a:cubicBezTo>
                <a:cubicBezTo>
                  <a:pt x="4110" y="13450"/>
                  <a:pt x="4151" y="13484"/>
                  <a:pt x="4285" y="13427"/>
                </a:cubicBezTo>
                <a:cubicBezTo>
                  <a:pt x="4392" y="13382"/>
                  <a:pt x="4517" y="13403"/>
                  <a:pt x="4557" y="13474"/>
                </a:cubicBezTo>
                <a:cubicBezTo>
                  <a:pt x="4663" y="13662"/>
                  <a:pt x="4854" y="13491"/>
                  <a:pt x="4854" y="13208"/>
                </a:cubicBezTo>
                <a:cubicBezTo>
                  <a:pt x="4854" y="13075"/>
                  <a:pt x="4936" y="12893"/>
                  <a:pt x="5035" y="12802"/>
                </a:cubicBezTo>
                <a:cubicBezTo>
                  <a:pt x="5182" y="12669"/>
                  <a:pt x="5229" y="12675"/>
                  <a:pt x="5290" y="12849"/>
                </a:cubicBezTo>
                <a:cubicBezTo>
                  <a:pt x="5399" y="13163"/>
                  <a:pt x="5580" y="12972"/>
                  <a:pt x="5580" y="12543"/>
                </a:cubicBezTo>
                <a:cubicBezTo>
                  <a:pt x="5580" y="12338"/>
                  <a:pt x="5690" y="12069"/>
                  <a:pt x="5822" y="11938"/>
                </a:cubicBezTo>
                <a:cubicBezTo>
                  <a:pt x="6041" y="11720"/>
                  <a:pt x="6067" y="11719"/>
                  <a:pt x="6137" y="11918"/>
                </a:cubicBezTo>
                <a:cubicBezTo>
                  <a:pt x="6249" y="12238"/>
                  <a:pt x="6493" y="12179"/>
                  <a:pt x="6651" y="11798"/>
                </a:cubicBezTo>
                <a:cubicBezTo>
                  <a:pt x="6755" y="11548"/>
                  <a:pt x="6886" y="11465"/>
                  <a:pt x="7166" y="11465"/>
                </a:cubicBezTo>
                <a:cubicBezTo>
                  <a:pt x="7563" y="11465"/>
                  <a:pt x="8249" y="11800"/>
                  <a:pt x="8249" y="11991"/>
                </a:cubicBezTo>
                <a:cubicBezTo>
                  <a:pt x="8249" y="12230"/>
                  <a:pt x="7631" y="12536"/>
                  <a:pt x="7148" y="12536"/>
                </a:cubicBezTo>
                <a:cubicBezTo>
                  <a:pt x="6702" y="12536"/>
                  <a:pt x="6655" y="12565"/>
                  <a:pt x="6712" y="12802"/>
                </a:cubicBezTo>
                <a:cubicBezTo>
                  <a:pt x="6783" y="13100"/>
                  <a:pt x="6501" y="13334"/>
                  <a:pt x="6070" y="13334"/>
                </a:cubicBezTo>
                <a:cubicBezTo>
                  <a:pt x="5869" y="13334"/>
                  <a:pt x="5825" y="13393"/>
                  <a:pt x="5883" y="13594"/>
                </a:cubicBezTo>
                <a:cubicBezTo>
                  <a:pt x="5934" y="13773"/>
                  <a:pt x="5879" y="13898"/>
                  <a:pt x="5707" y="13999"/>
                </a:cubicBezTo>
                <a:cubicBezTo>
                  <a:pt x="5432" y="14161"/>
                  <a:pt x="5369" y="14531"/>
                  <a:pt x="5616" y="14531"/>
                </a:cubicBezTo>
                <a:cubicBezTo>
                  <a:pt x="5703" y="14531"/>
                  <a:pt x="5839" y="14460"/>
                  <a:pt x="5919" y="14372"/>
                </a:cubicBezTo>
                <a:cubicBezTo>
                  <a:pt x="6032" y="14247"/>
                  <a:pt x="6102" y="14247"/>
                  <a:pt x="6216" y="14372"/>
                </a:cubicBezTo>
                <a:cubicBezTo>
                  <a:pt x="6437" y="14615"/>
                  <a:pt x="6507" y="14578"/>
                  <a:pt x="6797" y="14039"/>
                </a:cubicBezTo>
                <a:cubicBezTo>
                  <a:pt x="7054" y="13559"/>
                  <a:pt x="7069" y="13552"/>
                  <a:pt x="7244" y="13806"/>
                </a:cubicBezTo>
                <a:cubicBezTo>
                  <a:pt x="7421" y="14062"/>
                  <a:pt x="7429" y="14062"/>
                  <a:pt x="7565" y="13820"/>
                </a:cubicBezTo>
                <a:cubicBezTo>
                  <a:pt x="8217" y="12661"/>
                  <a:pt x="8400" y="12511"/>
                  <a:pt x="8655" y="12955"/>
                </a:cubicBezTo>
                <a:cubicBezTo>
                  <a:pt x="8748" y="13117"/>
                  <a:pt x="8733" y="13360"/>
                  <a:pt x="8600" y="13826"/>
                </a:cubicBezTo>
                <a:cubicBezTo>
                  <a:pt x="8436" y="14404"/>
                  <a:pt x="8382" y="14465"/>
                  <a:pt x="8061" y="14465"/>
                </a:cubicBezTo>
                <a:cubicBezTo>
                  <a:pt x="7769" y="14465"/>
                  <a:pt x="7713" y="14516"/>
                  <a:pt x="7735" y="14751"/>
                </a:cubicBezTo>
                <a:cubicBezTo>
                  <a:pt x="7772" y="15155"/>
                  <a:pt x="7487" y="15392"/>
                  <a:pt x="7178" y="15210"/>
                </a:cubicBezTo>
                <a:cubicBezTo>
                  <a:pt x="6784" y="14978"/>
                  <a:pt x="6524" y="15029"/>
                  <a:pt x="6609" y="15323"/>
                </a:cubicBezTo>
                <a:cubicBezTo>
                  <a:pt x="6697" y="15626"/>
                  <a:pt x="6469" y="15827"/>
                  <a:pt x="6276" y="15616"/>
                </a:cubicBezTo>
                <a:cubicBezTo>
                  <a:pt x="6061" y="15379"/>
                  <a:pt x="5899" y="15446"/>
                  <a:pt x="5737" y="15828"/>
                </a:cubicBezTo>
                <a:cubicBezTo>
                  <a:pt x="5655" y="16024"/>
                  <a:pt x="5600" y="16185"/>
                  <a:pt x="5616" y="16194"/>
                </a:cubicBezTo>
                <a:cubicBezTo>
                  <a:pt x="6176" y="16503"/>
                  <a:pt x="6310" y="16515"/>
                  <a:pt x="6433" y="16261"/>
                </a:cubicBezTo>
                <a:cubicBezTo>
                  <a:pt x="6598" y="15923"/>
                  <a:pt x="6800" y="15927"/>
                  <a:pt x="6881" y="16267"/>
                </a:cubicBezTo>
                <a:cubicBezTo>
                  <a:pt x="6959" y="16592"/>
                  <a:pt x="7109" y="16614"/>
                  <a:pt x="7214" y="16314"/>
                </a:cubicBezTo>
                <a:cubicBezTo>
                  <a:pt x="7272" y="16147"/>
                  <a:pt x="7322" y="16127"/>
                  <a:pt x="7426" y="16241"/>
                </a:cubicBezTo>
                <a:cubicBezTo>
                  <a:pt x="7527" y="16352"/>
                  <a:pt x="7528" y="16480"/>
                  <a:pt x="7432" y="16713"/>
                </a:cubicBezTo>
                <a:cubicBezTo>
                  <a:pt x="7257" y="17135"/>
                  <a:pt x="6416" y="17307"/>
                  <a:pt x="5998" y="17006"/>
                </a:cubicBezTo>
                <a:cubicBezTo>
                  <a:pt x="5624" y="16737"/>
                  <a:pt x="5439" y="16745"/>
                  <a:pt x="5483" y="17032"/>
                </a:cubicBezTo>
                <a:cubicBezTo>
                  <a:pt x="5512" y="17222"/>
                  <a:pt x="5448" y="17259"/>
                  <a:pt x="5126" y="17225"/>
                </a:cubicBezTo>
                <a:cubicBezTo>
                  <a:pt x="4847" y="17195"/>
                  <a:pt x="4740" y="17235"/>
                  <a:pt x="4763" y="17358"/>
                </a:cubicBezTo>
                <a:cubicBezTo>
                  <a:pt x="4785" y="17473"/>
                  <a:pt x="4688" y="17526"/>
                  <a:pt x="4491" y="17504"/>
                </a:cubicBezTo>
                <a:cubicBezTo>
                  <a:pt x="4237" y="17477"/>
                  <a:pt x="4184" y="17532"/>
                  <a:pt x="4164" y="17844"/>
                </a:cubicBezTo>
                <a:cubicBezTo>
                  <a:pt x="4131" y="18358"/>
                  <a:pt x="4545" y="18654"/>
                  <a:pt x="4739" y="18256"/>
                </a:cubicBezTo>
                <a:cubicBezTo>
                  <a:pt x="4845" y="18038"/>
                  <a:pt x="4904" y="18018"/>
                  <a:pt x="5041" y="18143"/>
                </a:cubicBezTo>
                <a:cubicBezTo>
                  <a:pt x="5136" y="18229"/>
                  <a:pt x="5180" y="18361"/>
                  <a:pt x="5138" y="18436"/>
                </a:cubicBezTo>
                <a:cubicBezTo>
                  <a:pt x="5096" y="18510"/>
                  <a:pt x="5136" y="18543"/>
                  <a:pt x="5229" y="18509"/>
                </a:cubicBezTo>
                <a:cubicBezTo>
                  <a:pt x="5321" y="18475"/>
                  <a:pt x="5398" y="18329"/>
                  <a:pt x="5398" y="18189"/>
                </a:cubicBezTo>
                <a:cubicBezTo>
                  <a:pt x="5399" y="17854"/>
                  <a:pt x="5800" y="17776"/>
                  <a:pt x="5907" y="18090"/>
                </a:cubicBezTo>
                <a:cubicBezTo>
                  <a:pt x="5953" y="18223"/>
                  <a:pt x="6073" y="18400"/>
                  <a:pt x="6173" y="18482"/>
                </a:cubicBezTo>
                <a:cubicBezTo>
                  <a:pt x="6327" y="18609"/>
                  <a:pt x="6294" y="18669"/>
                  <a:pt x="5967" y="18855"/>
                </a:cubicBezTo>
                <a:cubicBezTo>
                  <a:pt x="5511" y="19114"/>
                  <a:pt x="5477" y="19270"/>
                  <a:pt x="5852" y="19387"/>
                </a:cubicBezTo>
                <a:lnTo>
                  <a:pt x="6131" y="19473"/>
                </a:lnTo>
                <a:lnTo>
                  <a:pt x="5852" y="19726"/>
                </a:lnTo>
                <a:cubicBezTo>
                  <a:pt x="5701" y="19865"/>
                  <a:pt x="5511" y="20006"/>
                  <a:pt x="5429" y="20038"/>
                </a:cubicBezTo>
                <a:cubicBezTo>
                  <a:pt x="5310" y="20086"/>
                  <a:pt x="5313" y="20158"/>
                  <a:pt x="5435" y="20384"/>
                </a:cubicBezTo>
                <a:cubicBezTo>
                  <a:pt x="5545" y="20589"/>
                  <a:pt x="5554" y="20748"/>
                  <a:pt x="5465" y="20930"/>
                </a:cubicBezTo>
                <a:cubicBezTo>
                  <a:pt x="5296" y="21277"/>
                  <a:pt x="5307" y="21468"/>
                  <a:pt x="5501" y="21468"/>
                </a:cubicBezTo>
                <a:cubicBezTo>
                  <a:pt x="5591" y="21468"/>
                  <a:pt x="5724" y="21320"/>
                  <a:pt x="5798" y="21142"/>
                </a:cubicBezTo>
                <a:cubicBezTo>
                  <a:pt x="5900" y="20897"/>
                  <a:pt x="5999" y="20838"/>
                  <a:pt x="6203" y="20896"/>
                </a:cubicBezTo>
                <a:cubicBezTo>
                  <a:pt x="6452" y="20968"/>
                  <a:pt x="6463" y="20942"/>
                  <a:pt x="6397" y="20497"/>
                </a:cubicBezTo>
                <a:cubicBezTo>
                  <a:pt x="6348" y="20168"/>
                  <a:pt x="6382" y="19966"/>
                  <a:pt x="6500" y="19859"/>
                </a:cubicBezTo>
                <a:cubicBezTo>
                  <a:pt x="6635" y="19736"/>
                  <a:pt x="6689" y="19750"/>
                  <a:pt x="6748" y="19919"/>
                </a:cubicBezTo>
                <a:cubicBezTo>
                  <a:pt x="6911" y="20385"/>
                  <a:pt x="7062" y="20119"/>
                  <a:pt x="6984" y="19500"/>
                </a:cubicBezTo>
                <a:cubicBezTo>
                  <a:pt x="6928" y="19049"/>
                  <a:pt x="6957" y="18751"/>
                  <a:pt x="7087" y="18475"/>
                </a:cubicBezTo>
                <a:cubicBezTo>
                  <a:pt x="7188" y="18262"/>
                  <a:pt x="7243" y="18042"/>
                  <a:pt x="7214" y="17990"/>
                </a:cubicBezTo>
                <a:cubicBezTo>
                  <a:pt x="7185" y="17938"/>
                  <a:pt x="7242" y="17829"/>
                  <a:pt x="7335" y="17744"/>
                </a:cubicBezTo>
                <a:cubicBezTo>
                  <a:pt x="7522" y="17573"/>
                  <a:pt x="7577" y="17637"/>
                  <a:pt x="7686" y="18143"/>
                </a:cubicBezTo>
                <a:cubicBezTo>
                  <a:pt x="7739" y="18387"/>
                  <a:pt x="7694" y="18547"/>
                  <a:pt x="7523" y="18708"/>
                </a:cubicBezTo>
                <a:cubicBezTo>
                  <a:pt x="7391" y="18832"/>
                  <a:pt x="7281" y="19036"/>
                  <a:pt x="7281" y="19160"/>
                </a:cubicBezTo>
                <a:cubicBezTo>
                  <a:pt x="7281" y="19370"/>
                  <a:pt x="7294" y="19370"/>
                  <a:pt x="7438" y="19154"/>
                </a:cubicBezTo>
                <a:cubicBezTo>
                  <a:pt x="7586" y="18932"/>
                  <a:pt x="7601" y="18931"/>
                  <a:pt x="7801" y="19174"/>
                </a:cubicBezTo>
                <a:cubicBezTo>
                  <a:pt x="7989" y="19402"/>
                  <a:pt x="7996" y="19449"/>
                  <a:pt x="7831" y="19599"/>
                </a:cubicBezTo>
                <a:cubicBezTo>
                  <a:pt x="7596" y="19815"/>
                  <a:pt x="7591" y="20086"/>
                  <a:pt x="7825" y="20185"/>
                </a:cubicBezTo>
                <a:cubicBezTo>
                  <a:pt x="7925" y="20227"/>
                  <a:pt x="8007" y="20366"/>
                  <a:pt x="8007" y="20497"/>
                </a:cubicBezTo>
                <a:cubicBezTo>
                  <a:pt x="8007" y="20629"/>
                  <a:pt x="8116" y="20812"/>
                  <a:pt x="8249" y="20903"/>
                </a:cubicBezTo>
                <a:cubicBezTo>
                  <a:pt x="8455" y="21044"/>
                  <a:pt x="8530" y="21027"/>
                  <a:pt x="8751" y="20783"/>
                </a:cubicBezTo>
                <a:lnTo>
                  <a:pt x="9012" y="20497"/>
                </a:lnTo>
                <a:lnTo>
                  <a:pt x="8739" y="20265"/>
                </a:lnTo>
                <a:cubicBezTo>
                  <a:pt x="8482" y="20052"/>
                  <a:pt x="8488" y="19631"/>
                  <a:pt x="8745" y="19806"/>
                </a:cubicBezTo>
                <a:cubicBezTo>
                  <a:pt x="8807" y="19848"/>
                  <a:pt x="8860" y="19819"/>
                  <a:pt x="8860" y="19739"/>
                </a:cubicBezTo>
                <a:cubicBezTo>
                  <a:pt x="8860" y="19660"/>
                  <a:pt x="8725" y="19536"/>
                  <a:pt x="8558" y="19466"/>
                </a:cubicBezTo>
                <a:cubicBezTo>
                  <a:pt x="8391" y="19397"/>
                  <a:pt x="8249" y="19287"/>
                  <a:pt x="8249" y="19220"/>
                </a:cubicBezTo>
                <a:cubicBezTo>
                  <a:pt x="8249" y="19061"/>
                  <a:pt x="8614" y="18738"/>
                  <a:pt x="8624" y="18888"/>
                </a:cubicBezTo>
                <a:cubicBezTo>
                  <a:pt x="8628" y="18952"/>
                  <a:pt x="8682" y="18861"/>
                  <a:pt x="8745" y="18688"/>
                </a:cubicBezTo>
                <a:cubicBezTo>
                  <a:pt x="8819" y="18487"/>
                  <a:pt x="8926" y="18400"/>
                  <a:pt x="9042" y="18449"/>
                </a:cubicBezTo>
                <a:cubicBezTo>
                  <a:pt x="9150" y="18495"/>
                  <a:pt x="9223" y="18449"/>
                  <a:pt x="9223" y="18336"/>
                </a:cubicBezTo>
                <a:cubicBezTo>
                  <a:pt x="9223" y="18232"/>
                  <a:pt x="9318" y="18086"/>
                  <a:pt x="9435" y="18010"/>
                </a:cubicBezTo>
                <a:cubicBezTo>
                  <a:pt x="9631" y="17882"/>
                  <a:pt x="9627" y="17851"/>
                  <a:pt x="9363" y="17624"/>
                </a:cubicBezTo>
                <a:cubicBezTo>
                  <a:pt x="9018" y="17327"/>
                  <a:pt x="9051" y="16848"/>
                  <a:pt x="9411" y="16906"/>
                </a:cubicBezTo>
                <a:cubicBezTo>
                  <a:pt x="9599" y="16936"/>
                  <a:pt x="9565" y="16866"/>
                  <a:pt x="9260" y="16573"/>
                </a:cubicBezTo>
                <a:cubicBezTo>
                  <a:pt x="8769" y="16102"/>
                  <a:pt x="8689" y="15683"/>
                  <a:pt x="9078" y="15622"/>
                </a:cubicBezTo>
                <a:cubicBezTo>
                  <a:pt x="9341" y="15581"/>
                  <a:pt x="9345" y="15562"/>
                  <a:pt x="9175" y="15276"/>
                </a:cubicBezTo>
                <a:cubicBezTo>
                  <a:pt x="9006" y="14993"/>
                  <a:pt x="9026" y="14924"/>
                  <a:pt x="9387" y="14319"/>
                </a:cubicBezTo>
                <a:cubicBezTo>
                  <a:pt x="9636" y="13901"/>
                  <a:pt x="9856" y="13667"/>
                  <a:pt x="10010" y="13667"/>
                </a:cubicBezTo>
                <a:cubicBezTo>
                  <a:pt x="10355" y="13667"/>
                  <a:pt x="10396" y="14293"/>
                  <a:pt x="10083" y="14851"/>
                </a:cubicBezTo>
                <a:cubicBezTo>
                  <a:pt x="9791" y="15370"/>
                  <a:pt x="9758" y="15659"/>
                  <a:pt x="10004" y="15556"/>
                </a:cubicBezTo>
                <a:cubicBezTo>
                  <a:pt x="10267" y="15445"/>
                  <a:pt x="10482" y="15795"/>
                  <a:pt x="10270" y="15988"/>
                </a:cubicBezTo>
                <a:cubicBezTo>
                  <a:pt x="9982" y="16251"/>
                  <a:pt x="9948" y="16656"/>
                  <a:pt x="10204" y="16806"/>
                </a:cubicBezTo>
                <a:cubicBezTo>
                  <a:pt x="10355" y="16895"/>
                  <a:pt x="10434" y="17089"/>
                  <a:pt x="10434" y="17358"/>
                </a:cubicBezTo>
                <a:cubicBezTo>
                  <a:pt x="10434" y="17717"/>
                  <a:pt x="10461" y="17742"/>
                  <a:pt x="10628" y="17591"/>
                </a:cubicBezTo>
                <a:cubicBezTo>
                  <a:pt x="10733" y="17494"/>
                  <a:pt x="10789" y="17308"/>
                  <a:pt x="10755" y="17165"/>
                </a:cubicBezTo>
                <a:cubicBezTo>
                  <a:pt x="10712" y="16988"/>
                  <a:pt x="10769" y="16886"/>
                  <a:pt x="10930" y="16839"/>
                </a:cubicBezTo>
                <a:cubicBezTo>
                  <a:pt x="11215" y="16758"/>
                  <a:pt x="11220" y="16640"/>
                  <a:pt x="10972" y="16114"/>
                </a:cubicBezTo>
                <a:cubicBezTo>
                  <a:pt x="10758" y="15659"/>
                  <a:pt x="10830" y="15267"/>
                  <a:pt x="11106" y="15383"/>
                </a:cubicBezTo>
                <a:cubicBezTo>
                  <a:pt x="11365" y="15492"/>
                  <a:pt x="11327" y="15335"/>
                  <a:pt x="10966" y="14751"/>
                </a:cubicBezTo>
                <a:cubicBezTo>
                  <a:pt x="10701" y="14322"/>
                  <a:pt x="10674" y="14187"/>
                  <a:pt x="10785" y="13920"/>
                </a:cubicBezTo>
                <a:cubicBezTo>
                  <a:pt x="10979" y="13451"/>
                  <a:pt x="11198" y="13527"/>
                  <a:pt x="11650" y="14219"/>
                </a:cubicBezTo>
                <a:cubicBezTo>
                  <a:pt x="11987" y="14733"/>
                  <a:pt x="12028" y="14878"/>
                  <a:pt x="11911" y="15083"/>
                </a:cubicBezTo>
                <a:cubicBezTo>
                  <a:pt x="11705" y="15446"/>
                  <a:pt x="11738" y="15574"/>
                  <a:pt x="12044" y="15622"/>
                </a:cubicBezTo>
                <a:cubicBezTo>
                  <a:pt x="12399" y="15678"/>
                  <a:pt x="12352" y="16103"/>
                  <a:pt x="11947" y="16474"/>
                </a:cubicBezTo>
                <a:cubicBezTo>
                  <a:pt x="11587" y="16803"/>
                  <a:pt x="11578" y="16882"/>
                  <a:pt x="11892" y="16972"/>
                </a:cubicBezTo>
                <a:cubicBezTo>
                  <a:pt x="12026" y="17011"/>
                  <a:pt x="12134" y="17108"/>
                  <a:pt x="12134" y="17185"/>
                </a:cubicBezTo>
                <a:cubicBezTo>
                  <a:pt x="12134" y="17263"/>
                  <a:pt x="12026" y="17386"/>
                  <a:pt x="11892" y="17465"/>
                </a:cubicBezTo>
                <a:cubicBezTo>
                  <a:pt x="11586" y="17644"/>
                  <a:pt x="11586" y="17799"/>
                  <a:pt x="11892" y="18136"/>
                </a:cubicBezTo>
                <a:cubicBezTo>
                  <a:pt x="12098" y="18362"/>
                  <a:pt x="12172" y="18376"/>
                  <a:pt x="12377" y="18236"/>
                </a:cubicBezTo>
                <a:cubicBezTo>
                  <a:pt x="12636" y="18058"/>
                  <a:pt x="12699" y="17672"/>
                  <a:pt x="12492" y="17531"/>
                </a:cubicBezTo>
                <a:cubicBezTo>
                  <a:pt x="12314" y="17410"/>
                  <a:pt x="12589" y="17065"/>
                  <a:pt x="12794" y="17152"/>
                </a:cubicBezTo>
                <a:cubicBezTo>
                  <a:pt x="12885" y="17190"/>
                  <a:pt x="12984" y="17090"/>
                  <a:pt x="13024" y="16919"/>
                </a:cubicBezTo>
                <a:cubicBezTo>
                  <a:pt x="13084" y="16669"/>
                  <a:pt x="13125" y="16648"/>
                  <a:pt x="13284" y="16793"/>
                </a:cubicBezTo>
                <a:cubicBezTo>
                  <a:pt x="13506" y="16995"/>
                  <a:pt x="13512" y="17105"/>
                  <a:pt x="13345" y="17764"/>
                </a:cubicBezTo>
                <a:cubicBezTo>
                  <a:pt x="13264" y="18085"/>
                  <a:pt x="13094" y="18338"/>
                  <a:pt x="12861" y="18489"/>
                </a:cubicBezTo>
                <a:cubicBezTo>
                  <a:pt x="12435" y="18765"/>
                  <a:pt x="12407" y="18875"/>
                  <a:pt x="12752" y="18974"/>
                </a:cubicBezTo>
                <a:cubicBezTo>
                  <a:pt x="12892" y="19015"/>
                  <a:pt x="12989" y="19117"/>
                  <a:pt x="12964" y="19200"/>
                </a:cubicBezTo>
                <a:cubicBezTo>
                  <a:pt x="12938" y="19284"/>
                  <a:pt x="12887" y="19337"/>
                  <a:pt x="12849" y="19313"/>
                </a:cubicBezTo>
                <a:cubicBezTo>
                  <a:pt x="12755" y="19255"/>
                  <a:pt x="12377" y="19606"/>
                  <a:pt x="12377" y="19752"/>
                </a:cubicBezTo>
                <a:cubicBezTo>
                  <a:pt x="12377" y="19817"/>
                  <a:pt x="12456" y="19865"/>
                  <a:pt x="12552" y="19865"/>
                </a:cubicBezTo>
                <a:cubicBezTo>
                  <a:pt x="12843" y="19865"/>
                  <a:pt x="12904" y="20146"/>
                  <a:pt x="12631" y="20225"/>
                </a:cubicBezTo>
                <a:cubicBezTo>
                  <a:pt x="12313" y="20316"/>
                  <a:pt x="12314" y="20462"/>
                  <a:pt x="12619" y="20797"/>
                </a:cubicBezTo>
                <a:cubicBezTo>
                  <a:pt x="12823" y="21021"/>
                  <a:pt x="12898" y="21031"/>
                  <a:pt x="13145" y="20890"/>
                </a:cubicBezTo>
                <a:cubicBezTo>
                  <a:pt x="13363" y="20766"/>
                  <a:pt x="13411" y="20662"/>
                  <a:pt x="13345" y="20464"/>
                </a:cubicBezTo>
                <a:cubicBezTo>
                  <a:pt x="13236" y="20134"/>
                  <a:pt x="13421" y="19858"/>
                  <a:pt x="13690" y="19952"/>
                </a:cubicBezTo>
                <a:cubicBezTo>
                  <a:pt x="13816" y="19996"/>
                  <a:pt x="13786" y="19928"/>
                  <a:pt x="13605" y="19766"/>
                </a:cubicBezTo>
                <a:cubicBezTo>
                  <a:pt x="13279" y="19473"/>
                  <a:pt x="13355" y="19146"/>
                  <a:pt x="13720" y="19274"/>
                </a:cubicBezTo>
                <a:cubicBezTo>
                  <a:pt x="14008" y="19374"/>
                  <a:pt x="14023" y="19165"/>
                  <a:pt x="13756" y="18668"/>
                </a:cubicBezTo>
                <a:cubicBezTo>
                  <a:pt x="13646" y="18463"/>
                  <a:pt x="13588" y="18201"/>
                  <a:pt x="13629" y="18083"/>
                </a:cubicBezTo>
                <a:cubicBezTo>
                  <a:pt x="13854" y="17438"/>
                  <a:pt x="14473" y="18452"/>
                  <a:pt x="14380" y="19313"/>
                </a:cubicBezTo>
                <a:cubicBezTo>
                  <a:pt x="14305" y="20005"/>
                  <a:pt x="14405" y="20245"/>
                  <a:pt x="14628" y="19912"/>
                </a:cubicBezTo>
                <a:cubicBezTo>
                  <a:pt x="14851" y="19580"/>
                  <a:pt x="15048" y="19816"/>
                  <a:pt x="15070" y="20444"/>
                </a:cubicBezTo>
                <a:cubicBezTo>
                  <a:pt x="15084" y="20857"/>
                  <a:pt x="15126" y="20928"/>
                  <a:pt x="15312" y="20863"/>
                </a:cubicBezTo>
                <a:cubicBezTo>
                  <a:pt x="15470" y="20808"/>
                  <a:pt x="15570" y="20883"/>
                  <a:pt x="15669" y="21123"/>
                </a:cubicBezTo>
                <a:cubicBezTo>
                  <a:pt x="15746" y="21307"/>
                  <a:pt x="15900" y="21475"/>
                  <a:pt x="16008" y="21502"/>
                </a:cubicBezTo>
                <a:cubicBezTo>
                  <a:pt x="16292" y="21572"/>
                  <a:pt x="16300" y="21533"/>
                  <a:pt x="16141" y="21003"/>
                </a:cubicBezTo>
                <a:cubicBezTo>
                  <a:pt x="16034" y="20648"/>
                  <a:pt x="16035" y="20477"/>
                  <a:pt x="16135" y="20344"/>
                </a:cubicBezTo>
                <a:cubicBezTo>
                  <a:pt x="16241" y="20204"/>
                  <a:pt x="16173" y="20107"/>
                  <a:pt x="15832" y="19885"/>
                </a:cubicBezTo>
                <a:cubicBezTo>
                  <a:pt x="15409" y="19611"/>
                  <a:pt x="15356" y="19333"/>
                  <a:pt x="15729" y="19333"/>
                </a:cubicBezTo>
                <a:cubicBezTo>
                  <a:pt x="16049" y="19333"/>
                  <a:pt x="15858" y="19082"/>
                  <a:pt x="15294" y="18768"/>
                </a:cubicBezTo>
                <a:cubicBezTo>
                  <a:pt x="14990" y="18599"/>
                  <a:pt x="14649" y="18281"/>
                  <a:pt x="14525" y="18043"/>
                </a:cubicBezTo>
                <a:cubicBezTo>
                  <a:pt x="14308" y="17627"/>
                  <a:pt x="14314" y="17613"/>
                  <a:pt x="14555" y="17471"/>
                </a:cubicBezTo>
                <a:cubicBezTo>
                  <a:pt x="14773" y="17343"/>
                  <a:pt x="14822" y="17383"/>
                  <a:pt x="14979" y="17797"/>
                </a:cubicBezTo>
                <a:cubicBezTo>
                  <a:pt x="15179" y="18324"/>
                  <a:pt x="15350" y="18402"/>
                  <a:pt x="15445" y="18003"/>
                </a:cubicBezTo>
                <a:cubicBezTo>
                  <a:pt x="15538" y="17613"/>
                  <a:pt x="15778" y="17677"/>
                  <a:pt x="15935" y="18136"/>
                </a:cubicBezTo>
                <a:cubicBezTo>
                  <a:pt x="16079" y="18556"/>
                  <a:pt x="16262" y="18670"/>
                  <a:pt x="16262" y="18342"/>
                </a:cubicBezTo>
                <a:cubicBezTo>
                  <a:pt x="16262" y="18038"/>
                  <a:pt x="16524" y="17939"/>
                  <a:pt x="16686" y="18183"/>
                </a:cubicBezTo>
                <a:cubicBezTo>
                  <a:pt x="16816" y="18379"/>
                  <a:pt x="16873" y="18382"/>
                  <a:pt x="17164" y="18216"/>
                </a:cubicBezTo>
                <a:cubicBezTo>
                  <a:pt x="17377" y="18094"/>
                  <a:pt x="17443" y="17992"/>
                  <a:pt x="17351" y="17930"/>
                </a:cubicBezTo>
                <a:cubicBezTo>
                  <a:pt x="17274" y="17877"/>
                  <a:pt x="17238" y="17717"/>
                  <a:pt x="17273" y="17571"/>
                </a:cubicBezTo>
                <a:cubicBezTo>
                  <a:pt x="17326" y="17347"/>
                  <a:pt x="17287" y="17317"/>
                  <a:pt x="17031" y="17371"/>
                </a:cubicBezTo>
                <a:cubicBezTo>
                  <a:pt x="16836" y="17412"/>
                  <a:pt x="16704" y="17366"/>
                  <a:pt x="16661" y="17245"/>
                </a:cubicBezTo>
                <a:cubicBezTo>
                  <a:pt x="16619" y="17124"/>
                  <a:pt x="16456" y="17067"/>
                  <a:pt x="16214" y="17092"/>
                </a:cubicBezTo>
                <a:cubicBezTo>
                  <a:pt x="15909" y="17124"/>
                  <a:pt x="15846" y="17086"/>
                  <a:pt x="15875" y="16899"/>
                </a:cubicBezTo>
                <a:cubicBezTo>
                  <a:pt x="15923" y="16586"/>
                  <a:pt x="15586" y="16600"/>
                  <a:pt x="15209" y="16926"/>
                </a:cubicBezTo>
                <a:cubicBezTo>
                  <a:pt x="14935" y="17162"/>
                  <a:pt x="14874" y="17170"/>
                  <a:pt x="14434" y="16999"/>
                </a:cubicBezTo>
                <a:cubicBezTo>
                  <a:pt x="14170" y="16896"/>
                  <a:pt x="13915" y="16809"/>
                  <a:pt x="13865" y="16806"/>
                </a:cubicBezTo>
                <a:cubicBezTo>
                  <a:pt x="13649" y="16793"/>
                  <a:pt x="13800" y="16473"/>
                  <a:pt x="14053" y="16407"/>
                </a:cubicBezTo>
                <a:cubicBezTo>
                  <a:pt x="14391" y="16319"/>
                  <a:pt x="14393" y="16104"/>
                  <a:pt x="14059" y="15968"/>
                </a:cubicBezTo>
                <a:cubicBezTo>
                  <a:pt x="13743" y="15840"/>
                  <a:pt x="13882" y="15602"/>
                  <a:pt x="14271" y="15602"/>
                </a:cubicBezTo>
                <a:cubicBezTo>
                  <a:pt x="14498" y="15602"/>
                  <a:pt x="14605" y="15701"/>
                  <a:pt x="14701" y="16001"/>
                </a:cubicBezTo>
                <a:cubicBezTo>
                  <a:pt x="14839" y="16436"/>
                  <a:pt x="15097" y="16507"/>
                  <a:pt x="15457" y="16207"/>
                </a:cubicBezTo>
                <a:cubicBezTo>
                  <a:pt x="15600" y="16088"/>
                  <a:pt x="15642" y="15954"/>
                  <a:pt x="15578" y="15842"/>
                </a:cubicBezTo>
                <a:cubicBezTo>
                  <a:pt x="15523" y="15745"/>
                  <a:pt x="15471" y="15588"/>
                  <a:pt x="15457" y="15489"/>
                </a:cubicBezTo>
                <a:cubicBezTo>
                  <a:pt x="15418" y="15204"/>
                  <a:pt x="15331" y="15169"/>
                  <a:pt x="15058" y="15330"/>
                </a:cubicBezTo>
                <a:cubicBezTo>
                  <a:pt x="14770" y="15499"/>
                  <a:pt x="14561" y="15411"/>
                  <a:pt x="14561" y="15123"/>
                </a:cubicBezTo>
                <a:cubicBezTo>
                  <a:pt x="14561" y="14892"/>
                  <a:pt x="14277" y="14878"/>
                  <a:pt x="13968" y="15090"/>
                </a:cubicBezTo>
                <a:cubicBezTo>
                  <a:pt x="13620" y="15329"/>
                  <a:pt x="13308" y="15131"/>
                  <a:pt x="13399" y="14731"/>
                </a:cubicBezTo>
                <a:cubicBezTo>
                  <a:pt x="13468" y="14432"/>
                  <a:pt x="13435" y="14398"/>
                  <a:pt x="13109" y="14398"/>
                </a:cubicBezTo>
                <a:cubicBezTo>
                  <a:pt x="12703" y="14398"/>
                  <a:pt x="12450" y="14001"/>
                  <a:pt x="12280" y="13101"/>
                </a:cubicBezTo>
                <a:cubicBezTo>
                  <a:pt x="12215" y="12759"/>
                  <a:pt x="12116" y="12597"/>
                  <a:pt x="11977" y="12596"/>
                </a:cubicBezTo>
                <a:cubicBezTo>
                  <a:pt x="11716" y="12594"/>
                  <a:pt x="11350" y="12052"/>
                  <a:pt x="11529" y="11931"/>
                </a:cubicBezTo>
                <a:cubicBezTo>
                  <a:pt x="11701" y="11814"/>
                  <a:pt x="13055" y="12609"/>
                  <a:pt x="13012" y="12802"/>
                </a:cubicBezTo>
                <a:cubicBezTo>
                  <a:pt x="12967" y="13007"/>
                  <a:pt x="13455" y="13866"/>
                  <a:pt x="13617" y="13866"/>
                </a:cubicBezTo>
                <a:cubicBezTo>
                  <a:pt x="13688" y="13866"/>
                  <a:pt x="13813" y="13764"/>
                  <a:pt x="13896" y="13640"/>
                </a:cubicBezTo>
                <a:cubicBezTo>
                  <a:pt x="14031" y="13438"/>
                  <a:pt x="14067" y="13457"/>
                  <a:pt x="14247" y="13840"/>
                </a:cubicBezTo>
                <a:cubicBezTo>
                  <a:pt x="14445" y="14261"/>
                  <a:pt x="14718" y="14391"/>
                  <a:pt x="14864" y="14132"/>
                </a:cubicBezTo>
                <a:cubicBezTo>
                  <a:pt x="14914" y="14043"/>
                  <a:pt x="15016" y="14044"/>
                  <a:pt x="15167" y="14132"/>
                </a:cubicBezTo>
                <a:cubicBezTo>
                  <a:pt x="15291" y="14206"/>
                  <a:pt x="15489" y="14227"/>
                  <a:pt x="15602" y="14179"/>
                </a:cubicBezTo>
                <a:cubicBezTo>
                  <a:pt x="15783" y="14103"/>
                  <a:pt x="15770" y="14062"/>
                  <a:pt x="15518" y="13853"/>
                </a:cubicBezTo>
                <a:cubicBezTo>
                  <a:pt x="15360" y="13722"/>
                  <a:pt x="15234" y="13507"/>
                  <a:pt x="15233" y="13374"/>
                </a:cubicBezTo>
                <a:cubicBezTo>
                  <a:pt x="15232" y="13200"/>
                  <a:pt x="15109" y="13117"/>
                  <a:pt x="14803" y="13068"/>
                </a:cubicBezTo>
                <a:cubicBezTo>
                  <a:pt x="14444" y="13010"/>
                  <a:pt x="14384" y="12948"/>
                  <a:pt x="14410" y="12682"/>
                </a:cubicBezTo>
                <a:cubicBezTo>
                  <a:pt x="14440" y="12386"/>
                  <a:pt x="14415" y="12371"/>
                  <a:pt x="13926" y="12450"/>
                </a:cubicBezTo>
                <a:cubicBezTo>
                  <a:pt x="13492" y="12520"/>
                  <a:pt x="13348" y="12484"/>
                  <a:pt x="13042" y="12210"/>
                </a:cubicBezTo>
                <a:cubicBezTo>
                  <a:pt x="12707" y="11910"/>
                  <a:pt x="12699" y="11867"/>
                  <a:pt x="12879" y="11665"/>
                </a:cubicBezTo>
                <a:cubicBezTo>
                  <a:pt x="12986" y="11544"/>
                  <a:pt x="13285" y="11397"/>
                  <a:pt x="13545" y="11332"/>
                </a:cubicBezTo>
                <a:cubicBezTo>
                  <a:pt x="13984" y="11223"/>
                  <a:pt x="14035" y="11237"/>
                  <a:pt x="14307" y="11618"/>
                </a:cubicBezTo>
                <a:lnTo>
                  <a:pt x="14604" y="12031"/>
                </a:lnTo>
                <a:lnTo>
                  <a:pt x="14803" y="11731"/>
                </a:lnTo>
                <a:lnTo>
                  <a:pt x="15009" y="11432"/>
                </a:lnTo>
                <a:lnTo>
                  <a:pt x="15269" y="11838"/>
                </a:lnTo>
                <a:cubicBezTo>
                  <a:pt x="15413" y="12060"/>
                  <a:pt x="15534" y="12384"/>
                  <a:pt x="15536" y="12556"/>
                </a:cubicBezTo>
                <a:lnTo>
                  <a:pt x="15536" y="12869"/>
                </a:lnTo>
                <a:lnTo>
                  <a:pt x="15766" y="12543"/>
                </a:lnTo>
                <a:lnTo>
                  <a:pt x="15990" y="12224"/>
                </a:lnTo>
                <a:lnTo>
                  <a:pt x="16123" y="12503"/>
                </a:lnTo>
                <a:cubicBezTo>
                  <a:pt x="16198" y="12657"/>
                  <a:pt x="16262" y="12903"/>
                  <a:pt x="16262" y="13055"/>
                </a:cubicBezTo>
                <a:cubicBezTo>
                  <a:pt x="16262" y="13336"/>
                  <a:pt x="16436" y="13432"/>
                  <a:pt x="16559" y="13215"/>
                </a:cubicBezTo>
                <a:cubicBezTo>
                  <a:pt x="16596" y="13148"/>
                  <a:pt x="16741" y="13126"/>
                  <a:pt x="16885" y="13168"/>
                </a:cubicBezTo>
                <a:cubicBezTo>
                  <a:pt x="17100" y="13230"/>
                  <a:pt x="17135" y="13196"/>
                  <a:pt x="17067" y="13002"/>
                </a:cubicBezTo>
                <a:cubicBezTo>
                  <a:pt x="16976" y="12741"/>
                  <a:pt x="17197" y="12359"/>
                  <a:pt x="17370" y="12476"/>
                </a:cubicBezTo>
                <a:cubicBezTo>
                  <a:pt x="17429" y="12516"/>
                  <a:pt x="17472" y="12674"/>
                  <a:pt x="17472" y="12822"/>
                </a:cubicBezTo>
                <a:cubicBezTo>
                  <a:pt x="17472" y="13177"/>
                  <a:pt x="17753" y="13069"/>
                  <a:pt x="17836" y="12682"/>
                </a:cubicBezTo>
                <a:cubicBezTo>
                  <a:pt x="17930" y="12244"/>
                  <a:pt x="18135" y="12324"/>
                  <a:pt x="18205" y="12829"/>
                </a:cubicBezTo>
                <a:cubicBezTo>
                  <a:pt x="18250" y="13157"/>
                  <a:pt x="18326" y="13269"/>
                  <a:pt x="18507" y="13268"/>
                </a:cubicBezTo>
                <a:cubicBezTo>
                  <a:pt x="18664" y="13267"/>
                  <a:pt x="18762" y="13367"/>
                  <a:pt x="18786" y="13554"/>
                </a:cubicBezTo>
                <a:cubicBezTo>
                  <a:pt x="18833" y="13916"/>
                  <a:pt x="19110" y="14045"/>
                  <a:pt x="19300" y="13793"/>
                </a:cubicBezTo>
                <a:cubicBezTo>
                  <a:pt x="19379" y="13688"/>
                  <a:pt x="19481" y="13633"/>
                  <a:pt x="19530" y="13667"/>
                </a:cubicBezTo>
                <a:cubicBezTo>
                  <a:pt x="19579" y="13700"/>
                  <a:pt x="19627" y="13545"/>
                  <a:pt x="19633" y="13328"/>
                </a:cubicBezTo>
                <a:cubicBezTo>
                  <a:pt x="19641" y="13026"/>
                  <a:pt x="19589" y="12935"/>
                  <a:pt x="19415" y="12935"/>
                </a:cubicBezTo>
                <a:cubicBezTo>
                  <a:pt x="19149" y="12935"/>
                  <a:pt x="18995" y="12723"/>
                  <a:pt x="19173" y="12603"/>
                </a:cubicBezTo>
                <a:cubicBezTo>
                  <a:pt x="19434" y="12426"/>
                  <a:pt x="19282" y="12239"/>
                  <a:pt x="18925" y="12297"/>
                </a:cubicBezTo>
                <a:cubicBezTo>
                  <a:pt x="18522" y="12362"/>
                  <a:pt x="18342" y="12199"/>
                  <a:pt x="18556" y="11964"/>
                </a:cubicBezTo>
                <a:cubicBezTo>
                  <a:pt x="18790" y="11707"/>
                  <a:pt x="18701" y="11615"/>
                  <a:pt x="18332" y="11731"/>
                </a:cubicBezTo>
                <a:cubicBezTo>
                  <a:pt x="18027" y="11827"/>
                  <a:pt x="17947" y="11797"/>
                  <a:pt x="17781" y="11519"/>
                </a:cubicBezTo>
                <a:cubicBezTo>
                  <a:pt x="17674" y="11339"/>
                  <a:pt x="17620" y="11131"/>
                  <a:pt x="17660" y="11060"/>
                </a:cubicBezTo>
                <a:cubicBezTo>
                  <a:pt x="17794" y="10822"/>
                  <a:pt x="18455" y="10926"/>
                  <a:pt x="18846" y="11246"/>
                </a:cubicBezTo>
                <a:cubicBezTo>
                  <a:pt x="19304" y="11620"/>
                  <a:pt x="19652" y="11660"/>
                  <a:pt x="19573" y="11326"/>
                </a:cubicBezTo>
                <a:cubicBezTo>
                  <a:pt x="19495" y="11001"/>
                  <a:pt x="19759" y="10865"/>
                  <a:pt x="20002" y="11106"/>
                </a:cubicBezTo>
                <a:cubicBezTo>
                  <a:pt x="20349" y="11450"/>
                  <a:pt x="20571" y="11436"/>
                  <a:pt x="20571" y="11066"/>
                </a:cubicBezTo>
                <a:cubicBezTo>
                  <a:pt x="20571" y="10800"/>
                  <a:pt x="20638" y="10722"/>
                  <a:pt x="20910" y="10687"/>
                </a:cubicBezTo>
                <a:cubicBezTo>
                  <a:pt x="21098" y="10664"/>
                  <a:pt x="21328" y="10719"/>
                  <a:pt x="21424" y="10807"/>
                </a:cubicBezTo>
                <a:cubicBezTo>
                  <a:pt x="21568" y="10938"/>
                  <a:pt x="21600" y="10913"/>
                  <a:pt x="21600" y="10667"/>
                </a:cubicBezTo>
                <a:cubicBezTo>
                  <a:pt x="21600" y="10406"/>
                  <a:pt x="21556" y="10379"/>
                  <a:pt x="21243" y="10448"/>
                </a:cubicBezTo>
                <a:cubicBezTo>
                  <a:pt x="20962" y="10509"/>
                  <a:pt x="20840" y="10465"/>
                  <a:pt x="20698" y="10242"/>
                </a:cubicBezTo>
                <a:cubicBezTo>
                  <a:pt x="20539" y="9991"/>
                  <a:pt x="20479" y="9970"/>
                  <a:pt x="20202" y="10109"/>
                </a:cubicBezTo>
                <a:cubicBezTo>
                  <a:pt x="19853" y="10283"/>
                  <a:pt x="19657" y="10217"/>
                  <a:pt x="19657" y="9922"/>
                </a:cubicBezTo>
                <a:cubicBezTo>
                  <a:pt x="19657" y="9664"/>
                  <a:pt x="19428" y="9685"/>
                  <a:pt x="19149" y="9962"/>
                </a:cubicBezTo>
                <a:cubicBezTo>
                  <a:pt x="18932" y="10178"/>
                  <a:pt x="18906" y="10170"/>
                  <a:pt x="18634" y="9796"/>
                </a:cubicBezTo>
                <a:cubicBezTo>
                  <a:pt x="18286" y="9315"/>
                  <a:pt x="18330" y="9197"/>
                  <a:pt x="18889" y="9197"/>
                </a:cubicBezTo>
                <a:cubicBezTo>
                  <a:pt x="19317" y="9197"/>
                  <a:pt x="19321" y="9197"/>
                  <a:pt x="19131" y="8878"/>
                </a:cubicBezTo>
                <a:cubicBezTo>
                  <a:pt x="18966" y="8602"/>
                  <a:pt x="18964" y="8534"/>
                  <a:pt x="19113" y="8399"/>
                </a:cubicBezTo>
                <a:cubicBezTo>
                  <a:pt x="19207" y="8313"/>
                  <a:pt x="19352" y="8291"/>
                  <a:pt x="19433" y="8346"/>
                </a:cubicBezTo>
                <a:cubicBezTo>
                  <a:pt x="19536" y="8416"/>
                  <a:pt x="19557" y="8376"/>
                  <a:pt x="19500" y="8213"/>
                </a:cubicBezTo>
                <a:cubicBezTo>
                  <a:pt x="19455" y="8085"/>
                  <a:pt x="19415" y="7896"/>
                  <a:pt x="19415" y="7794"/>
                </a:cubicBezTo>
                <a:cubicBezTo>
                  <a:pt x="19415" y="7690"/>
                  <a:pt x="19341" y="7641"/>
                  <a:pt x="19246" y="7681"/>
                </a:cubicBezTo>
                <a:cubicBezTo>
                  <a:pt x="19152" y="7720"/>
                  <a:pt x="19042" y="7686"/>
                  <a:pt x="18998" y="7608"/>
                </a:cubicBezTo>
                <a:cubicBezTo>
                  <a:pt x="18865" y="7372"/>
                  <a:pt x="18706" y="7449"/>
                  <a:pt x="18665" y="7767"/>
                </a:cubicBezTo>
                <a:cubicBezTo>
                  <a:pt x="18636" y="7993"/>
                  <a:pt x="18561" y="8058"/>
                  <a:pt x="18356" y="8027"/>
                </a:cubicBezTo>
                <a:cubicBezTo>
                  <a:pt x="18125" y="7992"/>
                  <a:pt x="18084" y="8047"/>
                  <a:pt x="18084" y="8386"/>
                </a:cubicBezTo>
                <a:cubicBezTo>
                  <a:pt x="18084" y="8834"/>
                  <a:pt x="17875" y="9060"/>
                  <a:pt x="17763" y="8738"/>
                </a:cubicBezTo>
                <a:cubicBezTo>
                  <a:pt x="17723" y="8624"/>
                  <a:pt x="17612" y="8532"/>
                  <a:pt x="17515" y="8532"/>
                </a:cubicBezTo>
                <a:cubicBezTo>
                  <a:pt x="17418" y="8532"/>
                  <a:pt x="17369" y="8587"/>
                  <a:pt x="17406" y="8652"/>
                </a:cubicBezTo>
                <a:cubicBezTo>
                  <a:pt x="17499" y="8817"/>
                  <a:pt x="17149" y="9107"/>
                  <a:pt x="16988" y="8998"/>
                </a:cubicBezTo>
                <a:cubicBezTo>
                  <a:pt x="16916" y="8949"/>
                  <a:pt x="16890" y="8804"/>
                  <a:pt x="16928" y="8672"/>
                </a:cubicBezTo>
                <a:cubicBezTo>
                  <a:pt x="16980" y="8490"/>
                  <a:pt x="16918" y="8413"/>
                  <a:pt x="16661" y="8359"/>
                </a:cubicBezTo>
                <a:cubicBezTo>
                  <a:pt x="16293" y="8282"/>
                  <a:pt x="16108" y="8466"/>
                  <a:pt x="16208" y="8818"/>
                </a:cubicBezTo>
                <a:cubicBezTo>
                  <a:pt x="16290" y="9108"/>
                  <a:pt x="16057" y="9264"/>
                  <a:pt x="15838" y="9064"/>
                </a:cubicBezTo>
                <a:cubicBezTo>
                  <a:pt x="15597" y="8845"/>
                  <a:pt x="15409" y="9015"/>
                  <a:pt x="15409" y="9457"/>
                </a:cubicBezTo>
                <a:cubicBezTo>
                  <a:pt x="15409" y="9916"/>
                  <a:pt x="15104" y="10252"/>
                  <a:pt x="14894" y="10022"/>
                </a:cubicBezTo>
                <a:cubicBezTo>
                  <a:pt x="14671" y="9777"/>
                  <a:pt x="14516" y="9842"/>
                  <a:pt x="14295" y="10268"/>
                </a:cubicBezTo>
                <a:cubicBezTo>
                  <a:pt x="14114" y="10618"/>
                  <a:pt x="14043" y="10652"/>
                  <a:pt x="13690" y="10581"/>
                </a:cubicBezTo>
                <a:cubicBezTo>
                  <a:pt x="13176" y="10477"/>
                  <a:pt x="12740" y="10184"/>
                  <a:pt x="12740" y="9936"/>
                </a:cubicBezTo>
                <a:cubicBezTo>
                  <a:pt x="12740" y="9618"/>
                  <a:pt x="13322" y="9288"/>
                  <a:pt x="13847" y="9310"/>
                </a:cubicBezTo>
                <a:cubicBezTo>
                  <a:pt x="14284" y="9329"/>
                  <a:pt x="14329" y="9301"/>
                  <a:pt x="14295" y="9031"/>
                </a:cubicBezTo>
                <a:cubicBezTo>
                  <a:pt x="14264" y="8783"/>
                  <a:pt x="14338" y="8709"/>
                  <a:pt x="14719" y="8605"/>
                </a:cubicBezTo>
                <a:cubicBezTo>
                  <a:pt x="15000" y="8529"/>
                  <a:pt x="15153" y="8419"/>
                  <a:pt x="15118" y="8319"/>
                </a:cubicBezTo>
                <a:cubicBezTo>
                  <a:pt x="15087" y="8230"/>
                  <a:pt x="15171" y="8055"/>
                  <a:pt x="15300" y="7927"/>
                </a:cubicBezTo>
                <a:cubicBezTo>
                  <a:pt x="15545" y="7683"/>
                  <a:pt x="15617" y="7335"/>
                  <a:pt x="15421" y="7335"/>
                </a:cubicBezTo>
                <a:cubicBezTo>
                  <a:pt x="15358" y="7335"/>
                  <a:pt x="15266" y="7395"/>
                  <a:pt x="15221" y="7475"/>
                </a:cubicBezTo>
                <a:cubicBezTo>
                  <a:pt x="15172" y="7563"/>
                  <a:pt x="14980" y="7586"/>
                  <a:pt x="14731" y="7535"/>
                </a:cubicBezTo>
                <a:cubicBezTo>
                  <a:pt x="14400" y="7467"/>
                  <a:pt x="14303" y="7502"/>
                  <a:pt x="14241" y="7694"/>
                </a:cubicBezTo>
                <a:cubicBezTo>
                  <a:pt x="14075" y="8205"/>
                  <a:pt x="13936" y="8291"/>
                  <a:pt x="13684" y="8040"/>
                </a:cubicBezTo>
                <a:cubicBezTo>
                  <a:pt x="13420" y="7778"/>
                  <a:pt x="13390" y="7804"/>
                  <a:pt x="12970" y="8639"/>
                </a:cubicBezTo>
                <a:cubicBezTo>
                  <a:pt x="12742" y="9091"/>
                  <a:pt x="12279" y="9287"/>
                  <a:pt x="12171" y="8978"/>
                </a:cubicBezTo>
                <a:cubicBezTo>
                  <a:pt x="12132" y="8866"/>
                  <a:pt x="12206" y="8494"/>
                  <a:pt x="12334" y="8153"/>
                </a:cubicBezTo>
                <a:cubicBezTo>
                  <a:pt x="12524" y="7647"/>
                  <a:pt x="12630" y="7524"/>
                  <a:pt x="12909" y="7488"/>
                </a:cubicBezTo>
                <a:cubicBezTo>
                  <a:pt x="13201" y="7451"/>
                  <a:pt x="13242" y="7395"/>
                  <a:pt x="13194" y="7116"/>
                </a:cubicBezTo>
                <a:cubicBezTo>
                  <a:pt x="13128" y="6736"/>
                  <a:pt x="13438" y="6474"/>
                  <a:pt x="13720" y="6670"/>
                </a:cubicBezTo>
                <a:cubicBezTo>
                  <a:pt x="13937" y="6821"/>
                  <a:pt x="14440" y="6835"/>
                  <a:pt x="14440" y="6690"/>
                </a:cubicBezTo>
                <a:cubicBezTo>
                  <a:pt x="14440" y="6631"/>
                  <a:pt x="14379" y="6516"/>
                  <a:pt x="14301" y="6431"/>
                </a:cubicBezTo>
                <a:cubicBezTo>
                  <a:pt x="14193" y="6312"/>
                  <a:pt x="14207" y="6252"/>
                  <a:pt x="14368" y="6185"/>
                </a:cubicBezTo>
                <a:cubicBezTo>
                  <a:pt x="14483" y="6136"/>
                  <a:pt x="14643" y="6161"/>
                  <a:pt x="14719" y="6244"/>
                </a:cubicBezTo>
                <a:cubicBezTo>
                  <a:pt x="14925" y="6471"/>
                  <a:pt x="15328" y="6442"/>
                  <a:pt x="15245" y="6204"/>
                </a:cubicBezTo>
                <a:cubicBezTo>
                  <a:pt x="15208" y="6097"/>
                  <a:pt x="15230" y="5968"/>
                  <a:pt x="15294" y="5925"/>
                </a:cubicBezTo>
                <a:cubicBezTo>
                  <a:pt x="15495" y="5788"/>
                  <a:pt x="15420" y="5537"/>
                  <a:pt x="15136" y="5393"/>
                </a:cubicBezTo>
                <a:cubicBezTo>
                  <a:pt x="14923" y="5285"/>
                  <a:pt x="14793" y="5304"/>
                  <a:pt x="14531" y="5499"/>
                </a:cubicBezTo>
                <a:cubicBezTo>
                  <a:pt x="14248" y="5711"/>
                  <a:pt x="14184" y="5719"/>
                  <a:pt x="14126" y="5553"/>
                </a:cubicBezTo>
                <a:cubicBezTo>
                  <a:pt x="14088" y="5445"/>
                  <a:pt x="13947" y="5326"/>
                  <a:pt x="13811" y="5287"/>
                </a:cubicBezTo>
                <a:cubicBezTo>
                  <a:pt x="13460" y="5186"/>
                  <a:pt x="13594" y="4913"/>
                  <a:pt x="14083" y="4728"/>
                </a:cubicBezTo>
                <a:cubicBezTo>
                  <a:pt x="14438" y="4594"/>
                  <a:pt x="14566" y="4603"/>
                  <a:pt x="14949" y="4814"/>
                </a:cubicBezTo>
                <a:cubicBezTo>
                  <a:pt x="15520" y="5130"/>
                  <a:pt x="15558" y="5131"/>
                  <a:pt x="15512" y="4768"/>
                </a:cubicBezTo>
                <a:cubicBezTo>
                  <a:pt x="15477" y="4496"/>
                  <a:pt x="15514" y="4468"/>
                  <a:pt x="15929" y="4508"/>
                </a:cubicBezTo>
                <a:cubicBezTo>
                  <a:pt x="16262" y="4541"/>
                  <a:pt x="16377" y="4504"/>
                  <a:pt x="16353" y="4375"/>
                </a:cubicBezTo>
                <a:cubicBezTo>
                  <a:pt x="16330" y="4253"/>
                  <a:pt x="16433" y="4214"/>
                  <a:pt x="16674" y="4242"/>
                </a:cubicBezTo>
                <a:cubicBezTo>
                  <a:pt x="16974" y="4278"/>
                  <a:pt x="17014" y="4239"/>
                  <a:pt x="16958" y="4003"/>
                </a:cubicBezTo>
                <a:cubicBezTo>
                  <a:pt x="16922" y="3852"/>
                  <a:pt x="16940" y="3698"/>
                  <a:pt x="17000" y="3657"/>
                </a:cubicBezTo>
                <a:cubicBezTo>
                  <a:pt x="17186" y="3531"/>
                  <a:pt x="17125" y="3403"/>
                  <a:pt x="16789" y="3231"/>
                </a:cubicBezTo>
                <a:cubicBezTo>
                  <a:pt x="16552" y="3111"/>
                  <a:pt x="16423" y="3110"/>
                  <a:pt x="16304" y="3218"/>
                </a:cubicBezTo>
                <a:cubicBezTo>
                  <a:pt x="16186" y="3326"/>
                  <a:pt x="16093" y="3322"/>
                  <a:pt x="15972" y="3212"/>
                </a:cubicBezTo>
                <a:cubicBezTo>
                  <a:pt x="15788" y="3044"/>
                  <a:pt x="15639" y="3183"/>
                  <a:pt x="15481" y="3664"/>
                </a:cubicBezTo>
                <a:cubicBezTo>
                  <a:pt x="15397" y="3921"/>
                  <a:pt x="15389" y="3918"/>
                  <a:pt x="15179" y="3611"/>
                </a:cubicBezTo>
                <a:cubicBezTo>
                  <a:pt x="14950" y="3277"/>
                  <a:pt x="14918" y="3298"/>
                  <a:pt x="14622" y="3923"/>
                </a:cubicBezTo>
                <a:cubicBezTo>
                  <a:pt x="14465" y="4254"/>
                  <a:pt x="14217" y="4341"/>
                  <a:pt x="14132" y="4096"/>
                </a:cubicBezTo>
                <a:cubicBezTo>
                  <a:pt x="14031" y="3808"/>
                  <a:pt x="14545" y="2932"/>
                  <a:pt x="14816" y="2932"/>
                </a:cubicBezTo>
                <a:cubicBezTo>
                  <a:pt x="14942" y="2932"/>
                  <a:pt x="15046" y="2868"/>
                  <a:pt x="15046" y="2793"/>
                </a:cubicBezTo>
                <a:cubicBezTo>
                  <a:pt x="15046" y="2717"/>
                  <a:pt x="15170" y="2606"/>
                  <a:pt x="15318" y="2546"/>
                </a:cubicBezTo>
                <a:lnTo>
                  <a:pt x="15584" y="2440"/>
                </a:lnTo>
                <a:lnTo>
                  <a:pt x="15294" y="2267"/>
                </a:lnTo>
                <a:lnTo>
                  <a:pt x="15003" y="2094"/>
                </a:lnTo>
                <a:lnTo>
                  <a:pt x="15415" y="1728"/>
                </a:lnTo>
                <a:cubicBezTo>
                  <a:pt x="15762" y="1417"/>
                  <a:pt x="15800" y="1330"/>
                  <a:pt x="15669" y="1156"/>
                </a:cubicBezTo>
                <a:cubicBezTo>
                  <a:pt x="15554" y="1005"/>
                  <a:pt x="15549" y="881"/>
                  <a:pt x="15645" y="684"/>
                </a:cubicBezTo>
                <a:cubicBezTo>
                  <a:pt x="15716" y="538"/>
                  <a:pt x="15778" y="320"/>
                  <a:pt x="15778" y="205"/>
                </a:cubicBezTo>
                <a:cubicBezTo>
                  <a:pt x="15778" y="28"/>
                  <a:pt x="15690" y="-28"/>
                  <a:pt x="15578" y="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85" name="IMG_2968.jpeg" descr="IMG_2968.jpeg"/>
          <p:cNvPicPr>
            <a:picLocks noChangeAspect="1"/>
          </p:cNvPicPr>
          <p:nvPr/>
        </p:nvPicPr>
        <p:blipFill>
          <a:blip r:embed="rId6">
            <a:extLst/>
          </a:blip>
          <a:srcRect l="2886" t="4659" r="2948" b="4427"/>
          <a:stretch>
            <a:fillRect/>
          </a:stretch>
        </p:blipFill>
        <p:spPr>
          <a:xfrm rot="2700000">
            <a:off x="1390372" y="2644311"/>
            <a:ext cx="1890655" cy="1367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9" h="21516" fill="norm" stroke="1" extrusionOk="0">
                <a:moveTo>
                  <a:pt x="949" y="5"/>
                </a:moveTo>
                <a:cubicBezTo>
                  <a:pt x="653" y="36"/>
                  <a:pt x="449" y="248"/>
                  <a:pt x="265" y="685"/>
                </a:cubicBezTo>
                <a:cubicBezTo>
                  <a:pt x="-140" y="1643"/>
                  <a:pt x="-73" y="3335"/>
                  <a:pt x="409" y="4283"/>
                </a:cubicBezTo>
                <a:cubicBezTo>
                  <a:pt x="499" y="4461"/>
                  <a:pt x="576" y="4696"/>
                  <a:pt x="576" y="4801"/>
                </a:cubicBezTo>
                <a:cubicBezTo>
                  <a:pt x="576" y="4907"/>
                  <a:pt x="669" y="5278"/>
                  <a:pt x="787" y="5632"/>
                </a:cubicBezTo>
                <a:cubicBezTo>
                  <a:pt x="1022" y="6337"/>
                  <a:pt x="1113" y="6670"/>
                  <a:pt x="1152" y="6950"/>
                </a:cubicBezTo>
                <a:cubicBezTo>
                  <a:pt x="1255" y="7687"/>
                  <a:pt x="1329" y="8134"/>
                  <a:pt x="1364" y="8230"/>
                </a:cubicBezTo>
                <a:cubicBezTo>
                  <a:pt x="1376" y="8264"/>
                  <a:pt x="1394" y="8330"/>
                  <a:pt x="1404" y="8380"/>
                </a:cubicBezTo>
                <a:cubicBezTo>
                  <a:pt x="1415" y="8430"/>
                  <a:pt x="1454" y="8568"/>
                  <a:pt x="1490" y="8680"/>
                </a:cubicBezTo>
                <a:cubicBezTo>
                  <a:pt x="1526" y="8792"/>
                  <a:pt x="1563" y="8953"/>
                  <a:pt x="1576" y="9042"/>
                </a:cubicBezTo>
                <a:cubicBezTo>
                  <a:pt x="1588" y="9131"/>
                  <a:pt x="1641" y="9343"/>
                  <a:pt x="1693" y="9510"/>
                </a:cubicBezTo>
                <a:cubicBezTo>
                  <a:pt x="1745" y="9678"/>
                  <a:pt x="1881" y="10138"/>
                  <a:pt x="1995" y="10528"/>
                </a:cubicBezTo>
                <a:cubicBezTo>
                  <a:pt x="2234" y="11354"/>
                  <a:pt x="2747" y="12226"/>
                  <a:pt x="3098" y="12408"/>
                </a:cubicBezTo>
                <a:cubicBezTo>
                  <a:pt x="3233" y="12478"/>
                  <a:pt x="3425" y="12577"/>
                  <a:pt x="3522" y="12627"/>
                </a:cubicBezTo>
                <a:cubicBezTo>
                  <a:pt x="3618" y="12677"/>
                  <a:pt x="3744" y="12714"/>
                  <a:pt x="3801" y="12702"/>
                </a:cubicBezTo>
                <a:cubicBezTo>
                  <a:pt x="3858" y="12690"/>
                  <a:pt x="3928" y="12733"/>
                  <a:pt x="3959" y="12802"/>
                </a:cubicBezTo>
                <a:cubicBezTo>
                  <a:pt x="3989" y="12871"/>
                  <a:pt x="4178" y="12927"/>
                  <a:pt x="4377" y="12927"/>
                </a:cubicBezTo>
                <a:cubicBezTo>
                  <a:pt x="4690" y="12927"/>
                  <a:pt x="5560" y="13106"/>
                  <a:pt x="5923" y="13245"/>
                </a:cubicBezTo>
                <a:cubicBezTo>
                  <a:pt x="6067" y="13301"/>
                  <a:pt x="5717" y="13990"/>
                  <a:pt x="5495" y="14088"/>
                </a:cubicBezTo>
                <a:cubicBezTo>
                  <a:pt x="5318" y="14166"/>
                  <a:pt x="4698" y="14829"/>
                  <a:pt x="4706" y="14932"/>
                </a:cubicBezTo>
                <a:cubicBezTo>
                  <a:pt x="4709" y="14970"/>
                  <a:pt x="4607" y="15272"/>
                  <a:pt x="4481" y="15606"/>
                </a:cubicBezTo>
                <a:cubicBezTo>
                  <a:pt x="4285" y="16125"/>
                  <a:pt x="4258" y="16315"/>
                  <a:pt x="4301" y="16918"/>
                </a:cubicBezTo>
                <a:cubicBezTo>
                  <a:pt x="4349" y="17591"/>
                  <a:pt x="4412" y="18202"/>
                  <a:pt x="4436" y="18267"/>
                </a:cubicBezTo>
                <a:cubicBezTo>
                  <a:pt x="4442" y="18283"/>
                  <a:pt x="4448" y="18317"/>
                  <a:pt x="4450" y="18348"/>
                </a:cubicBezTo>
                <a:cubicBezTo>
                  <a:pt x="4451" y="18379"/>
                  <a:pt x="4573" y="18575"/>
                  <a:pt x="4720" y="18779"/>
                </a:cubicBezTo>
                <a:cubicBezTo>
                  <a:pt x="4867" y="18983"/>
                  <a:pt x="4973" y="19212"/>
                  <a:pt x="4954" y="19291"/>
                </a:cubicBezTo>
                <a:cubicBezTo>
                  <a:pt x="4915" y="19453"/>
                  <a:pt x="5187" y="19877"/>
                  <a:pt x="5454" y="20065"/>
                </a:cubicBezTo>
                <a:cubicBezTo>
                  <a:pt x="5551" y="20134"/>
                  <a:pt x="5675" y="20310"/>
                  <a:pt x="5729" y="20459"/>
                </a:cubicBezTo>
                <a:cubicBezTo>
                  <a:pt x="5892" y="20914"/>
                  <a:pt x="6134" y="21221"/>
                  <a:pt x="6332" y="21221"/>
                </a:cubicBezTo>
                <a:cubicBezTo>
                  <a:pt x="6436" y="21221"/>
                  <a:pt x="6561" y="21272"/>
                  <a:pt x="6607" y="21333"/>
                </a:cubicBezTo>
                <a:cubicBezTo>
                  <a:pt x="6653" y="21395"/>
                  <a:pt x="6788" y="21465"/>
                  <a:pt x="6909" y="21489"/>
                </a:cubicBezTo>
                <a:cubicBezTo>
                  <a:pt x="7378" y="21585"/>
                  <a:pt x="8021" y="21419"/>
                  <a:pt x="8238" y="21146"/>
                </a:cubicBezTo>
                <a:cubicBezTo>
                  <a:pt x="8425" y="20911"/>
                  <a:pt x="8731" y="20649"/>
                  <a:pt x="8945" y="20540"/>
                </a:cubicBezTo>
                <a:cubicBezTo>
                  <a:pt x="9024" y="20500"/>
                  <a:pt x="9131" y="20340"/>
                  <a:pt x="9184" y="20178"/>
                </a:cubicBezTo>
                <a:cubicBezTo>
                  <a:pt x="9237" y="20016"/>
                  <a:pt x="9319" y="19878"/>
                  <a:pt x="9369" y="19878"/>
                </a:cubicBezTo>
                <a:cubicBezTo>
                  <a:pt x="9418" y="19878"/>
                  <a:pt x="9452" y="19841"/>
                  <a:pt x="9441" y="19791"/>
                </a:cubicBezTo>
                <a:cubicBezTo>
                  <a:pt x="9429" y="19740"/>
                  <a:pt x="9547" y="19435"/>
                  <a:pt x="9706" y="19116"/>
                </a:cubicBezTo>
                <a:cubicBezTo>
                  <a:pt x="9865" y="18797"/>
                  <a:pt x="9970" y="18542"/>
                  <a:pt x="9936" y="18542"/>
                </a:cubicBezTo>
                <a:cubicBezTo>
                  <a:pt x="9902" y="18542"/>
                  <a:pt x="9936" y="18440"/>
                  <a:pt x="10013" y="18323"/>
                </a:cubicBezTo>
                <a:cubicBezTo>
                  <a:pt x="10089" y="18205"/>
                  <a:pt x="10198" y="17950"/>
                  <a:pt x="10251" y="17755"/>
                </a:cubicBezTo>
                <a:cubicBezTo>
                  <a:pt x="10408" y="17183"/>
                  <a:pt x="10573" y="17544"/>
                  <a:pt x="10598" y="18510"/>
                </a:cubicBezTo>
                <a:cubicBezTo>
                  <a:pt x="10610" y="18964"/>
                  <a:pt x="10842" y="18829"/>
                  <a:pt x="10909" y="18329"/>
                </a:cubicBezTo>
                <a:cubicBezTo>
                  <a:pt x="10943" y="18078"/>
                  <a:pt x="10993" y="17822"/>
                  <a:pt x="11017" y="17767"/>
                </a:cubicBezTo>
                <a:cubicBezTo>
                  <a:pt x="11068" y="17652"/>
                  <a:pt x="11396" y="18031"/>
                  <a:pt x="11396" y="18204"/>
                </a:cubicBezTo>
                <a:cubicBezTo>
                  <a:pt x="11396" y="18267"/>
                  <a:pt x="11485" y="18487"/>
                  <a:pt x="11594" y="18691"/>
                </a:cubicBezTo>
                <a:cubicBezTo>
                  <a:pt x="11703" y="18896"/>
                  <a:pt x="11971" y="19424"/>
                  <a:pt x="12188" y="19866"/>
                </a:cubicBezTo>
                <a:cubicBezTo>
                  <a:pt x="12406" y="20307"/>
                  <a:pt x="12662" y="20698"/>
                  <a:pt x="12761" y="20734"/>
                </a:cubicBezTo>
                <a:cubicBezTo>
                  <a:pt x="12859" y="20769"/>
                  <a:pt x="13079" y="20942"/>
                  <a:pt x="13247" y="21121"/>
                </a:cubicBezTo>
                <a:cubicBezTo>
                  <a:pt x="13415" y="21300"/>
                  <a:pt x="13653" y="21445"/>
                  <a:pt x="13774" y="21446"/>
                </a:cubicBezTo>
                <a:cubicBezTo>
                  <a:pt x="13895" y="21446"/>
                  <a:pt x="14146" y="21459"/>
                  <a:pt x="14333" y="21471"/>
                </a:cubicBezTo>
                <a:cubicBezTo>
                  <a:pt x="14519" y="21482"/>
                  <a:pt x="14712" y="21432"/>
                  <a:pt x="14765" y="21358"/>
                </a:cubicBezTo>
                <a:cubicBezTo>
                  <a:pt x="14818" y="21284"/>
                  <a:pt x="14950" y="21221"/>
                  <a:pt x="15053" y="21221"/>
                </a:cubicBezTo>
                <a:cubicBezTo>
                  <a:pt x="15436" y="21221"/>
                  <a:pt x="17050" y="18665"/>
                  <a:pt x="17085" y="18004"/>
                </a:cubicBezTo>
                <a:cubicBezTo>
                  <a:pt x="17092" y="17863"/>
                  <a:pt x="17125" y="17585"/>
                  <a:pt x="17157" y="17386"/>
                </a:cubicBezTo>
                <a:cubicBezTo>
                  <a:pt x="17265" y="16709"/>
                  <a:pt x="17262" y="16207"/>
                  <a:pt x="17148" y="16000"/>
                </a:cubicBezTo>
                <a:cubicBezTo>
                  <a:pt x="17086" y="15886"/>
                  <a:pt x="17032" y="15693"/>
                  <a:pt x="17031" y="15569"/>
                </a:cubicBezTo>
                <a:cubicBezTo>
                  <a:pt x="17028" y="15320"/>
                  <a:pt x="16016" y="13901"/>
                  <a:pt x="15842" y="13901"/>
                </a:cubicBezTo>
                <a:cubicBezTo>
                  <a:pt x="15782" y="13901"/>
                  <a:pt x="15666" y="13801"/>
                  <a:pt x="15585" y="13676"/>
                </a:cubicBezTo>
                <a:cubicBezTo>
                  <a:pt x="15328" y="13283"/>
                  <a:pt x="15563" y="13167"/>
                  <a:pt x="16981" y="12977"/>
                </a:cubicBezTo>
                <a:cubicBezTo>
                  <a:pt x="17223" y="12944"/>
                  <a:pt x="17481" y="12881"/>
                  <a:pt x="17553" y="12839"/>
                </a:cubicBezTo>
                <a:cubicBezTo>
                  <a:pt x="17626" y="12798"/>
                  <a:pt x="17709" y="12759"/>
                  <a:pt x="17734" y="12752"/>
                </a:cubicBezTo>
                <a:cubicBezTo>
                  <a:pt x="17758" y="12745"/>
                  <a:pt x="17816" y="12704"/>
                  <a:pt x="17864" y="12664"/>
                </a:cubicBezTo>
                <a:cubicBezTo>
                  <a:pt x="17913" y="12624"/>
                  <a:pt x="18063" y="12559"/>
                  <a:pt x="18198" y="12515"/>
                </a:cubicBezTo>
                <a:cubicBezTo>
                  <a:pt x="18548" y="12398"/>
                  <a:pt x="19119" y="11636"/>
                  <a:pt x="19369" y="10953"/>
                </a:cubicBezTo>
                <a:cubicBezTo>
                  <a:pt x="19487" y="10631"/>
                  <a:pt x="19585" y="10323"/>
                  <a:pt x="19590" y="10272"/>
                </a:cubicBezTo>
                <a:cubicBezTo>
                  <a:pt x="19594" y="10222"/>
                  <a:pt x="19639" y="10069"/>
                  <a:pt x="19693" y="9935"/>
                </a:cubicBezTo>
                <a:cubicBezTo>
                  <a:pt x="19747" y="9801"/>
                  <a:pt x="19798" y="9654"/>
                  <a:pt x="19806" y="9604"/>
                </a:cubicBezTo>
                <a:cubicBezTo>
                  <a:pt x="19814" y="9554"/>
                  <a:pt x="19828" y="9496"/>
                  <a:pt x="19837" y="9479"/>
                </a:cubicBezTo>
                <a:cubicBezTo>
                  <a:pt x="19847" y="9462"/>
                  <a:pt x="19874" y="9310"/>
                  <a:pt x="19896" y="9142"/>
                </a:cubicBezTo>
                <a:cubicBezTo>
                  <a:pt x="19918" y="8974"/>
                  <a:pt x="20020" y="8537"/>
                  <a:pt x="20121" y="8168"/>
                </a:cubicBezTo>
                <a:cubicBezTo>
                  <a:pt x="20222" y="7799"/>
                  <a:pt x="20323" y="7281"/>
                  <a:pt x="20346" y="7012"/>
                </a:cubicBezTo>
                <a:cubicBezTo>
                  <a:pt x="20370" y="6744"/>
                  <a:pt x="20525" y="6120"/>
                  <a:pt x="20689" y="5626"/>
                </a:cubicBezTo>
                <a:cubicBezTo>
                  <a:pt x="20852" y="5131"/>
                  <a:pt x="20965" y="4681"/>
                  <a:pt x="20941" y="4626"/>
                </a:cubicBezTo>
                <a:cubicBezTo>
                  <a:pt x="20917" y="4572"/>
                  <a:pt x="20936" y="4494"/>
                  <a:pt x="20986" y="4451"/>
                </a:cubicBezTo>
                <a:cubicBezTo>
                  <a:pt x="21106" y="4348"/>
                  <a:pt x="21356" y="3670"/>
                  <a:pt x="21414" y="3290"/>
                </a:cubicBezTo>
                <a:cubicBezTo>
                  <a:pt x="21439" y="3122"/>
                  <a:pt x="21460" y="2593"/>
                  <a:pt x="21459" y="2116"/>
                </a:cubicBezTo>
                <a:cubicBezTo>
                  <a:pt x="21457" y="1174"/>
                  <a:pt x="21255" y="534"/>
                  <a:pt x="20851" y="167"/>
                </a:cubicBezTo>
                <a:cubicBezTo>
                  <a:pt x="20650" y="-15"/>
                  <a:pt x="20141" y="-12"/>
                  <a:pt x="19828" y="173"/>
                </a:cubicBezTo>
                <a:cubicBezTo>
                  <a:pt x="19747" y="221"/>
                  <a:pt x="19627" y="271"/>
                  <a:pt x="19563" y="286"/>
                </a:cubicBezTo>
                <a:cubicBezTo>
                  <a:pt x="19498" y="301"/>
                  <a:pt x="19350" y="391"/>
                  <a:pt x="19229" y="486"/>
                </a:cubicBezTo>
                <a:cubicBezTo>
                  <a:pt x="18871" y="765"/>
                  <a:pt x="17958" y="1374"/>
                  <a:pt x="17855" y="1404"/>
                </a:cubicBezTo>
                <a:cubicBezTo>
                  <a:pt x="17803" y="1419"/>
                  <a:pt x="17545" y="1658"/>
                  <a:pt x="17283" y="1935"/>
                </a:cubicBezTo>
                <a:cubicBezTo>
                  <a:pt x="17021" y="2211"/>
                  <a:pt x="16700" y="2508"/>
                  <a:pt x="16567" y="2590"/>
                </a:cubicBezTo>
                <a:cubicBezTo>
                  <a:pt x="16434" y="2673"/>
                  <a:pt x="16324" y="2773"/>
                  <a:pt x="16324" y="2815"/>
                </a:cubicBezTo>
                <a:cubicBezTo>
                  <a:pt x="16324" y="2977"/>
                  <a:pt x="15327" y="3954"/>
                  <a:pt x="15157" y="3958"/>
                </a:cubicBezTo>
                <a:cubicBezTo>
                  <a:pt x="15058" y="3960"/>
                  <a:pt x="14967" y="4050"/>
                  <a:pt x="14954" y="4164"/>
                </a:cubicBezTo>
                <a:cubicBezTo>
                  <a:pt x="14942" y="4278"/>
                  <a:pt x="14691" y="4703"/>
                  <a:pt x="14396" y="5107"/>
                </a:cubicBezTo>
                <a:cubicBezTo>
                  <a:pt x="14101" y="5511"/>
                  <a:pt x="13860" y="5900"/>
                  <a:pt x="13860" y="5969"/>
                </a:cubicBezTo>
                <a:cubicBezTo>
                  <a:pt x="13860" y="6038"/>
                  <a:pt x="13781" y="6160"/>
                  <a:pt x="13684" y="6244"/>
                </a:cubicBezTo>
                <a:cubicBezTo>
                  <a:pt x="13587" y="6328"/>
                  <a:pt x="13508" y="6463"/>
                  <a:pt x="13508" y="6544"/>
                </a:cubicBezTo>
                <a:cubicBezTo>
                  <a:pt x="13508" y="6625"/>
                  <a:pt x="13450" y="6740"/>
                  <a:pt x="13382" y="6794"/>
                </a:cubicBezTo>
                <a:cubicBezTo>
                  <a:pt x="13144" y="6981"/>
                  <a:pt x="12585" y="8237"/>
                  <a:pt x="11995" y="9910"/>
                </a:cubicBezTo>
                <a:cubicBezTo>
                  <a:pt x="11859" y="10296"/>
                  <a:pt x="11707" y="10610"/>
                  <a:pt x="11657" y="10610"/>
                </a:cubicBezTo>
                <a:cubicBezTo>
                  <a:pt x="11607" y="10610"/>
                  <a:pt x="11575" y="10675"/>
                  <a:pt x="11589" y="10760"/>
                </a:cubicBezTo>
                <a:cubicBezTo>
                  <a:pt x="11603" y="10844"/>
                  <a:pt x="11527" y="11123"/>
                  <a:pt x="11418" y="11378"/>
                </a:cubicBezTo>
                <a:cubicBezTo>
                  <a:pt x="11219" y="11846"/>
                  <a:pt x="11044" y="11889"/>
                  <a:pt x="11044" y="11465"/>
                </a:cubicBezTo>
                <a:cubicBezTo>
                  <a:pt x="11044" y="11339"/>
                  <a:pt x="11003" y="11201"/>
                  <a:pt x="10954" y="11159"/>
                </a:cubicBezTo>
                <a:cubicBezTo>
                  <a:pt x="10906" y="11118"/>
                  <a:pt x="10869" y="10975"/>
                  <a:pt x="10869" y="10847"/>
                </a:cubicBezTo>
                <a:cubicBezTo>
                  <a:pt x="10869" y="10709"/>
                  <a:pt x="10822" y="10643"/>
                  <a:pt x="10756" y="10678"/>
                </a:cubicBezTo>
                <a:cubicBezTo>
                  <a:pt x="10654" y="10733"/>
                  <a:pt x="10537" y="11036"/>
                  <a:pt x="10391" y="11634"/>
                </a:cubicBezTo>
                <a:cubicBezTo>
                  <a:pt x="10357" y="11774"/>
                  <a:pt x="10303" y="11826"/>
                  <a:pt x="10256" y="11759"/>
                </a:cubicBezTo>
                <a:cubicBezTo>
                  <a:pt x="10151" y="11609"/>
                  <a:pt x="9204" y="9142"/>
                  <a:pt x="9251" y="9142"/>
                </a:cubicBezTo>
                <a:cubicBezTo>
                  <a:pt x="9294" y="9142"/>
                  <a:pt x="8771" y="8028"/>
                  <a:pt x="8495" y="7531"/>
                </a:cubicBezTo>
                <a:cubicBezTo>
                  <a:pt x="8394" y="7349"/>
                  <a:pt x="8320" y="7188"/>
                  <a:pt x="8333" y="7168"/>
                </a:cubicBezTo>
                <a:cubicBezTo>
                  <a:pt x="8345" y="7149"/>
                  <a:pt x="8168" y="6861"/>
                  <a:pt x="7941" y="6525"/>
                </a:cubicBezTo>
                <a:cubicBezTo>
                  <a:pt x="7714" y="6190"/>
                  <a:pt x="7527" y="5848"/>
                  <a:pt x="7526" y="5769"/>
                </a:cubicBezTo>
                <a:cubicBezTo>
                  <a:pt x="7524" y="5589"/>
                  <a:pt x="6024" y="3658"/>
                  <a:pt x="5886" y="3658"/>
                </a:cubicBezTo>
                <a:cubicBezTo>
                  <a:pt x="5830" y="3658"/>
                  <a:pt x="5732" y="3563"/>
                  <a:pt x="5666" y="3452"/>
                </a:cubicBezTo>
                <a:cubicBezTo>
                  <a:pt x="5126" y="2550"/>
                  <a:pt x="2151" y="230"/>
                  <a:pt x="1278" y="30"/>
                </a:cubicBezTo>
                <a:cubicBezTo>
                  <a:pt x="1157" y="2"/>
                  <a:pt x="1048" y="-6"/>
                  <a:pt x="949" y="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86" name="IMG_2969.jpeg" descr="IMG_2969.jpeg"/>
          <p:cNvPicPr>
            <a:picLocks noChangeAspect="1"/>
          </p:cNvPicPr>
          <p:nvPr/>
        </p:nvPicPr>
        <p:blipFill>
          <a:blip r:embed="rId7">
            <a:extLst/>
          </a:blip>
          <a:srcRect l="15885" t="2231" r="15833" b="2146"/>
          <a:stretch>
            <a:fillRect/>
          </a:stretch>
        </p:blipFill>
        <p:spPr>
          <a:xfrm>
            <a:off x="2676276" y="1629745"/>
            <a:ext cx="1536305" cy="1611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0" fill="norm" stroke="1" extrusionOk="0">
                <a:moveTo>
                  <a:pt x="10859" y="1"/>
                </a:moveTo>
                <a:cubicBezTo>
                  <a:pt x="10800" y="-6"/>
                  <a:pt x="10729" y="28"/>
                  <a:pt x="10619" y="102"/>
                </a:cubicBezTo>
                <a:cubicBezTo>
                  <a:pt x="9874" y="597"/>
                  <a:pt x="8286" y="2213"/>
                  <a:pt x="8286" y="2475"/>
                </a:cubicBezTo>
                <a:cubicBezTo>
                  <a:pt x="8286" y="2725"/>
                  <a:pt x="8055" y="2761"/>
                  <a:pt x="7678" y="2575"/>
                </a:cubicBezTo>
                <a:cubicBezTo>
                  <a:pt x="7476" y="2476"/>
                  <a:pt x="7149" y="2314"/>
                  <a:pt x="6947" y="2215"/>
                </a:cubicBezTo>
                <a:cubicBezTo>
                  <a:pt x="6746" y="2116"/>
                  <a:pt x="6579" y="2077"/>
                  <a:pt x="6579" y="2125"/>
                </a:cubicBezTo>
                <a:cubicBezTo>
                  <a:pt x="6579" y="2173"/>
                  <a:pt x="6515" y="2154"/>
                  <a:pt x="6439" y="2083"/>
                </a:cubicBezTo>
                <a:cubicBezTo>
                  <a:pt x="6364" y="2011"/>
                  <a:pt x="6235" y="1977"/>
                  <a:pt x="6149" y="2009"/>
                </a:cubicBezTo>
                <a:cubicBezTo>
                  <a:pt x="6063" y="2040"/>
                  <a:pt x="5961" y="2012"/>
                  <a:pt x="5920" y="1950"/>
                </a:cubicBezTo>
                <a:cubicBezTo>
                  <a:pt x="5815" y="1789"/>
                  <a:pt x="5388" y="1920"/>
                  <a:pt x="5284" y="2146"/>
                </a:cubicBezTo>
                <a:cubicBezTo>
                  <a:pt x="5158" y="2420"/>
                  <a:pt x="5123" y="2597"/>
                  <a:pt x="5033" y="3381"/>
                </a:cubicBezTo>
                <a:cubicBezTo>
                  <a:pt x="4900" y="4543"/>
                  <a:pt x="4895" y="4552"/>
                  <a:pt x="3872" y="4636"/>
                </a:cubicBezTo>
                <a:cubicBezTo>
                  <a:pt x="3380" y="4677"/>
                  <a:pt x="2563" y="4834"/>
                  <a:pt x="2059" y="4986"/>
                </a:cubicBezTo>
                <a:cubicBezTo>
                  <a:pt x="1156" y="5257"/>
                  <a:pt x="1142" y="5270"/>
                  <a:pt x="1105" y="5685"/>
                </a:cubicBezTo>
                <a:cubicBezTo>
                  <a:pt x="1084" y="5916"/>
                  <a:pt x="1156" y="6430"/>
                  <a:pt x="1267" y="6829"/>
                </a:cubicBezTo>
                <a:cubicBezTo>
                  <a:pt x="1377" y="7228"/>
                  <a:pt x="1480" y="7608"/>
                  <a:pt x="1495" y="7671"/>
                </a:cubicBezTo>
                <a:cubicBezTo>
                  <a:pt x="1511" y="7735"/>
                  <a:pt x="1671" y="8064"/>
                  <a:pt x="1847" y="8402"/>
                </a:cubicBezTo>
                <a:cubicBezTo>
                  <a:pt x="2121" y="8929"/>
                  <a:pt x="2137" y="9027"/>
                  <a:pt x="1975" y="9086"/>
                </a:cubicBezTo>
                <a:cubicBezTo>
                  <a:pt x="1871" y="9123"/>
                  <a:pt x="1649" y="9280"/>
                  <a:pt x="1479" y="9430"/>
                </a:cubicBezTo>
                <a:cubicBezTo>
                  <a:pt x="1308" y="9580"/>
                  <a:pt x="1103" y="9700"/>
                  <a:pt x="1027" y="9700"/>
                </a:cubicBezTo>
                <a:cubicBezTo>
                  <a:pt x="950" y="9700"/>
                  <a:pt x="691" y="9931"/>
                  <a:pt x="446" y="10209"/>
                </a:cubicBezTo>
                <a:lnTo>
                  <a:pt x="0" y="10712"/>
                </a:lnTo>
                <a:lnTo>
                  <a:pt x="234" y="11083"/>
                </a:lnTo>
                <a:cubicBezTo>
                  <a:pt x="364" y="11286"/>
                  <a:pt x="664" y="11555"/>
                  <a:pt x="898" y="11687"/>
                </a:cubicBezTo>
                <a:cubicBezTo>
                  <a:pt x="1133" y="11818"/>
                  <a:pt x="1328" y="11973"/>
                  <a:pt x="1328" y="12031"/>
                </a:cubicBezTo>
                <a:cubicBezTo>
                  <a:pt x="1328" y="12088"/>
                  <a:pt x="1381" y="12137"/>
                  <a:pt x="1451" y="12137"/>
                </a:cubicBezTo>
                <a:cubicBezTo>
                  <a:pt x="1520" y="12137"/>
                  <a:pt x="1711" y="12220"/>
                  <a:pt x="1875" y="12322"/>
                </a:cubicBezTo>
                <a:lnTo>
                  <a:pt x="2176" y="12508"/>
                </a:lnTo>
                <a:lnTo>
                  <a:pt x="1875" y="13048"/>
                </a:lnTo>
                <a:cubicBezTo>
                  <a:pt x="1709" y="13344"/>
                  <a:pt x="1568" y="13618"/>
                  <a:pt x="1568" y="13662"/>
                </a:cubicBezTo>
                <a:cubicBezTo>
                  <a:pt x="1568" y="13707"/>
                  <a:pt x="1506" y="13891"/>
                  <a:pt x="1428" y="14070"/>
                </a:cubicBezTo>
                <a:cubicBezTo>
                  <a:pt x="1350" y="14250"/>
                  <a:pt x="1266" y="14552"/>
                  <a:pt x="1239" y="14743"/>
                </a:cubicBezTo>
                <a:cubicBezTo>
                  <a:pt x="1211" y="14934"/>
                  <a:pt x="1147" y="15131"/>
                  <a:pt x="1099" y="15177"/>
                </a:cubicBezTo>
                <a:cubicBezTo>
                  <a:pt x="1052" y="15224"/>
                  <a:pt x="1036" y="15462"/>
                  <a:pt x="1060" y="15707"/>
                </a:cubicBezTo>
                <a:cubicBezTo>
                  <a:pt x="1097" y="16070"/>
                  <a:pt x="1175" y="16190"/>
                  <a:pt x="1490" y="16343"/>
                </a:cubicBezTo>
                <a:cubicBezTo>
                  <a:pt x="1996" y="16588"/>
                  <a:pt x="3491" y="16888"/>
                  <a:pt x="4185" y="16888"/>
                </a:cubicBezTo>
                <a:cubicBezTo>
                  <a:pt x="4813" y="16888"/>
                  <a:pt x="4870" y="16948"/>
                  <a:pt x="4933" y="17619"/>
                </a:cubicBezTo>
                <a:cubicBezTo>
                  <a:pt x="4974" y="18056"/>
                  <a:pt x="5120" y="18838"/>
                  <a:pt x="5251" y="19325"/>
                </a:cubicBezTo>
                <a:cubicBezTo>
                  <a:pt x="5308" y="19538"/>
                  <a:pt x="5716" y="19663"/>
                  <a:pt x="5965" y="19542"/>
                </a:cubicBezTo>
                <a:cubicBezTo>
                  <a:pt x="6438" y="19314"/>
                  <a:pt x="8114" y="18773"/>
                  <a:pt x="8197" y="18822"/>
                </a:cubicBezTo>
                <a:cubicBezTo>
                  <a:pt x="8248" y="18852"/>
                  <a:pt x="8286" y="18962"/>
                  <a:pt x="8286" y="19071"/>
                </a:cubicBezTo>
                <a:cubicBezTo>
                  <a:pt x="8286" y="19179"/>
                  <a:pt x="8397" y="19336"/>
                  <a:pt x="8532" y="19415"/>
                </a:cubicBezTo>
                <a:cubicBezTo>
                  <a:pt x="8666" y="19495"/>
                  <a:pt x="8777" y="19613"/>
                  <a:pt x="8777" y="19680"/>
                </a:cubicBezTo>
                <a:cubicBezTo>
                  <a:pt x="8777" y="19747"/>
                  <a:pt x="8936" y="19935"/>
                  <a:pt x="9134" y="20093"/>
                </a:cubicBezTo>
                <a:cubicBezTo>
                  <a:pt x="9332" y="20251"/>
                  <a:pt x="9528" y="20482"/>
                  <a:pt x="9570" y="20607"/>
                </a:cubicBezTo>
                <a:cubicBezTo>
                  <a:pt x="9611" y="20732"/>
                  <a:pt x="9713" y="20833"/>
                  <a:pt x="9793" y="20835"/>
                </a:cubicBezTo>
                <a:cubicBezTo>
                  <a:pt x="9872" y="20837"/>
                  <a:pt x="10127" y="20991"/>
                  <a:pt x="10362" y="21179"/>
                </a:cubicBezTo>
                <a:cubicBezTo>
                  <a:pt x="10857" y="21575"/>
                  <a:pt x="10921" y="21594"/>
                  <a:pt x="11020" y="21349"/>
                </a:cubicBezTo>
                <a:cubicBezTo>
                  <a:pt x="11061" y="21249"/>
                  <a:pt x="11146" y="21192"/>
                  <a:pt x="11205" y="21227"/>
                </a:cubicBezTo>
                <a:cubicBezTo>
                  <a:pt x="11337" y="21305"/>
                  <a:pt x="12520" y="20135"/>
                  <a:pt x="12985" y="19468"/>
                </a:cubicBezTo>
                <a:cubicBezTo>
                  <a:pt x="13379" y="18901"/>
                  <a:pt x="13744" y="18770"/>
                  <a:pt x="14234" y="19013"/>
                </a:cubicBezTo>
                <a:cubicBezTo>
                  <a:pt x="14951" y="19367"/>
                  <a:pt x="15448" y="19520"/>
                  <a:pt x="15853" y="19511"/>
                </a:cubicBezTo>
                <a:cubicBezTo>
                  <a:pt x="16341" y="19500"/>
                  <a:pt x="16415" y="19334"/>
                  <a:pt x="16595" y="17943"/>
                </a:cubicBezTo>
                <a:cubicBezTo>
                  <a:pt x="16656" y="17469"/>
                  <a:pt x="16749" y="17043"/>
                  <a:pt x="16801" y="16994"/>
                </a:cubicBezTo>
                <a:cubicBezTo>
                  <a:pt x="16854" y="16945"/>
                  <a:pt x="17285" y="16883"/>
                  <a:pt x="17755" y="16857"/>
                </a:cubicBezTo>
                <a:cubicBezTo>
                  <a:pt x="18226" y="16830"/>
                  <a:pt x="18693" y="16778"/>
                  <a:pt x="18793" y="16740"/>
                </a:cubicBezTo>
                <a:cubicBezTo>
                  <a:pt x="18894" y="16702"/>
                  <a:pt x="19085" y="16653"/>
                  <a:pt x="19217" y="16634"/>
                </a:cubicBezTo>
                <a:cubicBezTo>
                  <a:pt x="19349" y="16615"/>
                  <a:pt x="19678" y="16491"/>
                  <a:pt x="19948" y="16359"/>
                </a:cubicBezTo>
                <a:cubicBezTo>
                  <a:pt x="20616" y="16032"/>
                  <a:pt x="20680" y="15625"/>
                  <a:pt x="20261" y="14393"/>
                </a:cubicBezTo>
                <a:cubicBezTo>
                  <a:pt x="20088" y="13884"/>
                  <a:pt x="19854" y="13302"/>
                  <a:pt x="19736" y="13096"/>
                </a:cubicBezTo>
                <a:cubicBezTo>
                  <a:pt x="19480" y="12646"/>
                  <a:pt x="19603" y="12377"/>
                  <a:pt x="20233" y="12004"/>
                </a:cubicBezTo>
                <a:cubicBezTo>
                  <a:pt x="20791" y="11674"/>
                  <a:pt x="21600" y="10963"/>
                  <a:pt x="21600" y="10807"/>
                </a:cubicBezTo>
                <a:cubicBezTo>
                  <a:pt x="21600" y="10624"/>
                  <a:pt x="20409" y="9555"/>
                  <a:pt x="19859" y="9245"/>
                </a:cubicBezTo>
                <a:lnTo>
                  <a:pt x="19401" y="8985"/>
                </a:lnTo>
                <a:lnTo>
                  <a:pt x="19614" y="8619"/>
                </a:lnTo>
                <a:cubicBezTo>
                  <a:pt x="19731" y="8418"/>
                  <a:pt x="19891" y="8175"/>
                  <a:pt x="19971" y="8079"/>
                </a:cubicBezTo>
                <a:cubicBezTo>
                  <a:pt x="20051" y="7984"/>
                  <a:pt x="20121" y="7878"/>
                  <a:pt x="20121" y="7846"/>
                </a:cubicBezTo>
                <a:cubicBezTo>
                  <a:pt x="20122" y="7814"/>
                  <a:pt x="20147" y="7709"/>
                  <a:pt x="20177" y="7613"/>
                </a:cubicBezTo>
                <a:cubicBezTo>
                  <a:pt x="20335" y="7113"/>
                  <a:pt x="20501" y="6153"/>
                  <a:pt x="20501" y="5754"/>
                </a:cubicBezTo>
                <a:cubicBezTo>
                  <a:pt x="20501" y="5341"/>
                  <a:pt x="20460" y="5280"/>
                  <a:pt x="20043" y="5107"/>
                </a:cubicBezTo>
                <a:cubicBezTo>
                  <a:pt x="19399" y="4841"/>
                  <a:pt x="18746" y="4706"/>
                  <a:pt x="17755" y="4636"/>
                </a:cubicBezTo>
                <a:cubicBezTo>
                  <a:pt x="17285" y="4603"/>
                  <a:pt x="16850" y="4536"/>
                  <a:pt x="16790" y="4482"/>
                </a:cubicBezTo>
                <a:cubicBezTo>
                  <a:pt x="16731" y="4429"/>
                  <a:pt x="16667" y="4106"/>
                  <a:pt x="16651" y="3767"/>
                </a:cubicBezTo>
                <a:cubicBezTo>
                  <a:pt x="16615" y="3019"/>
                  <a:pt x="16373" y="2152"/>
                  <a:pt x="16143" y="1971"/>
                </a:cubicBezTo>
                <a:cubicBezTo>
                  <a:pt x="15969" y="1835"/>
                  <a:pt x="15655" y="1899"/>
                  <a:pt x="14804" y="2242"/>
                </a:cubicBezTo>
                <a:cubicBezTo>
                  <a:pt x="14592" y="2327"/>
                  <a:pt x="14339" y="2395"/>
                  <a:pt x="14240" y="2395"/>
                </a:cubicBezTo>
                <a:cubicBezTo>
                  <a:pt x="14141" y="2395"/>
                  <a:pt x="13992" y="2471"/>
                  <a:pt x="13911" y="2565"/>
                </a:cubicBezTo>
                <a:cubicBezTo>
                  <a:pt x="13781" y="2713"/>
                  <a:pt x="13725" y="2711"/>
                  <a:pt x="13464" y="2549"/>
                </a:cubicBezTo>
                <a:cubicBezTo>
                  <a:pt x="13301" y="2447"/>
                  <a:pt x="13191" y="2342"/>
                  <a:pt x="13219" y="2316"/>
                </a:cubicBezTo>
                <a:cubicBezTo>
                  <a:pt x="13247" y="2289"/>
                  <a:pt x="13067" y="2048"/>
                  <a:pt x="12823" y="1781"/>
                </a:cubicBezTo>
                <a:cubicBezTo>
                  <a:pt x="12192" y="1090"/>
                  <a:pt x="11220" y="183"/>
                  <a:pt x="11216" y="282"/>
                </a:cubicBezTo>
                <a:cubicBezTo>
                  <a:pt x="11214" y="328"/>
                  <a:pt x="11137" y="273"/>
                  <a:pt x="11043" y="155"/>
                </a:cubicBezTo>
                <a:cubicBezTo>
                  <a:pt x="10967" y="59"/>
                  <a:pt x="10917" y="8"/>
                  <a:pt x="10859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87" name="IMG_2825.png" descr="IMG_2825.png"/>
          <p:cNvPicPr>
            <a:picLocks noChangeAspect="1"/>
          </p:cNvPicPr>
          <p:nvPr/>
        </p:nvPicPr>
        <p:blipFill>
          <a:blip r:embed="rId8">
            <a:extLst/>
          </a:blip>
          <a:srcRect l="52248" t="19460" r="42468" b="77850"/>
          <a:stretch>
            <a:fillRect/>
          </a:stretch>
        </p:blipFill>
        <p:spPr>
          <a:xfrm>
            <a:off x="5489928" y="1170339"/>
            <a:ext cx="1019125" cy="389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8" name="IMG_1079.jpeg" descr="IMG_1079.jpeg"/>
          <p:cNvPicPr>
            <a:picLocks noChangeAspect="1"/>
          </p:cNvPicPr>
          <p:nvPr/>
        </p:nvPicPr>
        <p:blipFill>
          <a:blip r:embed="rId9">
            <a:extLst/>
          </a:blip>
          <a:srcRect l="13773" t="21070" r="26350" b="29588"/>
          <a:stretch>
            <a:fillRect/>
          </a:stretch>
        </p:blipFill>
        <p:spPr>
          <a:xfrm>
            <a:off x="5309694" y="3194626"/>
            <a:ext cx="1199410" cy="1015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5" h="21500" fill="norm" stroke="1" extrusionOk="0">
                <a:moveTo>
                  <a:pt x="13099" y="0"/>
                </a:moveTo>
                <a:cubicBezTo>
                  <a:pt x="11967" y="8"/>
                  <a:pt x="10858" y="492"/>
                  <a:pt x="10111" y="1303"/>
                </a:cubicBezTo>
                <a:cubicBezTo>
                  <a:pt x="9874" y="1561"/>
                  <a:pt x="9597" y="1821"/>
                  <a:pt x="9498" y="1883"/>
                </a:cubicBezTo>
                <a:cubicBezTo>
                  <a:pt x="9399" y="1946"/>
                  <a:pt x="8915" y="2319"/>
                  <a:pt x="8420" y="2707"/>
                </a:cubicBezTo>
                <a:cubicBezTo>
                  <a:pt x="7354" y="3542"/>
                  <a:pt x="6656" y="4285"/>
                  <a:pt x="6053" y="5237"/>
                </a:cubicBezTo>
                <a:cubicBezTo>
                  <a:pt x="5610" y="5935"/>
                  <a:pt x="4820" y="7687"/>
                  <a:pt x="4820" y="7969"/>
                </a:cubicBezTo>
                <a:cubicBezTo>
                  <a:pt x="4820" y="8204"/>
                  <a:pt x="4760" y="8230"/>
                  <a:pt x="4488" y="8095"/>
                </a:cubicBezTo>
                <a:cubicBezTo>
                  <a:pt x="4114" y="7908"/>
                  <a:pt x="3342" y="7815"/>
                  <a:pt x="2755" y="7893"/>
                </a:cubicBezTo>
                <a:cubicBezTo>
                  <a:pt x="2106" y="7979"/>
                  <a:pt x="1289" y="8416"/>
                  <a:pt x="831" y="8918"/>
                </a:cubicBezTo>
                <a:cubicBezTo>
                  <a:pt x="-51" y="9887"/>
                  <a:pt x="-289" y="11784"/>
                  <a:pt x="401" y="12323"/>
                </a:cubicBezTo>
                <a:cubicBezTo>
                  <a:pt x="845" y="12669"/>
                  <a:pt x="1607" y="12349"/>
                  <a:pt x="1867" y="11709"/>
                </a:cubicBezTo>
                <a:cubicBezTo>
                  <a:pt x="2030" y="11307"/>
                  <a:pt x="2050" y="11007"/>
                  <a:pt x="1938" y="10381"/>
                </a:cubicBezTo>
                <a:cubicBezTo>
                  <a:pt x="1872" y="10015"/>
                  <a:pt x="1875" y="9911"/>
                  <a:pt x="1973" y="9734"/>
                </a:cubicBezTo>
                <a:cubicBezTo>
                  <a:pt x="2229" y="9267"/>
                  <a:pt x="2806" y="9637"/>
                  <a:pt x="2917" y="10339"/>
                </a:cubicBezTo>
                <a:cubicBezTo>
                  <a:pt x="2973" y="10697"/>
                  <a:pt x="2929" y="11483"/>
                  <a:pt x="2804" y="12306"/>
                </a:cubicBezTo>
                <a:cubicBezTo>
                  <a:pt x="2606" y="13615"/>
                  <a:pt x="3131" y="14393"/>
                  <a:pt x="3903" y="13928"/>
                </a:cubicBezTo>
                <a:cubicBezTo>
                  <a:pt x="4030" y="13851"/>
                  <a:pt x="4205" y="13682"/>
                  <a:pt x="4291" y="13558"/>
                </a:cubicBezTo>
                <a:cubicBezTo>
                  <a:pt x="4411" y="13385"/>
                  <a:pt x="4457" y="13367"/>
                  <a:pt x="4481" y="13466"/>
                </a:cubicBezTo>
                <a:cubicBezTo>
                  <a:pt x="4682" y="14279"/>
                  <a:pt x="4806" y="14890"/>
                  <a:pt x="4777" y="14945"/>
                </a:cubicBezTo>
                <a:cubicBezTo>
                  <a:pt x="4758" y="14982"/>
                  <a:pt x="4626" y="15012"/>
                  <a:pt x="4488" y="15012"/>
                </a:cubicBezTo>
                <a:cubicBezTo>
                  <a:pt x="3494" y="15012"/>
                  <a:pt x="2924" y="16339"/>
                  <a:pt x="3467" y="17391"/>
                </a:cubicBezTo>
                <a:cubicBezTo>
                  <a:pt x="3664" y="17774"/>
                  <a:pt x="4080" y="18013"/>
                  <a:pt x="4552" y="18013"/>
                </a:cubicBezTo>
                <a:cubicBezTo>
                  <a:pt x="4979" y="18012"/>
                  <a:pt x="5318" y="17811"/>
                  <a:pt x="5616" y="17391"/>
                </a:cubicBezTo>
                <a:lnTo>
                  <a:pt x="5792" y="17139"/>
                </a:lnTo>
                <a:lnTo>
                  <a:pt x="6046" y="17551"/>
                </a:lnTo>
                <a:cubicBezTo>
                  <a:pt x="6438" y="18202"/>
                  <a:pt x="7384" y="19262"/>
                  <a:pt x="8019" y="19761"/>
                </a:cubicBezTo>
                <a:cubicBezTo>
                  <a:pt x="9195" y="20687"/>
                  <a:pt x="10255" y="21194"/>
                  <a:pt x="11478" y="21400"/>
                </a:cubicBezTo>
                <a:cubicBezTo>
                  <a:pt x="12632" y="21594"/>
                  <a:pt x="14195" y="21501"/>
                  <a:pt x="15199" y="21182"/>
                </a:cubicBezTo>
                <a:cubicBezTo>
                  <a:pt x="15697" y="21023"/>
                  <a:pt x="16961" y="20274"/>
                  <a:pt x="17630" y="19744"/>
                </a:cubicBezTo>
                <a:cubicBezTo>
                  <a:pt x="19909" y="17938"/>
                  <a:pt x="21244" y="14812"/>
                  <a:pt x="21294" y="11558"/>
                </a:cubicBezTo>
                <a:cubicBezTo>
                  <a:pt x="21311" y="10473"/>
                  <a:pt x="21189" y="9372"/>
                  <a:pt x="20907" y="8305"/>
                </a:cubicBezTo>
                <a:cubicBezTo>
                  <a:pt x="20738" y="7665"/>
                  <a:pt x="20243" y="6359"/>
                  <a:pt x="20082" y="6128"/>
                </a:cubicBezTo>
                <a:cubicBezTo>
                  <a:pt x="20048" y="6079"/>
                  <a:pt x="19850" y="5657"/>
                  <a:pt x="19645" y="5186"/>
                </a:cubicBezTo>
                <a:cubicBezTo>
                  <a:pt x="18721" y="3066"/>
                  <a:pt x="17731" y="1804"/>
                  <a:pt x="16305" y="950"/>
                </a:cubicBezTo>
                <a:cubicBezTo>
                  <a:pt x="15323" y="362"/>
                  <a:pt x="14071" y="-6"/>
                  <a:pt x="1309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89" name="IMG_0547.gif" descr="IMG_0547.gif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954843" y="2938458"/>
            <a:ext cx="669118" cy="501838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9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9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9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9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9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9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9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00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١٩٧</a:t>
            </a:r>
          </a:p>
        </p:txBody>
      </p:sp>
      <p:pic>
        <p:nvPicPr>
          <p:cNvPr id="3001" name="IMG_2969.jpeg" descr="IMG_2969.jpeg"/>
          <p:cNvPicPr>
            <a:picLocks noChangeAspect="1"/>
          </p:cNvPicPr>
          <p:nvPr/>
        </p:nvPicPr>
        <p:blipFill>
          <a:blip r:embed="rId3">
            <a:extLst/>
          </a:blip>
          <a:srcRect l="15885" t="2237" r="15833" b="2141"/>
          <a:stretch>
            <a:fillRect/>
          </a:stretch>
        </p:blipFill>
        <p:spPr>
          <a:xfrm>
            <a:off x="2552817" y="1709388"/>
            <a:ext cx="1536304" cy="1611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0" fill="norm" stroke="1" extrusionOk="0">
                <a:moveTo>
                  <a:pt x="10859" y="1"/>
                </a:moveTo>
                <a:cubicBezTo>
                  <a:pt x="10800" y="-6"/>
                  <a:pt x="10729" y="28"/>
                  <a:pt x="10619" y="102"/>
                </a:cubicBezTo>
                <a:cubicBezTo>
                  <a:pt x="9874" y="597"/>
                  <a:pt x="8286" y="2208"/>
                  <a:pt x="8286" y="2469"/>
                </a:cubicBezTo>
                <a:cubicBezTo>
                  <a:pt x="8286" y="2720"/>
                  <a:pt x="8055" y="2761"/>
                  <a:pt x="7678" y="2575"/>
                </a:cubicBezTo>
                <a:cubicBezTo>
                  <a:pt x="7476" y="2476"/>
                  <a:pt x="7149" y="2314"/>
                  <a:pt x="6947" y="2215"/>
                </a:cubicBezTo>
                <a:cubicBezTo>
                  <a:pt x="6746" y="2116"/>
                  <a:pt x="6579" y="2072"/>
                  <a:pt x="6579" y="2120"/>
                </a:cubicBezTo>
                <a:cubicBezTo>
                  <a:pt x="6579" y="2168"/>
                  <a:pt x="6515" y="2149"/>
                  <a:pt x="6439" y="2077"/>
                </a:cubicBezTo>
                <a:cubicBezTo>
                  <a:pt x="6364" y="2006"/>
                  <a:pt x="6235" y="1977"/>
                  <a:pt x="6149" y="2009"/>
                </a:cubicBezTo>
                <a:cubicBezTo>
                  <a:pt x="6063" y="2040"/>
                  <a:pt x="5961" y="2012"/>
                  <a:pt x="5920" y="1950"/>
                </a:cubicBezTo>
                <a:cubicBezTo>
                  <a:pt x="5815" y="1789"/>
                  <a:pt x="5388" y="1920"/>
                  <a:pt x="5284" y="2146"/>
                </a:cubicBezTo>
                <a:cubicBezTo>
                  <a:pt x="5158" y="2420"/>
                  <a:pt x="5123" y="2597"/>
                  <a:pt x="5033" y="3381"/>
                </a:cubicBezTo>
                <a:cubicBezTo>
                  <a:pt x="4900" y="4543"/>
                  <a:pt x="4895" y="4552"/>
                  <a:pt x="3872" y="4636"/>
                </a:cubicBezTo>
                <a:cubicBezTo>
                  <a:pt x="3380" y="4677"/>
                  <a:pt x="2563" y="4834"/>
                  <a:pt x="2059" y="4986"/>
                </a:cubicBezTo>
                <a:cubicBezTo>
                  <a:pt x="1156" y="5257"/>
                  <a:pt x="1142" y="5270"/>
                  <a:pt x="1105" y="5685"/>
                </a:cubicBezTo>
                <a:cubicBezTo>
                  <a:pt x="1084" y="5916"/>
                  <a:pt x="1156" y="6430"/>
                  <a:pt x="1267" y="6829"/>
                </a:cubicBezTo>
                <a:cubicBezTo>
                  <a:pt x="1377" y="7228"/>
                  <a:pt x="1480" y="7608"/>
                  <a:pt x="1495" y="7671"/>
                </a:cubicBezTo>
                <a:cubicBezTo>
                  <a:pt x="1511" y="7735"/>
                  <a:pt x="1671" y="8064"/>
                  <a:pt x="1847" y="8402"/>
                </a:cubicBezTo>
                <a:cubicBezTo>
                  <a:pt x="2121" y="8929"/>
                  <a:pt x="2137" y="9027"/>
                  <a:pt x="1975" y="9086"/>
                </a:cubicBezTo>
                <a:cubicBezTo>
                  <a:pt x="1871" y="9123"/>
                  <a:pt x="1649" y="9280"/>
                  <a:pt x="1479" y="9430"/>
                </a:cubicBezTo>
                <a:cubicBezTo>
                  <a:pt x="1308" y="9580"/>
                  <a:pt x="1103" y="9700"/>
                  <a:pt x="1027" y="9700"/>
                </a:cubicBezTo>
                <a:cubicBezTo>
                  <a:pt x="950" y="9700"/>
                  <a:pt x="691" y="9926"/>
                  <a:pt x="446" y="10203"/>
                </a:cubicBezTo>
                <a:lnTo>
                  <a:pt x="0" y="10712"/>
                </a:lnTo>
                <a:lnTo>
                  <a:pt x="234" y="11077"/>
                </a:lnTo>
                <a:cubicBezTo>
                  <a:pt x="364" y="11281"/>
                  <a:pt x="664" y="11555"/>
                  <a:pt x="898" y="11687"/>
                </a:cubicBezTo>
                <a:cubicBezTo>
                  <a:pt x="1133" y="11818"/>
                  <a:pt x="1328" y="11973"/>
                  <a:pt x="1328" y="12031"/>
                </a:cubicBezTo>
                <a:cubicBezTo>
                  <a:pt x="1328" y="12088"/>
                  <a:pt x="1381" y="12137"/>
                  <a:pt x="1451" y="12137"/>
                </a:cubicBezTo>
                <a:cubicBezTo>
                  <a:pt x="1520" y="12137"/>
                  <a:pt x="1711" y="12220"/>
                  <a:pt x="1875" y="12322"/>
                </a:cubicBezTo>
                <a:lnTo>
                  <a:pt x="2176" y="12508"/>
                </a:lnTo>
                <a:lnTo>
                  <a:pt x="1875" y="13043"/>
                </a:lnTo>
                <a:cubicBezTo>
                  <a:pt x="1709" y="13339"/>
                  <a:pt x="1568" y="13618"/>
                  <a:pt x="1568" y="13662"/>
                </a:cubicBezTo>
                <a:cubicBezTo>
                  <a:pt x="1568" y="13707"/>
                  <a:pt x="1506" y="13891"/>
                  <a:pt x="1428" y="14070"/>
                </a:cubicBezTo>
                <a:cubicBezTo>
                  <a:pt x="1350" y="14250"/>
                  <a:pt x="1266" y="14552"/>
                  <a:pt x="1239" y="14743"/>
                </a:cubicBezTo>
                <a:cubicBezTo>
                  <a:pt x="1211" y="14934"/>
                  <a:pt x="1147" y="15131"/>
                  <a:pt x="1099" y="15177"/>
                </a:cubicBezTo>
                <a:cubicBezTo>
                  <a:pt x="1052" y="15224"/>
                  <a:pt x="1036" y="15462"/>
                  <a:pt x="1060" y="15707"/>
                </a:cubicBezTo>
                <a:cubicBezTo>
                  <a:pt x="1097" y="16070"/>
                  <a:pt x="1175" y="16185"/>
                  <a:pt x="1490" y="16338"/>
                </a:cubicBezTo>
                <a:cubicBezTo>
                  <a:pt x="1996" y="16583"/>
                  <a:pt x="3491" y="16888"/>
                  <a:pt x="4185" y="16888"/>
                </a:cubicBezTo>
                <a:cubicBezTo>
                  <a:pt x="4813" y="16888"/>
                  <a:pt x="4870" y="16948"/>
                  <a:pt x="4933" y="17619"/>
                </a:cubicBezTo>
                <a:cubicBezTo>
                  <a:pt x="4974" y="18056"/>
                  <a:pt x="5120" y="18838"/>
                  <a:pt x="5251" y="19325"/>
                </a:cubicBezTo>
                <a:cubicBezTo>
                  <a:pt x="5308" y="19538"/>
                  <a:pt x="5716" y="19663"/>
                  <a:pt x="5965" y="19542"/>
                </a:cubicBezTo>
                <a:cubicBezTo>
                  <a:pt x="6438" y="19314"/>
                  <a:pt x="8114" y="18773"/>
                  <a:pt x="8197" y="18822"/>
                </a:cubicBezTo>
                <a:cubicBezTo>
                  <a:pt x="8248" y="18852"/>
                  <a:pt x="8286" y="18962"/>
                  <a:pt x="8286" y="19071"/>
                </a:cubicBezTo>
                <a:cubicBezTo>
                  <a:pt x="8286" y="19179"/>
                  <a:pt x="8397" y="19336"/>
                  <a:pt x="8532" y="19415"/>
                </a:cubicBezTo>
                <a:cubicBezTo>
                  <a:pt x="8666" y="19495"/>
                  <a:pt x="8777" y="19613"/>
                  <a:pt x="8777" y="19680"/>
                </a:cubicBezTo>
                <a:cubicBezTo>
                  <a:pt x="8777" y="19747"/>
                  <a:pt x="8936" y="19935"/>
                  <a:pt x="9134" y="20093"/>
                </a:cubicBezTo>
                <a:cubicBezTo>
                  <a:pt x="9332" y="20251"/>
                  <a:pt x="9528" y="20482"/>
                  <a:pt x="9570" y="20607"/>
                </a:cubicBezTo>
                <a:cubicBezTo>
                  <a:pt x="9611" y="20732"/>
                  <a:pt x="9713" y="20833"/>
                  <a:pt x="9793" y="20835"/>
                </a:cubicBezTo>
                <a:cubicBezTo>
                  <a:pt x="9872" y="20837"/>
                  <a:pt x="10127" y="20991"/>
                  <a:pt x="10362" y="21179"/>
                </a:cubicBezTo>
                <a:cubicBezTo>
                  <a:pt x="10857" y="21575"/>
                  <a:pt x="10921" y="21594"/>
                  <a:pt x="11020" y="21349"/>
                </a:cubicBezTo>
                <a:cubicBezTo>
                  <a:pt x="11061" y="21249"/>
                  <a:pt x="11146" y="21192"/>
                  <a:pt x="11205" y="21227"/>
                </a:cubicBezTo>
                <a:cubicBezTo>
                  <a:pt x="11337" y="21305"/>
                  <a:pt x="12520" y="20135"/>
                  <a:pt x="12985" y="19468"/>
                </a:cubicBezTo>
                <a:cubicBezTo>
                  <a:pt x="13379" y="18901"/>
                  <a:pt x="13744" y="18765"/>
                  <a:pt x="14234" y="19007"/>
                </a:cubicBezTo>
                <a:cubicBezTo>
                  <a:pt x="14951" y="19362"/>
                  <a:pt x="15448" y="19514"/>
                  <a:pt x="15853" y="19505"/>
                </a:cubicBezTo>
                <a:cubicBezTo>
                  <a:pt x="16341" y="19494"/>
                  <a:pt x="16415" y="19334"/>
                  <a:pt x="16595" y="17943"/>
                </a:cubicBezTo>
                <a:cubicBezTo>
                  <a:pt x="16656" y="17469"/>
                  <a:pt x="16749" y="17043"/>
                  <a:pt x="16801" y="16994"/>
                </a:cubicBezTo>
                <a:cubicBezTo>
                  <a:pt x="16854" y="16945"/>
                  <a:pt x="17285" y="16883"/>
                  <a:pt x="17755" y="16857"/>
                </a:cubicBezTo>
                <a:cubicBezTo>
                  <a:pt x="18226" y="16830"/>
                  <a:pt x="18693" y="16778"/>
                  <a:pt x="18793" y="16740"/>
                </a:cubicBezTo>
                <a:cubicBezTo>
                  <a:pt x="18894" y="16702"/>
                  <a:pt x="19085" y="16653"/>
                  <a:pt x="19217" y="16634"/>
                </a:cubicBezTo>
                <a:cubicBezTo>
                  <a:pt x="19349" y="16615"/>
                  <a:pt x="19678" y="16491"/>
                  <a:pt x="19948" y="16359"/>
                </a:cubicBezTo>
                <a:cubicBezTo>
                  <a:pt x="20616" y="16032"/>
                  <a:pt x="20680" y="15625"/>
                  <a:pt x="20261" y="14393"/>
                </a:cubicBezTo>
                <a:cubicBezTo>
                  <a:pt x="20088" y="13884"/>
                  <a:pt x="19854" y="13302"/>
                  <a:pt x="19736" y="13096"/>
                </a:cubicBezTo>
                <a:cubicBezTo>
                  <a:pt x="19480" y="12646"/>
                  <a:pt x="19603" y="12372"/>
                  <a:pt x="20233" y="11999"/>
                </a:cubicBezTo>
                <a:cubicBezTo>
                  <a:pt x="20791" y="11669"/>
                  <a:pt x="21600" y="10963"/>
                  <a:pt x="21600" y="10807"/>
                </a:cubicBezTo>
                <a:cubicBezTo>
                  <a:pt x="21600" y="10624"/>
                  <a:pt x="20409" y="9555"/>
                  <a:pt x="19859" y="9245"/>
                </a:cubicBezTo>
                <a:lnTo>
                  <a:pt x="19401" y="8985"/>
                </a:lnTo>
                <a:lnTo>
                  <a:pt x="19614" y="8619"/>
                </a:lnTo>
                <a:cubicBezTo>
                  <a:pt x="19731" y="8418"/>
                  <a:pt x="19891" y="8175"/>
                  <a:pt x="19971" y="8079"/>
                </a:cubicBezTo>
                <a:cubicBezTo>
                  <a:pt x="20051" y="7984"/>
                  <a:pt x="20121" y="7878"/>
                  <a:pt x="20121" y="7846"/>
                </a:cubicBezTo>
                <a:cubicBezTo>
                  <a:pt x="20122" y="7814"/>
                  <a:pt x="20147" y="7709"/>
                  <a:pt x="20177" y="7613"/>
                </a:cubicBezTo>
                <a:cubicBezTo>
                  <a:pt x="20335" y="7113"/>
                  <a:pt x="20501" y="6148"/>
                  <a:pt x="20501" y="5748"/>
                </a:cubicBezTo>
                <a:cubicBezTo>
                  <a:pt x="20501" y="5335"/>
                  <a:pt x="20460" y="5280"/>
                  <a:pt x="20043" y="5107"/>
                </a:cubicBezTo>
                <a:cubicBezTo>
                  <a:pt x="19399" y="4841"/>
                  <a:pt x="18746" y="4706"/>
                  <a:pt x="17755" y="4636"/>
                </a:cubicBezTo>
                <a:cubicBezTo>
                  <a:pt x="17285" y="4603"/>
                  <a:pt x="16850" y="4531"/>
                  <a:pt x="16790" y="4477"/>
                </a:cubicBezTo>
                <a:cubicBezTo>
                  <a:pt x="16731" y="4423"/>
                  <a:pt x="16667" y="4106"/>
                  <a:pt x="16651" y="3767"/>
                </a:cubicBezTo>
                <a:cubicBezTo>
                  <a:pt x="16615" y="3019"/>
                  <a:pt x="16373" y="2152"/>
                  <a:pt x="16143" y="1971"/>
                </a:cubicBezTo>
                <a:cubicBezTo>
                  <a:pt x="15969" y="1835"/>
                  <a:pt x="15655" y="1899"/>
                  <a:pt x="14804" y="2242"/>
                </a:cubicBezTo>
                <a:cubicBezTo>
                  <a:pt x="14592" y="2327"/>
                  <a:pt x="14339" y="2395"/>
                  <a:pt x="14240" y="2395"/>
                </a:cubicBezTo>
                <a:cubicBezTo>
                  <a:pt x="14141" y="2395"/>
                  <a:pt x="13992" y="2471"/>
                  <a:pt x="13911" y="2565"/>
                </a:cubicBezTo>
                <a:cubicBezTo>
                  <a:pt x="13781" y="2713"/>
                  <a:pt x="13725" y="2711"/>
                  <a:pt x="13464" y="2549"/>
                </a:cubicBezTo>
                <a:cubicBezTo>
                  <a:pt x="13301" y="2447"/>
                  <a:pt x="13191" y="2342"/>
                  <a:pt x="13219" y="2316"/>
                </a:cubicBezTo>
                <a:cubicBezTo>
                  <a:pt x="13247" y="2289"/>
                  <a:pt x="13067" y="2048"/>
                  <a:pt x="12823" y="1781"/>
                </a:cubicBezTo>
                <a:cubicBezTo>
                  <a:pt x="12192" y="1090"/>
                  <a:pt x="11220" y="183"/>
                  <a:pt x="11216" y="282"/>
                </a:cubicBezTo>
                <a:cubicBezTo>
                  <a:pt x="11214" y="328"/>
                  <a:pt x="11137" y="267"/>
                  <a:pt x="11043" y="149"/>
                </a:cubicBezTo>
                <a:cubicBezTo>
                  <a:pt x="10967" y="54"/>
                  <a:pt x="10917" y="8"/>
                  <a:pt x="10859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02" name="IMG_2969.jpeg" descr="IMG_2969.jpeg"/>
          <p:cNvPicPr>
            <a:picLocks noChangeAspect="1"/>
          </p:cNvPicPr>
          <p:nvPr/>
        </p:nvPicPr>
        <p:blipFill>
          <a:blip r:embed="rId3">
            <a:extLst/>
          </a:blip>
          <a:srcRect l="15885" t="49174" r="15886" b="2140"/>
          <a:stretch>
            <a:fillRect/>
          </a:stretch>
        </p:blipFill>
        <p:spPr>
          <a:xfrm>
            <a:off x="2556753" y="2508940"/>
            <a:ext cx="1535113" cy="820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35" fill="norm" stroke="1" extrusionOk="0">
                <a:moveTo>
                  <a:pt x="134" y="0"/>
                </a:moveTo>
                <a:lnTo>
                  <a:pt x="0" y="301"/>
                </a:lnTo>
                <a:lnTo>
                  <a:pt x="235" y="1016"/>
                </a:lnTo>
                <a:cubicBezTo>
                  <a:pt x="365" y="1414"/>
                  <a:pt x="664" y="1951"/>
                  <a:pt x="899" y="2208"/>
                </a:cubicBezTo>
                <a:cubicBezTo>
                  <a:pt x="1134" y="2466"/>
                  <a:pt x="1329" y="2770"/>
                  <a:pt x="1329" y="2882"/>
                </a:cubicBezTo>
                <a:cubicBezTo>
                  <a:pt x="1329" y="2995"/>
                  <a:pt x="1382" y="3090"/>
                  <a:pt x="1452" y="3090"/>
                </a:cubicBezTo>
                <a:cubicBezTo>
                  <a:pt x="1522" y="3090"/>
                  <a:pt x="1712" y="3253"/>
                  <a:pt x="1876" y="3453"/>
                </a:cubicBezTo>
                <a:lnTo>
                  <a:pt x="2178" y="3815"/>
                </a:lnTo>
                <a:lnTo>
                  <a:pt x="1876" y="4863"/>
                </a:lnTo>
                <a:cubicBezTo>
                  <a:pt x="1710" y="5442"/>
                  <a:pt x="1569" y="5989"/>
                  <a:pt x="1569" y="6076"/>
                </a:cubicBezTo>
                <a:cubicBezTo>
                  <a:pt x="1569" y="6162"/>
                  <a:pt x="1508" y="6523"/>
                  <a:pt x="1430" y="6874"/>
                </a:cubicBezTo>
                <a:cubicBezTo>
                  <a:pt x="1352" y="7225"/>
                  <a:pt x="1267" y="7816"/>
                  <a:pt x="1240" y="8191"/>
                </a:cubicBezTo>
                <a:cubicBezTo>
                  <a:pt x="1212" y="8565"/>
                  <a:pt x="1148" y="8950"/>
                  <a:pt x="1100" y="9041"/>
                </a:cubicBezTo>
                <a:cubicBezTo>
                  <a:pt x="1053" y="9132"/>
                  <a:pt x="1036" y="9598"/>
                  <a:pt x="1061" y="10078"/>
                </a:cubicBezTo>
                <a:cubicBezTo>
                  <a:pt x="1098" y="10788"/>
                  <a:pt x="1176" y="11013"/>
                  <a:pt x="1491" y="11312"/>
                </a:cubicBezTo>
                <a:cubicBezTo>
                  <a:pt x="1997" y="11791"/>
                  <a:pt x="3493" y="12390"/>
                  <a:pt x="4188" y="12390"/>
                </a:cubicBezTo>
                <a:cubicBezTo>
                  <a:pt x="4817" y="12390"/>
                  <a:pt x="4873" y="12497"/>
                  <a:pt x="4937" y="13810"/>
                </a:cubicBezTo>
                <a:cubicBezTo>
                  <a:pt x="4977" y="14664"/>
                  <a:pt x="5124" y="16205"/>
                  <a:pt x="5255" y="17159"/>
                </a:cubicBezTo>
                <a:cubicBezTo>
                  <a:pt x="5312" y="17576"/>
                  <a:pt x="5720" y="17820"/>
                  <a:pt x="5970" y="17584"/>
                </a:cubicBezTo>
                <a:cubicBezTo>
                  <a:pt x="6443" y="17136"/>
                  <a:pt x="8120" y="16079"/>
                  <a:pt x="8203" y="16174"/>
                </a:cubicBezTo>
                <a:cubicBezTo>
                  <a:pt x="8255" y="16233"/>
                  <a:pt x="8293" y="16449"/>
                  <a:pt x="8293" y="16662"/>
                </a:cubicBezTo>
                <a:cubicBezTo>
                  <a:pt x="8293" y="16874"/>
                  <a:pt x="8404" y="17180"/>
                  <a:pt x="8538" y="17336"/>
                </a:cubicBezTo>
                <a:cubicBezTo>
                  <a:pt x="8673" y="17491"/>
                  <a:pt x="8784" y="17722"/>
                  <a:pt x="8784" y="17854"/>
                </a:cubicBezTo>
                <a:cubicBezTo>
                  <a:pt x="8784" y="17986"/>
                  <a:pt x="8943" y="18343"/>
                  <a:pt x="9141" y="18652"/>
                </a:cubicBezTo>
                <a:cubicBezTo>
                  <a:pt x="9340" y="18962"/>
                  <a:pt x="9535" y="19424"/>
                  <a:pt x="9577" y="19668"/>
                </a:cubicBezTo>
                <a:cubicBezTo>
                  <a:pt x="9619" y="19913"/>
                  <a:pt x="9721" y="20111"/>
                  <a:pt x="9800" y="20114"/>
                </a:cubicBezTo>
                <a:cubicBezTo>
                  <a:pt x="9880" y="20118"/>
                  <a:pt x="10135" y="20420"/>
                  <a:pt x="10370" y="20788"/>
                </a:cubicBezTo>
                <a:cubicBezTo>
                  <a:pt x="10866" y="21563"/>
                  <a:pt x="10930" y="21600"/>
                  <a:pt x="11029" y="21120"/>
                </a:cubicBezTo>
                <a:cubicBezTo>
                  <a:pt x="11069" y="20925"/>
                  <a:pt x="11154" y="20814"/>
                  <a:pt x="11213" y="20881"/>
                </a:cubicBezTo>
                <a:cubicBezTo>
                  <a:pt x="11346" y="21034"/>
                  <a:pt x="12530" y="18745"/>
                  <a:pt x="12995" y="17439"/>
                </a:cubicBezTo>
                <a:cubicBezTo>
                  <a:pt x="13390" y="16328"/>
                  <a:pt x="13755" y="16062"/>
                  <a:pt x="14246" y="16537"/>
                </a:cubicBezTo>
                <a:cubicBezTo>
                  <a:pt x="14962" y="17231"/>
                  <a:pt x="15460" y="17529"/>
                  <a:pt x="15865" y="17512"/>
                </a:cubicBezTo>
                <a:cubicBezTo>
                  <a:pt x="16354" y="17491"/>
                  <a:pt x="16428" y="17177"/>
                  <a:pt x="16608" y="14453"/>
                </a:cubicBezTo>
                <a:cubicBezTo>
                  <a:pt x="16669" y="13527"/>
                  <a:pt x="16762" y="12693"/>
                  <a:pt x="16814" y="12597"/>
                </a:cubicBezTo>
                <a:cubicBezTo>
                  <a:pt x="16867" y="12501"/>
                  <a:pt x="17299" y="12379"/>
                  <a:pt x="17769" y="12328"/>
                </a:cubicBezTo>
                <a:cubicBezTo>
                  <a:pt x="18240" y="12276"/>
                  <a:pt x="18707" y="12174"/>
                  <a:pt x="18808" y="12100"/>
                </a:cubicBezTo>
                <a:cubicBezTo>
                  <a:pt x="18909" y="12025"/>
                  <a:pt x="19100" y="11929"/>
                  <a:pt x="19232" y="11892"/>
                </a:cubicBezTo>
                <a:cubicBezTo>
                  <a:pt x="19364" y="11855"/>
                  <a:pt x="19693" y="11613"/>
                  <a:pt x="19964" y="11353"/>
                </a:cubicBezTo>
                <a:cubicBezTo>
                  <a:pt x="20632" y="10713"/>
                  <a:pt x="20696" y="9918"/>
                  <a:pt x="20277" y="7507"/>
                </a:cubicBezTo>
                <a:cubicBezTo>
                  <a:pt x="20103" y="6510"/>
                  <a:pt x="19869" y="5370"/>
                  <a:pt x="19752" y="4966"/>
                </a:cubicBezTo>
                <a:cubicBezTo>
                  <a:pt x="19496" y="4086"/>
                  <a:pt x="19618" y="3550"/>
                  <a:pt x="20249" y="2820"/>
                </a:cubicBezTo>
                <a:cubicBezTo>
                  <a:pt x="20797" y="2186"/>
                  <a:pt x="21570" y="868"/>
                  <a:pt x="21600" y="529"/>
                </a:cubicBezTo>
                <a:lnTo>
                  <a:pt x="21600" y="446"/>
                </a:lnTo>
                <a:cubicBezTo>
                  <a:pt x="21590" y="358"/>
                  <a:pt x="21530" y="203"/>
                  <a:pt x="21438" y="0"/>
                </a:cubicBezTo>
                <a:lnTo>
                  <a:pt x="13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03" name="IMG_2966.png" descr="IMG_2966.png"/>
          <p:cNvPicPr>
            <a:picLocks noChangeAspect="1"/>
          </p:cNvPicPr>
          <p:nvPr/>
        </p:nvPicPr>
        <p:blipFill>
          <a:blip r:embed="rId4">
            <a:extLst/>
          </a:blip>
          <a:srcRect l="10597" t="12019" r="10594" b="24239"/>
          <a:stretch>
            <a:fillRect/>
          </a:stretch>
        </p:blipFill>
        <p:spPr>
          <a:xfrm>
            <a:off x="4214092" y="3000083"/>
            <a:ext cx="1467644" cy="1342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3" fill="norm" stroke="1" extrusionOk="0">
                <a:moveTo>
                  <a:pt x="10800" y="0"/>
                </a:moveTo>
                <a:cubicBezTo>
                  <a:pt x="10748" y="0"/>
                  <a:pt x="10586" y="420"/>
                  <a:pt x="10438" y="930"/>
                </a:cubicBezTo>
                <a:cubicBezTo>
                  <a:pt x="10249" y="1582"/>
                  <a:pt x="9972" y="2067"/>
                  <a:pt x="9515" y="2563"/>
                </a:cubicBezTo>
                <a:cubicBezTo>
                  <a:pt x="8887" y="3245"/>
                  <a:pt x="8838" y="3271"/>
                  <a:pt x="8119" y="3196"/>
                </a:cubicBezTo>
                <a:cubicBezTo>
                  <a:pt x="7266" y="3107"/>
                  <a:pt x="7299" y="3002"/>
                  <a:pt x="7593" y="4766"/>
                </a:cubicBezTo>
                <a:cubicBezTo>
                  <a:pt x="7853" y="6325"/>
                  <a:pt x="7870" y="7953"/>
                  <a:pt x="7628" y="8715"/>
                </a:cubicBezTo>
                <a:cubicBezTo>
                  <a:pt x="7424" y="9359"/>
                  <a:pt x="6873" y="9737"/>
                  <a:pt x="6332" y="9602"/>
                </a:cubicBezTo>
                <a:cubicBezTo>
                  <a:pt x="5872" y="9486"/>
                  <a:pt x="5110" y="8710"/>
                  <a:pt x="4755" y="7994"/>
                </a:cubicBezTo>
                <a:lnTo>
                  <a:pt x="4492" y="7456"/>
                </a:lnTo>
                <a:lnTo>
                  <a:pt x="4065" y="7950"/>
                </a:lnTo>
                <a:cubicBezTo>
                  <a:pt x="3684" y="8392"/>
                  <a:pt x="3578" y="8429"/>
                  <a:pt x="2967" y="8355"/>
                </a:cubicBezTo>
                <a:cubicBezTo>
                  <a:pt x="2594" y="8309"/>
                  <a:pt x="1889" y="8049"/>
                  <a:pt x="1402" y="7772"/>
                </a:cubicBezTo>
                <a:cubicBezTo>
                  <a:pt x="915" y="7496"/>
                  <a:pt x="496" y="7266"/>
                  <a:pt x="467" y="7266"/>
                </a:cubicBezTo>
                <a:cubicBezTo>
                  <a:pt x="439" y="7266"/>
                  <a:pt x="571" y="7604"/>
                  <a:pt x="765" y="8019"/>
                </a:cubicBezTo>
                <a:cubicBezTo>
                  <a:pt x="1193" y="8936"/>
                  <a:pt x="1215" y="9546"/>
                  <a:pt x="829" y="9924"/>
                </a:cubicBezTo>
                <a:cubicBezTo>
                  <a:pt x="543" y="10205"/>
                  <a:pt x="542" y="10218"/>
                  <a:pt x="975" y="11051"/>
                </a:cubicBezTo>
                <a:cubicBezTo>
                  <a:pt x="1727" y="12495"/>
                  <a:pt x="1536" y="13471"/>
                  <a:pt x="397" y="13982"/>
                </a:cubicBezTo>
                <a:lnTo>
                  <a:pt x="0" y="14159"/>
                </a:lnTo>
                <a:lnTo>
                  <a:pt x="660" y="14526"/>
                </a:lnTo>
                <a:cubicBezTo>
                  <a:pt x="2399" y="15494"/>
                  <a:pt x="4350" y="17112"/>
                  <a:pt x="4486" y="17697"/>
                </a:cubicBezTo>
                <a:cubicBezTo>
                  <a:pt x="4600" y="18192"/>
                  <a:pt x="4163" y="18953"/>
                  <a:pt x="3230" y="19899"/>
                </a:cubicBezTo>
                <a:lnTo>
                  <a:pt x="2517" y="20627"/>
                </a:lnTo>
                <a:lnTo>
                  <a:pt x="3867" y="20735"/>
                </a:lnTo>
                <a:cubicBezTo>
                  <a:pt x="4609" y="20792"/>
                  <a:pt x="5752" y="20980"/>
                  <a:pt x="6408" y="21153"/>
                </a:cubicBezTo>
                <a:cubicBezTo>
                  <a:pt x="8102" y="21600"/>
                  <a:pt x="9341" y="21405"/>
                  <a:pt x="10245" y="20545"/>
                </a:cubicBezTo>
                <a:cubicBezTo>
                  <a:pt x="10590" y="20217"/>
                  <a:pt x="11059" y="20181"/>
                  <a:pt x="11279" y="20469"/>
                </a:cubicBezTo>
                <a:cubicBezTo>
                  <a:pt x="11545" y="20816"/>
                  <a:pt x="12444" y="21266"/>
                  <a:pt x="13113" y="21387"/>
                </a:cubicBezTo>
                <a:cubicBezTo>
                  <a:pt x="13512" y="21459"/>
                  <a:pt x="14185" y="21380"/>
                  <a:pt x="15122" y="21153"/>
                </a:cubicBezTo>
                <a:cubicBezTo>
                  <a:pt x="15898" y="20964"/>
                  <a:pt x="17108" y="20773"/>
                  <a:pt x="17809" y="20722"/>
                </a:cubicBezTo>
                <a:lnTo>
                  <a:pt x="19083" y="20627"/>
                </a:lnTo>
                <a:lnTo>
                  <a:pt x="18370" y="19899"/>
                </a:lnTo>
                <a:cubicBezTo>
                  <a:pt x="17436" y="18953"/>
                  <a:pt x="17000" y="18192"/>
                  <a:pt x="17114" y="17697"/>
                </a:cubicBezTo>
                <a:cubicBezTo>
                  <a:pt x="17250" y="17112"/>
                  <a:pt x="19195" y="15494"/>
                  <a:pt x="20934" y="14526"/>
                </a:cubicBezTo>
                <a:lnTo>
                  <a:pt x="21600" y="14159"/>
                </a:lnTo>
                <a:lnTo>
                  <a:pt x="21203" y="13982"/>
                </a:lnTo>
                <a:cubicBezTo>
                  <a:pt x="20064" y="13471"/>
                  <a:pt x="19873" y="12495"/>
                  <a:pt x="20625" y="11051"/>
                </a:cubicBezTo>
                <a:cubicBezTo>
                  <a:pt x="21058" y="10218"/>
                  <a:pt x="21057" y="10205"/>
                  <a:pt x="20771" y="9924"/>
                </a:cubicBezTo>
                <a:cubicBezTo>
                  <a:pt x="20385" y="9546"/>
                  <a:pt x="20407" y="8936"/>
                  <a:pt x="20835" y="8019"/>
                </a:cubicBezTo>
                <a:cubicBezTo>
                  <a:pt x="21029" y="7604"/>
                  <a:pt x="21161" y="7266"/>
                  <a:pt x="21133" y="7266"/>
                </a:cubicBezTo>
                <a:cubicBezTo>
                  <a:pt x="21104" y="7266"/>
                  <a:pt x="20685" y="7496"/>
                  <a:pt x="20198" y="7772"/>
                </a:cubicBezTo>
                <a:cubicBezTo>
                  <a:pt x="19711" y="8049"/>
                  <a:pt x="19006" y="8309"/>
                  <a:pt x="18633" y="8355"/>
                </a:cubicBezTo>
                <a:cubicBezTo>
                  <a:pt x="18022" y="8429"/>
                  <a:pt x="17916" y="8392"/>
                  <a:pt x="17535" y="7950"/>
                </a:cubicBezTo>
                <a:lnTo>
                  <a:pt x="17108" y="7456"/>
                </a:lnTo>
                <a:lnTo>
                  <a:pt x="16845" y="7994"/>
                </a:lnTo>
                <a:cubicBezTo>
                  <a:pt x="16490" y="8710"/>
                  <a:pt x="15728" y="9486"/>
                  <a:pt x="15268" y="9602"/>
                </a:cubicBezTo>
                <a:cubicBezTo>
                  <a:pt x="14727" y="9737"/>
                  <a:pt x="14176" y="9359"/>
                  <a:pt x="13972" y="8715"/>
                </a:cubicBezTo>
                <a:cubicBezTo>
                  <a:pt x="13730" y="7953"/>
                  <a:pt x="13747" y="6325"/>
                  <a:pt x="14007" y="4766"/>
                </a:cubicBezTo>
                <a:cubicBezTo>
                  <a:pt x="14301" y="3002"/>
                  <a:pt x="14334" y="3107"/>
                  <a:pt x="13481" y="3196"/>
                </a:cubicBezTo>
                <a:cubicBezTo>
                  <a:pt x="12762" y="3271"/>
                  <a:pt x="12713" y="3245"/>
                  <a:pt x="12085" y="2563"/>
                </a:cubicBezTo>
                <a:cubicBezTo>
                  <a:pt x="11628" y="2067"/>
                  <a:pt x="11351" y="1582"/>
                  <a:pt x="11162" y="930"/>
                </a:cubicBezTo>
                <a:cubicBezTo>
                  <a:pt x="11014" y="420"/>
                  <a:pt x="10852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04" name="IMG_2966.png" descr="IMG_2966.png"/>
          <p:cNvPicPr>
            <a:picLocks noChangeAspect="1"/>
          </p:cNvPicPr>
          <p:nvPr/>
        </p:nvPicPr>
        <p:blipFill>
          <a:blip r:embed="rId4">
            <a:extLst/>
          </a:blip>
          <a:srcRect l="10597" t="12019" r="49274" b="24320"/>
          <a:stretch>
            <a:fillRect/>
          </a:stretch>
        </p:blipFill>
        <p:spPr>
          <a:xfrm>
            <a:off x="4210101" y="3000941"/>
            <a:ext cx="747316" cy="1340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5" fill="norm" stroke="1" extrusionOk="0">
                <a:moveTo>
                  <a:pt x="21210" y="0"/>
                </a:moveTo>
                <a:cubicBezTo>
                  <a:pt x="21108" y="0"/>
                  <a:pt x="20790" y="420"/>
                  <a:pt x="20499" y="930"/>
                </a:cubicBezTo>
                <a:cubicBezTo>
                  <a:pt x="20128" y="1582"/>
                  <a:pt x="19584" y="2067"/>
                  <a:pt x="18686" y="2563"/>
                </a:cubicBezTo>
                <a:cubicBezTo>
                  <a:pt x="17453" y="3245"/>
                  <a:pt x="17357" y="3271"/>
                  <a:pt x="15945" y="3196"/>
                </a:cubicBezTo>
                <a:cubicBezTo>
                  <a:pt x="14269" y="3107"/>
                  <a:pt x="14335" y="3002"/>
                  <a:pt x="14912" y="4766"/>
                </a:cubicBezTo>
                <a:cubicBezTo>
                  <a:pt x="15423" y="6325"/>
                  <a:pt x="15456" y="7953"/>
                  <a:pt x="14981" y="8715"/>
                </a:cubicBezTo>
                <a:cubicBezTo>
                  <a:pt x="14581" y="9359"/>
                  <a:pt x="13497" y="9737"/>
                  <a:pt x="12435" y="9602"/>
                </a:cubicBezTo>
                <a:cubicBezTo>
                  <a:pt x="11532" y="9486"/>
                  <a:pt x="10036" y="8710"/>
                  <a:pt x="9337" y="7994"/>
                </a:cubicBezTo>
                <a:lnTo>
                  <a:pt x="8821" y="7456"/>
                </a:lnTo>
                <a:lnTo>
                  <a:pt x="7984" y="7950"/>
                </a:lnTo>
                <a:cubicBezTo>
                  <a:pt x="7235" y="8392"/>
                  <a:pt x="7027" y="8429"/>
                  <a:pt x="5827" y="8355"/>
                </a:cubicBezTo>
                <a:cubicBezTo>
                  <a:pt x="5095" y="8309"/>
                  <a:pt x="3709" y="8049"/>
                  <a:pt x="2753" y="7772"/>
                </a:cubicBezTo>
                <a:cubicBezTo>
                  <a:pt x="1797" y="7496"/>
                  <a:pt x="974" y="7266"/>
                  <a:pt x="918" y="7266"/>
                </a:cubicBezTo>
                <a:cubicBezTo>
                  <a:pt x="861" y="7266"/>
                  <a:pt x="1122" y="7604"/>
                  <a:pt x="1503" y="8019"/>
                </a:cubicBezTo>
                <a:cubicBezTo>
                  <a:pt x="2343" y="8936"/>
                  <a:pt x="2387" y="9546"/>
                  <a:pt x="1629" y="9924"/>
                </a:cubicBezTo>
                <a:cubicBezTo>
                  <a:pt x="1067" y="10205"/>
                  <a:pt x="1065" y="10218"/>
                  <a:pt x="1916" y="11051"/>
                </a:cubicBezTo>
                <a:cubicBezTo>
                  <a:pt x="3392" y="12495"/>
                  <a:pt x="3016" y="13471"/>
                  <a:pt x="780" y="13982"/>
                </a:cubicBezTo>
                <a:lnTo>
                  <a:pt x="0" y="14159"/>
                </a:lnTo>
                <a:lnTo>
                  <a:pt x="1296" y="14526"/>
                </a:lnTo>
                <a:cubicBezTo>
                  <a:pt x="4711" y="15494"/>
                  <a:pt x="8544" y="17112"/>
                  <a:pt x="8810" y="17697"/>
                </a:cubicBezTo>
                <a:cubicBezTo>
                  <a:pt x="9035" y="18192"/>
                  <a:pt x="8176" y="18953"/>
                  <a:pt x="6343" y="19899"/>
                </a:cubicBezTo>
                <a:lnTo>
                  <a:pt x="4944" y="20627"/>
                </a:lnTo>
                <a:lnTo>
                  <a:pt x="7594" y="20735"/>
                </a:lnTo>
                <a:cubicBezTo>
                  <a:pt x="9051" y="20792"/>
                  <a:pt x="11297" y="20980"/>
                  <a:pt x="12584" y="21153"/>
                </a:cubicBezTo>
                <a:cubicBezTo>
                  <a:pt x="15912" y="21600"/>
                  <a:pt x="18345" y="21405"/>
                  <a:pt x="20120" y="20545"/>
                </a:cubicBezTo>
                <a:cubicBezTo>
                  <a:pt x="20582" y="20321"/>
                  <a:pt x="21146" y="20239"/>
                  <a:pt x="21600" y="20298"/>
                </a:cubicBezTo>
                <a:lnTo>
                  <a:pt x="21600" y="513"/>
                </a:lnTo>
                <a:cubicBezTo>
                  <a:pt x="21452" y="314"/>
                  <a:pt x="21266" y="0"/>
                  <a:pt x="2121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05" name="IMG_2967.jpeg" descr="IMG_2967.jpeg"/>
          <p:cNvPicPr>
            <a:picLocks noChangeAspect="1"/>
          </p:cNvPicPr>
          <p:nvPr/>
        </p:nvPicPr>
        <p:blipFill>
          <a:blip r:embed="rId5">
            <a:extLst/>
          </a:blip>
          <a:srcRect l="17669" t="4771" r="17671" b="9798"/>
          <a:stretch>
            <a:fillRect/>
          </a:stretch>
        </p:blipFill>
        <p:spPr>
          <a:xfrm>
            <a:off x="4636431" y="1704530"/>
            <a:ext cx="1368426" cy="1284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8" fill="norm" stroke="1" extrusionOk="0">
                <a:moveTo>
                  <a:pt x="16119" y="12"/>
                </a:moveTo>
                <a:cubicBezTo>
                  <a:pt x="16003" y="53"/>
                  <a:pt x="15859" y="191"/>
                  <a:pt x="15755" y="405"/>
                </a:cubicBezTo>
                <a:cubicBezTo>
                  <a:pt x="15601" y="721"/>
                  <a:pt x="15503" y="791"/>
                  <a:pt x="15304" y="724"/>
                </a:cubicBezTo>
                <a:cubicBezTo>
                  <a:pt x="15078" y="648"/>
                  <a:pt x="15053" y="693"/>
                  <a:pt x="15085" y="1090"/>
                </a:cubicBezTo>
                <a:cubicBezTo>
                  <a:pt x="15129" y="1634"/>
                  <a:pt x="14977" y="1953"/>
                  <a:pt x="14778" y="1742"/>
                </a:cubicBezTo>
                <a:cubicBezTo>
                  <a:pt x="14521" y="1469"/>
                  <a:pt x="14450" y="1600"/>
                  <a:pt x="14490" y="2234"/>
                </a:cubicBezTo>
                <a:cubicBezTo>
                  <a:pt x="14517" y="2666"/>
                  <a:pt x="14451" y="3032"/>
                  <a:pt x="14283" y="3391"/>
                </a:cubicBezTo>
                <a:cubicBezTo>
                  <a:pt x="14055" y="3878"/>
                  <a:pt x="14025" y="3896"/>
                  <a:pt x="13870" y="3670"/>
                </a:cubicBezTo>
                <a:cubicBezTo>
                  <a:pt x="13729" y="3466"/>
                  <a:pt x="13729" y="3367"/>
                  <a:pt x="13882" y="3052"/>
                </a:cubicBezTo>
                <a:cubicBezTo>
                  <a:pt x="14131" y="2540"/>
                  <a:pt x="14115" y="2362"/>
                  <a:pt x="13826" y="2460"/>
                </a:cubicBezTo>
                <a:cubicBezTo>
                  <a:pt x="13504" y="2568"/>
                  <a:pt x="13403" y="2360"/>
                  <a:pt x="13625" y="2048"/>
                </a:cubicBezTo>
                <a:cubicBezTo>
                  <a:pt x="13869" y="1706"/>
                  <a:pt x="13857" y="1641"/>
                  <a:pt x="13550" y="1555"/>
                </a:cubicBezTo>
                <a:cubicBezTo>
                  <a:pt x="13365" y="1504"/>
                  <a:pt x="13312" y="1414"/>
                  <a:pt x="13362" y="1243"/>
                </a:cubicBezTo>
                <a:cubicBezTo>
                  <a:pt x="13413" y="1070"/>
                  <a:pt x="13338" y="952"/>
                  <a:pt x="13105" y="837"/>
                </a:cubicBezTo>
                <a:cubicBezTo>
                  <a:pt x="12818" y="695"/>
                  <a:pt x="12752" y="711"/>
                  <a:pt x="12548" y="970"/>
                </a:cubicBezTo>
                <a:cubicBezTo>
                  <a:pt x="12282" y="1309"/>
                  <a:pt x="12258" y="1417"/>
                  <a:pt x="12429" y="1529"/>
                </a:cubicBezTo>
                <a:cubicBezTo>
                  <a:pt x="12496" y="1573"/>
                  <a:pt x="12520" y="1784"/>
                  <a:pt x="12479" y="2001"/>
                </a:cubicBezTo>
                <a:cubicBezTo>
                  <a:pt x="12422" y="2304"/>
                  <a:pt x="12447" y="2400"/>
                  <a:pt x="12598" y="2400"/>
                </a:cubicBezTo>
                <a:cubicBezTo>
                  <a:pt x="12913" y="2400"/>
                  <a:pt x="12986" y="2678"/>
                  <a:pt x="12692" y="2759"/>
                </a:cubicBezTo>
                <a:cubicBezTo>
                  <a:pt x="12440" y="2829"/>
                  <a:pt x="12438" y="2851"/>
                  <a:pt x="12623" y="3152"/>
                </a:cubicBezTo>
                <a:cubicBezTo>
                  <a:pt x="12800" y="3439"/>
                  <a:pt x="12798" y="3479"/>
                  <a:pt x="12623" y="3551"/>
                </a:cubicBezTo>
                <a:cubicBezTo>
                  <a:pt x="12516" y="3594"/>
                  <a:pt x="12358" y="3572"/>
                  <a:pt x="12272" y="3504"/>
                </a:cubicBezTo>
                <a:cubicBezTo>
                  <a:pt x="12167" y="3421"/>
                  <a:pt x="12027" y="3483"/>
                  <a:pt x="11840" y="3690"/>
                </a:cubicBezTo>
                <a:lnTo>
                  <a:pt x="11564" y="3996"/>
                </a:lnTo>
                <a:lnTo>
                  <a:pt x="11890" y="4316"/>
                </a:lnTo>
                <a:cubicBezTo>
                  <a:pt x="12215" y="4636"/>
                  <a:pt x="12198" y="4927"/>
                  <a:pt x="11859" y="4927"/>
                </a:cubicBezTo>
                <a:cubicBezTo>
                  <a:pt x="11553" y="4927"/>
                  <a:pt x="11662" y="5182"/>
                  <a:pt x="12059" y="5400"/>
                </a:cubicBezTo>
                <a:cubicBezTo>
                  <a:pt x="12500" y="5641"/>
                  <a:pt x="12572" y="6117"/>
                  <a:pt x="12184" y="6224"/>
                </a:cubicBezTo>
                <a:cubicBezTo>
                  <a:pt x="11889" y="6306"/>
                  <a:pt x="11875" y="6380"/>
                  <a:pt x="12116" y="6717"/>
                </a:cubicBezTo>
                <a:cubicBezTo>
                  <a:pt x="12267" y="6930"/>
                  <a:pt x="12273" y="7019"/>
                  <a:pt x="12128" y="7315"/>
                </a:cubicBezTo>
                <a:cubicBezTo>
                  <a:pt x="11876" y="7832"/>
                  <a:pt x="11319" y="8427"/>
                  <a:pt x="11176" y="8333"/>
                </a:cubicBezTo>
                <a:cubicBezTo>
                  <a:pt x="10977" y="8202"/>
                  <a:pt x="11034" y="7393"/>
                  <a:pt x="11270" y="6956"/>
                </a:cubicBezTo>
                <a:cubicBezTo>
                  <a:pt x="11479" y="6568"/>
                  <a:pt x="11472" y="6549"/>
                  <a:pt x="11201" y="6311"/>
                </a:cubicBezTo>
                <a:cubicBezTo>
                  <a:pt x="10941" y="6083"/>
                  <a:pt x="10935" y="6039"/>
                  <a:pt x="11107" y="5692"/>
                </a:cubicBezTo>
                <a:cubicBezTo>
                  <a:pt x="11276" y="5351"/>
                  <a:pt x="11270" y="5299"/>
                  <a:pt x="11044" y="5094"/>
                </a:cubicBezTo>
                <a:cubicBezTo>
                  <a:pt x="10909" y="4971"/>
                  <a:pt x="10800" y="4735"/>
                  <a:pt x="10800" y="4568"/>
                </a:cubicBezTo>
                <a:cubicBezTo>
                  <a:pt x="10800" y="4387"/>
                  <a:pt x="10724" y="4262"/>
                  <a:pt x="10612" y="4262"/>
                </a:cubicBezTo>
                <a:cubicBezTo>
                  <a:pt x="10487" y="4262"/>
                  <a:pt x="10424" y="4394"/>
                  <a:pt x="10424" y="4655"/>
                </a:cubicBezTo>
                <a:cubicBezTo>
                  <a:pt x="10424" y="4871"/>
                  <a:pt x="10336" y="5104"/>
                  <a:pt x="10230" y="5167"/>
                </a:cubicBezTo>
                <a:cubicBezTo>
                  <a:pt x="10058" y="5269"/>
                  <a:pt x="10059" y="5335"/>
                  <a:pt x="10236" y="5785"/>
                </a:cubicBezTo>
                <a:cubicBezTo>
                  <a:pt x="10427" y="6269"/>
                  <a:pt x="10427" y="6289"/>
                  <a:pt x="10180" y="6357"/>
                </a:cubicBezTo>
                <a:cubicBezTo>
                  <a:pt x="9858" y="6447"/>
                  <a:pt x="9855" y="6763"/>
                  <a:pt x="10174" y="7195"/>
                </a:cubicBezTo>
                <a:cubicBezTo>
                  <a:pt x="10474" y="7604"/>
                  <a:pt x="10491" y="8039"/>
                  <a:pt x="10217" y="8280"/>
                </a:cubicBezTo>
                <a:cubicBezTo>
                  <a:pt x="10038" y="8438"/>
                  <a:pt x="9952" y="8389"/>
                  <a:pt x="9535" y="7874"/>
                </a:cubicBezTo>
                <a:cubicBezTo>
                  <a:pt x="9079" y="7312"/>
                  <a:pt x="9068" y="7269"/>
                  <a:pt x="9240" y="6916"/>
                </a:cubicBezTo>
                <a:cubicBezTo>
                  <a:pt x="9473" y="6438"/>
                  <a:pt x="9467" y="6421"/>
                  <a:pt x="9134" y="6371"/>
                </a:cubicBezTo>
                <a:cubicBezTo>
                  <a:pt x="8764" y="6315"/>
                  <a:pt x="8823" y="5910"/>
                  <a:pt x="9259" y="5473"/>
                </a:cubicBezTo>
                <a:lnTo>
                  <a:pt x="9578" y="5154"/>
                </a:lnTo>
                <a:lnTo>
                  <a:pt x="9309" y="5041"/>
                </a:lnTo>
                <a:cubicBezTo>
                  <a:pt x="9079" y="4950"/>
                  <a:pt x="9052" y="4893"/>
                  <a:pt x="9165" y="4668"/>
                </a:cubicBezTo>
                <a:cubicBezTo>
                  <a:pt x="9239" y="4520"/>
                  <a:pt x="9355" y="4395"/>
                  <a:pt x="9422" y="4395"/>
                </a:cubicBezTo>
                <a:cubicBezTo>
                  <a:pt x="9611" y="4395"/>
                  <a:pt x="9569" y="4137"/>
                  <a:pt x="9322" y="3803"/>
                </a:cubicBezTo>
                <a:lnTo>
                  <a:pt x="9096" y="3498"/>
                </a:lnTo>
                <a:lnTo>
                  <a:pt x="8733" y="3803"/>
                </a:lnTo>
                <a:cubicBezTo>
                  <a:pt x="8420" y="4068"/>
                  <a:pt x="8394" y="4144"/>
                  <a:pt x="8539" y="4329"/>
                </a:cubicBezTo>
                <a:cubicBezTo>
                  <a:pt x="8738" y="4584"/>
                  <a:pt x="8605" y="4758"/>
                  <a:pt x="8163" y="4821"/>
                </a:cubicBezTo>
                <a:cubicBezTo>
                  <a:pt x="7891" y="4860"/>
                  <a:pt x="7845" y="4806"/>
                  <a:pt x="7812" y="4442"/>
                </a:cubicBezTo>
                <a:cubicBezTo>
                  <a:pt x="7780" y="4094"/>
                  <a:pt x="7851" y="3956"/>
                  <a:pt x="8219" y="3644"/>
                </a:cubicBezTo>
                <a:cubicBezTo>
                  <a:pt x="8465" y="3436"/>
                  <a:pt x="8664" y="3179"/>
                  <a:pt x="8664" y="3079"/>
                </a:cubicBezTo>
                <a:cubicBezTo>
                  <a:pt x="8664" y="2936"/>
                  <a:pt x="8626" y="2930"/>
                  <a:pt x="8488" y="3052"/>
                </a:cubicBezTo>
                <a:cubicBezTo>
                  <a:pt x="8353" y="3172"/>
                  <a:pt x="8291" y="3169"/>
                  <a:pt x="8219" y="3045"/>
                </a:cubicBezTo>
                <a:cubicBezTo>
                  <a:pt x="8162" y="2947"/>
                  <a:pt x="8254" y="2776"/>
                  <a:pt x="8463" y="2600"/>
                </a:cubicBezTo>
                <a:lnTo>
                  <a:pt x="8808" y="2307"/>
                </a:lnTo>
                <a:lnTo>
                  <a:pt x="8482" y="2081"/>
                </a:lnTo>
                <a:cubicBezTo>
                  <a:pt x="8128" y="1834"/>
                  <a:pt x="8157" y="1595"/>
                  <a:pt x="8545" y="1595"/>
                </a:cubicBezTo>
                <a:cubicBezTo>
                  <a:pt x="8854" y="1595"/>
                  <a:pt x="8856" y="1533"/>
                  <a:pt x="8532" y="1190"/>
                </a:cubicBezTo>
                <a:cubicBezTo>
                  <a:pt x="8292" y="935"/>
                  <a:pt x="8251" y="929"/>
                  <a:pt x="8050" y="1123"/>
                </a:cubicBezTo>
                <a:cubicBezTo>
                  <a:pt x="7929" y="1239"/>
                  <a:pt x="7792" y="1295"/>
                  <a:pt x="7749" y="1250"/>
                </a:cubicBezTo>
                <a:cubicBezTo>
                  <a:pt x="7706" y="1204"/>
                  <a:pt x="7685" y="1338"/>
                  <a:pt x="7699" y="1549"/>
                </a:cubicBezTo>
                <a:cubicBezTo>
                  <a:pt x="7716" y="1795"/>
                  <a:pt x="7668" y="1916"/>
                  <a:pt x="7568" y="1895"/>
                </a:cubicBezTo>
                <a:cubicBezTo>
                  <a:pt x="7355" y="1849"/>
                  <a:pt x="7369" y="2071"/>
                  <a:pt x="7605" y="2453"/>
                </a:cubicBezTo>
                <a:cubicBezTo>
                  <a:pt x="7830" y="2817"/>
                  <a:pt x="7644" y="3058"/>
                  <a:pt x="7342" y="2793"/>
                </a:cubicBezTo>
                <a:cubicBezTo>
                  <a:pt x="7079" y="2561"/>
                  <a:pt x="7093" y="3038"/>
                  <a:pt x="7361" y="3444"/>
                </a:cubicBezTo>
                <a:cubicBezTo>
                  <a:pt x="7545" y="3723"/>
                  <a:pt x="7549" y="3776"/>
                  <a:pt x="7373" y="3963"/>
                </a:cubicBezTo>
                <a:cubicBezTo>
                  <a:pt x="7198" y="4150"/>
                  <a:pt x="7152" y="4130"/>
                  <a:pt x="6935" y="3750"/>
                </a:cubicBezTo>
                <a:cubicBezTo>
                  <a:pt x="6766" y="3455"/>
                  <a:pt x="6706" y="3134"/>
                  <a:pt x="6728" y="2666"/>
                </a:cubicBezTo>
                <a:cubicBezTo>
                  <a:pt x="6761" y="1979"/>
                  <a:pt x="6677" y="1850"/>
                  <a:pt x="6409" y="2194"/>
                </a:cubicBezTo>
                <a:cubicBezTo>
                  <a:pt x="6208" y="2450"/>
                  <a:pt x="6016" y="2325"/>
                  <a:pt x="6045" y="1955"/>
                </a:cubicBezTo>
                <a:cubicBezTo>
                  <a:pt x="6088" y="1406"/>
                  <a:pt x="6034" y="1204"/>
                  <a:pt x="5857" y="1276"/>
                </a:cubicBezTo>
                <a:cubicBezTo>
                  <a:pt x="5762" y="1315"/>
                  <a:pt x="5570" y="1191"/>
                  <a:pt x="5431" y="1003"/>
                </a:cubicBezTo>
                <a:cubicBezTo>
                  <a:pt x="4996" y="416"/>
                  <a:pt x="4683" y="677"/>
                  <a:pt x="5087" y="1289"/>
                </a:cubicBezTo>
                <a:cubicBezTo>
                  <a:pt x="5251" y="1539"/>
                  <a:pt x="5246" y="1589"/>
                  <a:pt x="5081" y="1735"/>
                </a:cubicBezTo>
                <a:cubicBezTo>
                  <a:pt x="4854" y="1935"/>
                  <a:pt x="5030" y="2226"/>
                  <a:pt x="5494" y="2413"/>
                </a:cubicBezTo>
                <a:cubicBezTo>
                  <a:pt x="5799" y="2537"/>
                  <a:pt x="5775" y="2799"/>
                  <a:pt x="5456" y="2799"/>
                </a:cubicBezTo>
                <a:cubicBezTo>
                  <a:pt x="5188" y="2799"/>
                  <a:pt x="5234" y="2953"/>
                  <a:pt x="5594" y="3258"/>
                </a:cubicBezTo>
                <a:cubicBezTo>
                  <a:pt x="5907" y="3524"/>
                  <a:pt x="5913" y="3538"/>
                  <a:pt x="5713" y="3963"/>
                </a:cubicBezTo>
                <a:cubicBezTo>
                  <a:pt x="5517" y="4380"/>
                  <a:pt x="5275" y="4438"/>
                  <a:pt x="5275" y="4070"/>
                </a:cubicBezTo>
                <a:cubicBezTo>
                  <a:pt x="5275" y="3973"/>
                  <a:pt x="5194" y="3827"/>
                  <a:pt x="5099" y="3744"/>
                </a:cubicBezTo>
                <a:cubicBezTo>
                  <a:pt x="4963" y="3623"/>
                  <a:pt x="4912" y="3657"/>
                  <a:pt x="4855" y="3890"/>
                </a:cubicBezTo>
                <a:cubicBezTo>
                  <a:pt x="4784" y="4178"/>
                  <a:pt x="4777" y="4174"/>
                  <a:pt x="4529" y="3936"/>
                </a:cubicBezTo>
                <a:cubicBezTo>
                  <a:pt x="4311" y="3727"/>
                  <a:pt x="4244" y="3722"/>
                  <a:pt x="4053" y="3877"/>
                </a:cubicBezTo>
                <a:cubicBezTo>
                  <a:pt x="3931" y="3976"/>
                  <a:pt x="3812" y="4069"/>
                  <a:pt x="3790" y="4083"/>
                </a:cubicBezTo>
                <a:cubicBezTo>
                  <a:pt x="3757" y="4103"/>
                  <a:pt x="3847" y="4297"/>
                  <a:pt x="4110" y="4781"/>
                </a:cubicBezTo>
                <a:cubicBezTo>
                  <a:pt x="4125" y="4810"/>
                  <a:pt x="4220" y="4765"/>
                  <a:pt x="4323" y="4675"/>
                </a:cubicBezTo>
                <a:cubicBezTo>
                  <a:pt x="4557" y="4468"/>
                  <a:pt x="4790" y="4601"/>
                  <a:pt x="4686" y="4888"/>
                </a:cubicBezTo>
                <a:cubicBezTo>
                  <a:pt x="4626" y="5053"/>
                  <a:pt x="4659" y="5089"/>
                  <a:pt x="4842" y="5034"/>
                </a:cubicBezTo>
                <a:cubicBezTo>
                  <a:pt x="5441" y="4856"/>
                  <a:pt x="5462" y="4864"/>
                  <a:pt x="5431" y="5167"/>
                </a:cubicBezTo>
                <a:cubicBezTo>
                  <a:pt x="5394" y="5537"/>
                  <a:pt x="5656" y="5560"/>
                  <a:pt x="5951" y="5213"/>
                </a:cubicBezTo>
                <a:cubicBezTo>
                  <a:pt x="6135" y="4998"/>
                  <a:pt x="6241" y="4975"/>
                  <a:pt x="6634" y="5087"/>
                </a:cubicBezTo>
                <a:cubicBezTo>
                  <a:pt x="7177" y="5242"/>
                  <a:pt x="7473" y="5511"/>
                  <a:pt x="7348" y="5726"/>
                </a:cubicBezTo>
                <a:cubicBezTo>
                  <a:pt x="7282" y="5840"/>
                  <a:pt x="7218" y="5836"/>
                  <a:pt x="7085" y="5719"/>
                </a:cubicBezTo>
                <a:cubicBezTo>
                  <a:pt x="6946" y="5596"/>
                  <a:pt x="6910" y="5608"/>
                  <a:pt x="6910" y="5765"/>
                </a:cubicBezTo>
                <a:cubicBezTo>
                  <a:pt x="6910" y="6147"/>
                  <a:pt x="6595" y="6277"/>
                  <a:pt x="6365" y="5992"/>
                </a:cubicBezTo>
                <a:cubicBezTo>
                  <a:pt x="6119" y="5687"/>
                  <a:pt x="6045" y="5675"/>
                  <a:pt x="5751" y="5912"/>
                </a:cubicBezTo>
                <a:cubicBezTo>
                  <a:pt x="5566" y="6061"/>
                  <a:pt x="5556" y="6142"/>
                  <a:pt x="5688" y="6444"/>
                </a:cubicBezTo>
                <a:cubicBezTo>
                  <a:pt x="5790" y="6678"/>
                  <a:pt x="5902" y="6770"/>
                  <a:pt x="6026" y="6717"/>
                </a:cubicBezTo>
                <a:cubicBezTo>
                  <a:pt x="6439" y="6538"/>
                  <a:pt x="6592" y="6597"/>
                  <a:pt x="6559" y="6916"/>
                </a:cubicBezTo>
                <a:cubicBezTo>
                  <a:pt x="6531" y="7189"/>
                  <a:pt x="6565" y="7219"/>
                  <a:pt x="6810" y="7136"/>
                </a:cubicBezTo>
                <a:cubicBezTo>
                  <a:pt x="6966" y="7083"/>
                  <a:pt x="7238" y="7027"/>
                  <a:pt x="7411" y="7016"/>
                </a:cubicBezTo>
                <a:cubicBezTo>
                  <a:pt x="7668" y="7000"/>
                  <a:pt x="7728" y="7065"/>
                  <a:pt x="7762" y="7375"/>
                </a:cubicBezTo>
                <a:cubicBezTo>
                  <a:pt x="7797" y="7704"/>
                  <a:pt x="7843" y="7746"/>
                  <a:pt x="8113" y="7674"/>
                </a:cubicBezTo>
                <a:cubicBezTo>
                  <a:pt x="8391" y="7600"/>
                  <a:pt x="8454" y="7662"/>
                  <a:pt x="8720" y="8293"/>
                </a:cubicBezTo>
                <a:cubicBezTo>
                  <a:pt x="8964" y="8872"/>
                  <a:pt x="8992" y="9029"/>
                  <a:pt x="8858" y="9177"/>
                </a:cubicBezTo>
                <a:cubicBezTo>
                  <a:pt x="8602" y="9462"/>
                  <a:pt x="8184" y="9231"/>
                  <a:pt x="7906" y="8652"/>
                </a:cubicBezTo>
                <a:cubicBezTo>
                  <a:pt x="7635" y="8089"/>
                  <a:pt x="7546" y="8041"/>
                  <a:pt x="7298" y="8300"/>
                </a:cubicBezTo>
                <a:cubicBezTo>
                  <a:pt x="7170" y="8433"/>
                  <a:pt x="7077" y="8386"/>
                  <a:pt x="6822" y="8073"/>
                </a:cubicBezTo>
                <a:cubicBezTo>
                  <a:pt x="6546" y="7734"/>
                  <a:pt x="6474" y="7704"/>
                  <a:pt x="6258" y="7847"/>
                </a:cubicBezTo>
                <a:cubicBezTo>
                  <a:pt x="6070" y="7972"/>
                  <a:pt x="5964" y="7977"/>
                  <a:pt x="5832" y="7861"/>
                </a:cubicBezTo>
                <a:cubicBezTo>
                  <a:pt x="5509" y="7576"/>
                  <a:pt x="5373" y="7787"/>
                  <a:pt x="5644" y="8153"/>
                </a:cubicBezTo>
                <a:cubicBezTo>
                  <a:pt x="5787" y="8346"/>
                  <a:pt x="5901" y="8600"/>
                  <a:pt x="5901" y="8712"/>
                </a:cubicBezTo>
                <a:cubicBezTo>
                  <a:pt x="5901" y="8852"/>
                  <a:pt x="6049" y="8930"/>
                  <a:pt x="6371" y="8958"/>
                </a:cubicBezTo>
                <a:cubicBezTo>
                  <a:pt x="6778" y="8994"/>
                  <a:pt x="6837" y="9038"/>
                  <a:pt x="6803" y="9297"/>
                </a:cubicBezTo>
                <a:cubicBezTo>
                  <a:pt x="6768" y="9570"/>
                  <a:pt x="6815" y="9596"/>
                  <a:pt x="7323" y="9596"/>
                </a:cubicBezTo>
                <a:cubicBezTo>
                  <a:pt x="7691" y="9596"/>
                  <a:pt x="7987" y="9686"/>
                  <a:pt x="8181" y="9856"/>
                </a:cubicBezTo>
                <a:cubicBezTo>
                  <a:pt x="8478" y="10114"/>
                  <a:pt x="8476" y="10117"/>
                  <a:pt x="8225" y="10375"/>
                </a:cubicBezTo>
                <a:cubicBezTo>
                  <a:pt x="8087" y="10517"/>
                  <a:pt x="7795" y="10664"/>
                  <a:pt x="7574" y="10707"/>
                </a:cubicBezTo>
                <a:cubicBezTo>
                  <a:pt x="7239" y="10773"/>
                  <a:pt x="7123" y="10730"/>
                  <a:pt x="6903" y="10434"/>
                </a:cubicBezTo>
                <a:cubicBezTo>
                  <a:pt x="6667" y="10115"/>
                  <a:pt x="6617" y="10096"/>
                  <a:pt x="6377" y="10255"/>
                </a:cubicBezTo>
                <a:cubicBezTo>
                  <a:pt x="6141" y="10412"/>
                  <a:pt x="6077" y="10399"/>
                  <a:pt x="5876" y="10135"/>
                </a:cubicBezTo>
                <a:cubicBezTo>
                  <a:pt x="5751" y="9971"/>
                  <a:pt x="5651" y="9692"/>
                  <a:pt x="5651" y="9517"/>
                </a:cubicBezTo>
                <a:cubicBezTo>
                  <a:pt x="5651" y="9154"/>
                  <a:pt x="5466" y="9088"/>
                  <a:pt x="5350" y="9410"/>
                </a:cubicBezTo>
                <a:cubicBezTo>
                  <a:pt x="5238" y="9720"/>
                  <a:pt x="4899" y="9394"/>
                  <a:pt x="4899" y="8978"/>
                </a:cubicBezTo>
                <a:cubicBezTo>
                  <a:pt x="4899" y="8658"/>
                  <a:pt x="4723" y="8556"/>
                  <a:pt x="4586" y="8792"/>
                </a:cubicBezTo>
                <a:cubicBezTo>
                  <a:pt x="4545" y="8862"/>
                  <a:pt x="4436" y="8890"/>
                  <a:pt x="4341" y="8852"/>
                </a:cubicBezTo>
                <a:cubicBezTo>
                  <a:pt x="4216" y="8801"/>
                  <a:pt x="4172" y="8909"/>
                  <a:pt x="4172" y="9251"/>
                </a:cubicBezTo>
                <a:cubicBezTo>
                  <a:pt x="4172" y="9646"/>
                  <a:pt x="4215" y="9721"/>
                  <a:pt x="4473" y="9756"/>
                </a:cubicBezTo>
                <a:cubicBezTo>
                  <a:pt x="4883" y="9811"/>
                  <a:pt x="4882" y="10000"/>
                  <a:pt x="4467" y="10328"/>
                </a:cubicBezTo>
                <a:lnTo>
                  <a:pt x="4122" y="10601"/>
                </a:lnTo>
                <a:lnTo>
                  <a:pt x="3878" y="10275"/>
                </a:lnTo>
                <a:cubicBezTo>
                  <a:pt x="3731" y="10083"/>
                  <a:pt x="3651" y="9833"/>
                  <a:pt x="3690" y="9670"/>
                </a:cubicBezTo>
                <a:cubicBezTo>
                  <a:pt x="3785" y="9268"/>
                  <a:pt x="3587" y="8969"/>
                  <a:pt x="3358" y="9171"/>
                </a:cubicBezTo>
                <a:cubicBezTo>
                  <a:pt x="3135" y="9367"/>
                  <a:pt x="3013" y="9245"/>
                  <a:pt x="3013" y="8825"/>
                </a:cubicBezTo>
                <a:cubicBezTo>
                  <a:pt x="3013" y="8582"/>
                  <a:pt x="2962" y="8525"/>
                  <a:pt x="2813" y="8585"/>
                </a:cubicBezTo>
                <a:cubicBezTo>
                  <a:pt x="2679" y="8640"/>
                  <a:pt x="2594" y="8578"/>
                  <a:pt x="2550" y="8399"/>
                </a:cubicBezTo>
                <a:cubicBezTo>
                  <a:pt x="2477" y="8106"/>
                  <a:pt x="2322" y="8051"/>
                  <a:pt x="2193" y="8273"/>
                </a:cubicBezTo>
                <a:cubicBezTo>
                  <a:pt x="2147" y="8351"/>
                  <a:pt x="2038" y="8383"/>
                  <a:pt x="1948" y="8346"/>
                </a:cubicBezTo>
                <a:cubicBezTo>
                  <a:pt x="1835" y="8300"/>
                  <a:pt x="1785" y="8419"/>
                  <a:pt x="1785" y="8725"/>
                </a:cubicBezTo>
                <a:cubicBezTo>
                  <a:pt x="1785" y="9052"/>
                  <a:pt x="1838" y="9156"/>
                  <a:pt x="1992" y="9144"/>
                </a:cubicBezTo>
                <a:cubicBezTo>
                  <a:pt x="2136" y="9133"/>
                  <a:pt x="2188" y="9222"/>
                  <a:pt x="2168" y="9430"/>
                </a:cubicBezTo>
                <a:cubicBezTo>
                  <a:pt x="2144" y="9668"/>
                  <a:pt x="2202" y="9729"/>
                  <a:pt x="2443" y="9729"/>
                </a:cubicBezTo>
                <a:cubicBezTo>
                  <a:pt x="2825" y="9729"/>
                  <a:pt x="2944" y="9914"/>
                  <a:pt x="2700" y="10129"/>
                </a:cubicBezTo>
                <a:cubicBezTo>
                  <a:pt x="2598" y="10218"/>
                  <a:pt x="2546" y="10341"/>
                  <a:pt x="2581" y="10401"/>
                </a:cubicBezTo>
                <a:cubicBezTo>
                  <a:pt x="2718" y="10637"/>
                  <a:pt x="2376" y="10665"/>
                  <a:pt x="2055" y="10441"/>
                </a:cubicBezTo>
                <a:cubicBezTo>
                  <a:pt x="1719" y="10207"/>
                  <a:pt x="1713" y="10207"/>
                  <a:pt x="1785" y="10501"/>
                </a:cubicBezTo>
                <a:cubicBezTo>
                  <a:pt x="1884" y="10900"/>
                  <a:pt x="1735" y="10969"/>
                  <a:pt x="1303" y="10727"/>
                </a:cubicBezTo>
                <a:cubicBezTo>
                  <a:pt x="970" y="10541"/>
                  <a:pt x="931" y="10545"/>
                  <a:pt x="771" y="10794"/>
                </a:cubicBezTo>
                <a:cubicBezTo>
                  <a:pt x="676" y="10941"/>
                  <a:pt x="465" y="11066"/>
                  <a:pt x="301" y="11066"/>
                </a:cubicBezTo>
                <a:cubicBezTo>
                  <a:pt x="119" y="11066"/>
                  <a:pt x="0" y="11144"/>
                  <a:pt x="0" y="11266"/>
                </a:cubicBezTo>
                <a:cubicBezTo>
                  <a:pt x="0" y="11400"/>
                  <a:pt x="127" y="11465"/>
                  <a:pt x="382" y="11465"/>
                </a:cubicBezTo>
                <a:cubicBezTo>
                  <a:pt x="593" y="11465"/>
                  <a:pt x="790" y="11548"/>
                  <a:pt x="827" y="11652"/>
                </a:cubicBezTo>
                <a:cubicBezTo>
                  <a:pt x="906" y="11871"/>
                  <a:pt x="1154" y="11853"/>
                  <a:pt x="1428" y="11612"/>
                </a:cubicBezTo>
                <a:cubicBezTo>
                  <a:pt x="1682" y="11388"/>
                  <a:pt x="1914" y="11551"/>
                  <a:pt x="1817" y="11878"/>
                </a:cubicBezTo>
                <a:cubicBezTo>
                  <a:pt x="1756" y="12081"/>
                  <a:pt x="1785" y="12108"/>
                  <a:pt x="1967" y="12037"/>
                </a:cubicBezTo>
                <a:cubicBezTo>
                  <a:pt x="2092" y="11989"/>
                  <a:pt x="2328" y="11847"/>
                  <a:pt x="2487" y="11718"/>
                </a:cubicBezTo>
                <a:cubicBezTo>
                  <a:pt x="2866" y="11410"/>
                  <a:pt x="3505" y="11262"/>
                  <a:pt x="3677" y="11445"/>
                </a:cubicBezTo>
                <a:cubicBezTo>
                  <a:pt x="3887" y="11668"/>
                  <a:pt x="3406" y="12163"/>
                  <a:pt x="3051" y="12091"/>
                </a:cubicBezTo>
                <a:cubicBezTo>
                  <a:pt x="2739" y="12027"/>
                  <a:pt x="2682" y="12124"/>
                  <a:pt x="2900" y="12357"/>
                </a:cubicBezTo>
                <a:cubicBezTo>
                  <a:pt x="3124" y="12594"/>
                  <a:pt x="2934" y="12756"/>
                  <a:pt x="2506" y="12689"/>
                </a:cubicBezTo>
                <a:cubicBezTo>
                  <a:pt x="2143" y="12633"/>
                  <a:pt x="2120" y="12651"/>
                  <a:pt x="2243" y="12895"/>
                </a:cubicBezTo>
                <a:cubicBezTo>
                  <a:pt x="2397" y="13200"/>
                  <a:pt x="2322" y="13328"/>
                  <a:pt x="1986" y="13328"/>
                </a:cubicBezTo>
                <a:cubicBezTo>
                  <a:pt x="1803" y="13328"/>
                  <a:pt x="1772" y="13385"/>
                  <a:pt x="1861" y="13567"/>
                </a:cubicBezTo>
                <a:cubicBezTo>
                  <a:pt x="1923" y="13695"/>
                  <a:pt x="1945" y="13883"/>
                  <a:pt x="1911" y="13986"/>
                </a:cubicBezTo>
                <a:cubicBezTo>
                  <a:pt x="1868" y="14115"/>
                  <a:pt x="1910" y="14149"/>
                  <a:pt x="2048" y="14092"/>
                </a:cubicBezTo>
                <a:cubicBezTo>
                  <a:pt x="2159" y="14047"/>
                  <a:pt x="2283" y="14069"/>
                  <a:pt x="2324" y="14139"/>
                </a:cubicBezTo>
                <a:cubicBezTo>
                  <a:pt x="2453" y="14361"/>
                  <a:pt x="2621" y="14277"/>
                  <a:pt x="2662" y="13966"/>
                </a:cubicBezTo>
                <a:cubicBezTo>
                  <a:pt x="2689" y="13766"/>
                  <a:pt x="2773" y="13674"/>
                  <a:pt x="2919" y="13700"/>
                </a:cubicBezTo>
                <a:cubicBezTo>
                  <a:pt x="3088" y="13730"/>
                  <a:pt x="3139" y="13653"/>
                  <a:pt x="3139" y="13348"/>
                </a:cubicBezTo>
                <a:cubicBezTo>
                  <a:pt x="3139" y="12866"/>
                  <a:pt x="3379" y="12656"/>
                  <a:pt x="3477" y="13055"/>
                </a:cubicBezTo>
                <a:cubicBezTo>
                  <a:pt x="3583" y="13486"/>
                  <a:pt x="3835" y="13300"/>
                  <a:pt x="3790" y="12822"/>
                </a:cubicBezTo>
                <a:cubicBezTo>
                  <a:pt x="3761" y="12512"/>
                  <a:pt x="3858" y="12262"/>
                  <a:pt x="4160" y="11864"/>
                </a:cubicBezTo>
                <a:cubicBezTo>
                  <a:pt x="4504" y="11410"/>
                  <a:pt x="4634" y="11332"/>
                  <a:pt x="5037" y="11332"/>
                </a:cubicBezTo>
                <a:cubicBezTo>
                  <a:pt x="5297" y="11332"/>
                  <a:pt x="5544" y="11387"/>
                  <a:pt x="5582" y="11452"/>
                </a:cubicBezTo>
                <a:cubicBezTo>
                  <a:pt x="5693" y="11642"/>
                  <a:pt x="5265" y="11929"/>
                  <a:pt x="4943" y="11884"/>
                </a:cubicBezTo>
                <a:cubicBezTo>
                  <a:pt x="4611" y="11838"/>
                  <a:pt x="4538" y="12059"/>
                  <a:pt x="4842" y="12184"/>
                </a:cubicBezTo>
                <a:cubicBezTo>
                  <a:pt x="5121" y="12297"/>
                  <a:pt x="4967" y="12480"/>
                  <a:pt x="4517" y="12576"/>
                </a:cubicBezTo>
                <a:cubicBezTo>
                  <a:pt x="4198" y="12644"/>
                  <a:pt x="4153" y="12701"/>
                  <a:pt x="4247" y="12895"/>
                </a:cubicBezTo>
                <a:cubicBezTo>
                  <a:pt x="4310" y="13025"/>
                  <a:pt x="4332" y="13218"/>
                  <a:pt x="4297" y="13321"/>
                </a:cubicBezTo>
                <a:cubicBezTo>
                  <a:pt x="4254" y="13450"/>
                  <a:pt x="4297" y="13484"/>
                  <a:pt x="4435" y="13427"/>
                </a:cubicBezTo>
                <a:cubicBezTo>
                  <a:pt x="4546" y="13382"/>
                  <a:pt x="4676" y="13403"/>
                  <a:pt x="4717" y="13474"/>
                </a:cubicBezTo>
                <a:cubicBezTo>
                  <a:pt x="4827" y="13662"/>
                  <a:pt x="5024" y="13491"/>
                  <a:pt x="5024" y="13208"/>
                </a:cubicBezTo>
                <a:cubicBezTo>
                  <a:pt x="5024" y="13075"/>
                  <a:pt x="5109" y="12886"/>
                  <a:pt x="5212" y="12796"/>
                </a:cubicBezTo>
                <a:cubicBezTo>
                  <a:pt x="5363" y="12662"/>
                  <a:pt x="5412" y="12675"/>
                  <a:pt x="5475" y="12849"/>
                </a:cubicBezTo>
                <a:cubicBezTo>
                  <a:pt x="5589" y="13163"/>
                  <a:pt x="5776" y="12972"/>
                  <a:pt x="5776" y="12543"/>
                </a:cubicBezTo>
                <a:cubicBezTo>
                  <a:pt x="5776" y="12339"/>
                  <a:pt x="5890" y="12062"/>
                  <a:pt x="6026" y="11931"/>
                </a:cubicBezTo>
                <a:cubicBezTo>
                  <a:pt x="6253" y="11713"/>
                  <a:pt x="6280" y="11712"/>
                  <a:pt x="6352" y="11911"/>
                </a:cubicBezTo>
                <a:cubicBezTo>
                  <a:pt x="6468" y="12231"/>
                  <a:pt x="6721" y="12179"/>
                  <a:pt x="6885" y="11798"/>
                </a:cubicBezTo>
                <a:cubicBezTo>
                  <a:pt x="6992" y="11548"/>
                  <a:pt x="7121" y="11465"/>
                  <a:pt x="7411" y="11465"/>
                </a:cubicBezTo>
                <a:cubicBezTo>
                  <a:pt x="7822" y="11465"/>
                  <a:pt x="8539" y="11794"/>
                  <a:pt x="8539" y="11984"/>
                </a:cubicBezTo>
                <a:cubicBezTo>
                  <a:pt x="8539" y="12223"/>
                  <a:pt x="7899" y="12530"/>
                  <a:pt x="7398" y="12530"/>
                </a:cubicBezTo>
                <a:cubicBezTo>
                  <a:pt x="6938" y="12530"/>
                  <a:pt x="6883" y="12565"/>
                  <a:pt x="6941" y="12802"/>
                </a:cubicBezTo>
                <a:cubicBezTo>
                  <a:pt x="7014" y="13100"/>
                  <a:pt x="6723" y="13328"/>
                  <a:pt x="6277" y="13328"/>
                </a:cubicBezTo>
                <a:cubicBezTo>
                  <a:pt x="6069" y="13328"/>
                  <a:pt x="6029" y="13386"/>
                  <a:pt x="6089" y="13587"/>
                </a:cubicBezTo>
                <a:cubicBezTo>
                  <a:pt x="6143" y="13766"/>
                  <a:pt x="6085" y="13892"/>
                  <a:pt x="5907" y="13993"/>
                </a:cubicBezTo>
                <a:cubicBezTo>
                  <a:pt x="5623" y="14155"/>
                  <a:pt x="5557" y="14531"/>
                  <a:pt x="5813" y="14531"/>
                </a:cubicBezTo>
                <a:cubicBezTo>
                  <a:pt x="5903" y="14531"/>
                  <a:pt x="6044" y="14460"/>
                  <a:pt x="6127" y="14372"/>
                </a:cubicBezTo>
                <a:cubicBezTo>
                  <a:pt x="6244" y="14247"/>
                  <a:pt x="6310" y="14247"/>
                  <a:pt x="6427" y="14372"/>
                </a:cubicBezTo>
                <a:cubicBezTo>
                  <a:pt x="6657" y="14615"/>
                  <a:pt x="6736" y="14571"/>
                  <a:pt x="7035" y="14033"/>
                </a:cubicBezTo>
                <a:cubicBezTo>
                  <a:pt x="7302" y="13552"/>
                  <a:pt x="7317" y="13545"/>
                  <a:pt x="7499" y="13800"/>
                </a:cubicBezTo>
                <a:cubicBezTo>
                  <a:pt x="7681" y="14056"/>
                  <a:pt x="7690" y="14055"/>
                  <a:pt x="7831" y="13813"/>
                </a:cubicBezTo>
                <a:cubicBezTo>
                  <a:pt x="8505" y="12654"/>
                  <a:pt x="8694" y="12511"/>
                  <a:pt x="8958" y="12955"/>
                </a:cubicBezTo>
                <a:cubicBezTo>
                  <a:pt x="9055" y="13117"/>
                  <a:pt x="9039" y="13353"/>
                  <a:pt x="8902" y="13820"/>
                </a:cubicBezTo>
                <a:cubicBezTo>
                  <a:pt x="8732" y="14397"/>
                  <a:pt x="8676" y="14465"/>
                  <a:pt x="8344" y="14465"/>
                </a:cubicBezTo>
                <a:cubicBezTo>
                  <a:pt x="8041" y="14465"/>
                  <a:pt x="7977" y="14516"/>
                  <a:pt x="8000" y="14751"/>
                </a:cubicBezTo>
                <a:cubicBezTo>
                  <a:pt x="8039" y="15155"/>
                  <a:pt x="7744" y="15392"/>
                  <a:pt x="7423" y="15210"/>
                </a:cubicBezTo>
                <a:cubicBezTo>
                  <a:pt x="7015" y="14978"/>
                  <a:pt x="6753" y="15023"/>
                  <a:pt x="6841" y="15316"/>
                </a:cubicBezTo>
                <a:cubicBezTo>
                  <a:pt x="6931" y="15620"/>
                  <a:pt x="6696" y="15827"/>
                  <a:pt x="6496" y="15616"/>
                </a:cubicBezTo>
                <a:cubicBezTo>
                  <a:pt x="6274" y="15379"/>
                  <a:pt x="6100" y="15439"/>
                  <a:pt x="5932" y="15822"/>
                </a:cubicBezTo>
                <a:cubicBezTo>
                  <a:pt x="5847" y="16017"/>
                  <a:pt x="5791" y="16185"/>
                  <a:pt x="5807" y="16194"/>
                </a:cubicBezTo>
                <a:cubicBezTo>
                  <a:pt x="6386" y="16503"/>
                  <a:pt x="6531" y="16515"/>
                  <a:pt x="6659" y="16261"/>
                </a:cubicBezTo>
                <a:cubicBezTo>
                  <a:pt x="6829" y="15923"/>
                  <a:pt x="7039" y="15927"/>
                  <a:pt x="7123" y="16267"/>
                </a:cubicBezTo>
                <a:cubicBezTo>
                  <a:pt x="7203" y="16592"/>
                  <a:pt x="7353" y="16607"/>
                  <a:pt x="7461" y="16307"/>
                </a:cubicBezTo>
                <a:cubicBezTo>
                  <a:pt x="7521" y="16141"/>
                  <a:pt x="7579" y="16127"/>
                  <a:pt x="7687" y="16241"/>
                </a:cubicBezTo>
                <a:cubicBezTo>
                  <a:pt x="7791" y="16352"/>
                  <a:pt x="7793" y="16474"/>
                  <a:pt x="7693" y="16706"/>
                </a:cubicBezTo>
                <a:cubicBezTo>
                  <a:pt x="7512" y="17129"/>
                  <a:pt x="6641" y="17300"/>
                  <a:pt x="6208" y="16999"/>
                </a:cubicBezTo>
                <a:cubicBezTo>
                  <a:pt x="5822" y="16730"/>
                  <a:pt x="5630" y="16745"/>
                  <a:pt x="5676" y="17032"/>
                </a:cubicBezTo>
                <a:cubicBezTo>
                  <a:pt x="5706" y="17221"/>
                  <a:pt x="5639" y="17259"/>
                  <a:pt x="5306" y="17225"/>
                </a:cubicBezTo>
                <a:cubicBezTo>
                  <a:pt x="5018" y="17195"/>
                  <a:pt x="4900" y="17235"/>
                  <a:pt x="4924" y="17358"/>
                </a:cubicBezTo>
                <a:cubicBezTo>
                  <a:pt x="4946" y="17473"/>
                  <a:pt x="4853" y="17519"/>
                  <a:pt x="4648" y="17498"/>
                </a:cubicBezTo>
                <a:cubicBezTo>
                  <a:pt x="4386" y="17470"/>
                  <a:pt x="4330" y="17526"/>
                  <a:pt x="4310" y="17837"/>
                </a:cubicBezTo>
                <a:cubicBezTo>
                  <a:pt x="4276" y="18352"/>
                  <a:pt x="4705" y="18654"/>
                  <a:pt x="4905" y="18256"/>
                </a:cubicBezTo>
                <a:cubicBezTo>
                  <a:pt x="5015" y="18038"/>
                  <a:pt x="5076" y="18011"/>
                  <a:pt x="5218" y="18136"/>
                </a:cubicBezTo>
                <a:cubicBezTo>
                  <a:pt x="5316" y="18223"/>
                  <a:pt x="5362" y="18354"/>
                  <a:pt x="5319" y="18429"/>
                </a:cubicBezTo>
                <a:cubicBezTo>
                  <a:pt x="5275" y="18504"/>
                  <a:pt x="5317" y="18536"/>
                  <a:pt x="5413" y="18502"/>
                </a:cubicBezTo>
                <a:cubicBezTo>
                  <a:pt x="5508" y="18468"/>
                  <a:pt x="5588" y="18329"/>
                  <a:pt x="5588" y="18189"/>
                </a:cubicBezTo>
                <a:cubicBezTo>
                  <a:pt x="5589" y="17854"/>
                  <a:pt x="6003" y="17776"/>
                  <a:pt x="6114" y="18090"/>
                </a:cubicBezTo>
                <a:cubicBezTo>
                  <a:pt x="6161" y="18223"/>
                  <a:pt x="6286" y="18400"/>
                  <a:pt x="6390" y="18482"/>
                </a:cubicBezTo>
                <a:cubicBezTo>
                  <a:pt x="6549" y="18609"/>
                  <a:pt x="6515" y="18662"/>
                  <a:pt x="6177" y="18848"/>
                </a:cubicBezTo>
                <a:cubicBezTo>
                  <a:pt x="5705" y="19107"/>
                  <a:pt x="5669" y="19270"/>
                  <a:pt x="6058" y="19387"/>
                </a:cubicBezTo>
                <a:lnTo>
                  <a:pt x="6340" y="19466"/>
                </a:lnTo>
                <a:lnTo>
                  <a:pt x="6058" y="19726"/>
                </a:lnTo>
                <a:cubicBezTo>
                  <a:pt x="5901" y="19865"/>
                  <a:pt x="5705" y="20006"/>
                  <a:pt x="5619" y="20038"/>
                </a:cubicBezTo>
                <a:cubicBezTo>
                  <a:pt x="5497" y="20086"/>
                  <a:pt x="5499" y="20158"/>
                  <a:pt x="5626" y="20384"/>
                </a:cubicBezTo>
                <a:cubicBezTo>
                  <a:pt x="5739" y="20589"/>
                  <a:pt x="5748" y="20741"/>
                  <a:pt x="5657" y="20923"/>
                </a:cubicBezTo>
                <a:cubicBezTo>
                  <a:pt x="5482" y="21271"/>
                  <a:pt x="5493" y="21462"/>
                  <a:pt x="5694" y="21462"/>
                </a:cubicBezTo>
                <a:cubicBezTo>
                  <a:pt x="5787" y="21462"/>
                  <a:pt x="5925" y="21320"/>
                  <a:pt x="6001" y="21142"/>
                </a:cubicBezTo>
                <a:cubicBezTo>
                  <a:pt x="6107" y="20897"/>
                  <a:pt x="6204" y="20838"/>
                  <a:pt x="6415" y="20896"/>
                </a:cubicBezTo>
                <a:cubicBezTo>
                  <a:pt x="6673" y="20968"/>
                  <a:pt x="6689" y="20935"/>
                  <a:pt x="6622" y="20491"/>
                </a:cubicBezTo>
                <a:cubicBezTo>
                  <a:pt x="6571" y="20162"/>
                  <a:pt x="6606" y="19966"/>
                  <a:pt x="6728" y="19859"/>
                </a:cubicBezTo>
                <a:cubicBezTo>
                  <a:pt x="6868" y="19736"/>
                  <a:pt x="6924" y="19750"/>
                  <a:pt x="6985" y="19919"/>
                </a:cubicBezTo>
                <a:cubicBezTo>
                  <a:pt x="7154" y="20385"/>
                  <a:pt x="7303" y="20112"/>
                  <a:pt x="7223" y="19493"/>
                </a:cubicBezTo>
                <a:cubicBezTo>
                  <a:pt x="7165" y="19043"/>
                  <a:pt x="7195" y="18744"/>
                  <a:pt x="7329" y="18469"/>
                </a:cubicBezTo>
                <a:cubicBezTo>
                  <a:pt x="7434" y="18255"/>
                  <a:pt x="7498" y="18042"/>
                  <a:pt x="7467" y="17990"/>
                </a:cubicBezTo>
                <a:cubicBezTo>
                  <a:pt x="7437" y="17938"/>
                  <a:pt x="7490" y="17822"/>
                  <a:pt x="7586" y="17737"/>
                </a:cubicBezTo>
                <a:cubicBezTo>
                  <a:pt x="7780" y="17566"/>
                  <a:pt x="7842" y="17630"/>
                  <a:pt x="7956" y="18136"/>
                </a:cubicBezTo>
                <a:cubicBezTo>
                  <a:pt x="8011" y="18380"/>
                  <a:pt x="7958" y="18540"/>
                  <a:pt x="7781" y="18702"/>
                </a:cubicBezTo>
                <a:cubicBezTo>
                  <a:pt x="7644" y="18825"/>
                  <a:pt x="7536" y="19029"/>
                  <a:pt x="7536" y="19154"/>
                </a:cubicBezTo>
                <a:cubicBezTo>
                  <a:pt x="7536" y="19363"/>
                  <a:pt x="7550" y="19364"/>
                  <a:pt x="7699" y="19147"/>
                </a:cubicBezTo>
                <a:cubicBezTo>
                  <a:pt x="7852" y="18925"/>
                  <a:pt x="7868" y="18924"/>
                  <a:pt x="8075" y="19167"/>
                </a:cubicBezTo>
                <a:cubicBezTo>
                  <a:pt x="8270" y="19396"/>
                  <a:pt x="8277" y="19442"/>
                  <a:pt x="8106" y="19593"/>
                </a:cubicBezTo>
                <a:cubicBezTo>
                  <a:pt x="7862" y="19808"/>
                  <a:pt x="7858" y="20079"/>
                  <a:pt x="8100" y="20178"/>
                </a:cubicBezTo>
                <a:cubicBezTo>
                  <a:pt x="8204" y="20220"/>
                  <a:pt x="8288" y="20366"/>
                  <a:pt x="8288" y="20497"/>
                </a:cubicBezTo>
                <a:cubicBezTo>
                  <a:pt x="8288" y="20629"/>
                  <a:pt x="8401" y="20805"/>
                  <a:pt x="8539" y="20896"/>
                </a:cubicBezTo>
                <a:cubicBezTo>
                  <a:pt x="8751" y="21038"/>
                  <a:pt x="8829" y="21020"/>
                  <a:pt x="9058" y="20777"/>
                </a:cubicBezTo>
                <a:lnTo>
                  <a:pt x="9328" y="20491"/>
                </a:lnTo>
                <a:lnTo>
                  <a:pt x="9040" y="20265"/>
                </a:lnTo>
                <a:cubicBezTo>
                  <a:pt x="8774" y="20052"/>
                  <a:pt x="8786" y="19631"/>
                  <a:pt x="9052" y="19806"/>
                </a:cubicBezTo>
                <a:cubicBezTo>
                  <a:pt x="9117" y="19848"/>
                  <a:pt x="9165" y="19812"/>
                  <a:pt x="9165" y="19732"/>
                </a:cubicBezTo>
                <a:cubicBezTo>
                  <a:pt x="9165" y="19653"/>
                  <a:pt x="9024" y="19536"/>
                  <a:pt x="8852" y="19466"/>
                </a:cubicBezTo>
                <a:cubicBezTo>
                  <a:pt x="8679" y="19397"/>
                  <a:pt x="8539" y="19280"/>
                  <a:pt x="8539" y="19214"/>
                </a:cubicBezTo>
                <a:cubicBezTo>
                  <a:pt x="8539" y="19055"/>
                  <a:pt x="8917" y="18731"/>
                  <a:pt x="8927" y="18881"/>
                </a:cubicBezTo>
                <a:cubicBezTo>
                  <a:pt x="8931" y="18945"/>
                  <a:pt x="8987" y="18854"/>
                  <a:pt x="9052" y="18682"/>
                </a:cubicBezTo>
                <a:cubicBezTo>
                  <a:pt x="9128" y="18481"/>
                  <a:pt x="9239" y="18400"/>
                  <a:pt x="9359" y="18449"/>
                </a:cubicBezTo>
                <a:cubicBezTo>
                  <a:pt x="9471" y="18495"/>
                  <a:pt x="9547" y="18449"/>
                  <a:pt x="9547" y="18336"/>
                </a:cubicBezTo>
                <a:cubicBezTo>
                  <a:pt x="9547" y="18232"/>
                  <a:pt x="9645" y="18079"/>
                  <a:pt x="9766" y="18003"/>
                </a:cubicBezTo>
                <a:cubicBezTo>
                  <a:pt x="9969" y="17876"/>
                  <a:pt x="9964" y="17851"/>
                  <a:pt x="9691" y="17624"/>
                </a:cubicBezTo>
                <a:cubicBezTo>
                  <a:pt x="9335" y="17327"/>
                  <a:pt x="9362" y="16842"/>
                  <a:pt x="9735" y="16899"/>
                </a:cubicBezTo>
                <a:cubicBezTo>
                  <a:pt x="9930" y="16929"/>
                  <a:pt x="9901" y="16860"/>
                  <a:pt x="9585" y="16567"/>
                </a:cubicBezTo>
                <a:cubicBezTo>
                  <a:pt x="9077" y="16096"/>
                  <a:pt x="8994" y="15683"/>
                  <a:pt x="9397" y="15622"/>
                </a:cubicBezTo>
                <a:cubicBezTo>
                  <a:pt x="9669" y="15581"/>
                  <a:pt x="9673" y="15555"/>
                  <a:pt x="9497" y="15270"/>
                </a:cubicBezTo>
                <a:cubicBezTo>
                  <a:pt x="9322" y="14987"/>
                  <a:pt x="9337" y="14924"/>
                  <a:pt x="9710" y="14319"/>
                </a:cubicBezTo>
                <a:cubicBezTo>
                  <a:pt x="9968" y="13901"/>
                  <a:pt x="10201" y="13667"/>
                  <a:pt x="10361" y="13667"/>
                </a:cubicBezTo>
                <a:cubicBezTo>
                  <a:pt x="10719" y="13667"/>
                  <a:pt x="10755" y="14293"/>
                  <a:pt x="10430" y="14851"/>
                </a:cubicBezTo>
                <a:cubicBezTo>
                  <a:pt x="10128" y="15370"/>
                  <a:pt x="10094" y="15659"/>
                  <a:pt x="10349" y="15556"/>
                </a:cubicBezTo>
                <a:cubicBezTo>
                  <a:pt x="10621" y="15445"/>
                  <a:pt x="10844" y="15788"/>
                  <a:pt x="10625" y="15981"/>
                </a:cubicBezTo>
                <a:cubicBezTo>
                  <a:pt x="10326" y="16244"/>
                  <a:pt x="10297" y="16656"/>
                  <a:pt x="10562" y="16806"/>
                </a:cubicBezTo>
                <a:cubicBezTo>
                  <a:pt x="10719" y="16895"/>
                  <a:pt x="10800" y="17083"/>
                  <a:pt x="10800" y="17351"/>
                </a:cubicBezTo>
                <a:cubicBezTo>
                  <a:pt x="10800" y="17710"/>
                  <a:pt x="10829" y="17742"/>
                  <a:pt x="11000" y="17591"/>
                </a:cubicBezTo>
                <a:cubicBezTo>
                  <a:pt x="11110" y="17494"/>
                  <a:pt x="11167" y="17302"/>
                  <a:pt x="11132" y="17159"/>
                </a:cubicBezTo>
                <a:cubicBezTo>
                  <a:pt x="11088" y="16982"/>
                  <a:pt x="11147" y="16879"/>
                  <a:pt x="11314" y="16833"/>
                </a:cubicBezTo>
                <a:cubicBezTo>
                  <a:pt x="11608" y="16751"/>
                  <a:pt x="11614" y="16640"/>
                  <a:pt x="11358" y="16114"/>
                </a:cubicBezTo>
                <a:cubicBezTo>
                  <a:pt x="11136" y="15659"/>
                  <a:pt x="11204" y="15260"/>
                  <a:pt x="11489" y="15376"/>
                </a:cubicBezTo>
                <a:cubicBezTo>
                  <a:pt x="11757" y="15485"/>
                  <a:pt x="11725" y="15328"/>
                  <a:pt x="11351" y="14744"/>
                </a:cubicBezTo>
                <a:cubicBezTo>
                  <a:pt x="11077" y="14315"/>
                  <a:pt x="11049" y="14180"/>
                  <a:pt x="11163" y="13913"/>
                </a:cubicBezTo>
                <a:cubicBezTo>
                  <a:pt x="11364" y="13445"/>
                  <a:pt x="11585" y="13520"/>
                  <a:pt x="12053" y="14212"/>
                </a:cubicBezTo>
                <a:cubicBezTo>
                  <a:pt x="12401" y="14727"/>
                  <a:pt x="12450" y="14871"/>
                  <a:pt x="12329" y="15077"/>
                </a:cubicBezTo>
                <a:cubicBezTo>
                  <a:pt x="12116" y="15439"/>
                  <a:pt x="12149" y="15574"/>
                  <a:pt x="12466" y="15622"/>
                </a:cubicBezTo>
                <a:cubicBezTo>
                  <a:pt x="12834" y="15678"/>
                  <a:pt x="12785" y="16096"/>
                  <a:pt x="12366" y="16467"/>
                </a:cubicBezTo>
                <a:cubicBezTo>
                  <a:pt x="11994" y="16796"/>
                  <a:pt x="11984" y="16882"/>
                  <a:pt x="12310" y="16972"/>
                </a:cubicBezTo>
                <a:cubicBezTo>
                  <a:pt x="12448" y="17011"/>
                  <a:pt x="12560" y="17101"/>
                  <a:pt x="12560" y="17179"/>
                </a:cubicBezTo>
                <a:cubicBezTo>
                  <a:pt x="12560" y="17256"/>
                  <a:pt x="12448" y="17386"/>
                  <a:pt x="12310" y="17465"/>
                </a:cubicBezTo>
                <a:cubicBezTo>
                  <a:pt x="11993" y="17644"/>
                  <a:pt x="11993" y="17793"/>
                  <a:pt x="12310" y="18130"/>
                </a:cubicBezTo>
                <a:cubicBezTo>
                  <a:pt x="12523" y="18356"/>
                  <a:pt x="12599" y="18370"/>
                  <a:pt x="12811" y="18229"/>
                </a:cubicBezTo>
                <a:cubicBezTo>
                  <a:pt x="13080" y="18051"/>
                  <a:pt x="13145" y="17666"/>
                  <a:pt x="12930" y="17524"/>
                </a:cubicBezTo>
                <a:cubicBezTo>
                  <a:pt x="12746" y="17404"/>
                  <a:pt x="13031" y="17059"/>
                  <a:pt x="13243" y="17145"/>
                </a:cubicBezTo>
                <a:cubicBezTo>
                  <a:pt x="13337" y="17183"/>
                  <a:pt x="13433" y="17089"/>
                  <a:pt x="13475" y="16919"/>
                </a:cubicBezTo>
                <a:cubicBezTo>
                  <a:pt x="13537" y="16669"/>
                  <a:pt x="13580" y="16648"/>
                  <a:pt x="13744" y="16793"/>
                </a:cubicBezTo>
                <a:cubicBezTo>
                  <a:pt x="13973" y="16995"/>
                  <a:pt x="13979" y="17098"/>
                  <a:pt x="13807" y="17757"/>
                </a:cubicBezTo>
                <a:cubicBezTo>
                  <a:pt x="13723" y="18078"/>
                  <a:pt x="13547" y="18338"/>
                  <a:pt x="13306" y="18489"/>
                </a:cubicBezTo>
                <a:cubicBezTo>
                  <a:pt x="12865" y="18765"/>
                  <a:pt x="12842" y="18875"/>
                  <a:pt x="13199" y="18974"/>
                </a:cubicBezTo>
                <a:cubicBezTo>
                  <a:pt x="13345" y="19015"/>
                  <a:pt x="13445" y="19117"/>
                  <a:pt x="13419" y="19200"/>
                </a:cubicBezTo>
                <a:cubicBezTo>
                  <a:pt x="13392" y="19284"/>
                  <a:pt x="13339" y="19331"/>
                  <a:pt x="13300" y="19307"/>
                </a:cubicBezTo>
                <a:cubicBezTo>
                  <a:pt x="13202" y="19248"/>
                  <a:pt x="12811" y="19599"/>
                  <a:pt x="12811" y="19746"/>
                </a:cubicBezTo>
                <a:cubicBezTo>
                  <a:pt x="12811" y="19810"/>
                  <a:pt x="12893" y="19866"/>
                  <a:pt x="12993" y="19866"/>
                </a:cubicBezTo>
                <a:cubicBezTo>
                  <a:pt x="13293" y="19866"/>
                  <a:pt x="13357" y="20146"/>
                  <a:pt x="13074" y="20225"/>
                </a:cubicBezTo>
                <a:cubicBezTo>
                  <a:pt x="12745" y="20316"/>
                  <a:pt x="12740" y="20455"/>
                  <a:pt x="13055" y="20790"/>
                </a:cubicBezTo>
                <a:cubicBezTo>
                  <a:pt x="13266" y="21014"/>
                  <a:pt x="13344" y="21031"/>
                  <a:pt x="13600" y="20890"/>
                </a:cubicBezTo>
                <a:cubicBezTo>
                  <a:pt x="13825" y="20766"/>
                  <a:pt x="13881" y="20662"/>
                  <a:pt x="13813" y="20464"/>
                </a:cubicBezTo>
                <a:cubicBezTo>
                  <a:pt x="13700" y="20135"/>
                  <a:pt x="13892" y="19858"/>
                  <a:pt x="14170" y="19952"/>
                </a:cubicBezTo>
                <a:cubicBezTo>
                  <a:pt x="14301" y="19996"/>
                  <a:pt x="14263" y="19921"/>
                  <a:pt x="14076" y="19759"/>
                </a:cubicBezTo>
                <a:cubicBezTo>
                  <a:pt x="13739" y="19467"/>
                  <a:pt x="13823" y="19139"/>
                  <a:pt x="14202" y="19267"/>
                </a:cubicBezTo>
                <a:cubicBezTo>
                  <a:pt x="14500" y="19367"/>
                  <a:pt x="14509" y="19165"/>
                  <a:pt x="14233" y="18668"/>
                </a:cubicBezTo>
                <a:cubicBezTo>
                  <a:pt x="14119" y="18464"/>
                  <a:pt x="14065" y="18195"/>
                  <a:pt x="14108" y="18076"/>
                </a:cubicBezTo>
                <a:cubicBezTo>
                  <a:pt x="14341" y="17432"/>
                  <a:pt x="14974" y="18445"/>
                  <a:pt x="14878" y="19307"/>
                </a:cubicBezTo>
                <a:cubicBezTo>
                  <a:pt x="14801" y="19999"/>
                  <a:pt x="14904" y="20238"/>
                  <a:pt x="15135" y="19905"/>
                </a:cubicBezTo>
                <a:cubicBezTo>
                  <a:pt x="15366" y="19574"/>
                  <a:pt x="15576" y="19816"/>
                  <a:pt x="15599" y="20444"/>
                </a:cubicBezTo>
                <a:cubicBezTo>
                  <a:pt x="15613" y="20857"/>
                  <a:pt x="15650" y="20921"/>
                  <a:pt x="15843" y="20856"/>
                </a:cubicBezTo>
                <a:cubicBezTo>
                  <a:pt x="16006" y="20801"/>
                  <a:pt x="16116" y="20877"/>
                  <a:pt x="16219" y="21116"/>
                </a:cubicBezTo>
                <a:cubicBezTo>
                  <a:pt x="16298" y="21301"/>
                  <a:pt x="16452" y="21475"/>
                  <a:pt x="16563" y="21502"/>
                </a:cubicBezTo>
                <a:cubicBezTo>
                  <a:pt x="16858" y="21572"/>
                  <a:pt x="16866" y="21533"/>
                  <a:pt x="16701" y="21003"/>
                </a:cubicBezTo>
                <a:cubicBezTo>
                  <a:pt x="16591" y="20648"/>
                  <a:pt x="16591" y="20470"/>
                  <a:pt x="16695" y="20338"/>
                </a:cubicBezTo>
                <a:cubicBezTo>
                  <a:pt x="16805" y="20197"/>
                  <a:pt x="16741" y="20100"/>
                  <a:pt x="16388" y="19879"/>
                </a:cubicBezTo>
                <a:cubicBezTo>
                  <a:pt x="15950" y="19604"/>
                  <a:pt x="15895" y="19333"/>
                  <a:pt x="16281" y="19333"/>
                </a:cubicBezTo>
                <a:cubicBezTo>
                  <a:pt x="16612" y="19333"/>
                  <a:pt x="16408" y="19082"/>
                  <a:pt x="15824" y="18768"/>
                </a:cubicBezTo>
                <a:cubicBezTo>
                  <a:pt x="15510" y="18599"/>
                  <a:pt x="15163" y="18274"/>
                  <a:pt x="15035" y="18036"/>
                </a:cubicBezTo>
                <a:cubicBezTo>
                  <a:pt x="14810" y="17620"/>
                  <a:pt x="14810" y="17613"/>
                  <a:pt x="15060" y="17471"/>
                </a:cubicBezTo>
                <a:cubicBezTo>
                  <a:pt x="15285" y="17343"/>
                  <a:pt x="15335" y="17383"/>
                  <a:pt x="15498" y="17797"/>
                </a:cubicBezTo>
                <a:cubicBezTo>
                  <a:pt x="15706" y="18323"/>
                  <a:pt x="15889" y="18395"/>
                  <a:pt x="15987" y="17997"/>
                </a:cubicBezTo>
                <a:cubicBezTo>
                  <a:pt x="16083" y="17606"/>
                  <a:pt x="16325" y="17671"/>
                  <a:pt x="16488" y="18130"/>
                </a:cubicBezTo>
                <a:cubicBezTo>
                  <a:pt x="16637" y="18549"/>
                  <a:pt x="16826" y="18664"/>
                  <a:pt x="16826" y="18336"/>
                </a:cubicBezTo>
                <a:cubicBezTo>
                  <a:pt x="16826" y="18032"/>
                  <a:pt x="17104" y="17933"/>
                  <a:pt x="17271" y="18176"/>
                </a:cubicBezTo>
                <a:cubicBezTo>
                  <a:pt x="17406" y="18372"/>
                  <a:pt x="17465" y="18375"/>
                  <a:pt x="17766" y="18209"/>
                </a:cubicBezTo>
                <a:cubicBezTo>
                  <a:pt x="17987" y="18088"/>
                  <a:pt x="18049" y="17992"/>
                  <a:pt x="17954" y="17930"/>
                </a:cubicBezTo>
                <a:cubicBezTo>
                  <a:pt x="17874" y="17877"/>
                  <a:pt x="17843" y="17717"/>
                  <a:pt x="17879" y="17571"/>
                </a:cubicBezTo>
                <a:cubicBezTo>
                  <a:pt x="17934" y="17347"/>
                  <a:pt x="17894" y="17311"/>
                  <a:pt x="17628" y="17365"/>
                </a:cubicBezTo>
                <a:cubicBezTo>
                  <a:pt x="17427" y="17406"/>
                  <a:pt x="17284" y="17360"/>
                  <a:pt x="17240" y="17238"/>
                </a:cubicBezTo>
                <a:cubicBezTo>
                  <a:pt x="17196" y="17117"/>
                  <a:pt x="17034" y="17067"/>
                  <a:pt x="16783" y="17092"/>
                </a:cubicBezTo>
                <a:cubicBezTo>
                  <a:pt x="16468" y="17124"/>
                  <a:pt x="16396" y="17086"/>
                  <a:pt x="16426" y="16899"/>
                </a:cubicBezTo>
                <a:cubicBezTo>
                  <a:pt x="16475" y="16586"/>
                  <a:pt x="16133" y="16593"/>
                  <a:pt x="15743" y="16919"/>
                </a:cubicBezTo>
                <a:cubicBezTo>
                  <a:pt x="15460" y="17156"/>
                  <a:pt x="15390" y="17163"/>
                  <a:pt x="14935" y="16992"/>
                </a:cubicBezTo>
                <a:cubicBezTo>
                  <a:pt x="14661" y="16890"/>
                  <a:pt x="14397" y="16802"/>
                  <a:pt x="14346" y="16799"/>
                </a:cubicBezTo>
                <a:cubicBezTo>
                  <a:pt x="14122" y="16787"/>
                  <a:pt x="14284" y="16466"/>
                  <a:pt x="14546" y="16400"/>
                </a:cubicBezTo>
                <a:cubicBezTo>
                  <a:pt x="14896" y="16313"/>
                  <a:pt x="14898" y="16104"/>
                  <a:pt x="14552" y="15968"/>
                </a:cubicBezTo>
                <a:cubicBezTo>
                  <a:pt x="14226" y="15840"/>
                  <a:pt x="14369" y="15596"/>
                  <a:pt x="14772" y="15596"/>
                </a:cubicBezTo>
                <a:cubicBezTo>
                  <a:pt x="15007" y="15596"/>
                  <a:pt x="15118" y="15694"/>
                  <a:pt x="15216" y="15995"/>
                </a:cubicBezTo>
                <a:cubicBezTo>
                  <a:pt x="15359" y="16429"/>
                  <a:pt x="15621" y="16500"/>
                  <a:pt x="15993" y="16201"/>
                </a:cubicBezTo>
                <a:cubicBezTo>
                  <a:pt x="16141" y="16082"/>
                  <a:pt x="16191" y="15954"/>
                  <a:pt x="16125" y="15842"/>
                </a:cubicBezTo>
                <a:cubicBezTo>
                  <a:pt x="16068" y="15745"/>
                  <a:pt x="16007" y="15581"/>
                  <a:pt x="15993" y="15483"/>
                </a:cubicBezTo>
                <a:cubicBezTo>
                  <a:pt x="15953" y="15197"/>
                  <a:pt x="15862" y="15162"/>
                  <a:pt x="15580" y="15323"/>
                </a:cubicBezTo>
                <a:cubicBezTo>
                  <a:pt x="15282" y="15492"/>
                  <a:pt x="15072" y="15411"/>
                  <a:pt x="15072" y="15123"/>
                </a:cubicBezTo>
                <a:cubicBezTo>
                  <a:pt x="15072" y="14892"/>
                  <a:pt x="14778" y="14872"/>
                  <a:pt x="14458" y="15083"/>
                </a:cubicBezTo>
                <a:cubicBezTo>
                  <a:pt x="14098" y="15323"/>
                  <a:pt x="13769" y="15131"/>
                  <a:pt x="13863" y="14731"/>
                </a:cubicBezTo>
                <a:cubicBezTo>
                  <a:pt x="13934" y="14432"/>
                  <a:pt x="13907" y="14398"/>
                  <a:pt x="13569" y="14398"/>
                </a:cubicBezTo>
                <a:cubicBezTo>
                  <a:pt x="13148" y="14398"/>
                  <a:pt x="12887" y="14001"/>
                  <a:pt x="12711" y="13101"/>
                </a:cubicBezTo>
                <a:cubicBezTo>
                  <a:pt x="12643" y="12759"/>
                  <a:pt x="12542" y="12597"/>
                  <a:pt x="12397" y="12596"/>
                </a:cubicBezTo>
                <a:cubicBezTo>
                  <a:pt x="12127" y="12594"/>
                  <a:pt x="11749" y="12052"/>
                  <a:pt x="11934" y="11931"/>
                </a:cubicBezTo>
                <a:cubicBezTo>
                  <a:pt x="12112" y="11814"/>
                  <a:pt x="13507" y="12609"/>
                  <a:pt x="13462" y="12802"/>
                </a:cubicBezTo>
                <a:cubicBezTo>
                  <a:pt x="13416" y="13007"/>
                  <a:pt x="13927" y="13866"/>
                  <a:pt x="14095" y="13866"/>
                </a:cubicBezTo>
                <a:cubicBezTo>
                  <a:pt x="14168" y="13866"/>
                  <a:pt x="14298" y="13764"/>
                  <a:pt x="14383" y="13640"/>
                </a:cubicBezTo>
                <a:cubicBezTo>
                  <a:pt x="14523" y="13438"/>
                  <a:pt x="14560" y="13457"/>
                  <a:pt x="14747" y="13840"/>
                </a:cubicBezTo>
                <a:cubicBezTo>
                  <a:pt x="14952" y="14261"/>
                  <a:pt x="15235" y="14391"/>
                  <a:pt x="15386" y="14132"/>
                </a:cubicBezTo>
                <a:cubicBezTo>
                  <a:pt x="15438" y="14043"/>
                  <a:pt x="15542" y="14044"/>
                  <a:pt x="15699" y="14132"/>
                </a:cubicBezTo>
                <a:cubicBezTo>
                  <a:pt x="15828" y="14206"/>
                  <a:pt x="16027" y="14227"/>
                  <a:pt x="16144" y="14179"/>
                </a:cubicBezTo>
                <a:cubicBezTo>
                  <a:pt x="16331" y="14103"/>
                  <a:pt x="16323" y="14062"/>
                  <a:pt x="16062" y="13853"/>
                </a:cubicBezTo>
                <a:cubicBezTo>
                  <a:pt x="15899" y="13722"/>
                  <a:pt x="15762" y="13507"/>
                  <a:pt x="15761" y="13374"/>
                </a:cubicBezTo>
                <a:cubicBezTo>
                  <a:pt x="15761" y="13200"/>
                  <a:pt x="15640" y="13111"/>
                  <a:pt x="15323" y="13062"/>
                </a:cubicBezTo>
                <a:cubicBezTo>
                  <a:pt x="14951" y="13004"/>
                  <a:pt x="14888" y="12948"/>
                  <a:pt x="14916" y="12682"/>
                </a:cubicBezTo>
                <a:cubicBezTo>
                  <a:pt x="14946" y="12386"/>
                  <a:pt x="14921" y="12371"/>
                  <a:pt x="14415" y="12450"/>
                </a:cubicBezTo>
                <a:cubicBezTo>
                  <a:pt x="13965" y="12520"/>
                  <a:pt x="13817" y="12484"/>
                  <a:pt x="13500" y="12210"/>
                </a:cubicBezTo>
                <a:cubicBezTo>
                  <a:pt x="13153" y="11910"/>
                  <a:pt x="13138" y="11867"/>
                  <a:pt x="13325" y="11665"/>
                </a:cubicBezTo>
                <a:cubicBezTo>
                  <a:pt x="13436" y="11544"/>
                  <a:pt x="13745" y="11390"/>
                  <a:pt x="14014" y="11326"/>
                </a:cubicBezTo>
                <a:cubicBezTo>
                  <a:pt x="14469" y="11216"/>
                  <a:pt x="14527" y="11237"/>
                  <a:pt x="14809" y="11618"/>
                </a:cubicBezTo>
                <a:lnTo>
                  <a:pt x="15110" y="12031"/>
                </a:lnTo>
                <a:lnTo>
                  <a:pt x="15323" y="11731"/>
                </a:lnTo>
                <a:lnTo>
                  <a:pt x="15536" y="11432"/>
                </a:lnTo>
                <a:lnTo>
                  <a:pt x="15805" y="11838"/>
                </a:lnTo>
                <a:cubicBezTo>
                  <a:pt x="15954" y="12060"/>
                  <a:pt x="16073" y="12377"/>
                  <a:pt x="16075" y="12549"/>
                </a:cubicBezTo>
                <a:lnTo>
                  <a:pt x="16081" y="12862"/>
                </a:lnTo>
                <a:lnTo>
                  <a:pt x="16313" y="12543"/>
                </a:lnTo>
                <a:lnTo>
                  <a:pt x="16545" y="12224"/>
                </a:lnTo>
                <a:lnTo>
                  <a:pt x="16689" y="12503"/>
                </a:lnTo>
                <a:cubicBezTo>
                  <a:pt x="16766" y="12657"/>
                  <a:pt x="16826" y="12903"/>
                  <a:pt x="16826" y="13055"/>
                </a:cubicBezTo>
                <a:cubicBezTo>
                  <a:pt x="16826" y="13336"/>
                  <a:pt x="17007" y="13425"/>
                  <a:pt x="17133" y="13208"/>
                </a:cubicBezTo>
                <a:cubicBezTo>
                  <a:pt x="17172" y="13141"/>
                  <a:pt x="17328" y="13126"/>
                  <a:pt x="17478" y="13168"/>
                </a:cubicBezTo>
                <a:cubicBezTo>
                  <a:pt x="17700" y="13230"/>
                  <a:pt x="17736" y="13196"/>
                  <a:pt x="17666" y="13002"/>
                </a:cubicBezTo>
                <a:cubicBezTo>
                  <a:pt x="17572" y="12741"/>
                  <a:pt x="17794" y="12359"/>
                  <a:pt x="17973" y="12476"/>
                </a:cubicBezTo>
                <a:cubicBezTo>
                  <a:pt x="18034" y="12516"/>
                  <a:pt x="18086" y="12667"/>
                  <a:pt x="18086" y="12816"/>
                </a:cubicBezTo>
                <a:cubicBezTo>
                  <a:pt x="18086" y="13170"/>
                  <a:pt x="18369" y="13068"/>
                  <a:pt x="18455" y="12682"/>
                </a:cubicBezTo>
                <a:cubicBezTo>
                  <a:pt x="18553" y="12244"/>
                  <a:pt x="18765" y="12325"/>
                  <a:pt x="18837" y="12829"/>
                </a:cubicBezTo>
                <a:cubicBezTo>
                  <a:pt x="18884" y="13157"/>
                  <a:pt x="18963" y="13269"/>
                  <a:pt x="19151" y="13268"/>
                </a:cubicBezTo>
                <a:cubicBezTo>
                  <a:pt x="19313" y="13267"/>
                  <a:pt x="19414" y="13367"/>
                  <a:pt x="19439" y="13554"/>
                </a:cubicBezTo>
                <a:cubicBezTo>
                  <a:pt x="19487" y="13915"/>
                  <a:pt x="19774" y="14045"/>
                  <a:pt x="19971" y="13793"/>
                </a:cubicBezTo>
                <a:cubicBezTo>
                  <a:pt x="20053" y="13688"/>
                  <a:pt x="20165" y="13627"/>
                  <a:pt x="20216" y="13660"/>
                </a:cubicBezTo>
                <a:cubicBezTo>
                  <a:pt x="20266" y="13694"/>
                  <a:pt x="20310" y="13545"/>
                  <a:pt x="20316" y="13328"/>
                </a:cubicBezTo>
                <a:cubicBezTo>
                  <a:pt x="20324" y="13026"/>
                  <a:pt x="20270" y="12929"/>
                  <a:pt x="20090" y="12929"/>
                </a:cubicBezTo>
                <a:cubicBezTo>
                  <a:pt x="19814" y="12929"/>
                  <a:pt x="19656" y="12717"/>
                  <a:pt x="19840" y="12596"/>
                </a:cubicBezTo>
                <a:cubicBezTo>
                  <a:pt x="20110" y="12419"/>
                  <a:pt x="19952" y="12232"/>
                  <a:pt x="19583" y="12290"/>
                </a:cubicBezTo>
                <a:cubicBezTo>
                  <a:pt x="19166" y="12355"/>
                  <a:pt x="18980" y="12192"/>
                  <a:pt x="19201" y="11958"/>
                </a:cubicBezTo>
                <a:cubicBezTo>
                  <a:pt x="19443" y="11700"/>
                  <a:pt x="19351" y="11615"/>
                  <a:pt x="18969" y="11731"/>
                </a:cubicBezTo>
                <a:cubicBezTo>
                  <a:pt x="18654" y="11827"/>
                  <a:pt x="18570" y="11796"/>
                  <a:pt x="18399" y="11519"/>
                </a:cubicBezTo>
                <a:cubicBezTo>
                  <a:pt x="18288" y="11340"/>
                  <a:pt x="18232" y="11131"/>
                  <a:pt x="18274" y="11060"/>
                </a:cubicBezTo>
                <a:cubicBezTo>
                  <a:pt x="18412" y="10822"/>
                  <a:pt x="19103" y="10926"/>
                  <a:pt x="19508" y="11246"/>
                </a:cubicBezTo>
                <a:cubicBezTo>
                  <a:pt x="19981" y="11620"/>
                  <a:pt x="20335" y="11660"/>
                  <a:pt x="20253" y="11326"/>
                </a:cubicBezTo>
                <a:cubicBezTo>
                  <a:pt x="20173" y="11001"/>
                  <a:pt x="20446" y="10865"/>
                  <a:pt x="20698" y="11106"/>
                </a:cubicBezTo>
                <a:cubicBezTo>
                  <a:pt x="21057" y="11450"/>
                  <a:pt x="21287" y="11436"/>
                  <a:pt x="21287" y="11066"/>
                </a:cubicBezTo>
                <a:cubicBezTo>
                  <a:pt x="21287" y="10818"/>
                  <a:pt x="21363" y="10738"/>
                  <a:pt x="21600" y="10701"/>
                </a:cubicBezTo>
                <a:lnTo>
                  <a:pt x="21600" y="10401"/>
                </a:lnTo>
                <a:cubicBezTo>
                  <a:pt x="21538" y="10364"/>
                  <a:pt x="21476" y="10322"/>
                  <a:pt x="21418" y="10235"/>
                </a:cubicBezTo>
                <a:cubicBezTo>
                  <a:pt x="21253" y="9985"/>
                  <a:pt x="21191" y="9970"/>
                  <a:pt x="20905" y="10109"/>
                </a:cubicBezTo>
                <a:cubicBezTo>
                  <a:pt x="20544" y="10283"/>
                  <a:pt x="20347" y="10217"/>
                  <a:pt x="20347" y="9922"/>
                </a:cubicBezTo>
                <a:cubicBezTo>
                  <a:pt x="20347" y="9664"/>
                  <a:pt x="20103" y="9678"/>
                  <a:pt x="19815" y="9956"/>
                </a:cubicBezTo>
                <a:cubicBezTo>
                  <a:pt x="19590" y="10171"/>
                  <a:pt x="19563" y="10163"/>
                  <a:pt x="19282" y="9789"/>
                </a:cubicBezTo>
                <a:cubicBezTo>
                  <a:pt x="18921" y="9309"/>
                  <a:pt x="18974" y="9197"/>
                  <a:pt x="19552" y="9197"/>
                </a:cubicBezTo>
                <a:cubicBezTo>
                  <a:pt x="19994" y="9197"/>
                  <a:pt x="19992" y="9197"/>
                  <a:pt x="19796" y="8878"/>
                </a:cubicBezTo>
                <a:cubicBezTo>
                  <a:pt x="19625" y="8602"/>
                  <a:pt x="19624" y="8534"/>
                  <a:pt x="19777" y="8399"/>
                </a:cubicBezTo>
                <a:cubicBezTo>
                  <a:pt x="19875" y="8313"/>
                  <a:pt x="20025" y="8284"/>
                  <a:pt x="20109" y="8339"/>
                </a:cubicBezTo>
                <a:cubicBezTo>
                  <a:pt x="20216" y="8409"/>
                  <a:pt x="20237" y="8369"/>
                  <a:pt x="20178" y="8206"/>
                </a:cubicBezTo>
                <a:cubicBezTo>
                  <a:pt x="20132" y="8078"/>
                  <a:pt x="20097" y="7896"/>
                  <a:pt x="20097" y="7794"/>
                </a:cubicBezTo>
                <a:cubicBezTo>
                  <a:pt x="20097" y="7690"/>
                  <a:pt x="20020" y="7634"/>
                  <a:pt x="19921" y="7674"/>
                </a:cubicBezTo>
                <a:cubicBezTo>
                  <a:pt x="19824" y="7714"/>
                  <a:pt x="19704" y="7686"/>
                  <a:pt x="19658" y="7608"/>
                </a:cubicBezTo>
                <a:cubicBezTo>
                  <a:pt x="19521" y="7372"/>
                  <a:pt x="19362" y="7449"/>
                  <a:pt x="19320" y="7767"/>
                </a:cubicBezTo>
                <a:cubicBezTo>
                  <a:pt x="19290" y="7993"/>
                  <a:pt x="19206" y="8052"/>
                  <a:pt x="18994" y="8020"/>
                </a:cubicBezTo>
                <a:cubicBezTo>
                  <a:pt x="18755" y="7985"/>
                  <a:pt x="18712" y="8041"/>
                  <a:pt x="18712" y="8379"/>
                </a:cubicBezTo>
                <a:cubicBezTo>
                  <a:pt x="18712" y="8827"/>
                  <a:pt x="18502" y="9060"/>
                  <a:pt x="18386" y="8738"/>
                </a:cubicBezTo>
                <a:cubicBezTo>
                  <a:pt x="18345" y="8624"/>
                  <a:pt x="18223" y="8532"/>
                  <a:pt x="18123" y="8532"/>
                </a:cubicBezTo>
                <a:cubicBezTo>
                  <a:pt x="18023" y="8532"/>
                  <a:pt x="17973" y="8587"/>
                  <a:pt x="18010" y="8652"/>
                </a:cubicBezTo>
                <a:cubicBezTo>
                  <a:pt x="18107" y="8817"/>
                  <a:pt x="17750" y="9107"/>
                  <a:pt x="17584" y="8998"/>
                </a:cubicBezTo>
                <a:cubicBezTo>
                  <a:pt x="17510" y="8949"/>
                  <a:pt x="17476" y="8804"/>
                  <a:pt x="17516" y="8672"/>
                </a:cubicBezTo>
                <a:cubicBezTo>
                  <a:pt x="17570" y="8490"/>
                  <a:pt x="17505" y="8413"/>
                  <a:pt x="17240" y="8359"/>
                </a:cubicBezTo>
                <a:cubicBezTo>
                  <a:pt x="16858" y="8282"/>
                  <a:pt x="16673" y="8466"/>
                  <a:pt x="16776" y="8818"/>
                </a:cubicBezTo>
                <a:cubicBezTo>
                  <a:pt x="16861" y="9108"/>
                  <a:pt x="16615" y="9264"/>
                  <a:pt x="16388" y="9064"/>
                </a:cubicBezTo>
                <a:cubicBezTo>
                  <a:pt x="16138" y="8845"/>
                  <a:pt x="15949" y="9015"/>
                  <a:pt x="15949" y="9457"/>
                </a:cubicBezTo>
                <a:cubicBezTo>
                  <a:pt x="15949" y="9916"/>
                  <a:pt x="15634" y="10246"/>
                  <a:pt x="15417" y="10015"/>
                </a:cubicBezTo>
                <a:cubicBezTo>
                  <a:pt x="15186" y="9770"/>
                  <a:pt x="15025" y="9835"/>
                  <a:pt x="14797" y="10262"/>
                </a:cubicBezTo>
                <a:cubicBezTo>
                  <a:pt x="14609" y="10612"/>
                  <a:pt x="14530" y="10652"/>
                  <a:pt x="14164" y="10581"/>
                </a:cubicBezTo>
                <a:cubicBezTo>
                  <a:pt x="13632" y="10477"/>
                  <a:pt x="13187" y="10177"/>
                  <a:pt x="13187" y="9929"/>
                </a:cubicBezTo>
                <a:cubicBezTo>
                  <a:pt x="13187" y="9611"/>
                  <a:pt x="13789" y="9288"/>
                  <a:pt x="14333" y="9310"/>
                </a:cubicBezTo>
                <a:cubicBezTo>
                  <a:pt x="14785" y="9329"/>
                  <a:pt x="14832" y="9301"/>
                  <a:pt x="14797" y="9031"/>
                </a:cubicBezTo>
                <a:cubicBezTo>
                  <a:pt x="14764" y="8783"/>
                  <a:pt x="14835" y="8709"/>
                  <a:pt x="15229" y="8605"/>
                </a:cubicBezTo>
                <a:cubicBezTo>
                  <a:pt x="15520" y="8529"/>
                  <a:pt x="15685" y="8419"/>
                  <a:pt x="15649" y="8319"/>
                </a:cubicBezTo>
                <a:cubicBezTo>
                  <a:pt x="15616" y="8230"/>
                  <a:pt x="15697" y="8049"/>
                  <a:pt x="15830" y="7920"/>
                </a:cubicBezTo>
                <a:cubicBezTo>
                  <a:pt x="16084" y="7676"/>
                  <a:pt x="16158" y="7328"/>
                  <a:pt x="15956" y="7328"/>
                </a:cubicBezTo>
                <a:cubicBezTo>
                  <a:pt x="15891" y="7328"/>
                  <a:pt x="15802" y="7395"/>
                  <a:pt x="15755" y="7475"/>
                </a:cubicBezTo>
                <a:cubicBezTo>
                  <a:pt x="15704" y="7562"/>
                  <a:pt x="15499" y="7586"/>
                  <a:pt x="15242" y="7535"/>
                </a:cubicBezTo>
                <a:cubicBezTo>
                  <a:pt x="14899" y="7467"/>
                  <a:pt x="14799" y="7502"/>
                  <a:pt x="14734" y="7694"/>
                </a:cubicBezTo>
                <a:cubicBezTo>
                  <a:pt x="14562" y="8205"/>
                  <a:pt x="14425" y="8284"/>
                  <a:pt x="14164" y="8033"/>
                </a:cubicBezTo>
                <a:cubicBezTo>
                  <a:pt x="13891" y="7772"/>
                  <a:pt x="13859" y="7798"/>
                  <a:pt x="13425" y="8632"/>
                </a:cubicBezTo>
                <a:cubicBezTo>
                  <a:pt x="13189" y="9084"/>
                  <a:pt x="12710" y="9281"/>
                  <a:pt x="12598" y="8971"/>
                </a:cubicBezTo>
                <a:cubicBezTo>
                  <a:pt x="12558" y="8860"/>
                  <a:pt x="12628" y="8494"/>
                  <a:pt x="12761" y="8153"/>
                </a:cubicBezTo>
                <a:cubicBezTo>
                  <a:pt x="12958" y="7648"/>
                  <a:pt x="13073" y="7524"/>
                  <a:pt x="13362" y="7488"/>
                </a:cubicBezTo>
                <a:cubicBezTo>
                  <a:pt x="13664" y="7451"/>
                  <a:pt x="13707" y="7395"/>
                  <a:pt x="13657" y="7116"/>
                </a:cubicBezTo>
                <a:cubicBezTo>
                  <a:pt x="13588" y="6736"/>
                  <a:pt x="13903" y="6474"/>
                  <a:pt x="14195" y="6670"/>
                </a:cubicBezTo>
                <a:cubicBezTo>
                  <a:pt x="14420" y="6821"/>
                  <a:pt x="14947" y="6835"/>
                  <a:pt x="14947" y="6690"/>
                </a:cubicBezTo>
                <a:cubicBezTo>
                  <a:pt x="14947" y="6631"/>
                  <a:pt x="14877" y="6516"/>
                  <a:pt x="14797" y="6431"/>
                </a:cubicBezTo>
                <a:cubicBezTo>
                  <a:pt x="14685" y="6312"/>
                  <a:pt x="14706" y="6252"/>
                  <a:pt x="14872" y="6185"/>
                </a:cubicBezTo>
                <a:cubicBezTo>
                  <a:pt x="14992" y="6136"/>
                  <a:pt x="15151" y="6161"/>
                  <a:pt x="15229" y="6244"/>
                </a:cubicBezTo>
                <a:cubicBezTo>
                  <a:pt x="15443" y="6471"/>
                  <a:pt x="15866" y="6442"/>
                  <a:pt x="15780" y="6204"/>
                </a:cubicBezTo>
                <a:cubicBezTo>
                  <a:pt x="15741" y="6097"/>
                  <a:pt x="15764" y="5968"/>
                  <a:pt x="15830" y="5925"/>
                </a:cubicBezTo>
                <a:cubicBezTo>
                  <a:pt x="16039" y="5788"/>
                  <a:pt x="15961" y="5530"/>
                  <a:pt x="15668" y="5386"/>
                </a:cubicBezTo>
                <a:cubicBezTo>
                  <a:pt x="15446" y="5278"/>
                  <a:pt x="15312" y="5304"/>
                  <a:pt x="15041" y="5499"/>
                </a:cubicBezTo>
                <a:cubicBezTo>
                  <a:pt x="14748" y="5711"/>
                  <a:pt x="14682" y="5719"/>
                  <a:pt x="14621" y="5553"/>
                </a:cubicBezTo>
                <a:cubicBezTo>
                  <a:pt x="14582" y="5445"/>
                  <a:pt x="14436" y="5326"/>
                  <a:pt x="14296" y="5287"/>
                </a:cubicBezTo>
                <a:cubicBezTo>
                  <a:pt x="13932" y="5186"/>
                  <a:pt x="14071" y="4913"/>
                  <a:pt x="14577" y="4728"/>
                </a:cubicBezTo>
                <a:cubicBezTo>
                  <a:pt x="14945" y="4594"/>
                  <a:pt x="15077" y="4603"/>
                  <a:pt x="15473" y="4814"/>
                </a:cubicBezTo>
                <a:cubicBezTo>
                  <a:pt x="16064" y="5130"/>
                  <a:pt x="16097" y="5125"/>
                  <a:pt x="16050" y="4761"/>
                </a:cubicBezTo>
                <a:cubicBezTo>
                  <a:pt x="16014" y="4489"/>
                  <a:pt x="16058" y="4468"/>
                  <a:pt x="16488" y="4508"/>
                </a:cubicBezTo>
                <a:cubicBezTo>
                  <a:pt x="16832" y="4541"/>
                  <a:pt x="16952" y="4504"/>
                  <a:pt x="16927" y="4375"/>
                </a:cubicBezTo>
                <a:cubicBezTo>
                  <a:pt x="16903" y="4253"/>
                  <a:pt x="17003" y="4207"/>
                  <a:pt x="17252" y="4236"/>
                </a:cubicBezTo>
                <a:cubicBezTo>
                  <a:pt x="17564" y="4271"/>
                  <a:pt x="17605" y="4239"/>
                  <a:pt x="17547" y="4003"/>
                </a:cubicBezTo>
                <a:cubicBezTo>
                  <a:pt x="17510" y="3852"/>
                  <a:pt x="17528" y="3698"/>
                  <a:pt x="17591" y="3657"/>
                </a:cubicBezTo>
                <a:cubicBezTo>
                  <a:pt x="17783" y="3531"/>
                  <a:pt x="17720" y="3403"/>
                  <a:pt x="17371" y="3231"/>
                </a:cubicBezTo>
                <a:cubicBezTo>
                  <a:pt x="17126" y="3111"/>
                  <a:pt x="16993" y="3110"/>
                  <a:pt x="16870" y="3218"/>
                </a:cubicBezTo>
                <a:cubicBezTo>
                  <a:pt x="16748" y="3326"/>
                  <a:pt x="16658" y="3322"/>
                  <a:pt x="16532" y="3212"/>
                </a:cubicBezTo>
                <a:cubicBezTo>
                  <a:pt x="16342" y="3044"/>
                  <a:pt x="16188" y="3183"/>
                  <a:pt x="16025" y="3664"/>
                </a:cubicBezTo>
                <a:cubicBezTo>
                  <a:pt x="15937" y="3921"/>
                  <a:pt x="15930" y="3918"/>
                  <a:pt x="15711" y="3611"/>
                </a:cubicBezTo>
                <a:cubicBezTo>
                  <a:pt x="15474" y="3277"/>
                  <a:pt x="15441" y="3298"/>
                  <a:pt x="15135" y="3923"/>
                </a:cubicBezTo>
                <a:cubicBezTo>
                  <a:pt x="14973" y="4254"/>
                  <a:pt x="14710" y="4341"/>
                  <a:pt x="14621" y="4096"/>
                </a:cubicBezTo>
                <a:cubicBezTo>
                  <a:pt x="14517" y="3808"/>
                  <a:pt x="15056" y="2932"/>
                  <a:pt x="15335" y="2932"/>
                </a:cubicBezTo>
                <a:cubicBezTo>
                  <a:pt x="15467" y="2932"/>
                  <a:pt x="15574" y="2868"/>
                  <a:pt x="15574" y="2793"/>
                </a:cubicBezTo>
                <a:cubicBezTo>
                  <a:pt x="15574" y="2717"/>
                  <a:pt x="15696" y="2606"/>
                  <a:pt x="15849" y="2546"/>
                </a:cubicBezTo>
                <a:lnTo>
                  <a:pt x="16131" y="2440"/>
                </a:lnTo>
                <a:lnTo>
                  <a:pt x="15830" y="2267"/>
                </a:lnTo>
                <a:lnTo>
                  <a:pt x="15530" y="2094"/>
                </a:lnTo>
                <a:lnTo>
                  <a:pt x="15956" y="1728"/>
                </a:lnTo>
                <a:cubicBezTo>
                  <a:pt x="16315" y="1417"/>
                  <a:pt x="16354" y="1330"/>
                  <a:pt x="16219" y="1156"/>
                </a:cubicBezTo>
                <a:cubicBezTo>
                  <a:pt x="16100" y="1005"/>
                  <a:pt x="16095" y="881"/>
                  <a:pt x="16194" y="684"/>
                </a:cubicBezTo>
                <a:cubicBezTo>
                  <a:pt x="16268" y="538"/>
                  <a:pt x="16325" y="320"/>
                  <a:pt x="16325" y="205"/>
                </a:cubicBezTo>
                <a:cubicBezTo>
                  <a:pt x="16325" y="28"/>
                  <a:pt x="16235" y="-28"/>
                  <a:pt x="16119" y="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06" name="IMG_2967.jpeg" descr="IMG_2967.jpeg"/>
          <p:cNvPicPr>
            <a:picLocks noChangeAspect="1"/>
          </p:cNvPicPr>
          <p:nvPr/>
        </p:nvPicPr>
        <p:blipFill>
          <a:blip r:embed="rId5">
            <a:extLst/>
          </a:blip>
          <a:srcRect l="17669" t="7450" r="50157" b="10052"/>
          <a:stretch>
            <a:fillRect/>
          </a:stretch>
        </p:blipFill>
        <p:spPr>
          <a:xfrm>
            <a:off x="4640397" y="1756646"/>
            <a:ext cx="681039" cy="1240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554" fill="norm" stroke="1" extrusionOk="0">
                <a:moveTo>
                  <a:pt x="9840" y="24"/>
                </a:moveTo>
                <a:cubicBezTo>
                  <a:pt x="9676" y="93"/>
                  <a:pt x="9724" y="320"/>
                  <a:pt x="10126" y="637"/>
                </a:cubicBezTo>
                <a:cubicBezTo>
                  <a:pt x="10454" y="896"/>
                  <a:pt x="10444" y="948"/>
                  <a:pt x="10114" y="1099"/>
                </a:cubicBezTo>
                <a:cubicBezTo>
                  <a:pt x="9662" y="1306"/>
                  <a:pt x="10026" y="1608"/>
                  <a:pt x="10950" y="1802"/>
                </a:cubicBezTo>
                <a:cubicBezTo>
                  <a:pt x="11558" y="1930"/>
                  <a:pt x="11497" y="2202"/>
                  <a:pt x="10862" y="2202"/>
                </a:cubicBezTo>
                <a:cubicBezTo>
                  <a:pt x="10329" y="2202"/>
                  <a:pt x="10420" y="2361"/>
                  <a:pt x="11137" y="2678"/>
                </a:cubicBezTo>
                <a:cubicBezTo>
                  <a:pt x="11760" y="2953"/>
                  <a:pt x="11771" y="2968"/>
                  <a:pt x="11374" y="3409"/>
                </a:cubicBezTo>
                <a:cubicBezTo>
                  <a:pt x="10983" y="3841"/>
                  <a:pt x="10501" y="3908"/>
                  <a:pt x="10501" y="3526"/>
                </a:cubicBezTo>
                <a:cubicBezTo>
                  <a:pt x="10501" y="3426"/>
                  <a:pt x="10353" y="3268"/>
                  <a:pt x="10164" y="3181"/>
                </a:cubicBezTo>
                <a:cubicBezTo>
                  <a:pt x="9892" y="3056"/>
                  <a:pt x="9779" y="3091"/>
                  <a:pt x="9665" y="3333"/>
                </a:cubicBezTo>
                <a:cubicBezTo>
                  <a:pt x="9524" y="3631"/>
                  <a:pt x="9510" y="3628"/>
                  <a:pt x="9017" y="3381"/>
                </a:cubicBezTo>
                <a:cubicBezTo>
                  <a:pt x="8582" y="3164"/>
                  <a:pt x="8448" y="3158"/>
                  <a:pt x="8069" y="3319"/>
                </a:cubicBezTo>
                <a:cubicBezTo>
                  <a:pt x="7825" y="3422"/>
                  <a:pt x="7589" y="3519"/>
                  <a:pt x="7545" y="3533"/>
                </a:cubicBezTo>
                <a:cubicBezTo>
                  <a:pt x="7479" y="3554"/>
                  <a:pt x="7659" y="3755"/>
                  <a:pt x="8181" y="4257"/>
                </a:cubicBezTo>
                <a:cubicBezTo>
                  <a:pt x="8212" y="4286"/>
                  <a:pt x="8401" y="4240"/>
                  <a:pt x="8605" y="4146"/>
                </a:cubicBezTo>
                <a:cubicBezTo>
                  <a:pt x="9073" y="3932"/>
                  <a:pt x="9535" y="4070"/>
                  <a:pt x="9328" y="4367"/>
                </a:cubicBezTo>
                <a:cubicBezTo>
                  <a:pt x="9209" y="4539"/>
                  <a:pt x="9286" y="4575"/>
                  <a:pt x="9653" y="4519"/>
                </a:cubicBezTo>
                <a:cubicBezTo>
                  <a:pt x="10844" y="4334"/>
                  <a:pt x="10873" y="4342"/>
                  <a:pt x="10812" y="4656"/>
                </a:cubicBezTo>
                <a:cubicBezTo>
                  <a:pt x="10739" y="5040"/>
                  <a:pt x="11271" y="5064"/>
                  <a:pt x="11860" y="4705"/>
                </a:cubicBezTo>
                <a:cubicBezTo>
                  <a:pt x="12225" y="4481"/>
                  <a:pt x="12424" y="4458"/>
                  <a:pt x="13207" y="4574"/>
                </a:cubicBezTo>
                <a:cubicBezTo>
                  <a:pt x="14287" y="4734"/>
                  <a:pt x="14890" y="5013"/>
                  <a:pt x="14641" y="5236"/>
                </a:cubicBezTo>
                <a:cubicBezTo>
                  <a:pt x="14509" y="5354"/>
                  <a:pt x="14369" y="5350"/>
                  <a:pt x="14105" y="5229"/>
                </a:cubicBezTo>
                <a:cubicBezTo>
                  <a:pt x="13828" y="5102"/>
                  <a:pt x="13756" y="5114"/>
                  <a:pt x="13756" y="5277"/>
                </a:cubicBezTo>
                <a:cubicBezTo>
                  <a:pt x="13756" y="5673"/>
                  <a:pt x="13141" y="5807"/>
                  <a:pt x="12683" y="5511"/>
                </a:cubicBezTo>
                <a:cubicBezTo>
                  <a:pt x="12193" y="5195"/>
                  <a:pt x="12033" y="5190"/>
                  <a:pt x="11448" y="5436"/>
                </a:cubicBezTo>
                <a:cubicBezTo>
                  <a:pt x="11079" y="5590"/>
                  <a:pt x="11061" y="5667"/>
                  <a:pt x="11324" y="5980"/>
                </a:cubicBezTo>
                <a:cubicBezTo>
                  <a:pt x="11527" y="6223"/>
                  <a:pt x="11749" y="6319"/>
                  <a:pt x="11997" y="6263"/>
                </a:cubicBezTo>
                <a:cubicBezTo>
                  <a:pt x="12819" y="6078"/>
                  <a:pt x="13123" y="6139"/>
                  <a:pt x="13057" y="6470"/>
                </a:cubicBezTo>
                <a:cubicBezTo>
                  <a:pt x="13001" y="6752"/>
                  <a:pt x="13081" y="6783"/>
                  <a:pt x="13568" y="6697"/>
                </a:cubicBezTo>
                <a:cubicBezTo>
                  <a:pt x="13879" y="6642"/>
                  <a:pt x="14409" y="6584"/>
                  <a:pt x="14753" y="6573"/>
                </a:cubicBezTo>
                <a:cubicBezTo>
                  <a:pt x="15265" y="6557"/>
                  <a:pt x="15398" y="6624"/>
                  <a:pt x="15464" y="6945"/>
                </a:cubicBezTo>
                <a:cubicBezTo>
                  <a:pt x="15535" y="7287"/>
                  <a:pt x="15626" y="7330"/>
                  <a:pt x="16162" y="7256"/>
                </a:cubicBezTo>
                <a:cubicBezTo>
                  <a:pt x="16716" y="7179"/>
                  <a:pt x="16842" y="7242"/>
                  <a:pt x="17372" y="7897"/>
                </a:cubicBezTo>
                <a:cubicBezTo>
                  <a:pt x="17858" y="8497"/>
                  <a:pt x="17900" y="8660"/>
                  <a:pt x="17634" y="8814"/>
                </a:cubicBezTo>
                <a:cubicBezTo>
                  <a:pt x="17124" y="9108"/>
                  <a:pt x="16292" y="8876"/>
                  <a:pt x="15738" y="8276"/>
                </a:cubicBezTo>
                <a:cubicBezTo>
                  <a:pt x="15199" y="7692"/>
                  <a:pt x="15034" y="7636"/>
                  <a:pt x="14541" y="7904"/>
                </a:cubicBezTo>
                <a:cubicBezTo>
                  <a:pt x="14286" y="8042"/>
                  <a:pt x="14089" y="7994"/>
                  <a:pt x="13581" y="7669"/>
                </a:cubicBezTo>
                <a:cubicBezTo>
                  <a:pt x="13030" y="7318"/>
                  <a:pt x="12888" y="7287"/>
                  <a:pt x="12459" y="7435"/>
                </a:cubicBezTo>
                <a:cubicBezTo>
                  <a:pt x="12084" y="7564"/>
                  <a:pt x="11873" y="7569"/>
                  <a:pt x="11611" y="7449"/>
                </a:cubicBezTo>
                <a:cubicBezTo>
                  <a:pt x="10967" y="7153"/>
                  <a:pt x="10697" y="7380"/>
                  <a:pt x="11236" y="7759"/>
                </a:cubicBezTo>
                <a:cubicBezTo>
                  <a:pt x="11521" y="7959"/>
                  <a:pt x="11748" y="8215"/>
                  <a:pt x="11748" y="8331"/>
                </a:cubicBezTo>
                <a:cubicBezTo>
                  <a:pt x="11748" y="8476"/>
                  <a:pt x="12054" y="8557"/>
                  <a:pt x="12695" y="8586"/>
                </a:cubicBezTo>
                <a:cubicBezTo>
                  <a:pt x="13506" y="8623"/>
                  <a:pt x="13624" y="8669"/>
                  <a:pt x="13556" y="8938"/>
                </a:cubicBezTo>
                <a:cubicBezTo>
                  <a:pt x="13485" y="9220"/>
                  <a:pt x="13580" y="9248"/>
                  <a:pt x="14591" y="9248"/>
                </a:cubicBezTo>
                <a:cubicBezTo>
                  <a:pt x="15323" y="9248"/>
                  <a:pt x="15899" y="9341"/>
                  <a:pt x="16287" y="9517"/>
                </a:cubicBezTo>
                <a:cubicBezTo>
                  <a:pt x="16877" y="9785"/>
                  <a:pt x="16874" y="9787"/>
                  <a:pt x="16374" y="10055"/>
                </a:cubicBezTo>
                <a:cubicBezTo>
                  <a:pt x="16099" y="10202"/>
                  <a:pt x="15518" y="10361"/>
                  <a:pt x="15077" y="10406"/>
                </a:cubicBezTo>
                <a:cubicBezTo>
                  <a:pt x="14412" y="10474"/>
                  <a:pt x="14192" y="10423"/>
                  <a:pt x="13756" y="10117"/>
                </a:cubicBezTo>
                <a:cubicBezTo>
                  <a:pt x="13285" y="9786"/>
                  <a:pt x="13173" y="9766"/>
                  <a:pt x="12695" y="9930"/>
                </a:cubicBezTo>
                <a:cubicBezTo>
                  <a:pt x="12224" y="10093"/>
                  <a:pt x="12110" y="10080"/>
                  <a:pt x="11710" y="9806"/>
                </a:cubicBezTo>
                <a:cubicBezTo>
                  <a:pt x="11461" y="9636"/>
                  <a:pt x="11249" y="9347"/>
                  <a:pt x="11249" y="9165"/>
                </a:cubicBezTo>
                <a:cubicBezTo>
                  <a:pt x="11249" y="8790"/>
                  <a:pt x="10882" y="8728"/>
                  <a:pt x="10650" y="9062"/>
                </a:cubicBezTo>
                <a:cubicBezTo>
                  <a:pt x="10427" y="9383"/>
                  <a:pt x="9752" y="9045"/>
                  <a:pt x="9752" y="8614"/>
                </a:cubicBezTo>
                <a:cubicBezTo>
                  <a:pt x="9752" y="8282"/>
                  <a:pt x="9402" y="8169"/>
                  <a:pt x="9129" y="8414"/>
                </a:cubicBezTo>
                <a:cubicBezTo>
                  <a:pt x="9047" y="8486"/>
                  <a:pt x="8831" y="8516"/>
                  <a:pt x="8642" y="8476"/>
                </a:cubicBezTo>
                <a:cubicBezTo>
                  <a:pt x="8393" y="8423"/>
                  <a:pt x="8306" y="8536"/>
                  <a:pt x="8306" y="8889"/>
                </a:cubicBezTo>
                <a:cubicBezTo>
                  <a:pt x="8306" y="9300"/>
                  <a:pt x="8390" y="9378"/>
                  <a:pt x="8904" y="9413"/>
                </a:cubicBezTo>
                <a:cubicBezTo>
                  <a:pt x="9721" y="9470"/>
                  <a:pt x="9718" y="9666"/>
                  <a:pt x="8892" y="10006"/>
                </a:cubicBezTo>
                <a:lnTo>
                  <a:pt x="8206" y="10289"/>
                </a:lnTo>
                <a:lnTo>
                  <a:pt x="7720" y="9951"/>
                </a:lnTo>
                <a:cubicBezTo>
                  <a:pt x="7427" y="9752"/>
                  <a:pt x="7268" y="9500"/>
                  <a:pt x="7345" y="9331"/>
                </a:cubicBezTo>
                <a:cubicBezTo>
                  <a:pt x="7534" y="8914"/>
                  <a:pt x="7140" y="8598"/>
                  <a:pt x="6684" y="8807"/>
                </a:cubicBezTo>
                <a:cubicBezTo>
                  <a:pt x="6240" y="9011"/>
                  <a:pt x="5999" y="8891"/>
                  <a:pt x="5999" y="8455"/>
                </a:cubicBezTo>
                <a:cubicBezTo>
                  <a:pt x="5999" y="8203"/>
                  <a:pt x="5897" y="8137"/>
                  <a:pt x="5599" y="8200"/>
                </a:cubicBezTo>
                <a:cubicBezTo>
                  <a:pt x="5334" y="8256"/>
                  <a:pt x="5163" y="8192"/>
                  <a:pt x="5076" y="8007"/>
                </a:cubicBezTo>
                <a:cubicBezTo>
                  <a:pt x="4932" y="7703"/>
                  <a:pt x="4622" y="7646"/>
                  <a:pt x="4365" y="7876"/>
                </a:cubicBezTo>
                <a:cubicBezTo>
                  <a:pt x="4274" y="7957"/>
                  <a:pt x="4057" y="7997"/>
                  <a:pt x="3878" y="7959"/>
                </a:cubicBezTo>
                <a:cubicBezTo>
                  <a:pt x="3653" y="7911"/>
                  <a:pt x="3554" y="8027"/>
                  <a:pt x="3554" y="8345"/>
                </a:cubicBezTo>
                <a:cubicBezTo>
                  <a:pt x="3554" y="8684"/>
                  <a:pt x="3659" y="8799"/>
                  <a:pt x="3966" y="8786"/>
                </a:cubicBezTo>
                <a:cubicBezTo>
                  <a:pt x="4252" y="8774"/>
                  <a:pt x="4356" y="8860"/>
                  <a:pt x="4315" y="9076"/>
                </a:cubicBezTo>
                <a:cubicBezTo>
                  <a:pt x="4268" y="9322"/>
                  <a:pt x="4383" y="9386"/>
                  <a:pt x="4864" y="9386"/>
                </a:cubicBezTo>
                <a:cubicBezTo>
                  <a:pt x="5623" y="9386"/>
                  <a:pt x="5860" y="9584"/>
                  <a:pt x="5375" y="9806"/>
                </a:cubicBezTo>
                <a:cubicBezTo>
                  <a:pt x="5172" y="9900"/>
                  <a:pt x="5069" y="10027"/>
                  <a:pt x="5138" y="10089"/>
                </a:cubicBezTo>
                <a:cubicBezTo>
                  <a:pt x="5412" y="10334"/>
                  <a:pt x="4730" y="10355"/>
                  <a:pt x="4090" y="10124"/>
                </a:cubicBezTo>
                <a:cubicBezTo>
                  <a:pt x="3421" y="9881"/>
                  <a:pt x="3410" y="9881"/>
                  <a:pt x="3554" y="10186"/>
                </a:cubicBezTo>
                <a:cubicBezTo>
                  <a:pt x="3750" y="10599"/>
                  <a:pt x="3454" y="10677"/>
                  <a:pt x="2594" y="10427"/>
                </a:cubicBezTo>
                <a:cubicBezTo>
                  <a:pt x="1931" y="10234"/>
                  <a:pt x="1853" y="10238"/>
                  <a:pt x="1534" y="10496"/>
                </a:cubicBezTo>
                <a:cubicBezTo>
                  <a:pt x="1345" y="10649"/>
                  <a:pt x="926" y="10772"/>
                  <a:pt x="599" y="10772"/>
                </a:cubicBezTo>
                <a:cubicBezTo>
                  <a:pt x="237" y="10772"/>
                  <a:pt x="0" y="10852"/>
                  <a:pt x="0" y="10978"/>
                </a:cubicBezTo>
                <a:cubicBezTo>
                  <a:pt x="0" y="11117"/>
                  <a:pt x="254" y="11185"/>
                  <a:pt x="761" y="11185"/>
                </a:cubicBezTo>
                <a:cubicBezTo>
                  <a:pt x="1180" y="11185"/>
                  <a:pt x="1572" y="11271"/>
                  <a:pt x="1646" y="11378"/>
                </a:cubicBezTo>
                <a:cubicBezTo>
                  <a:pt x="1804" y="11606"/>
                  <a:pt x="2297" y="11594"/>
                  <a:pt x="2843" y="11344"/>
                </a:cubicBezTo>
                <a:cubicBezTo>
                  <a:pt x="3348" y="11112"/>
                  <a:pt x="3811" y="11274"/>
                  <a:pt x="3617" y="11613"/>
                </a:cubicBezTo>
                <a:cubicBezTo>
                  <a:pt x="3495" y="11824"/>
                  <a:pt x="3553" y="11858"/>
                  <a:pt x="3916" y="11785"/>
                </a:cubicBezTo>
                <a:cubicBezTo>
                  <a:pt x="4166" y="11735"/>
                  <a:pt x="4635" y="11581"/>
                  <a:pt x="4951" y="11447"/>
                </a:cubicBezTo>
                <a:cubicBezTo>
                  <a:pt x="5706" y="11127"/>
                  <a:pt x="6977" y="10981"/>
                  <a:pt x="7320" y="11171"/>
                </a:cubicBezTo>
                <a:cubicBezTo>
                  <a:pt x="7738" y="11402"/>
                  <a:pt x="6782" y="11915"/>
                  <a:pt x="6073" y="11840"/>
                </a:cubicBezTo>
                <a:cubicBezTo>
                  <a:pt x="5453" y="11775"/>
                  <a:pt x="5338" y="11875"/>
                  <a:pt x="5774" y="12116"/>
                </a:cubicBezTo>
                <a:cubicBezTo>
                  <a:pt x="6219" y="12362"/>
                  <a:pt x="5841" y="12530"/>
                  <a:pt x="4988" y="12461"/>
                </a:cubicBezTo>
                <a:cubicBezTo>
                  <a:pt x="4266" y="12402"/>
                  <a:pt x="4219" y="12414"/>
                  <a:pt x="4465" y="12667"/>
                </a:cubicBezTo>
                <a:cubicBezTo>
                  <a:pt x="4771" y="12984"/>
                  <a:pt x="4622" y="13122"/>
                  <a:pt x="3953" y="13122"/>
                </a:cubicBezTo>
                <a:cubicBezTo>
                  <a:pt x="3589" y="13122"/>
                  <a:pt x="3529" y="13175"/>
                  <a:pt x="3704" y="13364"/>
                </a:cubicBezTo>
                <a:cubicBezTo>
                  <a:pt x="3828" y="13497"/>
                  <a:pt x="3873" y="13691"/>
                  <a:pt x="3804" y="13798"/>
                </a:cubicBezTo>
                <a:cubicBezTo>
                  <a:pt x="3718" y="13932"/>
                  <a:pt x="3803" y="13967"/>
                  <a:pt x="4078" y="13908"/>
                </a:cubicBezTo>
                <a:cubicBezTo>
                  <a:pt x="4299" y="13862"/>
                  <a:pt x="4545" y="13884"/>
                  <a:pt x="4627" y="13957"/>
                </a:cubicBezTo>
                <a:cubicBezTo>
                  <a:pt x="4884" y="14187"/>
                  <a:pt x="5217" y="14100"/>
                  <a:pt x="5300" y="13777"/>
                </a:cubicBezTo>
                <a:cubicBezTo>
                  <a:pt x="5354" y="13570"/>
                  <a:pt x="5519" y="13481"/>
                  <a:pt x="5811" y="13509"/>
                </a:cubicBezTo>
                <a:cubicBezTo>
                  <a:pt x="6147" y="13540"/>
                  <a:pt x="6248" y="13453"/>
                  <a:pt x="6248" y="13136"/>
                </a:cubicBezTo>
                <a:cubicBezTo>
                  <a:pt x="6248" y="12636"/>
                  <a:pt x="6726" y="12427"/>
                  <a:pt x="6921" y="12840"/>
                </a:cubicBezTo>
                <a:cubicBezTo>
                  <a:pt x="7133" y="13287"/>
                  <a:pt x="7634" y="13087"/>
                  <a:pt x="7545" y="12592"/>
                </a:cubicBezTo>
                <a:cubicBezTo>
                  <a:pt x="7487" y="12270"/>
                  <a:pt x="7681" y="12018"/>
                  <a:pt x="8281" y="11606"/>
                </a:cubicBezTo>
                <a:cubicBezTo>
                  <a:pt x="8966" y="11134"/>
                  <a:pt x="9226" y="11047"/>
                  <a:pt x="10027" y="11047"/>
                </a:cubicBezTo>
                <a:cubicBezTo>
                  <a:pt x="10546" y="11047"/>
                  <a:pt x="11036" y="11104"/>
                  <a:pt x="11112" y="11171"/>
                </a:cubicBezTo>
                <a:cubicBezTo>
                  <a:pt x="11332" y="11369"/>
                  <a:pt x="10482" y="11673"/>
                  <a:pt x="9840" y="11626"/>
                </a:cubicBezTo>
                <a:cubicBezTo>
                  <a:pt x="9180" y="11579"/>
                  <a:pt x="9033" y="11801"/>
                  <a:pt x="9640" y="11930"/>
                </a:cubicBezTo>
                <a:cubicBezTo>
                  <a:pt x="10195" y="12048"/>
                  <a:pt x="9889" y="12244"/>
                  <a:pt x="8992" y="12343"/>
                </a:cubicBezTo>
                <a:cubicBezTo>
                  <a:pt x="8358" y="12413"/>
                  <a:pt x="8267" y="12466"/>
                  <a:pt x="8455" y="12667"/>
                </a:cubicBezTo>
                <a:cubicBezTo>
                  <a:pt x="8580" y="12802"/>
                  <a:pt x="8624" y="13002"/>
                  <a:pt x="8555" y="13109"/>
                </a:cubicBezTo>
                <a:cubicBezTo>
                  <a:pt x="8469" y="13242"/>
                  <a:pt x="8554" y="13277"/>
                  <a:pt x="8829" y="13219"/>
                </a:cubicBezTo>
                <a:cubicBezTo>
                  <a:pt x="9050" y="13172"/>
                  <a:pt x="9308" y="13193"/>
                  <a:pt x="9391" y="13267"/>
                </a:cubicBezTo>
                <a:cubicBezTo>
                  <a:pt x="9609" y="13463"/>
                  <a:pt x="10002" y="13285"/>
                  <a:pt x="10002" y="12991"/>
                </a:cubicBezTo>
                <a:cubicBezTo>
                  <a:pt x="10002" y="12853"/>
                  <a:pt x="10171" y="12665"/>
                  <a:pt x="10376" y="12571"/>
                </a:cubicBezTo>
                <a:cubicBezTo>
                  <a:pt x="10677" y="12433"/>
                  <a:pt x="10775" y="12439"/>
                  <a:pt x="10900" y="12619"/>
                </a:cubicBezTo>
                <a:cubicBezTo>
                  <a:pt x="11126" y="12945"/>
                  <a:pt x="11498" y="12747"/>
                  <a:pt x="11498" y="12302"/>
                </a:cubicBezTo>
                <a:cubicBezTo>
                  <a:pt x="11498" y="12090"/>
                  <a:pt x="11725" y="11811"/>
                  <a:pt x="11997" y="11675"/>
                </a:cubicBezTo>
                <a:cubicBezTo>
                  <a:pt x="12448" y="11449"/>
                  <a:pt x="12503" y="11448"/>
                  <a:pt x="12646" y="11654"/>
                </a:cubicBezTo>
                <a:cubicBezTo>
                  <a:pt x="12876" y="11986"/>
                  <a:pt x="13380" y="11925"/>
                  <a:pt x="13706" y="11530"/>
                </a:cubicBezTo>
                <a:cubicBezTo>
                  <a:pt x="13919" y="11271"/>
                  <a:pt x="14189" y="11185"/>
                  <a:pt x="14766" y="11185"/>
                </a:cubicBezTo>
                <a:cubicBezTo>
                  <a:pt x="15585" y="11185"/>
                  <a:pt x="16998" y="11532"/>
                  <a:pt x="16998" y="11730"/>
                </a:cubicBezTo>
                <a:cubicBezTo>
                  <a:pt x="16998" y="11978"/>
                  <a:pt x="15725" y="12295"/>
                  <a:pt x="14728" y="12295"/>
                </a:cubicBezTo>
                <a:cubicBezTo>
                  <a:pt x="13811" y="12295"/>
                  <a:pt x="13714" y="12325"/>
                  <a:pt x="13830" y="12571"/>
                </a:cubicBezTo>
                <a:cubicBezTo>
                  <a:pt x="13976" y="12880"/>
                  <a:pt x="13396" y="13122"/>
                  <a:pt x="12508" y="13122"/>
                </a:cubicBezTo>
                <a:cubicBezTo>
                  <a:pt x="12094" y="13122"/>
                  <a:pt x="12002" y="13183"/>
                  <a:pt x="12122" y="13391"/>
                </a:cubicBezTo>
                <a:cubicBezTo>
                  <a:pt x="12228" y="13577"/>
                  <a:pt x="12115" y="13707"/>
                  <a:pt x="11760" y="13812"/>
                </a:cubicBezTo>
                <a:cubicBezTo>
                  <a:pt x="11193" y="13980"/>
                  <a:pt x="11062" y="14363"/>
                  <a:pt x="11573" y="14363"/>
                </a:cubicBezTo>
                <a:cubicBezTo>
                  <a:pt x="11752" y="14363"/>
                  <a:pt x="12032" y="14289"/>
                  <a:pt x="12197" y="14198"/>
                </a:cubicBezTo>
                <a:cubicBezTo>
                  <a:pt x="12430" y="14069"/>
                  <a:pt x="12574" y="14069"/>
                  <a:pt x="12808" y="14198"/>
                </a:cubicBezTo>
                <a:cubicBezTo>
                  <a:pt x="13264" y="14450"/>
                  <a:pt x="13409" y="14411"/>
                  <a:pt x="14005" y="13853"/>
                </a:cubicBezTo>
                <a:cubicBezTo>
                  <a:pt x="14536" y="13355"/>
                  <a:pt x="14566" y="13348"/>
                  <a:pt x="14928" y="13612"/>
                </a:cubicBezTo>
                <a:cubicBezTo>
                  <a:pt x="15291" y="13877"/>
                  <a:pt x="15308" y="13877"/>
                  <a:pt x="15589" y="13626"/>
                </a:cubicBezTo>
                <a:cubicBezTo>
                  <a:pt x="16931" y="12424"/>
                  <a:pt x="17308" y="12269"/>
                  <a:pt x="17834" y="12730"/>
                </a:cubicBezTo>
                <a:cubicBezTo>
                  <a:pt x="18025" y="12898"/>
                  <a:pt x="17995" y="13149"/>
                  <a:pt x="17721" y="13633"/>
                </a:cubicBezTo>
                <a:cubicBezTo>
                  <a:pt x="17383" y="14231"/>
                  <a:pt x="17272" y="14294"/>
                  <a:pt x="16611" y="14294"/>
                </a:cubicBezTo>
                <a:cubicBezTo>
                  <a:pt x="16008" y="14294"/>
                  <a:pt x="15893" y="14347"/>
                  <a:pt x="15938" y="14591"/>
                </a:cubicBezTo>
                <a:cubicBezTo>
                  <a:pt x="16016" y="15010"/>
                  <a:pt x="15428" y="15255"/>
                  <a:pt x="14791" y="15067"/>
                </a:cubicBezTo>
                <a:cubicBezTo>
                  <a:pt x="13978" y="14826"/>
                  <a:pt x="13444" y="14879"/>
                  <a:pt x="13618" y="15184"/>
                </a:cubicBezTo>
                <a:cubicBezTo>
                  <a:pt x="13799" y="15498"/>
                  <a:pt x="13329" y="15706"/>
                  <a:pt x="12932" y="15487"/>
                </a:cubicBezTo>
                <a:cubicBezTo>
                  <a:pt x="12489" y="15242"/>
                  <a:pt x="12156" y="15311"/>
                  <a:pt x="11823" y="15708"/>
                </a:cubicBezTo>
                <a:cubicBezTo>
                  <a:pt x="11652" y="15911"/>
                  <a:pt x="11540" y="16078"/>
                  <a:pt x="11573" y="16087"/>
                </a:cubicBezTo>
                <a:cubicBezTo>
                  <a:pt x="12726" y="16407"/>
                  <a:pt x="13002" y="16419"/>
                  <a:pt x="13257" y="16156"/>
                </a:cubicBezTo>
                <a:cubicBezTo>
                  <a:pt x="13596" y="15806"/>
                  <a:pt x="14013" y="15810"/>
                  <a:pt x="14180" y="16163"/>
                </a:cubicBezTo>
                <a:cubicBezTo>
                  <a:pt x="14339" y="16499"/>
                  <a:pt x="14649" y="16522"/>
                  <a:pt x="14865" y="16211"/>
                </a:cubicBezTo>
                <a:cubicBezTo>
                  <a:pt x="14985" y="16039"/>
                  <a:pt x="15089" y="16017"/>
                  <a:pt x="15302" y="16135"/>
                </a:cubicBezTo>
                <a:cubicBezTo>
                  <a:pt x="15510" y="16250"/>
                  <a:pt x="15513" y="16384"/>
                  <a:pt x="15314" y="16625"/>
                </a:cubicBezTo>
                <a:cubicBezTo>
                  <a:pt x="14954" y="17063"/>
                  <a:pt x="13221" y="17240"/>
                  <a:pt x="12359" y="16928"/>
                </a:cubicBezTo>
                <a:cubicBezTo>
                  <a:pt x="11589" y="16649"/>
                  <a:pt x="11208" y="16657"/>
                  <a:pt x="11299" y="16956"/>
                </a:cubicBezTo>
                <a:cubicBezTo>
                  <a:pt x="11358" y="17152"/>
                  <a:pt x="11227" y="17191"/>
                  <a:pt x="10563" y="17156"/>
                </a:cubicBezTo>
                <a:cubicBezTo>
                  <a:pt x="9989" y="17125"/>
                  <a:pt x="9767" y="17166"/>
                  <a:pt x="9815" y="17293"/>
                </a:cubicBezTo>
                <a:cubicBezTo>
                  <a:pt x="9859" y="17412"/>
                  <a:pt x="9661" y="17467"/>
                  <a:pt x="9253" y="17445"/>
                </a:cubicBezTo>
                <a:cubicBezTo>
                  <a:pt x="8731" y="17417"/>
                  <a:pt x="8621" y="17474"/>
                  <a:pt x="8580" y="17797"/>
                </a:cubicBezTo>
                <a:cubicBezTo>
                  <a:pt x="8513" y="18330"/>
                  <a:pt x="9366" y="18636"/>
                  <a:pt x="9765" y="18224"/>
                </a:cubicBezTo>
                <a:cubicBezTo>
                  <a:pt x="9984" y="17998"/>
                  <a:pt x="10106" y="17977"/>
                  <a:pt x="10388" y="18107"/>
                </a:cubicBezTo>
                <a:cubicBezTo>
                  <a:pt x="10584" y="18196"/>
                  <a:pt x="10674" y="18333"/>
                  <a:pt x="10588" y="18410"/>
                </a:cubicBezTo>
                <a:cubicBezTo>
                  <a:pt x="10501" y="18488"/>
                  <a:pt x="10584" y="18521"/>
                  <a:pt x="10775" y="18486"/>
                </a:cubicBezTo>
                <a:cubicBezTo>
                  <a:pt x="10965" y="18451"/>
                  <a:pt x="11124" y="18300"/>
                  <a:pt x="11124" y="18155"/>
                </a:cubicBezTo>
                <a:cubicBezTo>
                  <a:pt x="11126" y="17808"/>
                  <a:pt x="11951" y="17726"/>
                  <a:pt x="12172" y="18052"/>
                </a:cubicBezTo>
                <a:cubicBezTo>
                  <a:pt x="12266" y="18190"/>
                  <a:pt x="12514" y="18373"/>
                  <a:pt x="12720" y="18459"/>
                </a:cubicBezTo>
                <a:cubicBezTo>
                  <a:pt x="13037" y="18590"/>
                  <a:pt x="12969" y="18652"/>
                  <a:pt x="12296" y="18845"/>
                </a:cubicBezTo>
                <a:cubicBezTo>
                  <a:pt x="11356" y="19113"/>
                  <a:pt x="11285" y="19275"/>
                  <a:pt x="12059" y="19396"/>
                </a:cubicBezTo>
                <a:lnTo>
                  <a:pt x="12633" y="19486"/>
                </a:lnTo>
                <a:lnTo>
                  <a:pt x="12059" y="19748"/>
                </a:lnTo>
                <a:cubicBezTo>
                  <a:pt x="11748" y="19892"/>
                  <a:pt x="11357" y="20038"/>
                  <a:pt x="11186" y="20072"/>
                </a:cubicBezTo>
                <a:cubicBezTo>
                  <a:pt x="10942" y="20121"/>
                  <a:pt x="10948" y="20195"/>
                  <a:pt x="11199" y="20430"/>
                </a:cubicBezTo>
                <a:cubicBezTo>
                  <a:pt x="11426" y="20642"/>
                  <a:pt x="11444" y="20807"/>
                  <a:pt x="11261" y="20996"/>
                </a:cubicBezTo>
                <a:cubicBezTo>
                  <a:pt x="10912" y="21356"/>
                  <a:pt x="10936" y="21554"/>
                  <a:pt x="11336" y="21554"/>
                </a:cubicBezTo>
                <a:cubicBezTo>
                  <a:pt x="11520" y="21554"/>
                  <a:pt x="11795" y="21400"/>
                  <a:pt x="11947" y="21216"/>
                </a:cubicBezTo>
                <a:cubicBezTo>
                  <a:pt x="12157" y="20962"/>
                  <a:pt x="12362" y="20900"/>
                  <a:pt x="12783" y="20961"/>
                </a:cubicBezTo>
                <a:cubicBezTo>
                  <a:pt x="13296" y="21035"/>
                  <a:pt x="13317" y="21008"/>
                  <a:pt x="13182" y="20547"/>
                </a:cubicBezTo>
                <a:cubicBezTo>
                  <a:pt x="13082" y="20206"/>
                  <a:pt x="13151" y="19997"/>
                  <a:pt x="13394" y="19886"/>
                </a:cubicBezTo>
                <a:cubicBezTo>
                  <a:pt x="13672" y="19758"/>
                  <a:pt x="13784" y="19773"/>
                  <a:pt x="13905" y="19948"/>
                </a:cubicBezTo>
                <a:cubicBezTo>
                  <a:pt x="14241" y="20431"/>
                  <a:pt x="14551" y="20156"/>
                  <a:pt x="14392" y="19513"/>
                </a:cubicBezTo>
                <a:cubicBezTo>
                  <a:pt x="14275" y="19046"/>
                  <a:pt x="14336" y="18737"/>
                  <a:pt x="14604" y="18452"/>
                </a:cubicBezTo>
                <a:cubicBezTo>
                  <a:pt x="14811" y="18230"/>
                  <a:pt x="14926" y="18002"/>
                  <a:pt x="14865" y="17948"/>
                </a:cubicBezTo>
                <a:cubicBezTo>
                  <a:pt x="14805" y="17895"/>
                  <a:pt x="14922" y="17782"/>
                  <a:pt x="15115" y="17693"/>
                </a:cubicBezTo>
                <a:cubicBezTo>
                  <a:pt x="15501" y="17516"/>
                  <a:pt x="15612" y="17583"/>
                  <a:pt x="15838" y="18107"/>
                </a:cubicBezTo>
                <a:cubicBezTo>
                  <a:pt x="15947" y="18360"/>
                  <a:pt x="15854" y="18526"/>
                  <a:pt x="15501" y="18693"/>
                </a:cubicBezTo>
                <a:cubicBezTo>
                  <a:pt x="15231" y="18821"/>
                  <a:pt x="15003" y="19032"/>
                  <a:pt x="15003" y="19162"/>
                </a:cubicBezTo>
                <a:cubicBezTo>
                  <a:pt x="15003" y="19379"/>
                  <a:pt x="15030" y="19379"/>
                  <a:pt x="15327" y="19155"/>
                </a:cubicBezTo>
                <a:cubicBezTo>
                  <a:pt x="15632" y="18924"/>
                  <a:pt x="15662" y="18923"/>
                  <a:pt x="16075" y="19176"/>
                </a:cubicBezTo>
                <a:cubicBezTo>
                  <a:pt x="16463" y="19412"/>
                  <a:pt x="16477" y="19461"/>
                  <a:pt x="16137" y="19617"/>
                </a:cubicBezTo>
                <a:cubicBezTo>
                  <a:pt x="15651" y="19840"/>
                  <a:pt x="15642" y="20121"/>
                  <a:pt x="16125" y="20223"/>
                </a:cubicBezTo>
                <a:cubicBezTo>
                  <a:pt x="16331" y="20267"/>
                  <a:pt x="16499" y="20411"/>
                  <a:pt x="16499" y="20547"/>
                </a:cubicBezTo>
                <a:cubicBezTo>
                  <a:pt x="16499" y="20684"/>
                  <a:pt x="16724" y="20873"/>
                  <a:pt x="16998" y="20968"/>
                </a:cubicBezTo>
                <a:cubicBezTo>
                  <a:pt x="17422" y="21114"/>
                  <a:pt x="17577" y="21096"/>
                  <a:pt x="18033" y="20844"/>
                </a:cubicBezTo>
                <a:lnTo>
                  <a:pt x="18569" y="20547"/>
                </a:lnTo>
                <a:lnTo>
                  <a:pt x="18008" y="20306"/>
                </a:lnTo>
                <a:cubicBezTo>
                  <a:pt x="17479" y="20085"/>
                  <a:pt x="17490" y="19649"/>
                  <a:pt x="18021" y="19830"/>
                </a:cubicBezTo>
                <a:cubicBezTo>
                  <a:pt x="18149" y="19874"/>
                  <a:pt x="18258" y="19844"/>
                  <a:pt x="18258" y="19762"/>
                </a:cubicBezTo>
                <a:cubicBezTo>
                  <a:pt x="18258" y="19679"/>
                  <a:pt x="17978" y="19551"/>
                  <a:pt x="17634" y="19479"/>
                </a:cubicBezTo>
                <a:cubicBezTo>
                  <a:pt x="17290" y="19407"/>
                  <a:pt x="16998" y="19292"/>
                  <a:pt x="16998" y="19224"/>
                </a:cubicBezTo>
                <a:cubicBezTo>
                  <a:pt x="16998" y="19059"/>
                  <a:pt x="17751" y="18723"/>
                  <a:pt x="17771" y="18879"/>
                </a:cubicBezTo>
                <a:cubicBezTo>
                  <a:pt x="17780" y="18945"/>
                  <a:pt x="17891" y="18851"/>
                  <a:pt x="18021" y="18672"/>
                </a:cubicBezTo>
                <a:cubicBezTo>
                  <a:pt x="18172" y="18464"/>
                  <a:pt x="18393" y="18373"/>
                  <a:pt x="18632" y="18424"/>
                </a:cubicBezTo>
                <a:cubicBezTo>
                  <a:pt x="18855" y="18471"/>
                  <a:pt x="19006" y="18424"/>
                  <a:pt x="19006" y="18307"/>
                </a:cubicBezTo>
                <a:cubicBezTo>
                  <a:pt x="19006" y="18199"/>
                  <a:pt x="19202" y="18048"/>
                  <a:pt x="19442" y="17969"/>
                </a:cubicBezTo>
                <a:cubicBezTo>
                  <a:pt x="19846" y="17837"/>
                  <a:pt x="19837" y="17805"/>
                  <a:pt x="19293" y="17569"/>
                </a:cubicBezTo>
                <a:cubicBezTo>
                  <a:pt x="18583" y="17262"/>
                  <a:pt x="18650" y="16765"/>
                  <a:pt x="19392" y="16825"/>
                </a:cubicBezTo>
                <a:cubicBezTo>
                  <a:pt x="19780" y="16856"/>
                  <a:pt x="19710" y="16784"/>
                  <a:pt x="19081" y="16480"/>
                </a:cubicBezTo>
                <a:cubicBezTo>
                  <a:pt x="18069" y="15992"/>
                  <a:pt x="17905" y="15557"/>
                  <a:pt x="18707" y="15494"/>
                </a:cubicBezTo>
                <a:cubicBezTo>
                  <a:pt x="19249" y="15452"/>
                  <a:pt x="19257" y="15432"/>
                  <a:pt x="18906" y="15136"/>
                </a:cubicBezTo>
                <a:cubicBezTo>
                  <a:pt x="18558" y="14842"/>
                  <a:pt x="18600" y="14770"/>
                  <a:pt x="19343" y="14143"/>
                </a:cubicBezTo>
                <a:cubicBezTo>
                  <a:pt x="19855" y="13709"/>
                  <a:pt x="20308" y="13467"/>
                  <a:pt x="20627" y="13467"/>
                </a:cubicBezTo>
                <a:cubicBezTo>
                  <a:pt x="21338" y="13467"/>
                  <a:pt x="21423" y="14116"/>
                  <a:pt x="20777" y="14694"/>
                </a:cubicBezTo>
                <a:cubicBezTo>
                  <a:pt x="20175" y="15233"/>
                  <a:pt x="20107" y="15533"/>
                  <a:pt x="20615" y="15425"/>
                </a:cubicBezTo>
                <a:cubicBezTo>
                  <a:pt x="21156" y="15310"/>
                  <a:pt x="21600" y="15673"/>
                  <a:pt x="21163" y="15873"/>
                </a:cubicBezTo>
                <a:cubicBezTo>
                  <a:pt x="20569" y="16146"/>
                  <a:pt x="20499" y="16565"/>
                  <a:pt x="21026" y="16721"/>
                </a:cubicBezTo>
                <a:cubicBezTo>
                  <a:pt x="21200" y="16773"/>
                  <a:pt x="21321" y="16864"/>
                  <a:pt x="21400" y="16976"/>
                </a:cubicBezTo>
                <a:lnTo>
                  <a:pt x="21400" y="3809"/>
                </a:lnTo>
                <a:cubicBezTo>
                  <a:pt x="21334" y="3753"/>
                  <a:pt x="21238" y="3719"/>
                  <a:pt x="21126" y="3719"/>
                </a:cubicBezTo>
                <a:cubicBezTo>
                  <a:pt x="20877" y="3719"/>
                  <a:pt x="20752" y="3862"/>
                  <a:pt x="20752" y="4133"/>
                </a:cubicBezTo>
                <a:cubicBezTo>
                  <a:pt x="20752" y="4357"/>
                  <a:pt x="20588" y="4591"/>
                  <a:pt x="20378" y="4656"/>
                </a:cubicBezTo>
                <a:cubicBezTo>
                  <a:pt x="20035" y="4762"/>
                  <a:pt x="20037" y="4830"/>
                  <a:pt x="20390" y="5298"/>
                </a:cubicBezTo>
                <a:cubicBezTo>
                  <a:pt x="20769" y="5799"/>
                  <a:pt x="20758" y="5819"/>
                  <a:pt x="20265" y="5891"/>
                </a:cubicBezTo>
                <a:cubicBezTo>
                  <a:pt x="19624" y="5983"/>
                  <a:pt x="19619" y="6318"/>
                  <a:pt x="20253" y="6766"/>
                </a:cubicBezTo>
                <a:cubicBezTo>
                  <a:pt x="20852" y="7189"/>
                  <a:pt x="20897" y="7633"/>
                  <a:pt x="20353" y="7883"/>
                </a:cubicBezTo>
                <a:cubicBezTo>
                  <a:pt x="19996" y="8047"/>
                  <a:pt x="19825" y="7996"/>
                  <a:pt x="18993" y="7462"/>
                </a:cubicBezTo>
                <a:cubicBezTo>
                  <a:pt x="18085" y="6880"/>
                  <a:pt x="18052" y="6835"/>
                  <a:pt x="18395" y="6470"/>
                </a:cubicBezTo>
                <a:cubicBezTo>
                  <a:pt x="18858" y="5974"/>
                  <a:pt x="18859" y="5963"/>
                  <a:pt x="18195" y="5911"/>
                </a:cubicBezTo>
                <a:cubicBezTo>
                  <a:pt x="17460" y="5854"/>
                  <a:pt x="17564" y="5427"/>
                  <a:pt x="18432" y="4974"/>
                </a:cubicBezTo>
                <a:lnTo>
                  <a:pt x="19081" y="4643"/>
                </a:lnTo>
                <a:lnTo>
                  <a:pt x="18532" y="4532"/>
                </a:lnTo>
                <a:cubicBezTo>
                  <a:pt x="18074" y="4439"/>
                  <a:pt x="18032" y="4373"/>
                  <a:pt x="18258" y="4139"/>
                </a:cubicBezTo>
                <a:cubicBezTo>
                  <a:pt x="18406" y="3986"/>
                  <a:pt x="18636" y="3857"/>
                  <a:pt x="18769" y="3857"/>
                </a:cubicBezTo>
                <a:cubicBezTo>
                  <a:pt x="19145" y="3857"/>
                  <a:pt x="19049" y="3589"/>
                  <a:pt x="18557" y="3243"/>
                </a:cubicBezTo>
                <a:lnTo>
                  <a:pt x="18108" y="2926"/>
                </a:lnTo>
                <a:lnTo>
                  <a:pt x="17385" y="3243"/>
                </a:lnTo>
                <a:cubicBezTo>
                  <a:pt x="16762" y="3518"/>
                  <a:pt x="16710" y="3596"/>
                  <a:pt x="16998" y="3788"/>
                </a:cubicBezTo>
                <a:cubicBezTo>
                  <a:pt x="17396" y="4053"/>
                  <a:pt x="17130" y="4233"/>
                  <a:pt x="16250" y="4298"/>
                </a:cubicBezTo>
                <a:cubicBezTo>
                  <a:pt x="15709" y="4338"/>
                  <a:pt x="15618" y="4283"/>
                  <a:pt x="15551" y="3905"/>
                </a:cubicBezTo>
                <a:cubicBezTo>
                  <a:pt x="15488" y="3545"/>
                  <a:pt x="15629" y="3401"/>
                  <a:pt x="16362" y="3078"/>
                </a:cubicBezTo>
                <a:cubicBezTo>
                  <a:pt x="16851" y="2862"/>
                  <a:pt x="17260" y="2596"/>
                  <a:pt x="17260" y="2492"/>
                </a:cubicBezTo>
                <a:cubicBezTo>
                  <a:pt x="17260" y="2344"/>
                  <a:pt x="17173" y="2338"/>
                  <a:pt x="16898" y="2464"/>
                </a:cubicBezTo>
                <a:cubicBezTo>
                  <a:pt x="16628" y="2588"/>
                  <a:pt x="16506" y="2593"/>
                  <a:pt x="16362" y="2464"/>
                </a:cubicBezTo>
                <a:cubicBezTo>
                  <a:pt x="16248" y="2362"/>
                  <a:pt x="16445" y="2179"/>
                  <a:pt x="16861" y="1995"/>
                </a:cubicBezTo>
                <a:lnTo>
                  <a:pt x="17534" y="1692"/>
                </a:lnTo>
                <a:lnTo>
                  <a:pt x="16886" y="1458"/>
                </a:lnTo>
                <a:cubicBezTo>
                  <a:pt x="16180" y="1202"/>
                  <a:pt x="16250" y="954"/>
                  <a:pt x="17023" y="954"/>
                </a:cubicBezTo>
                <a:cubicBezTo>
                  <a:pt x="17638" y="954"/>
                  <a:pt x="17630" y="890"/>
                  <a:pt x="16986" y="534"/>
                </a:cubicBezTo>
                <a:cubicBezTo>
                  <a:pt x="16508" y="270"/>
                  <a:pt x="16427" y="264"/>
                  <a:pt x="16025" y="465"/>
                </a:cubicBezTo>
                <a:cubicBezTo>
                  <a:pt x="15785" y="585"/>
                  <a:pt x="15512" y="643"/>
                  <a:pt x="15427" y="596"/>
                </a:cubicBezTo>
                <a:cubicBezTo>
                  <a:pt x="15341" y="548"/>
                  <a:pt x="15299" y="688"/>
                  <a:pt x="15327" y="906"/>
                </a:cubicBezTo>
                <a:cubicBezTo>
                  <a:pt x="15360" y="1161"/>
                  <a:pt x="15266" y="1287"/>
                  <a:pt x="15065" y="1265"/>
                </a:cubicBezTo>
                <a:cubicBezTo>
                  <a:pt x="14641" y="1218"/>
                  <a:pt x="14670" y="1455"/>
                  <a:pt x="15140" y="1851"/>
                </a:cubicBezTo>
                <a:cubicBezTo>
                  <a:pt x="15587" y="2228"/>
                  <a:pt x="15217" y="2471"/>
                  <a:pt x="14616" y="2195"/>
                </a:cubicBezTo>
                <a:cubicBezTo>
                  <a:pt x="14093" y="1955"/>
                  <a:pt x="14119" y="2449"/>
                  <a:pt x="14653" y="2871"/>
                </a:cubicBezTo>
                <a:cubicBezTo>
                  <a:pt x="15020" y="3160"/>
                  <a:pt x="15028" y="3215"/>
                  <a:pt x="14678" y="3409"/>
                </a:cubicBezTo>
                <a:cubicBezTo>
                  <a:pt x="14328" y="3602"/>
                  <a:pt x="14238" y="3581"/>
                  <a:pt x="13805" y="3188"/>
                </a:cubicBezTo>
                <a:cubicBezTo>
                  <a:pt x="13469" y="2882"/>
                  <a:pt x="13349" y="2549"/>
                  <a:pt x="13394" y="2064"/>
                </a:cubicBezTo>
                <a:cubicBezTo>
                  <a:pt x="13460" y="1352"/>
                  <a:pt x="13293" y="1218"/>
                  <a:pt x="12758" y="1575"/>
                </a:cubicBezTo>
                <a:cubicBezTo>
                  <a:pt x="12359" y="1841"/>
                  <a:pt x="11976" y="1711"/>
                  <a:pt x="12035" y="1327"/>
                </a:cubicBezTo>
                <a:cubicBezTo>
                  <a:pt x="12120" y="758"/>
                  <a:pt x="12012" y="549"/>
                  <a:pt x="11660" y="623"/>
                </a:cubicBezTo>
                <a:cubicBezTo>
                  <a:pt x="11471" y="664"/>
                  <a:pt x="11089" y="535"/>
                  <a:pt x="10812" y="341"/>
                </a:cubicBezTo>
                <a:cubicBezTo>
                  <a:pt x="10379" y="36"/>
                  <a:pt x="10004" y="-46"/>
                  <a:pt x="9840" y="2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07" name="IMG_2968.jpeg" descr="IMG_2968.jpeg"/>
          <p:cNvPicPr>
            <a:picLocks noChangeAspect="1"/>
          </p:cNvPicPr>
          <p:nvPr/>
        </p:nvPicPr>
        <p:blipFill>
          <a:blip r:embed="rId6">
            <a:extLst/>
          </a:blip>
          <a:srcRect l="2886" t="4659" r="2948" b="4427"/>
          <a:stretch>
            <a:fillRect/>
          </a:stretch>
        </p:blipFill>
        <p:spPr>
          <a:xfrm rot="2700000">
            <a:off x="1453936" y="2763651"/>
            <a:ext cx="1890654" cy="13672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9" h="21516" fill="norm" stroke="1" extrusionOk="0">
                <a:moveTo>
                  <a:pt x="949" y="5"/>
                </a:moveTo>
                <a:cubicBezTo>
                  <a:pt x="653" y="36"/>
                  <a:pt x="449" y="248"/>
                  <a:pt x="265" y="685"/>
                </a:cubicBezTo>
                <a:cubicBezTo>
                  <a:pt x="-140" y="1643"/>
                  <a:pt x="-73" y="3335"/>
                  <a:pt x="409" y="4283"/>
                </a:cubicBezTo>
                <a:cubicBezTo>
                  <a:pt x="499" y="4461"/>
                  <a:pt x="576" y="4696"/>
                  <a:pt x="576" y="4801"/>
                </a:cubicBezTo>
                <a:cubicBezTo>
                  <a:pt x="576" y="4907"/>
                  <a:pt x="669" y="5278"/>
                  <a:pt x="787" y="5632"/>
                </a:cubicBezTo>
                <a:cubicBezTo>
                  <a:pt x="1022" y="6337"/>
                  <a:pt x="1113" y="6670"/>
                  <a:pt x="1152" y="6950"/>
                </a:cubicBezTo>
                <a:cubicBezTo>
                  <a:pt x="1255" y="7687"/>
                  <a:pt x="1329" y="8134"/>
                  <a:pt x="1364" y="8230"/>
                </a:cubicBezTo>
                <a:cubicBezTo>
                  <a:pt x="1376" y="8264"/>
                  <a:pt x="1394" y="8330"/>
                  <a:pt x="1404" y="8380"/>
                </a:cubicBezTo>
                <a:cubicBezTo>
                  <a:pt x="1415" y="8430"/>
                  <a:pt x="1454" y="8568"/>
                  <a:pt x="1490" y="8680"/>
                </a:cubicBezTo>
                <a:cubicBezTo>
                  <a:pt x="1526" y="8792"/>
                  <a:pt x="1563" y="8953"/>
                  <a:pt x="1576" y="9042"/>
                </a:cubicBezTo>
                <a:cubicBezTo>
                  <a:pt x="1588" y="9131"/>
                  <a:pt x="1641" y="9343"/>
                  <a:pt x="1693" y="9510"/>
                </a:cubicBezTo>
                <a:cubicBezTo>
                  <a:pt x="1745" y="9678"/>
                  <a:pt x="1881" y="10138"/>
                  <a:pt x="1995" y="10528"/>
                </a:cubicBezTo>
                <a:cubicBezTo>
                  <a:pt x="2234" y="11354"/>
                  <a:pt x="2747" y="12226"/>
                  <a:pt x="3098" y="12408"/>
                </a:cubicBezTo>
                <a:cubicBezTo>
                  <a:pt x="3233" y="12478"/>
                  <a:pt x="3425" y="12577"/>
                  <a:pt x="3522" y="12627"/>
                </a:cubicBezTo>
                <a:cubicBezTo>
                  <a:pt x="3618" y="12677"/>
                  <a:pt x="3744" y="12714"/>
                  <a:pt x="3801" y="12702"/>
                </a:cubicBezTo>
                <a:cubicBezTo>
                  <a:pt x="3858" y="12690"/>
                  <a:pt x="3928" y="12733"/>
                  <a:pt x="3959" y="12802"/>
                </a:cubicBezTo>
                <a:cubicBezTo>
                  <a:pt x="3989" y="12871"/>
                  <a:pt x="4178" y="12927"/>
                  <a:pt x="4377" y="12927"/>
                </a:cubicBezTo>
                <a:cubicBezTo>
                  <a:pt x="4690" y="12927"/>
                  <a:pt x="5560" y="13106"/>
                  <a:pt x="5923" y="13245"/>
                </a:cubicBezTo>
                <a:cubicBezTo>
                  <a:pt x="6067" y="13301"/>
                  <a:pt x="5717" y="13990"/>
                  <a:pt x="5495" y="14088"/>
                </a:cubicBezTo>
                <a:cubicBezTo>
                  <a:pt x="5318" y="14166"/>
                  <a:pt x="4698" y="14829"/>
                  <a:pt x="4706" y="14932"/>
                </a:cubicBezTo>
                <a:cubicBezTo>
                  <a:pt x="4709" y="14970"/>
                  <a:pt x="4607" y="15272"/>
                  <a:pt x="4481" y="15606"/>
                </a:cubicBezTo>
                <a:cubicBezTo>
                  <a:pt x="4285" y="16125"/>
                  <a:pt x="4258" y="16315"/>
                  <a:pt x="4301" y="16918"/>
                </a:cubicBezTo>
                <a:cubicBezTo>
                  <a:pt x="4349" y="17591"/>
                  <a:pt x="4412" y="18202"/>
                  <a:pt x="4436" y="18267"/>
                </a:cubicBezTo>
                <a:cubicBezTo>
                  <a:pt x="4442" y="18283"/>
                  <a:pt x="4448" y="18317"/>
                  <a:pt x="4450" y="18348"/>
                </a:cubicBezTo>
                <a:cubicBezTo>
                  <a:pt x="4451" y="18379"/>
                  <a:pt x="4573" y="18575"/>
                  <a:pt x="4720" y="18779"/>
                </a:cubicBezTo>
                <a:cubicBezTo>
                  <a:pt x="4867" y="18983"/>
                  <a:pt x="4973" y="19212"/>
                  <a:pt x="4954" y="19291"/>
                </a:cubicBezTo>
                <a:cubicBezTo>
                  <a:pt x="4915" y="19453"/>
                  <a:pt x="5187" y="19877"/>
                  <a:pt x="5454" y="20065"/>
                </a:cubicBezTo>
                <a:cubicBezTo>
                  <a:pt x="5551" y="20134"/>
                  <a:pt x="5675" y="20310"/>
                  <a:pt x="5729" y="20459"/>
                </a:cubicBezTo>
                <a:cubicBezTo>
                  <a:pt x="5892" y="20914"/>
                  <a:pt x="6134" y="21221"/>
                  <a:pt x="6332" y="21221"/>
                </a:cubicBezTo>
                <a:cubicBezTo>
                  <a:pt x="6436" y="21221"/>
                  <a:pt x="6561" y="21272"/>
                  <a:pt x="6607" y="21333"/>
                </a:cubicBezTo>
                <a:cubicBezTo>
                  <a:pt x="6653" y="21395"/>
                  <a:pt x="6788" y="21465"/>
                  <a:pt x="6909" y="21489"/>
                </a:cubicBezTo>
                <a:cubicBezTo>
                  <a:pt x="7378" y="21585"/>
                  <a:pt x="8021" y="21419"/>
                  <a:pt x="8238" y="21146"/>
                </a:cubicBezTo>
                <a:cubicBezTo>
                  <a:pt x="8425" y="20911"/>
                  <a:pt x="8731" y="20649"/>
                  <a:pt x="8945" y="20540"/>
                </a:cubicBezTo>
                <a:cubicBezTo>
                  <a:pt x="9024" y="20500"/>
                  <a:pt x="9131" y="20340"/>
                  <a:pt x="9184" y="20178"/>
                </a:cubicBezTo>
                <a:cubicBezTo>
                  <a:pt x="9237" y="20016"/>
                  <a:pt x="9319" y="19878"/>
                  <a:pt x="9369" y="19878"/>
                </a:cubicBezTo>
                <a:cubicBezTo>
                  <a:pt x="9418" y="19878"/>
                  <a:pt x="9452" y="19841"/>
                  <a:pt x="9441" y="19791"/>
                </a:cubicBezTo>
                <a:cubicBezTo>
                  <a:pt x="9429" y="19740"/>
                  <a:pt x="9547" y="19435"/>
                  <a:pt x="9706" y="19116"/>
                </a:cubicBezTo>
                <a:cubicBezTo>
                  <a:pt x="9865" y="18797"/>
                  <a:pt x="9970" y="18542"/>
                  <a:pt x="9936" y="18542"/>
                </a:cubicBezTo>
                <a:cubicBezTo>
                  <a:pt x="9902" y="18542"/>
                  <a:pt x="9936" y="18440"/>
                  <a:pt x="10013" y="18323"/>
                </a:cubicBezTo>
                <a:cubicBezTo>
                  <a:pt x="10089" y="18205"/>
                  <a:pt x="10198" y="17950"/>
                  <a:pt x="10251" y="17755"/>
                </a:cubicBezTo>
                <a:cubicBezTo>
                  <a:pt x="10408" y="17183"/>
                  <a:pt x="10573" y="17544"/>
                  <a:pt x="10598" y="18510"/>
                </a:cubicBezTo>
                <a:cubicBezTo>
                  <a:pt x="10610" y="18964"/>
                  <a:pt x="10842" y="18829"/>
                  <a:pt x="10909" y="18329"/>
                </a:cubicBezTo>
                <a:cubicBezTo>
                  <a:pt x="10943" y="18078"/>
                  <a:pt x="10993" y="17822"/>
                  <a:pt x="11017" y="17767"/>
                </a:cubicBezTo>
                <a:cubicBezTo>
                  <a:pt x="11068" y="17652"/>
                  <a:pt x="11396" y="18031"/>
                  <a:pt x="11396" y="18204"/>
                </a:cubicBezTo>
                <a:cubicBezTo>
                  <a:pt x="11396" y="18267"/>
                  <a:pt x="11485" y="18487"/>
                  <a:pt x="11594" y="18691"/>
                </a:cubicBezTo>
                <a:cubicBezTo>
                  <a:pt x="11703" y="18896"/>
                  <a:pt x="11971" y="19424"/>
                  <a:pt x="12188" y="19866"/>
                </a:cubicBezTo>
                <a:cubicBezTo>
                  <a:pt x="12406" y="20307"/>
                  <a:pt x="12662" y="20698"/>
                  <a:pt x="12761" y="20734"/>
                </a:cubicBezTo>
                <a:cubicBezTo>
                  <a:pt x="12859" y="20769"/>
                  <a:pt x="13079" y="20942"/>
                  <a:pt x="13247" y="21121"/>
                </a:cubicBezTo>
                <a:cubicBezTo>
                  <a:pt x="13415" y="21300"/>
                  <a:pt x="13653" y="21445"/>
                  <a:pt x="13774" y="21446"/>
                </a:cubicBezTo>
                <a:cubicBezTo>
                  <a:pt x="13895" y="21446"/>
                  <a:pt x="14146" y="21459"/>
                  <a:pt x="14333" y="21471"/>
                </a:cubicBezTo>
                <a:cubicBezTo>
                  <a:pt x="14519" y="21482"/>
                  <a:pt x="14712" y="21432"/>
                  <a:pt x="14765" y="21358"/>
                </a:cubicBezTo>
                <a:cubicBezTo>
                  <a:pt x="14818" y="21284"/>
                  <a:pt x="14950" y="21221"/>
                  <a:pt x="15053" y="21221"/>
                </a:cubicBezTo>
                <a:cubicBezTo>
                  <a:pt x="15436" y="21221"/>
                  <a:pt x="17050" y="18665"/>
                  <a:pt x="17085" y="18004"/>
                </a:cubicBezTo>
                <a:cubicBezTo>
                  <a:pt x="17092" y="17863"/>
                  <a:pt x="17125" y="17585"/>
                  <a:pt x="17157" y="17386"/>
                </a:cubicBezTo>
                <a:cubicBezTo>
                  <a:pt x="17265" y="16709"/>
                  <a:pt x="17262" y="16207"/>
                  <a:pt x="17148" y="16000"/>
                </a:cubicBezTo>
                <a:cubicBezTo>
                  <a:pt x="17086" y="15886"/>
                  <a:pt x="17032" y="15693"/>
                  <a:pt x="17031" y="15569"/>
                </a:cubicBezTo>
                <a:cubicBezTo>
                  <a:pt x="17028" y="15320"/>
                  <a:pt x="16016" y="13901"/>
                  <a:pt x="15842" y="13901"/>
                </a:cubicBezTo>
                <a:cubicBezTo>
                  <a:pt x="15782" y="13901"/>
                  <a:pt x="15666" y="13801"/>
                  <a:pt x="15585" y="13676"/>
                </a:cubicBezTo>
                <a:cubicBezTo>
                  <a:pt x="15328" y="13283"/>
                  <a:pt x="15563" y="13167"/>
                  <a:pt x="16981" y="12977"/>
                </a:cubicBezTo>
                <a:cubicBezTo>
                  <a:pt x="17223" y="12944"/>
                  <a:pt x="17481" y="12881"/>
                  <a:pt x="17553" y="12839"/>
                </a:cubicBezTo>
                <a:cubicBezTo>
                  <a:pt x="17626" y="12798"/>
                  <a:pt x="17709" y="12759"/>
                  <a:pt x="17734" y="12752"/>
                </a:cubicBezTo>
                <a:cubicBezTo>
                  <a:pt x="17758" y="12745"/>
                  <a:pt x="17816" y="12704"/>
                  <a:pt x="17864" y="12664"/>
                </a:cubicBezTo>
                <a:cubicBezTo>
                  <a:pt x="17913" y="12624"/>
                  <a:pt x="18063" y="12559"/>
                  <a:pt x="18198" y="12515"/>
                </a:cubicBezTo>
                <a:cubicBezTo>
                  <a:pt x="18548" y="12398"/>
                  <a:pt x="19119" y="11636"/>
                  <a:pt x="19369" y="10953"/>
                </a:cubicBezTo>
                <a:cubicBezTo>
                  <a:pt x="19487" y="10631"/>
                  <a:pt x="19585" y="10323"/>
                  <a:pt x="19590" y="10272"/>
                </a:cubicBezTo>
                <a:cubicBezTo>
                  <a:pt x="19594" y="10222"/>
                  <a:pt x="19639" y="10069"/>
                  <a:pt x="19693" y="9935"/>
                </a:cubicBezTo>
                <a:cubicBezTo>
                  <a:pt x="19747" y="9801"/>
                  <a:pt x="19798" y="9654"/>
                  <a:pt x="19806" y="9604"/>
                </a:cubicBezTo>
                <a:cubicBezTo>
                  <a:pt x="19814" y="9554"/>
                  <a:pt x="19828" y="9496"/>
                  <a:pt x="19837" y="9479"/>
                </a:cubicBezTo>
                <a:cubicBezTo>
                  <a:pt x="19847" y="9462"/>
                  <a:pt x="19874" y="9310"/>
                  <a:pt x="19896" y="9142"/>
                </a:cubicBezTo>
                <a:cubicBezTo>
                  <a:pt x="19918" y="8974"/>
                  <a:pt x="20020" y="8537"/>
                  <a:pt x="20121" y="8168"/>
                </a:cubicBezTo>
                <a:cubicBezTo>
                  <a:pt x="20222" y="7799"/>
                  <a:pt x="20323" y="7281"/>
                  <a:pt x="20346" y="7012"/>
                </a:cubicBezTo>
                <a:cubicBezTo>
                  <a:pt x="20370" y="6744"/>
                  <a:pt x="20525" y="6120"/>
                  <a:pt x="20689" y="5626"/>
                </a:cubicBezTo>
                <a:cubicBezTo>
                  <a:pt x="20852" y="5131"/>
                  <a:pt x="20965" y="4681"/>
                  <a:pt x="20941" y="4626"/>
                </a:cubicBezTo>
                <a:cubicBezTo>
                  <a:pt x="20917" y="4572"/>
                  <a:pt x="20936" y="4494"/>
                  <a:pt x="20986" y="4451"/>
                </a:cubicBezTo>
                <a:cubicBezTo>
                  <a:pt x="21106" y="4348"/>
                  <a:pt x="21356" y="3670"/>
                  <a:pt x="21414" y="3290"/>
                </a:cubicBezTo>
                <a:cubicBezTo>
                  <a:pt x="21439" y="3122"/>
                  <a:pt x="21460" y="2593"/>
                  <a:pt x="21459" y="2116"/>
                </a:cubicBezTo>
                <a:cubicBezTo>
                  <a:pt x="21457" y="1174"/>
                  <a:pt x="21255" y="534"/>
                  <a:pt x="20851" y="167"/>
                </a:cubicBezTo>
                <a:cubicBezTo>
                  <a:pt x="20650" y="-15"/>
                  <a:pt x="20141" y="-12"/>
                  <a:pt x="19828" y="173"/>
                </a:cubicBezTo>
                <a:cubicBezTo>
                  <a:pt x="19747" y="221"/>
                  <a:pt x="19627" y="271"/>
                  <a:pt x="19563" y="286"/>
                </a:cubicBezTo>
                <a:cubicBezTo>
                  <a:pt x="19498" y="301"/>
                  <a:pt x="19350" y="391"/>
                  <a:pt x="19229" y="486"/>
                </a:cubicBezTo>
                <a:cubicBezTo>
                  <a:pt x="18871" y="765"/>
                  <a:pt x="17958" y="1374"/>
                  <a:pt x="17855" y="1404"/>
                </a:cubicBezTo>
                <a:cubicBezTo>
                  <a:pt x="17803" y="1419"/>
                  <a:pt x="17545" y="1658"/>
                  <a:pt x="17283" y="1935"/>
                </a:cubicBezTo>
                <a:cubicBezTo>
                  <a:pt x="17021" y="2211"/>
                  <a:pt x="16700" y="2508"/>
                  <a:pt x="16567" y="2590"/>
                </a:cubicBezTo>
                <a:cubicBezTo>
                  <a:pt x="16434" y="2673"/>
                  <a:pt x="16324" y="2773"/>
                  <a:pt x="16324" y="2815"/>
                </a:cubicBezTo>
                <a:cubicBezTo>
                  <a:pt x="16324" y="2977"/>
                  <a:pt x="15327" y="3954"/>
                  <a:pt x="15157" y="3958"/>
                </a:cubicBezTo>
                <a:cubicBezTo>
                  <a:pt x="15058" y="3960"/>
                  <a:pt x="14967" y="4050"/>
                  <a:pt x="14954" y="4164"/>
                </a:cubicBezTo>
                <a:cubicBezTo>
                  <a:pt x="14942" y="4278"/>
                  <a:pt x="14691" y="4703"/>
                  <a:pt x="14396" y="5107"/>
                </a:cubicBezTo>
                <a:cubicBezTo>
                  <a:pt x="14101" y="5511"/>
                  <a:pt x="13860" y="5900"/>
                  <a:pt x="13860" y="5969"/>
                </a:cubicBezTo>
                <a:cubicBezTo>
                  <a:pt x="13860" y="6038"/>
                  <a:pt x="13781" y="6160"/>
                  <a:pt x="13684" y="6244"/>
                </a:cubicBezTo>
                <a:cubicBezTo>
                  <a:pt x="13587" y="6328"/>
                  <a:pt x="13508" y="6463"/>
                  <a:pt x="13508" y="6544"/>
                </a:cubicBezTo>
                <a:cubicBezTo>
                  <a:pt x="13508" y="6625"/>
                  <a:pt x="13450" y="6740"/>
                  <a:pt x="13382" y="6794"/>
                </a:cubicBezTo>
                <a:cubicBezTo>
                  <a:pt x="13144" y="6981"/>
                  <a:pt x="12585" y="8237"/>
                  <a:pt x="11995" y="9910"/>
                </a:cubicBezTo>
                <a:cubicBezTo>
                  <a:pt x="11859" y="10296"/>
                  <a:pt x="11707" y="10610"/>
                  <a:pt x="11657" y="10610"/>
                </a:cubicBezTo>
                <a:cubicBezTo>
                  <a:pt x="11607" y="10610"/>
                  <a:pt x="11575" y="10675"/>
                  <a:pt x="11589" y="10760"/>
                </a:cubicBezTo>
                <a:cubicBezTo>
                  <a:pt x="11603" y="10844"/>
                  <a:pt x="11527" y="11123"/>
                  <a:pt x="11418" y="11378"/>
                </a:cubicBezTo>
                <a:cubicBezTo>
                  <a:pt x="11219" y="11846"/>
                  <a:pt x="11044" y="11889"/>
                  <a:pt x="11044" y="11465"/>
                </a:cubicBezTo>
                <a:cubicBezTo>
                  <a:pt x="11044" y="11339"/>
                  <a:pt x="11003" y="11201"/>
                  <a:pt x="10954" y="11159"/>
                </a:cubicBezTo>
                <a:cubicBezTo>
                  <a:pt x="10906" y="11118"/>
                  <a:pt x="10869" y="10975"/>
                  <a:pt x="10869" y="10847"/>
                </a:cubicBezTo>
                <a:cubicBezTo>
                  <a:pt x="10869" y="10709"/>
                  <a:pt x="10822" y="10643"/>
                  <a:pt x="10756" y="10678"/>
                </a:cubicBezTo>
                <a:cubicBezTo>
                  <a:pt x="10654" y="10733"/>
                  <a:pt x="10537" y="11036"/>
                  <a:pt x="10391" y="11634"/>
                </a:cubicBezTo>
                <a:cubicBezTo>
                  <a:pt x="10357" y="11774"/>
                  <a:pt x="10303" y="11826"/>
                  <a:pt x="10256" y="11759"/>
                </a:cubicBezTo>
                <a:cubicBezTo>
                  <a:pt x="10151" y="11609"/>
                  <a:pt x="9204" y="9142"/>
                  <a:pt x="9251" y="9142"/>
                </a:cubicBezTo>
                <a:cubicBezTo>
                  <a:pt x="9294" y="9142"/>
                  <a:pt x="8771" y="8028"/>
                  <a:pt x="8495" y="7531"/>
                </a:cubicBezTo>
                <a:cubicBezTo>
                  <a:pt x="8394" y="7349"/>
                  <a:pt x="8320" y="7188"/>
                  <a:pt x="8333" y="7168"/>
                </a:cubicBezTo>
                <a:cubicBezTo>
                  <a:pt x="8345" y="7149"/>
                  <a:pt x="8168" y="6861"/>
                  <a:pt x="7941" y="6525"/>
                </a:cubicBezTo>
                <a:cubicBezTo>
                  <a:pt x="7714" y="6190"/>
                  <a:pt x="7527" y="5848"/>
                  <a:pt x="7526" y="5769"/>
                </a:cubicBezTo>
                <a:cubicBezTo>
                  <a:pt x="7524" y="5589"/>
                  <a:pt x="6024" y="3658"/>
                  <a:pt x="5886" y="3658"/>
                </a:cubicBezTo>
                <a:cubicBezTo>
                  <a:pt x="5830" y="3658"/>
                  <a:pt x="5732" y="3563"/>
                  <a:pt x="5666" y="3452"/>
                </a:cubicBezTo>
                <a:cubicBezTo>
                  <a:pt x="5126" y="2550"/>
                  <a:pt x="2151" y="230"/>
                  <a:pt x="1278" y="30"/>
                </a:cubicBezTo>
                <a:cubicBezTo>
                  <a:pt x="1157" y="2"/>
                  <a:pt x="1048" y="-6"/>
                  <a:pt x="949" y="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08" name="IMG_2968.jpeg" descr="IMG_2968.jpeg"/>
          <p:cNvPicPr>
            <a:picLocks noChangeAspect="1"/>
          </p:cNvPicPr>
          <p:nvPr/>
        </p:nvPicPr>
        <p:blipFill>
          <a:blip r:embed="rId6">
            <a:extLst/>
          </a:blip>
          <a:srcRect l="2886" t="4659" r="50091" b="4427"/>
          <a:stretch>
            <a:fillRect/>
          </a:stretch>
        </p:blipFill>
        <p:spPr>
          <a:xfrm rot="2700000">
            <a:off x="1584981" y="2428335"/>
            <a:ext cx="944104" cy="13672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2" h="21526" fill="norm" stroke="1" extrusionOk="0">
                <a:moveTo>
                  <a:pt x="1890" y="4"/>
                </a:moveTo>
                <a:cubicBezTo>
                  <a:pt x="1301" y="36"/>
                  <a:pt x="895" y="248"/>
                  <a:pt x="527" y="686"/>
                </a:cubicBezTo>
                <a:cubicBezTo>
                  <a:pt x="-278" y="1643"/>
                  <a:pt x="-144" y="3336"/>
                  <a:pt x="814" y="4285"/>
                </a:cubicBezTo>
                <a:cubicBezTo>
                  <a:pt x="994" y="4463"/>
                  <a:pt x="1146" y="4697"/>
                  <a:pt x="1146" y="4803"/>
                </a:cubicBezTo>
                <a:cubicBezTo>
                  <a:pt x="1146" y="4909"/>
                  <a:pt x="1333" y="5280"/>
                  <a:pt x="1567" y="5634"/>
                </a:cubicBezTo>
                <a:cubicBezTo>
                  <a:pt x="2034" y="6339"/>
                  <a:pt x="2215" y="6673"/>
                  <a:pt x="2293" y="6953"/>
                </a:cubicBezTo>
                <a:cubicBezTo>
                  <a:pt x="2498" y="7691"/>
                  <a:pt x="2645" y="8137"/>
                  <a:pt x="2714" y="8233"/>
                </a:cubicBezTo>
                <a:cubicBezTo>
                  <a:pt x="2738" y="8267"/>
                  <a:pt x="2775" y="8333"/>
                  <a:pt x="2795" y="8383"/>
                </a:cubicBezTo>
                <a:cubicBezTo>
                  <a:pt x="2815" y="8434"/>
                  <a:pt x="2894" y="8571"/>
                  <a:pt x="2965" y="8683"/>
                </a:cubicBezTo>
                <a:cubicBezTo>
                  <a:pt x="3037" y="8795"/>
                  <a:pt x="3111" y="8957"/>
                  <a:pt x="3136" y="9046"/>
                </a:cubicBezTo>
                <a:cubicBezTo>
                  <a:pt x="3160" y="9135"/>
                  <a:pt x="3265" y="9346"/>
                  <a:pt x="3369" y="9514"/>
                </a:cubicBezTo>
                <a:cubicBezTo>
                  <a:pt x="3472" y="9682"/>
                  <a:pt x="3743" y="10142"/>
                  <a:pt x="3969" y="10533"/>
                </a:cubicBezTo>
                <a:cubicBezTo>
                  <a:pt x="4446" y="11359"/>
                  <a:pt x="5467" y="12231"/>
                  <a:pt x="6165" y="12413"/>
                </a:cubicBezTo>
                <a:cubicBezTo>
                  <a:pt x="6433" y="12483"/>
                  <a:pt x="6815" y="12582"/>
                  <a:pt x="7008" y="12632"/>
                </a:cubicBezTo>
                <a:cubicBezTo>
                  <a:pt x="7200" y="12683"/>
                  <a:pt x="7450" y="12719"/>
                  <a:pt x="7563" y="12707"/>
                </a:cubicBezTo>
                <a:cubicBezTo>
                  <a:pt x="7677" y="12695"/>
                  <a:pt x="7816" y="12738"/>
                  <a:pt x="7877" y="12807"/>
                </a:cubicBezTo>
                <a:cubicBezTo>
                  <a:pt x="7938" y="12876"/>
                  <a:pt x="8313" y="12932"/>
                  <a:pt x="8711" y="12932"/>
                </a:cubicBezTo>
                <a:cubicBezTo>
                  <a:pt x="9332" y="12932"/>
                  <a:pt x="11065" y="13112"/>
                  <a:pt x="11785" y="13251"/>
                </a:cubicBezTo>
                <a:cubicBezTo>
                  <a:pt x="12073" y="13306"/>
                  <a:pt x="11377" y="13996"/>
                  <a:pt x="10934" y="14094"/>
                </a:cubicBezTo>
                <a:cubicBezTo>
                  <a:pt x="10582" y="14172"/>
                  <a:pt x="9349" y="14835"/>
                  <a:pt x="9365" y="14938"/>
                </a:cubicBezTo>
                <a:cubicBezTo>
                  <a:pt x="9371" y="14976"/>
                  <a:pt x="9167" y="15279"/>
                  <a:pt x="8917" y="15613"/>
                </a:cubicBezTo>
                <a:cubicBezTo>
                  <a:pt x="8527" y="16132"/>
                  <a:pt x="8473" y="16322"/>
                  <a:pt x="8558" y="16925"/>
                </a:cubicBezTo>
                <a:cubicBezTo>
                  <a:pt x="8653" y="17598"/>
                  <a:pt x="8779" y="18209"/>
                  <a:pt x="8827" y="18274"/>
                </a:cubicBezTo>
                <a:cubicBezTo>
                  <a:pt x="8840" y="18291"/>
                  <a:pt x="8850" y="18325"/>
                  <a:pt x="8854" y="18356"/>
                </a:cubicBezTo>
                <a:cubicBezTo>
                  <a:pt x="8858" y="18387"/>
                  <a:pt x="9099" y="18582"/>
                  <a:pt x="9392" y="18787"/>
                </a:cubicBezTo>
                <a:cubicBezTo>
                  <a:pt x="9685" y="18991"/>
                  <a:pt x="9896" y="19220"/>
                  <a:pt x="9858" y="19299"/>
                </a:cubicBezTo>
                <a:cubicBezTo>
                  <a:pt x="9780" y="19461"/>
                  <a:pt x="10322" y="19885"/>
                  <a:pt x="10853" y="20074"/>
                </a:cubicBezTo>
                <a:cubicBezTo>
                  <a:pt x="11045" y="20142"/>
                  <a:pt x="11293" y="20318"/>
                  <a:pt x="11400" y="20467"/>
                </a:cubicBezTo>
                <a:cubicBezTo>
                  <a:pt x="11725" y="20922"/>
                  <a:pt x="12206" y="21230"/>
                  <a:pt x="12601" y="21230"/>
                </a:cubicBezTo>
                <a:cubicBezTo>
                  <a:pt x="12807" y="21230"/>
                  <a:pt x="13056" y="21281"/>
                  <a:pt x="13148" y="21342"/>
                </a:cubicBezTo>
                <a:cubicBezTo>
                  <a:pt x="13239" y="21404"/>
                  <a:pt x="13507" y="21474"/>
                  <a:pt x="13748" y="21498"/>
                </a:cubicBezTo>
                <a:cubicBezTo>
                  <a:pt x="14682" y="21594"/>
                  <a:pt x="15960" y="21428"/>
                  <a:pt x="16392" y="21155"/>
                </a:cubicBezTo>
                <a:cubicBezTo>
                  <a:pt x="16764" y="20920"/>
                  <a:pt x="17374" y="20658"/>
                  <a:pt x="17799" y="20549"/>
                </a:cubicBezTo>
                <a:cubicBezTo>
                  <a:pt x="17956" y="20508"/>
                  <a:pt x="18169" y="20348"/>
                  <a:pt x="18275" y="20186"/>
                </a:cubicBezTo>
                <a:cubicBezTo>
                  <a:pt x="18380" y="20024"/>
                  <a:pt x="18544" y="19886"/>
                  <a:pt x="18642" y="19886"/>
                </a:cubicBezTo>
                <a:cubicBezTo>
                  <a:pt x="18740" y="19886"/>
                  <a:pt x="18808" y="19849"/>
                  <a:pt x="18785" y="19799"/>
                </a:cubicBezTo>
                <a:cubicBezTo>
                  <a:pt x="18763" y="19749"/>
                  <a:pt x="18998" y="19443"/>
                  <a:pt x="19314" y="19124"/>
                </a:cubicBezTo>
                <a:cubicBezTo>
                  <a:pt x="19631" y="18805"/>
                  <a:pt x="19839" y="18549"/>
                  <a:pt x="19771" y="18549"/>
                </a:cubicBezTo>
                <a:cubicBezTo>
                  <a:pt x="19704" y="18549"/>
                  <a:pt x="19771" y="18448"/>
                  <a:pt x="19924" y="18331"/>
                </a:cubicBezTo>
                <a:cubicBezTo>
                  <a:pt x="20076" y="18213"/>
                  <a:pt x="20292" y="17957"/>
                  <a:pt x="20399" y="17762"/>
                </a:cubicBezTo>
                <a:cubicBezTo>
                  <a:pt x="20711" y="17190"/>
                  <a:pt x="21038" y="17551"/>
                  <a:pt x="21089" y="18518"/>
                </a:cubicBezTo>
                <a:cubicBezTo>
                  <a:pt x="21100" y="18722"/>
                  <a:pt x="21203" y="18788"/>
                  <a:pt x="21322" y="18774"/>
                </a:cubicBezTo>
                <a:lnTo>
                  <a:pt x="21322" y="10751"/>
                </a:lnTo>
                <a:cubicBezTo>
                  <a:pt x="21137" y="10855"/>
                  <a:pt x="20931" y="11115"/>
                  <a:pt x="20677" y="11639"/>
                </a:cubicBezTo>
                <a:cubicBezTo>
                  <a:pt x="20609" y="11779"/>
                  <a:pt x="20502" y="11831"/>
                  <a:pt x="20408" y="11764"/>
                </a:cubicBezTo>
                <a:cubicBezTo>
                  <a:pt x="20199" y="11614"/>
                  <a:pt x="18314" y="9146"/>
                  <a:pt x="18409" y="9146"/>
                </a:cubicBezTo>
                <a:cubicBezTo>
                  <a:pt x="18493" y="9146"/>
                  <a:pt x="17453" y="8032"/>
                  <a:pt x="16903" y="7534"/>
                </a:cubicBezTo>
                <a:cubicBezTo>
                  <a:pt x="16702" y="7352"/>
                  <a:pt x="16556" y="7190"/>
                  <a:pt x="16580" y="7171"/>
                </a:cubicBezTo>
                <a:cubicBezTo>
                  <a:pt x="16605" y="7152"/>
                  <a:pt x="16252" y="6863"/>
                  <a:pt x="15801" y="6528"/>
                </a:cubicBezTo>
                <a:cubicBezTo>
                  <a:pt x="15349" y="6192"/>
                  <a:pt x="14978" y="5850"/>
                  <a:pt x="14976" y="5772"/>
                </a:cubicBezTo>
                <a:cubicBezTo>
                  <a:pt x="14972" y="5591"/>
                  <a:pt x="11987" y="3660"/>
                  <a:pt x="11713" y="3660"/>
                </a:cubicBezTo>
                <a:cubicBezTo>
                  <a:pt x="11602" y="3660"/>
                  <a:pt x="11406" y="3564"/>
                  <a:pt x="11274" y="3453"/>
                </a:cubicBezTo>
                <a:cubicBezTo>
                  <a:pt x="10200" y="2551"/>
                  <a:pt x="4281" y="230"/>
                  <a:pt x="2544" y="29"/>
                </a:cubicBezTo>
                <a:cubicBezTo>
                  <a:pt x="2302" y="2"/>
                  <a:pt x="2086" y="-6"/>
                  <a:pt x="1890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09" name="خط"/>
          <p:cNvSpPr/>
          <p:nvPr/>
        </p:nvSpPr>
        <p:spPr>
          <a:xfrm flipV="1">
            <a:off x="4947914" y="2801455"/>
            <a:ext cx="1" cy="1739918"/>
          </a:xfrm>
          <a:prstGeom prst="line">
            <a:avLst/>
          </a:prstGeom>
          <a:ln w="25400">
            <a:solidFill>
              <a:srgbClr val="0042A9"/>
            </a:solidFill>
            <a:custDash>
              <a:ds d="200000" sp="200000"/>
            </a:custDash>
            <a:headEnd type="triangle"/>
            <a:tailEnd type="triangle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010" name="خط"/>
          <p:cNvSpPr/>
          <p:nvPr/>
        </p:nvSpPr>
        <p:spPr>
          <a:xfrm flipV="1">
            <a:off x="5321469" y="1565549"/>
            <a:ext cx="1" cy="1739919"/>
          </a:xfrm>
          <a:prstGeom prst="line">
            <a:avLst/>
          </a:prstGeom>
          <a:ln w="25400">
            <a:solidFill>
              <a:srgbClr val="FFAB01"/>
            </a:solidFill>
            <a:custDash>
              <a:ds d="200000" sp="200000"/>
            </a:custDash>
            <a:headEnd type="triangle"/>
            <a:tailEnd type="triangle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011" name="خط"/>
          <p:cNvSpPr/>
          <p:nvPr/>
        </p:nvSpPr>
        <p:spPr>
          <a:xfrm>
            <a:off x="2403783" y="2515151"/>
            <a:ext cx="1967557" cy="1"/>
          </a:xfrm>
          <a:prstGeom prst="line">
            <a:avLst/>
          </a:prstGeom>
          <a:ln w="25400">
            <a:solidFill>
              <a:srgbClr val="61187C"/>
            </a:solidFill>
            <a:custDash>
              <a:ds d="200000" sp="200000"/>
            </a:custDash>
            <a:headEnd type="triangle"/>
            <a:tailEnd type="triangle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012" name="خط"/>
          <p:cNvSpPr/>
          <p:nvPr/>
        </p:nvSpPr>
        <p:spPr>
          <a:xfrm flipV="1">
            <a:off x="1546916" y="3029020"/>
            <a:ext cx="1284788" cy="1284788"/>
          </a:xfrm>
          <a:prstGeom prst="line">
            <a:avLst/>
          </a:prstGeom>
          <a:ln w="25400">
            <a:solidFill>
              <a:srgbClr val="E22400"/>
            </a:solidFill>
            <a:custDash>
              <a:ds d="200000" sp="200000"/>
            </a:custDash>
            <a:headEnd type="triangle"/>
            <a:tailEnd type="triangle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013" name="IMG_2825.png" descr="IMG_2825.png"/>
          <p:cNvPicPr>
            <a:picLocks noChangeAspect="1"/>
          </p:cNvPicPr>
          <p:nvPr/>
        </p:nvPicPr>
        <p:blipFill>
          <a:blip r:embed="rId7">
            <a:extLst/>
          </a:blip>
          <a:srcRect l="52248" t="19460" r="42468" b="77850"/>
          <a:stretch>
            <a:fillRect/>
          </a:stretch>
        </p:blipFill>
        <p:spPr>
          <a:xfrm>
            <a:off x="5489928" y="1170339"/>
            <a:ext cx="1019125" cy="3890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16" name="هل يمكن طيّ الصور التالية لتعطي  اجزاء متطابقة؟"/>
          <p:cNvGrpSpPr/>
          <p:nvPr/>
        </p:nvGrpSpPr>
        <p:grpSpPr>
          <a:xfrm>
            <a:off x="1323333" y="1198543"/>
            <a:ext cx="4128456" cy="368301"/>
            <a:chOff x="0" y="0"/>
            <a:chExt cx="4128454" cy="368300"/>
          </a:xfrm>
        </p:grpSpPr>
        <p:sp>
          <p:nvSpPr>
            <p:cNvPr id="3015" name="هل يمكن طيّ الصور التالية لتعطي  اجزاء متطابقة؟"/>
            <p:cNvSpPr txBox="1"/>
            <p:nvPr/>
          </p:nvSpPr>
          <p:spPr>
            <a:xfrm>
              <a:off x="6350" y="6350"/>
              <a:ext cx="4115755" cy="35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700">
                  <a:solidFill>
                    <a:srgbClr val="E224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هل يمكن طيّ الصور التالية لتعطي  اجزاء متطابقة؟ </a:t>
              </a:r>
            </a:p>
          </p:txBody>
        </p:sp>
        <p:pic>
          <p:nvPicPr>
            <p:cNvPr id="3014" name="هل يمكن طيّ الصور التالية لتعطي  اجزاء متطابقة؟ هل يمكن طيّ الصور التالية لتعطي  اجزاء متطابقة؟ " descr="هل يمكن طيّ الصور التالية لتعطي  اجزاء متطابقة؟ هل يمكن طيّ الصور التالية لتعطي  اجزاء متطابقة؟ 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4128455" cy="3683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6" dur="1000" fill="hold"/>
                                        <p:tgtEl>
                                          <p:spTgt spid="3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11" dur="1000" fill="hold"/>
                                        <p:tgtEl>
                                          <p:spTgt spid="30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up)" transition="out">
                                      <p:cBhvr>
                                        <p:cTn id="16" dur="1000" fill="hold"/>
                                        <p:tgtEl>
                                          <p:spTgt spid="3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Subtype="9" presetID="18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strips(upLeft)" transition="out">
                                      <p:cBhvr>
                                        <p:cTn id="21" dur="1000" fill="hold"/>
                                        <p:tgtEl>
                                          <p:spTgt spid="3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500"/>
                                        <p:tgtEl>
                                          <p:spTgt spid="3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2000"/>
                                        <p:tgtEl>
                                          <p:spTgt spid="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2750"/>
                                        <p:tgtEl>
                                          <p:spTgt spid="3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2000"/>
                                        <p:tgtEl>
                                          <p:spTgt spid="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2500"/>
                                        <p:tgtEl>
                                          <p:spTgt spid="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2000"/>
                                        <p:tgtEl>
                                          <p:spTgt spid="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2000"/>
                                        <p:tgtEl>
                                          <p:spTgt spid="3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2" dur="2000"/>
                                        <p:tgtEl>
                                          <p:spTgt spid="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12" grpId="12"/>
      <p:bldP build="whole" bldLvl="1" animBg="1" rev="0" advAuto="0" spid="3001" grpId="3"/>
      <p:bldP build="whole" bldLvl="1" animBg="1" rev="0" advAuto="0" spid="3007" grpId="11"/>
      <p:bldP build="whole" bldLvl="1" animBg="1" rev="0" advAuto="0" spid="3009" grpId="6"/>
      <p:bldP build="whole" bldLvl="1" animBg="1" rev="0" advAuto="0" spid="3011" grpId="10"/>
      <p:bldP build="whole" bldLvl="1" animBg="1" rev="0" advAuto="0" spid="3001" grpId="9"/>
      <p:bldP build="whole" bldLvl="1" animBg="1" rev="0" advAuto="0" spid="3005" grpId="2"/>
      <p:bldP build="whole" bldLvl="1" animBg="1" rev="0" advAuto="0" spid="3003" grpId="1"/>
      <p:bldP build="whole" bldLvl="1" animBg="1" rev="0" advAuto="0" spid="3010" grpId="8"/>
      <p:bldP build="whole" bldLvl="1" animBg="1" rev="0" advAuto="0" spid="3005" grpId="7"/>
      <p:bldP build="whole" bldLvl="1" animBg="1" rev="0" advAuto="0" spid="3003" grpId="5"/>
      <p:bldP build="whole" bldLvl="1" animBg="1" rev="0" advAuto="0" spid="3007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1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1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2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2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2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27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١٩٧</a:t>
            </a:r>
          </a:p>
        </p:txBody>
      </p:sp>
      <p:sp>
        <p:nvSpPr>
          <p:cNvPr id="3028" name="مستطيل مستدير الزوايا"/>
          <p:cNvSpPr/>
          <p:nvPr/>
        </p:nvSpPr>
        <p:spPr>
          <a:xfrm>
            <a:off x="1393785" y="1217242"/>
            <a:ext cx="4785656" cy="804660"/>
          </a:xfrm>
          <a:prstGeom prst="roundRect">
            <a:avLst>
              <a:gd name="adj" fmla="val 23675"/>
            </a:avLst>
          </a:prstGeom>
          <a:solidFill>
            <a:srgbClr val="FFFFFF"/>
          </a:solidFill>
          <a:ln w="25400">
            <a:solidFill>
              <a:srgbClr val="D1C995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algn="ctr" rtl="0">
              <a:defRPr b="1"/>
            </a:pPr>
          </a:p>
        </p:txBody>
      </p:sp>
      <p:sp>
        <p:nvSpPr>
          <p:cNvPr id="3029" name="المفردات…"/>
          <p:cNvSpPr txBox="1"/>
          <p:nvPr/>
        </p:nvSpPr>
        <p:spPr>
          <a:xfrm>
            <a:off x="6573062" y="2708412"/>
            <a:ext cx="1432679" cy="1295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300"/>
            </a:pPr>
            <a:r>
              <a:t>التماثل حول محور -محور التماثل </a:t>
            </a:r>
          </a:p>
          <a:p>
            <a:pPr algn="ctr" rtl="0">
              <a:defRPr b="1" sz="1300"/>
            </a:pPr>
            <a:r>
              <a:t>التماثل الدوراني حول نقطة -زاوية الدوران  </a:t>
            </a:r>
          </a:p>
        </p:txBody>
      </p:sp>
      <p:grpSp>
        <p:nvGrpSpPr>
          <p:cNvPr id="3034" name="تجميع"/>
          <p:cNvGrpSpPr/>
          <p:nvPr/>
        </p:nvGrpSpPr>
        <p:grpSpPr>
          <a:xfrm>
            <a:off x="1541089" y="1350441"/>
            <a:ext cx="4491048" cy="538262"/>
            <a:chOff x="0" y="0"/>
            <a:chExt cx="4491046" cy="538260"/>
          </a:xfrm>
        </p:grpSpPr>
        <p:pic>
          <p:nvPicPr>
            <p:cNvPr id="3030" name="IMG_2972.png" descr="IMG_297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655" t="55535" r="47056" b="42465"/>
            <a:stretch>
              <a:fillRect/>
            </a:stretch>
          </p:blipFill>
          <p:spPr>
            <a:xfrm>
              <a:off x="809550" y="0"/>
              <a:ext cx="3207391" cy="3145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033" name="تجميع"/>
            <p:cNvGrpSpPr/>
            <p:nvPr/>
          </p:nvGrpSpPr>
          <p:grpSpPr>
            <a:xfrm>
              <a:off x="-1" y="244373"/>
              <a:ext cx="4491048" cy="293888"/>
              <a:chOff x="0" y="0"/>
              <a:chExt cx="4491046" cy="293887"/>
            </a:xfrm>
          </p:grpSpPr>
          <p:pic>
            <p:nvPicPr>
              <p:cNvPr id="3031" name="IMG_2972.png" descr="IMG_2972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6881" t="57131" r="44285" b="40868"/>
              <a:stretch>
                <a:fillRect/>
              </a:stretch>
            </p:blipFill>
            <p:spPr>
              <a:xfrm>
                <a:off x="0" y="0"/>
                <a:ext cx="3676120" cy="2927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32" name="IMG_2972.png" descr="IMG_2972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3331" t="55535" r="62368" b="42553"/>
              <a:stretch>
                <a:fillRect/>
              </a:stretch>
            </p:blipFill>
            <p:spPr>
              <a:xfrm>
                <a:off x="3651767" y="14140"/>
                <a:ext cx="839280" cy="2797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035" name="IMG_2974.png" descr="IMG_2974.png"/>
          <p:cNvPicPr>
            <a:picLocks noChangeAspect="1"/>
          </p:cNvPicPr>
          <p:nvPr/>
        </p:nvPicPr>
        <p:blipFill>
          <a:blip r:embed="rId4">
            <a:alphaModFix amt="66666"/>
            <a:extLst/>
          </a:blip>
          <a:srcRect l="65573" t="41902" r="27294" b="40346"/>
          <a:stretch>
            <a:fillRect/>
          </a:stretch>
        </p:blipFill>
        <p:spPr>
          <a:xfrm>
            <a:off x="4744990" y="2406971"/>
            <a:ext cx="838357" cy="1564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516" fill="norm" stroke="1" extrusionOk="0">
                <a:moveTo>
                  <a:pt x="10646" y="4"/>
                </a:moveTo>
                <a:cubicBezTo>
                  <a:pt x="10405" y="84"/>
                  <a:pt x="9647" y="984"/>
                  <a:pt x="9647" y="1188"/>
                </a:cubicBezTo>
                <a:cubicBezTo>
                  <a:pt x="9647" y="1253"/>
                  <a:pt x="9803" y="1273"/>
                  <a:pt x="10004" y="1232"/>
                </a:cubicBezTo>
                <a:cubicBezTo>
                  <a:pt x="10204" y="1191"/>
                  <a:pt x="10455" y="1228"/>
                  <a:pt x="10554" y="1314"/>
                </a:cubicBezTo>
                <a:cubicBezTo>
                  <a:pt x="10686" y="1428"/>
                  <a:pt x="10836" y="1422"/>
                  <a:pt x="11105" y="1303"/>
                </a:cubicBezTo>
                <a:cubicBezTo>
                  <a:pt x="11307" y="1213"/>
                  <a:pt x="11472" y="1193"/>
                  <a:pt x="11472" y="1254"/>
                </a:cubicBezTo>
                <a:cubicBezTo>
                  <a:pt x="11472" y="1314"/>
                  <a:pt x="11538" y="1322"/>
                  <a:pt x="11625" y="1276"/>
                </a:cubicBezTo>
                <a:cubicBezTo>
                  <a:pt x="11862" y="1149"/>
                  <a:pt x="10913" y="-84"/>
                  <a:pt x="10646" y="4"/>
                </a:cubicBezTo>
                <a:close/>
                <a:moveTo>
                  <a:pt x="11085" y="2318"/>
                </a:moveTo>
                <a:cubicBezTo>
                  <a:pt x="10817" y="2168"/>
                  <a:pt x="10024" y="2584"/>
                  <a:pt x="6751" y="4599"/>
                </a:cubicBezTo>
                <a:cubicBezTo>
                  <a:pt x="4544" y="5957"/>
                  <a:pt x="2119" y="7443"/>
                  <a:pt x="1366" y="7901"/>
                </a:cubicBezTo>
                <a:cubicBezTo>
                  <a:pt x="614" y="8358"/>
                  <a:pt x="0" y="8805"/>
                  <a:pt x="0" y="8888"/>
                </a:cubicBezTo>
                <a:cubicBezTo>
                  <a:pt x="0" y="8972"/>
                  <a:pt x="1780" y="10735"/>
                  <a:pt x="3957" y="12807"/>
                </a:cubicBezTo>
                <a:cubicBezTo>
                  <a:pt x="6133" y="14878"/>
                  <a:pt x="8539" y="17165"/>
                  <a:pt x="9300" y="17893"/>
                </a:cubicBezTo>
                <a:cubicBezTo>
                  <a:pt x="10061" y="18620"/>
                  <a:pt x="10699" y="19408"/>
                  <a:pt x="10717" y="19639"/>
                </a:cubicBezTo>
                <a:cubicBezTo>
                  <a:pt x="10745" y="19989"/>
                  <a:pt x="10775" y="19964"/>
                  <a:pt x="10921" y="19486"/>
                </a:cubicBezTo>
                <a:cubicBezTo>
                  <a:pt x="11018" y="19171"/>
                  <a:pt x="11580" y="18481"/>
                  <a:pt x="12165" y="17953"/>
                </a:cubicBezTo>
                <a:cubicBezTo>
                  <a:pt x="12751" y="17424"/>
                  <a:pt x="14377" y="15894"/>
                  <a:pt x="15775" y="14553"/>
                </a:cubicBezTo>
                <a:cubicBezTo>
                  <a:pt x="17174" y="13212"/>
                  <a:pt x="19069" y="11400"/>
                  <a:pt x="19987" y="10525"/>
                </a:cubicBezTo>
                <a:cubicBezTo>
                  <a:pt x="20904" y="9651"/>
                  <a:pt x="21600" y="8862"/>
                  <a:pt x="21537" y="8779"/>
                </a:cubicBezTo>
                <a:cubicBezTo>
                  <a:pt x="21443" y="8656"/>
                  <a:pt x="12239" y="2967"/>
                  <a:pt x="11085" y="2318"/>
                </a:cubicBezTo>
                <a:close/>
                <a:moveTo>
                  <a:pt x="10677" y="20163"/>
                </a:moveTo>
                <a:cubicBezTo>
                  <a:pt x="10560" y="20166"/>
                  <a:pt x="10444" y="20202"/>
                  <a:pt x="10299" y="20266"/>
                </a:cubicBezTo>
                <a:cubicBezTo>
                  <a:pt x="10084" y="20362"/>
                  <a:pt x="9902" y="20387"/>
                  <a:pt x="9902" y="20326"/>
                </a:cubicBezTo>
                <a:cubicBezTo>
                  <a:pt x="9902" y="20266"/>
                  <a:pt x="9837" y="20252"/>
                  <a:pt x="9759" y="20294"/>
                </a:cubicBezTo>
                <a:cubicBezTo>
                  <a:pt x="9681" y="20335"/>
                  <a:pt x="9818" y="20627"/>
                  <a:pt x="10055" y="20943"/>
                </a:cubicBezTo>
                <a:cubicBezTo>
                  <a:pt x="10291" y="21259"/>
                  <a:pt x="10575" y="21516"/>
                  <a:pt x="10687" y="21516"/>
                </a:cubicBezTo>
                <a:cubicBezTo>
                  <a:pt x="10799" y="21516"/>
                  <a:pt x="11078" y="21267"/>
                  <a:pt x="11309" y="20959"/>
                </a:cubicBezTo>
                <a:cubicBezTo>
                  <a:pt x="11757" y="20360"/>
                  <a:pt x="11829" y="20163"/>
                  <a:pt x="11554" y="20310"/>
                </a:cubicBezTo>
                <a:cubicBezTo>
                  <a:pt x="11459" y="20360"/>
                  <a:pt x="11226" y="20330"/>
                  <a:pt x="11034" y="20245"/>
                </a:cubicBezTo>
                <a:cubicBezTo>
                  <a:pt x="10904" y="20187"/>
                  <a:pt x="10793" y="20160"/>
                  <a:pt x="10677" y="2016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36" name="IMG_2974.png" descr="IMG_2974.png"/>
          <p:cNvPicPr>
            <a:picLocks noChangeAspect="1"/>
          </p:cNvPicPr>
          <p:nvPr/>
        </p:nvPicPr>
        <p:blipFill>
          <a:blip r:embed="rId4">
            <a:alphaModFix amt="56164"/>
            <a:extLst/>
          </a:blip>
          <a:srcRect l="47711" t="43797" r="42277" b="42300"/>
          <a:stretch>
            <a:fillRect/>
          </a:stretch>
        </p:blipFill>
        <p:spPr>
          <a:xfrm>
            <a:off x="2693004" y="2576599"/>
            <a:ext cx="1176641" cy="1225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4" h="21598" fill="norm" stroke="1" extrusionOk="0">
                <a:moveTo>
                  <a:pt x="10013" y="0"/>
                </a:moveTo>
                <a:lnTo>
                  <a:pt x="8560" y="2182"/>
                </a:lnTo>
                <a:cubicBezTo>
                  <a:pt x="7760" y="3383"/>
                  <a:pt x="6431" y="5375"/>
                  <a:pt x="5606" y="6603"/>
                </a:cubicBezTo>
                <a:cubicBezTo>
                  <a:pt x="4781" y="7830"/>
                  <a:pt x="3824" y="9258"/>
                  <a:pt x="3485" y="9778"/>
                </a:cubicBezTo>
                <a:cubicBezTo>
                  <a:pt x="2909" y="10660"/>
                  <a:pt x="2828" y="10723"/>
                  <a:pt x="2220" y="10673"/>
                </a:cubicBezTo>
                <a:cubicBezTo>
                  <a:pt x="1728" y="10633"/>
                  <a:pt x="1577" y="10542"/>
                  <a:pt x="1616" y="10316"/>
                </a:cubicBezTo>
                <a:cubicBezTo>
                  <a:pt x="1661" y="10050"/>
                  <a:pt x="1569" y="10062"/>
                  <a:pt x="746" y="10400"/>
                </a:cubicBezTo>
                <a:cubicBezTo>
                  <a:pt x="-267" y="10816"/>
                  <a:pt x="-265" y="10876"/>
                  <a:pt x="854" y="11296"/>
                </a:cubicBezTo>
                <a:cubicBezTo>
                  <a:pt x="1584" y="11570"/>
                  <a:pt x="1619" y="11567"/>
                  <a:pt x="1709" y="11233"/>
                </a:cubicBezTo>
                <a:cubicBezTo>
                  <a:pt x="1770" y="11007"/>
                  <a:pt x="1964" y="10883"/>
                  <a:pt x="2255" y="10883"/>
                </a:cubicBezTo>
                <a:cubicBezTo>
                  <a:pt x="2640" y="10883"/>
                  <a:pt x="3205" y="11617"/>
                  <a:pt x="6166" y="15933"/>
                </a:cubicBezTo>
                <a:cubicBezTo>
                  <a:pt x="8070" y="18707"/>
                  <a:pt x="9750" y="21118"/>
                  <a:pt x="9898" y="21290"/>
                </a:cubicBezTo>
                <a:cubicBezTo>
                  <a:pt x="10142" y="21575"/>
                  <a:pt x="10653" y="21598"/>
                  <a:pt x="15757" y="21598"/>
                </a:cubicBezTo>
                <a:cubicBezTo>
                  <a:pt x="20328" y="21598"/>
                  <a:pt x="21333" y="21561"/>
                  <a:pt x="21257" y="21367"/>
                </a:cubicBezTo>
                <a:cubicBezTo>
                  <a:pt x="21205" y="21237"/>
                  <a:pt x="19697" y="18962"/>
                  <a:pt x="17899" y="16317"/>
                </a:cubicBezTo>
                <a:cubicBezTo>
                  <a:pt x="16101" y="13673"/>
                  <a:pt x="14627" y="11352"/>
                  <a:pt x="14621" y="11156"/>
                </a:cubicBezTo>
                <a:cubicBezTo>
                  <a:pt x="14615" y="10959"/>
                  <a:pt x="14553" y="10714"/>
                  <a:pt x="14484" y="10610"/>
                </a:cubicBezTo>
                <a:cubicBezTo>
                  <a:pt x="14416" y="10507"/>
                  <a:pt x="14715" y="9901"/>
                  <a:pt x="15153" y="9267"/>
                </a:cubicBezTo>
                <a:cubicBezTo>
                  <a:pt x="16803" y="6883"/>
                  <a:pt x="21314" y="155"/>
                  <a:pt x="21314" y="77"/>
                </a:cubicBezTo>
                <a:cubicBezTo>
                  <a:pt x="21314" y="32"/>
                  <a:pt x="18770" y="-2"/>
                  <a:pt x="15663" y="0"/>
                </a:cubicBezTo>
                <a:lnTo>
                  <a:pt x="10013" y="0"/>
                </a:lnTo>
                <a:close/>
                <a:moveTo>
                  <a:pt x="19553" y="10212"/>
                </a:moveTo>
                <a:cubicBezTo>
                  <a:pt x="19421" y="10206"/>
                  <a:pt x="19346" y="10271"/>
                  <a:pt x="19244" y="10400"/>
                </a:cubicBezTo>
                <a:cubicBezTo>
                  <a:pt x="19120" y="10557"/>
                  <a:pt x="18813" y="10714"/>
                  <a:pt x="18561" y="10757"/>
                </a:cubicBezTo>
                <a:cubicBezTo>
                  <a:pt x="18117" y="10832"/>
                  <a:pt x="18117" y="10838"/>
                  <a:pt x="18611" y="10862"/>
                </a:cubicBezTo>
                <a:cubicBezTo>
                  <a:pt x="18892" y="10875"/>
                  <a:pt x="19171" y="11008"/>
                  <a:pt x="19229" y="11156"/>
                </a:cubicBezTo>
                <a:cubicBezTo>
                  <a:pt x="19287" y="11303"/>
                  <a:pt x="19377" y="11422"/>
                  <a:pt x="19431" y="11422"/>
                </a:cubicBezTo>
                <a:cubicBezTo>
                  <a:pt x="19725" y="11422"/>
                  <a:pt x="20947" y="10987"/>
                  <a:pt x="20947" y="10883"/>
                </a:cubicBezTo>
                <a:cubicBezTo>
                  <a:pt x="20947" y="10815"/>
                  <a:pt x="20613" y="10613"/>
                  <a:pt x="20207" y="10435"/>
                </a:cubicBezTo>
                <a:cubicBezTo>
                  <a:pt x="19871" y="10288"/>
                  <a:pt x="19684" y="10217"/>
                  <a:pt x="19553" y="10212"/>
                </a:cubicBezTo>
                <a:close/>
                <a:moveTo>
                  <a:pt x="16037" y="10757"/>
                </a:moveTo>
                <a:cubicBezTo>
                  <a:pt x="15758" y="10798"/>
                  <a:pt x="15942" y="10833"/>
                  <a:pt x="16447" y="10834"/>
                </a:cubicBezTo>
                <a:cubicBezTo>
                  <a:pt x="16952" y="10835"/>
                  <a:pt x="17176" y="10806"/>
                  <a:pt x="16950" y="10764"/>
                </a:cubicBezTo>
                <a:cubicBezTo>
                  <a:pt x="16724" y="10722"/>
                  <a:pt x="16316" y="10716"/>
                  <a:pt x="16037" y="1075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37" name="IMG_2974.png" descr="IMG_2974.png"/>
          <p:cNvPicPr>
            <a:picLocks noChangeAspect="1"/>
          </p:cNvPicPr>
          <p:nvPr/>
        </p:nvPicPr>
        <p:blipFill>
          <a:blip r:embed="rId4">
            <a:extLst/>
          </a:blip>
          <a:srcRect l="65575" t="43821" r="30851" b="42276"/>
          <a:stretch>
            <a:fillRect/>
          </a:stretch>
        </p:blipFill>
        <p:spPr>
          <a:xfrm>
            <a:off x="4764761" y="2591590"/>
            <a:ext cx="405211" cy="1182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fill="norm" stroke="1" extrusionOk="0">
                <a:moveTo>
                  <a:pt x="21515" y="3"/>
                </a:moveTo>
                <a:cubicBezTo>
                  <a:pt x="20533" y="194"/>
                  <a:pt x="18411" y="980"/>
                  <a:pt x="13497" y="2917"/>
                </a:cubicBezTo>
                <a:cubicBezTo>
                  <a:pt x="9081" y="4657"/>
                  <a:pt x="4235" y="6563"/>
                  <a:pt x="2729" y="7150"/>
                </a:cubicBezTo>
                <a:cubicBezTo>
                  <a:pt x="1223" y="7736"/>
                  <a:pt x="0" y="8304"/>
                  <a:pt x="0" y="8411"/>
                </a:cubicBezTo>
                <a:cubicBezTo>
                  <a:pt x="0" y="8517"/>
                  <a:pt x="3555" y="10779"/>
                  <a:pt x="7912" y="13434"/>
                </a:cubicBezTo>
                <a:cubicBezTo>
                  <a:pt x="12269" y="16089"/>
                  <a:pt x="17093" y="19017"/>
                  <a:pt x="18617" y="19950"/>
                </a:cubicBezTo>
                <a:cubicBezTo>
                  <a:pt x="19632" y="20570"/>
                  <a:pt x="20379" y="21141"/>
                  <a:pt x="20881" y="21595"/>
                </a:cubicBezTo>
                <a:lnTo>
                  <a:pt x="21600" y="21595"/>
                </a:lnTo>
                <a:lnTo>
                  <a:pt x="21600" y="3"/>
                </a:lnTo>
                <a:cubicBezTo>
                  <a:pt x="21563" y="9"/>
                  <a:pt x="21556" y="-5"/>
                  <a:pt x="21515" y="3"/>
                </a:cubicBezTo>
                <a:close/>
              </a:path>
            </a:pathLst>
          </a:custGeom>
          <a:ln w="25400">
            <a:solidFill>
              <a:srgbClr val="535353"/>
            </a:solidFill>
            <a:miter lim="400000"/>
          </a:ln>
        </p:spPr>
      </p:pic>
      <p:pic>
        <p:nvPicPr>
          <p:cNvPr id="3038" name="IMG_2974.png" descr="IMG_2974.png"/>
          <p:cNvPicPr>
            <a:picLocks noChangeAspect="1"/>
          </p:cNvPicPr>
          <p:nvPr/>
        </p:nvPicPr>
        <p:blipFill>
          <a:blip r:embed="rId4">
            <a:alphaModFix amt="40410"/>
            <a:extLst/>
          </a:blip>
          <a:srcRect l="47730" t="50700" r="42302" b="42299"/>
          <a:stretch>
            <a:fillRect/>
          </a:stretch>
        </p:blipFill>
        <p:spPr>
          <a:xfrm>
            <a:off x="2707657" y="3197018"/>
            <a:ext cx="1171538" cy="617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6" h="21585" fill="norm" stroke="1" extrusionOk="0">
                <a:moveTo>
                  <a:pt x="75" y="0"/>
                </a:moveTo>
                <a:cubicBezTo>
                  <a:pt x="-131" y="337"/>
                  <a:pt x="76" y="588"/>
                  <a:pt x="821" y="1138"/>
                </a:cubicBezTo>
                <a:cubicBezTo>
                  <a:pt x="1557" y="1682"/>
                  <a:pt x="1593" y="1676"/>
                  <a:pt x="1684" y="1013"/>
                </a:cubicBezTo>
                <a:cubicBezTo>
                  <a:pt x="1745" y="565"/>
                  <a:pt x="1941" y="319"/>
                  <a:pt x="2235" y="319"/>
                </a:cubicBezTo>
                <a:cubicBezTo>
                  <a:pt x="2623" y="319"/>
                  <a:pt x="3192" y="1762"/>
                  <a:pt x="6178" y="10327"/>
                </a:cubicBezTo>
                <a:cubicBezTo>
                  <a:pt x="8097" y="15834"/>
                  <a:pt x="9791" y="20619"/>
                  <a:pt x="9940" y="20960"/>
                </a:cubicBezTo>
                <a:cubicBezTo>
                  <a:pt x="10186" y="21526"/>
                  <a:pt x="10702" y="21585"/>
                  <a:pt x="15847" y="21585"/>
                </a:cubicBezTo>
                <a:cubicBezTo>
                  <a:pt x="20455" y="21585"/>
                  <a:pt x="21469" y="21497"/>
                  <a:pt x="21392" y="21113"/>
                </a:cubicBezTo>
                <a:cubicBezTo>
                  <a:pt x="21340" y="20855"/>
                  <a:pt x="19820" y="16353"/>
                  <a:pt x="18007" y="11105"/>
                </a:cubicBezTo>
                <a:cubicBezTo>
                  <a:pt x="16195" y="5857"/>
                  <a:pt x="14708" y="1236"/>
                  <a:pt x="14702" y="846"/>
                </a:cubicBezTo>
                <a:cubicBezTo>
                  <a:pt x="14697" y="538"/>
                  <a:pt x="14644" y="242"/>
                  <a:pt x="14593" y="0"/>
                </a:cubicBezTo>
                <a:lnTo>
                  <a:pt x="75" y="0"/>
                </a:lnTo>
                <a:close/>
                <a:moveTo>
                  <a:pt x="18775" y="0"/>
                </a:moveTo>
                <a:cubicBezTo>
                  <a:pt x="18741" y="18"/>
                  <a:pt x="18707" y="58"/>
                  <a:pt x="18674" y="69"/>
                </a:cubicBezTo>
                <a:cubicBezTo>
                  <a:pt x="18226" y="218"/>
                  <a:pt x="18227" y="231"/>
                  <a:pt x="18725" y="277"/>
                </a:cubicBezTo>
                <a:cubicBezTo>
                  <a:pt x="19008" y="304"/>
                  <a:pt x="19289" y="554"/>
                  <a:pt x="19348" y="846"/>
                </a:cubicBezTo>
                <a:cubicBezTo>
                  <a:pt x="19407" y="1139"/>
                  <a:pt x="19497" y="1388"/>
                  <a:pt x="19551" y="1388"/>
                </a:cubicBezTo>
                <a:cubicBezTo>
                  <a:pt x="19848" y="1388"/>
                  <a:pt x="21080" y="526"/>
                  <a:pt x="21080" y="319"/>
                </a:cubicBezTo>
                <a:cubicBezTo>
                  <a:pt x="21080" y="271"/>
                  <a:pt x="20887" y="102"/>
                  <a:pt x="20812" y="0"/>
                </a:cubicBezTo>
                <a:lnTo>
                  <a:pt x="18775" y="0"/>
                </a:lnTo>
                <a:close/>
                <a:moveTo>
                  <a:pt x="16130" y="69"/>
                </a:moveTo>
                <a:cubicBezTo>
                  <a:pt x="15848" y="151"/>
                  <a:pt x="16034" y="219"/>
                  <a:pt x="16543" y="222"/>
                </a:cubicBezTo>
                <a:cubicBezTo>
                  <a:pt x="17052" y="224"/>
                  <a:pt x="17278" y="153"/>
                  <a:pt x="17050" y="69"/>
                </a:cubicBezTo>
                <a:cubicBezTo>
                  <a:pt x="16822" y="-15"/>
                  <a:pt x="16411" y="-12"/>
                  <a:pt x="16130" y="69"/>
                </a:cubicBezTo>
                <a:close/>
              </a:path>
            </a:pathLst>
          </a:custGeom>
          <a:ln w="25400">
            <a:solidFill>
              <a:srgbClr val="FF6250"/>
            </a:solidFill>
            <a:miter lim="400000"/>
          </a:ln>
        </p:spPr>
      </p:pic>
      <p:pic>
        <p:nvPicPr>
          <p:cNvPr id="3039" name="IMG_2974.png" descr="IMG_2974.png"/>
          <p:cNvPicPr>
            <a:picLocks noChangeAspect="1"/>
          </p:cNvPicPr>
          <p:nvPr/>
        </p:nvPicPr>
        <p:blipFill>
          <a:blip r:embed="rId4">
            <a:extLst/>
          </a:blip>
          <a:srcRect l="69181" t="43908" r="27295" b="41952"/>
          <a:stretch>
            <a:fillRect/>
          </a:stretch>
        </p:blipFill>
        <p:spPr>
          <a:xfrm>
            <a:off x="5191114" y="2588259"/>
            <a:ext cx="396231" cy="1192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600" fill="norm" stroke="1" extrusionOk="0">
                <a:moveTo>
                  <a:pt x="0" y="0"/>
                </a:moveTo>
                <a:lnTo>
                  <a:pt x="0" y="21600"/>
                </a:lnTo>
                <a:cubicBezTo>
                  <a:pt x="27" y="21547"/>
                  <a:pt x="32" y="21558"/>
                  <a:pt x="65" y="21492"/>
                </a:cubicBezTo>
                <a:cubicBezTo>
                  <a:pt x="259" y="21096"/>
                  <a:pt x="1379" y="20224"/>
                  <a:pt x="2560" y="19559"/>
                </a:cubicBezTo>
                <a:cubicBezTo>
                  <a:pt x="3742" y="18893"/>
                  <a:pt x="7009" y="16965"/>
                  <a:pt x="9833" y="15275"/>
                </a:cubicBezTo>
                <a:cubicBezTo>
                  <a:pt x="12656" y="13584"/>
                  <a:pt x="16500" y="11302"/>
                  <a:pt x="18353" y="10200"/>
                </a:cubicBezTo>
                <a:cubicBezTo>
                  <a:pt x="20205" y="9098"/>
                  <a:pt x="21600" y="8112"/>
                  <a:pt x="21472" y="8007"/>
                </a:cubicBezTo>
                <a:cubicBezTo>
                  <a:pt x="21287" y="7855"/>
                  <a:pt x="3591" y="1018"/>
                  <a:pt x="753" y="0"/>
                </a:cubicBezTo>
                <a:lnTo>
                  <a:pt x="0" y="0"/>
                </a:lnTo>
                <a:close/>
              </a:path>
            </a:pathLst>
          </a:custGeom>
          <a:ln w="25400">
            <a:solidFill>
              <a:srgbClr val="535353"/>
            </a:solidFill>
            <a:miter lim="400000"/>
          </a:ln>
        </p:spPr>
      </p:pic>
      <p:pic>
        <p:nvPicPr>
          <p:cNvPr id="3040" name="يوجد محور تماثل واحد… يوجد محور تماثل واحد راسي " descr="يوجد محور تماثل واحد… يوجد محور تماثل واحد راسي 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41164" y="3902420"/>
            <a:ext cx="1684636" cy="50135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041" name="يوجد محور تماثل واحد… يوجد محور تماثل واحد أفقي  " descr="يوجد محور تماثل واحد… يوجد محور تماثل واحد أفقي  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34984" y="3898806"/>
            <a:ext cx="1684636" cy="50135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042" name="لايوجد محور تماثل لايوجد محور تماثل  " descr="لايوجد محور تماثل لايوجد محور تماثل  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26589" y="3902265"/>
            <a:ext cx="1680274" cy="50135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043" name="IMG_2974.png" descr="IMG_2974.png"/>
          <p:cNvPicPr>
            <a:picLocks noChangeAspect="1"/>
          </p:cNvPicPr>
          <p:nvPr/>
        </p:nvPicPr>
        <p:blipFill>
          <a:blip r:embed="rId4">
            <a:alphaModFix amt="56164"/>
            <a:extLst/>
          </a:blip>
          <a:srcRect l="47713" t="43797" r="42277" b="49215"/>
          <a:stretch>
            <a:fillRect/>
          </a:stretch>
        </p:blipFill>
        <p:spPr>
          <a:xfrm>
            <a:off x="2705316" y="2571749"/>
            <a:ext cx="1176430" cy="615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96" fill="norm" stroke="1" extrusionOk="0">
                <a:moveTo>
                  <a:pt x="10134" y="0"/>
                </a:moveTo>
                <a:lnTo>
                  <a:pt x="8664" y="4342"/>
                </a:lnTo>
                <a:cubicBezTo>
                  <a:pt x="7853" y="6731"/>
                  <a:pt x="6507" y="10693"/>
                  <a:pt x="5672" y="13136"/>
                </a:cubicBezTo>
                <a:cubicBezTo>
                  <a:pt x="4837" y="15578"/>
                  <a:pt x="3869" y="18418"/>
                  <a:pt x="3525" y="19453"/>
                </a:cubicBezTo>
                <a:cubicBezTo>
                  <a:pt x="2942" y="21209"/>
                  <a:pt x="2860" y="21333"/>
                  <a:pt x="2244" y="21234"/>
                </a:cubicBezTo>
                <a:cubicBezTo>
                  <a:pt x="1746" y="21154"/>
                  <a:pt x="1594" y="20973"/>
                  <a:pt x="1632" y="20525"/>
                </a:cubicBezTo>
                <a:cubicBezTo>
                  <a:pt x="1678" y="19994"/>
                  <a:pt x="1585" y="20019"/>
                  <a:pt x="752" y="20692"/>
                </a:cubicBezTo>
                <a:cubicBezTo>
                  <a:pt x="230" y="21112"/>
                  <a:pt x="-23" y="21353"/>
                  <a:pt x="2" y="21596"/>
                </a:cubicBezTo>
                <a:lnTo>
                  <a:pt x="14727" y="21596"/>
                </a:lnTo>
                <a:cubicBezTo>
                  <a:pt x="14704" y="21424"/>
                  <a:pt x="14693" y="21201"/>
                  <a:pt x="14662" y="21109"/>
                </a:cubicBezTo>
                <a:cubicBezTo>
                  <a:pt x="14592" y="20903"/>
                  <a:pt x="14895" y="19697"/>
                  <a:pt x="15339" y="18437"/>
                </a:cubicBezTo>
                <a:cubicBezTo>
                  <a:pt x="17009" y="13694"/>
                  <a:pt x="21577" y="309"/>
                  <a:pt x="21577" y="153"/>
                </a:cubicBezTo>
                <a:cubicBezTo>
                  <a:pt x="21577" y="64"/>
                  <a:pt x="19001" y="-4"/>
                  <a:pt x="15856" y="0"/>
                </a:cubicBezTo>
                <a:lnTo>
                  <a:pt x="10134" y="0"/>
                </a:lnTo>
                <a:close/>
                <a:moveTo>
                  <a:pt x="19794" y="20316"/>
                </a:moveTo>
                <a:cubicBezTo>
                  <a:pt x="19661" y="20305"/>
                  <a:pt x="19585" y="20434"/>
                  <a:pt x="19481" y="20692"/>
                </a:cubicBezTo>
                <a:cubicBezTo>
                  <a:pt x="19355" y="21002"/>
                  <a:pt x="19045" y="21316"/>
                  <a:pt x="18789" y="21401"/>
                </a:cubicBezTo>
                <a:cubicBezTo>
                  <a:pt x="18386" y="21535"/>
                  <a:pt x="18404" y="21560"/>
                  <a:pt x="18760" y="21596"/>
                </a:cubicBezTo>
                <a:lnTo>
                  <a:pt x="21162" y="21596"/>
                </a:lnTo>
                <a:cubicBezTo>
                  <a:pt x="21125" y="21441"/>
                  <a:pt x="20843" y="21094"/>
                  <a:pt x="20456" y="20761"/>
                </a:cubicBezTo>
                <a:cubicBezTo>
                  <a:pt x="20116" y="20468"/>
                  <a:pt x="19927" y="20327"/>
                  <a:pt x="19794" y="20316"/>
                </a:cubicBezTo>
                <a:close/>
                <a:moveTo>
                  <a:pt x="16234" y="21401"/>
                </a:moveTo>
                <a:cubicBezTo>
                  <a:pt x="15951" y="21483"/>
                  <a:pt x="16138" y="21552"/>
                  <a:pt x="16649" y="21554"/>
                </a:cubicBezTo>
                <a:cubicBezTo>
                  <a:pt x="17161" y="21557"/>
                  <a:pt x="17387" y="21499"/>
                  <a:pt x="17159" y="21415"/>
                </a:cubicBezTo>
                <a:cubicBezTo>
                  <a:pt x="16930" y="21331"/>
                  <a:pt x="16517" y="21320"/>
                  <a:pt x="16234" y="214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44" name="IMG_2974.png" descr="IMG_2974.png"/>
          <p:cNvPicPr>
            <a:picLocks noChangeAspect="1"/>
          </p:cNvPicPr>
          <p:nvPr/>
        </p:nvPicPr>
        <p:blipFill>
          <a:blip r:embed="rId4">
            <a:alphaModFix amt="66666"/>
            <a:extLst/>
          </a:blip>
          <a:srcRect l="65574" t="41902" r="27293" b="40346"/>
          <a:stretch>
            <a:fillRect/>
          </a:stretch>
        </p:blipFill>
        <p:spPr>
          <a:xfrm>
            <a:off x="4761691" y="2396829"/>
            <a:ext cx="838354" cy="1564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516" fill="norm" stroke="1" extrusionOk="0">
                <a:moveTo>
                  <a:pt x="10646" y="4"/>
                </a:moveTo>
                <a:cubicBezTo>
                  <a:pt x="10405" y="84"/>
                  <a:pt x="9636" y="984"/>
                  <a:pt x="9636" y="1188"/>
                </a:cubicBezTo>
                <a:cubicBezTo>
                  <a:pt x="9636" y="1253"/>
                  <a:pt x="9803" y="1273"/>
                  <a:pt x="10004" y="1232"/>
                </a:cubicBezTo>
                <a:cubicBezTo>
                  <a:pt x="10204" y="1191"/>
                  <a:pt x="10445" y="1228"/>
                  <a:pt x="10544" y="1314"/>
                </a:cubicBezTo>
                <a:cubicBezTo>
                  <a:pt x="10675" y="1428"/>
                  <a:pt x="10826" y="1422"/>
                  <a:pt x="11095" y="1303"/>
                </a:cubicBezTo>
                <a:cubicBezTo>
                  <a:pt x="11297" y="1213"/>
                  <a:pt x="11462" y="1193"/>
                  <a:pt x="11462" y="1254"/>
                </a:cubicBezTo>
                <a:cubicBezTo>
                  <a:pt x="11462" y="1314"/>
                  <a:pt x="11538" y="1322"/>
                  <a:pt x="11625" y="1276"/>
                </a:cubicBezTo>
                <a:cubicBezTo>
                  <a:pt x="11862" y="1149"/>
                  <a:pt x="10913" y="-84"/>
                  <a:pt x="10646" y="4"/>
                </a:cubicBezTo>
                <a:close/>
                <a:moveTo>
                  <a:pt x="11085" y="2318"/>
                </a:moveTo>
                <a:cubicBezTo>
                  <a:pt x="10817" y="2168"/>
                  <a:pt x="10024" y="2584"/>
                  <a:pt x="6751" y="4599"/>
                </a:cubicBezTo>
                <a:cubicBezTo>
                  <a:pt x="4544" y="5957"/>
                  <a:pt x="2119" y="7443"/>
                  <a:pt x="1366" y="7901"/>
                </a:cubicBezTo>
                <a:cubicBezTo>
                  <a:pt x="614" y="8358"/>
                  <a:pt x="0" y="8805"/>
                  <a:pt x="0" y="8888"/>
                </a:cubicBezTo>
                <a:cubicBezTo>
                  <a:pt x="0" y="8972"/>
                  <a:pt x="1780" y="10735"/>
                  <a:pt x="3957" y="12807"/>
                </a:cubicBezTo>
                <a:cubicBezTo>
                  <a:pt x="6133" y="14878"/>
                  <a:pt x="8539" y="17165"/>
                  <a:pt x="9300" y="17893"/>
                </a:cubicBezTo>
                <a:cubicBezTo>
                  <a:pt x="10061" y="18620"/>
                  <a:pt x="10699" y="19408"/>
                  <a:pt x="10717" y="19639"/>
                </a:cubicBezTo>
                <a:cubicBezTo>
                  <a:pt x="10745" y="19989"/>
                  <a:pt x="10775" y="19964"/>
                  <a:pt x="10921" y="19486"/>
                </a:cubicBezTo>
                <a:cubicBezTo>
                  <a:pt x="11018" y="19171"/>
                  <a:pt x="11580" y="18481"/>
                  <a:pt x="12165" y="17953"/>
                </a:cubicBezTo>
                <a:cubicBezTo>
                  <a:pt x="12751" y="17424"/>
                  <a:pt x="14366" y="15894"/>
                  <a:pt x="15765" y="14553"/>
                </a:cubicBezTo>
                <a:cubicBezTo>
                  <a:pt x="17164" y="13212"/>
                  <a:pt x="19059" y="11400"/>
                  <a:pt x="19977" y="10525"/>
                </a:cubicBezTo>
                <a:cubicBezTo>
                  <a:pt x="20894" y="9651"/>
                  <a:pt x="21600" y="8862"/>
                  <a:pt x="21537" y="8779"/>
                </a:cubicBezTo>
                <a:cubicBezTo>
                  <a:pt x="21443" y="8656"/>
                  <a:pt x="12239" y="2967"/>
                  <a:pt x="11085" y="2318"/>
                </a:cubicBezTo>
                <a:close/>
                <a:moveTo>
                  <a:pt x="10677" y="20163"/>
                </a:moveTo>
                <a:cubicBezTo>
                  <a:pt x="10560" y="20166"/>
                  <a:pt x="10434" y="20202"/>
                  <a:pt x="10289" y="20266"/>
                </a:cubicBezTo>
                <a:cubicBezTo>
                  <a:pt x="10074" y="20362"/>
                  <a:pt x="9902" y="20387"/>
                  <a:pt x="9902" y="20326"/>
                </a:cubicBezTo>
                <a:cubicBezTo>
                  <a:pt x="9902" y="20266"/>
                  <a:pt x="9837" y="20252"/>
                  <a:pt x="9759" y="20294"/>
                </a:cubicBezTo>
                <a:cubicBezTo>
                  <a:pt x="9681" y="20335"/>
                  <a:pt x="9808" y="20627"/>
                  <a:pt x="10044" y="20943"/>
                </a:cubicBezTo>
                <a:cubicBezTo>
                  <a:pt x="10281" y="21259"/>
                  <a:pt x="10575" y="21516"/>
                  <a:pt x="10687" y="21516"/>
                </a:cubicBezTo>
                <a:cubicBezTo>
                  <a:pt x="10799" y="21516"/>
                  <a:pt x="11078" y="21267"/>
                  <a:pt x="11309" y="20959"/>
                </a:cubicBezTo>
                <a:cubicBezTo>
                  <a:pt x="11757" y="20360"/>
                  <a:pt x="11829" y="20163"/>
                  <a:pt x="11554" y="20310"/>
                </a:cubicBezTo>
                <a:cubicBezTo>
                  <a:pt x="11459" y="20360"/>
                  <a:pt x="11226" y="20330"/>
                  <a:pt x="11034" y="20245"/>
                </a:cubicBezTo>
                <a:cubicBezTo>
                  <a:pt x="10904" y="20187"/>
                  <a:pt x="10793" y="20160"/>
                  <a:pt x="10677" y="2016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45" name="IMG_2974.png" descr="IMG_2974.png"/>
          <p:cNvPicPr>
            <a:picLocks noChangeAspect="1"/>
          </p:cNvPicPr>
          <p:nvPr/>
        </p:nvPicPr>
        <p:blipFill>
          <a:blip r:embed="rId4">
            <a:alphaModFix amt="56164"/>
            <a:extLst/>
          </a:blip>
          <a:srcRect l="47711" t="43797" r="42277" b="42300"/>
          <a:stretch>
            <a:fillRect/>
          </a:stretch>
        </p:blipFill>
        <p:spPr>
          <a:xfrm>
            <a:off x="2703214" y="2585577"/>
            <a:ext cx="1176641" cy="1225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4" h="21598" fill="norm" stroke="1" extrusionOk="0">
                <a:moveTo>
                  <a:pt x="10013" y="0"/>
                </a:moveTo>
                <a:lnTo>
                  <a:pt x="8560" y="2182"/>
                </a:lnTo>
                <a:cubicBezTo>
                  <a:pt x="7760" y="3383"/>
                  <a:pt x="6431" y="5375"/>
                  <a:pt x="5606" y="6603"/>
                </a:cubicBezTo>
                <a:cubicBezTo>
                  <a:pt x="4781" y="7830"/>
                  <a:pt x="3824" y="9258"/>
                  <a:pt x="3485" y="9778"/>
                </a:cubicBezTo>
                <a:cubicBezTo>
                  <a:pt x="2909" y="10660"/>
                  <a:pt x="2828" y="10723"/>
                  <a:pt x="2220" y="10673"/>
                </a:cubicBezTo>
                <a:cubicBezTo>
                  <a:pt x="1728" y="10633"/>
                  <a:pt x="1577" y="10542"/>
                  <a:pt x="1616" y="10316"/>
                </a:cubicBezTo>
                <a:cubicBezTo>
                  <a:pt x="1661" y="10050"/>
                  <a:pt x="1569" y="10062"/>
                  <a:pt x="746" y="10400"/>
                </a:cubicBezTo>
                <a:cubicBezTo>
                  <a:pt x="-267" y="10816"/>
                  <a:pt x="-265" y="10876"/>
                  <a:pt x="854" y="11296"/>
                </a:cubicBezTo>
                <a:cubicBezTo>
                  <a:pt x="1584" y="11570"/>
                  <a:pt x="1619" y="11567"/>
                  <a:pt x="1709" y="11233"/>
                </a:cubicBezTo>
                <a:cubicBezTo>
                  <a:pt x="1770" y="11007"/>
                  <a:pt x="1964" y="10883"/>
                  <a:pt x="2255" y="10883"/>
                </a:cubicBezTo>
                <a:cubicBezTo>
                  <a:pt x="2640" y="10883"/>
                  <a:pt x="3205" y="11617"/>
                  <a:pt x="6166" y="15933"/>
                </a:cubicBezTo>
                <a:cubicBezTo>
                  <a:pt x="8070" y="18707"/>
                  <a:pt x="9750" y="21118"/>
                  <a:pt x="9898" y="21290"/>
                </a:cubicBezTo>
                <a:cubicBezTo>
                  <a:pt x="10142" y="21575"/>
                  <a:pt x="10653" y="21598"/>
                  <a:pt x="15757" y="21598"/>
                </a:cubicBezTo>
                <a:cubicBezTo>
                  <a:pt x="20328" y="21598"/>
                  <a:pt x="21333" y="21561"/>
                  <a:pt x="21257" y="21367"/>
                </a:cubicBezTo>
                <a:cubicBezTo>
                  <a:pt x="21205" y="21237"/>
                  <a:pt x="19697" y="18962"/>
                  <a:pt x="17899" y="16317"/>
                </a:cubicBezTo>
                <a:cubicBezTo>
                  <a:pt x="16101" y="13673"/>
                  <a:pt x="14627" y="11352"/>
                  <a:pt x="14621" y="11156"/>
                </a:cubicBezTo>
                <a:cubicBezTo>
                  <a:pt x="14615" y="10959"/>
                  <a:pt x="14553" y="10714"/>
                  <a:pt x="14484" y="10610"/>
                </a:cubicBezTo>
                <a:cubicBezTo>
                  <a:pt x="14416" y="10507"/>
                  <a:pt x="14715" y="9901"/>
                  <a:pt x="15153" y="9267"/>
                </a:cubicBezTo>
                <a:cubicBezTo>
                  <a:pt x="16803" y="6883"/>
                  <a:pt x="21314" y="155"/>
                  <a:pt x="21314" y="77"/>
                </a:cubicBezTo>
                <a:cubicBezTo>
                  <a:pt x="21314" y="32"/>
                  <a:pt x="18770" y="-2"/>
                  <a:pt x="15663" y="0"/>
                </a:cubicBezTo>
                <a:lnTo>
                  <a:pt x="10013" y="0"/>
                </a:lnTo>
                <a:close/>
                <a:moveTo>
                  <a:pt x="19553" y="10212"/>
                </a:moveTo>
                <a:cubicBezTo>
                  <a:pt x="19421" y="10206"/>
                  <a:pt x="19346" y="10271"/>
                  <a:pt x="19244" y="10400"/>
                </a:cubicBezTo>
                <a:cubicBezTo>
                  <a:pt x="19120" y="10557"/>
                  <a:pt x="18813" y="10714"/>
                  <a:pt x="18561" y="10757"/>
                </a:cubicBezTo>
                <a:cubicBezTo>
                  <a:pt x="18117" y="10832"/>
                  <a:pt x="18117" y="10838"/>
                  <a:pt x="18611" y="10862"/>
                </a:cubicBezTo>
                <a:cubicBezTo>
                  <a:pt x="18892" y="10875"/>
                  <a:pt x="19171" y="11008"/>
                  <a:pt x="19229" y="11156"/>
                </a:cubicBezTo>
                <a:cubicBezTo>
                  <a:pt x="19287" y="11303"/>
                  <a:pt x="19377" y="11422"/>
                  <a:pt x="19431" y="11422"/>
                </a:cubicBezTo>
                <a:cubicBezTo>
                  <a:pt x="19725" y="11422"/>
                  <a:pt x="20947" y="10987"/>
                  <a:pt x="20947" y="10883"/>
                </a:cubicBezTo>
                <a:cubicBezTo>
                  <a:pt x="20947" y="10815"/>
                  <a:pt x="20613" y="10613"/>
                  <a:pt x="20207" y="10435"/>
                </a:cubicBezTo>
                <a:cubicBezTo>
                  <a:pt x="19871" y="10288"/>
                  <a:pt x="19684" y="10217"/>
                  <a:pt x="19553" y="10212"/>
                </a:cubicBezTo>
                <a:close/>
                <a:moveTo>
                  <a:pt x="16037" y="10757"/>
                </a:moveTo>
                <a:cubicBezTo>
                  <a:pt x="15758" y="10798"/>
                  <a:pt x="15942" y="10833"/>
                  <a:pt x="16447" y="10834"/>
                </a:cubicBezTo>
                <a:cubicBezTo>
                  <a:pt x="16952" y="10835"/>
                  <a:pt x="17176" y="10806"/>
                  <a:pt x="16950" y="10764"/>
                </a:cubicBezTo>
                <a:cubicBezTo>
                  <a:pt x="16724" y="10722"/>
                  <a:pt x="16316" y="10716"/>
                  <a:pt x="16037" y="1075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46" name="IMG_2977.jpeg" descr="IMG_2977.jpeg"/>
          <p:cNvPicPr>
            <a:picLocks noChangeAspect="1"/>
          </p:cNvPicPr>
          <p:nvPr/>
        </p:nvPicPr>
        <p:blipFill>
          <a:blip r:embed="rId8">
            <a:extLst/>
          </a:blip>
          <a:srcRect l="13232" t="22602" r="2456" b="40916"/>
          <a:stretch>
            <a:fillRect/>
          </a:stretch>
        </p:blipFill>
        <p:spPr>
          <a:xfrm>
            <a:off x="839290" y="2833107"/>
            <a:ext cx="1410892" cy="680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fill="norm" stroke="1" extrusionOk="0">
                <a:moveTo>
                  <a:pt x="12583" y="6"/>
                </a:moveTo>
                <a:lnTo>
                  <a:pt x="3567" y="44"/>
                </a:lnTo>
                <a:lnTo>
                  <a:pt x="3475" y="586"/>
                </a:lnTo>
                <a:cubicBezTo>
                  <a:pt x="3105" y="2776"/>
                  <a:pt x="2762" y="4814"/>
                  <a:pt x="2515" y="6319"/>
                </a:cubicBezTo>
                <a:cubicBezTo>
                  <a:pt x="2357" y="7286"/>
                  <a:pt x="2095" y="8868"/>
                  <a:pt x="1932" y="9835"/>
                </a:cubicBezTo>
                <a:cubicBezTo>
                  <a:pt x="1770" y="10802"/>
                  <a:pt x="1570" y="12021"/>
                  <a:pt x="1489" y="12544"/>
                </a:cubicBezTo>
                <a:cubicBezTo>
                  <a:pt x="1407" y="13067"/>
                  <a:pt x="1328" y="13568"/>
                  <a:pt x="1306" y="13653"/>
                </a:cubicBezTo>
                <a:cubicBezTo>
                  <a:pt x="1284" y="13738"/>
                  <a:pt x="1119" y="14680"/>
                  <a:pt x="942" y="15758"/>
                </a:cubicBezTo>
                <a:cubicBezTo>
                  <a:pt x="149" y="20585"/>
                  <a:pt x="0" y="21499"/>
                  <a:pt x="0" y="21542"/>
                </a:cubicBezTo>
                <a:cubicBezTo>
                  <a:pt x="0" y="21567"/>
                  <a:pt x="4053" y="21592"/>
                  <a:pt x="9005" y="21592"/>
                </a:cubicBezTo>
                <a:lnTo>
                  <a:pt x="18009" y="21592"/>
                </a:lnTo>
                <a:lnTo>
                  <a:pt x="18082" y="21164"/>
                </a:lnTo>
                <a:cubicBezTo>
                  <a:pt x="18122" y="20929"/>
                  <a:pt x="18278" y="19996"/>
                  <a:pt x="18428" y="19084"/>
                </a:cubicBezTo>
                <a:cubicBezTo>
                  <a:pt x="18579" y="18172"/>
                  <a:pt x="18715" y="17330"/>
                  <a:pt x="18738" y="17219"/>
                </a:cubicBezTo>
                <a:cubicBezTo>
                  <a:pt x="18761" y="17109"/>
                  <a:pt x="18792" y="16927"/>
                  <a:pt x="18805" y="16816"/>
                </a:cubicBezTo>
                <a:cubicBezTo>
                  <a:pt x="18818" y="16706"/>
                  <a:pt x="18946" y="15967"/>
                  <a:pt x="19085" y="15165"/>
                </a:cubicBezTo>
                <a:cubicBezTo>
                  <a:pt x="19223" y="14364"/>
                  <a:pt x="19485" y="12805"/>
                  <a:pt x="19668" y="11700"/>
                </a:cubicBezTo>
                <a:cubicBezTo>
                  <a:pt x="19850" y="10595"/>
                  <a:pt x="20131" y="8887"/>
                  <a:pt x="20294" y="7920"/>
                </a:cubicBezTo>
                <a:cubicBezTo>
                  <a:pt x="20686" y="5588"/>
                  <a:pt x="21053" y="3385"/>
                  <a:pt x="21163" y="2703"/>
                </a:cubicBezTo>
                <a:cubicBezTo>
                  <a:pt x="21212" y="2399"/>
                  <a:pt x="21329" y="1682"/>
                  <a:pt x="21424" y="1115"/>
                </a:cubicBezTo>
                <a:cubicBezTo>
                  <a:pt x="21519" y="547"/>
                  <a:pt x="21600" y="58"/>
                  <a:pt x="21600" y="31"/>
                </a:cubicBezTo>
                <a:cubicBezTo>
                  <a:pt x="21600" y="4"/>
                  <a:pt x="17543" y="-8"/>
                  <a:pt x="12583" y="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47" name="IMG_2977.jpeg" descr="IMG_2977.jpeg"/>
          <p:cNvPicPr>
            <a:picLocks noChangeAspect="1"/>
          </p:cNvPicPr>
          <p:nvPr/>
        </p:nvPicPr>
        <p:blipFill>
          <a:blip r:embed="rId8">
            <a:extLst/>
          </a:blip>
          <a:srcRect l="55211" t="22602" r="2458" b="40906"/>
          <a:stretch>
            <a:fillRect/>
          </a:stretch>
        </p:blipFill>
        <p:spPr>
          <a:xfrm>
            <a:off x="1549021" y="2837906"/>
            <a:ext cx="694929" cy="667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fill="norm" stroke="1" extrusionOk="0">
                <a:moveTo>
                  <a:pt x="0" y="6"/>
                </a:moveTo>
                <a:lnTo>
                  <a:pt x="0" y="21592"/>
                </a:lnTo>
                <a:lnTo>
                  <a:pt x="14445" y="21592"/>
                </a:lnTo>
                <a:lnTo>
                  <a:pt x="14593" y="21155"/>
                </a:lnTo>
                <a:cubicBezTo>
                  <a:pt x="14673" y="20921"/>
                  <a:pt x="14985" y="19987"/>
                  <a:pt x="15284" y="19075"/>
                </a:cubicBezTo>
                <a:cubicBezTo>
                  <a:pt x="15584" y="18163"/>
                  <a:pt x="15855" y="17324"/>
                  <a:pt x="15901" y="17213"/>
                </a:cubicBezTo>
                <a:cubicBezTo>
                  <a:pt x="15947" y="17103"/>
                  <a:pt x="16010" y="16926"/>
                  <a:pt x="16037" y="16815"/>
                </a:cubicBezTo>
                <a:cubicBezTo>
                  <a:pt x="16063" y="16705"/>
                  <a:pt x="16316" y="15960"/>
                  <a:pt x="16592" y="15159"/>
                </a:cubicBezTo>
                <a:cubicBezTo>
                  <a:pt x="16867" y="14357"/>
                  <a:pt x="17388" y="12796"/>
                  <a:pt x="17751" y="11691"/>
                </a:cubicBezTo>
                <a:cubicBezTo>
                  <a:pt x="18115" y="10586"/>
                  <a:pt x="18673" y="8896"/>
                  <a:pt x="18997" y="7929"/>
                </a:cubicBezTo>
                <a:cubicBezTo>
                  <a:pt x="19779" y="5598"/>
                  <a:pt x="20517" y="3384"/>
                  <a:pt x="20736" y="2703"/>
                </a:cubicBezTo>
                <a:cubicBezTo>
                  <a:pt x="20834" y="2399"/>
                  <a:pt x="21065" y="1678"/>
                  <a:pt x="21255" y="1110"/>
                </a:cubicBezTo>
                <a:cubicBezTo>
                  <a:pt x="21444" y="543"/>
                  <a:pt x="21600" y="58"/>
                  <a:pt x="21600" y="32"/>
                </a:cubicBezTo>
                <a:cubicBezTo>
                  <a:pt x="21600" y="5"/>
                  <a:pt x="13517" y="-8"/>
                  <a:pt x="3639" y="6"/>
                </a:cubicBezTo>
                <a:lnTo>
                  <a:pt x="0" y="6"/>
                </a:lnTo>
                <a:close/>
              </a:path>
            </a:pathLst>
          </a:custGeom>
          <a:ln w="25400">
            <a:solidFill>
              <a:srgbClr val="535353"/>
            </a:solidFill>
            <a:miter lim="400000"/>
          </a:ln>
        </p:spPr>
      </p:pic>
      <p:pic>
        <p:nvPicPr>
          <p:cNvPr id="3048" name="IMG_2976.png" descr="IMG_2976.png"/>
          <p:cNvPicPr>
            <a:picLocks noChangeAspect="1"/>
          </p:cNvPicPr>
          <p:nvPr/>
        </p:nvPicPr>
        <p:blipFill>
          <a:blip r:embed="rId9">
            <a:extLst/>
          </a:blip>
          <a:srcRect l="27970" t="28729" r="47071" b="62298"/>
          <a:stretch>
            <a:fillRect/>
          </a:stretch>
        </p:blipFill>
        <p:spPr>
          <a:xfrm>
            <a:off x="809856" y="2821591"/>
            <a:ext cx="1459747" cy="699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600" fill="norm" stroke="1" extrusionOk="0">
                <a:moveTo>
                  <a:pt x="3640" y="0"/>
                </a:moveTo>
                <a:lnTo>
                  <a:pt x="3253" y="2365"/>
                </a:lnTo>
                <a:cubicBezTo>
                  <a:pt x="2519" y="6830"/>
                  <a:pt x="1943" y="10077"/>
                  <a:pt x="1835" y="10353"/>
                </a:cubicBezTo>
                <a:cubicBezTo>
                  <a:pt x="1758" y="10547"/>
                  <a:pt x="1580" y="10560"/>
                  <a:pt x="1243" y="10402"/>
                </a:cubicBezTo>
                <a:cubicBezTo>
                  <a:pt x="690" y="10142"/>
                  <a:pt x="451" y="10266"/>
                  <a:pt x="451" y="10806"/>
                </a:cubicBezTo>
                <a:cubicBezTo>
                  <a:pt x="451" y="11297"/>
                  <a:pt x="780" y="11553"/>
                  <a:pt x="950" y="11198"/>
                </a:cubicBezTo>
                <a:cubicBezTo>
                  <a:pt x="1090" y="10906"/>
                  <a:pt x="1530" y="10830"/>
                  <a:pt x="1647" y="11076"/>
                </a:cubicBezTo>
                <a:cubicBezTo>
                  <a:pt x="1686" y="11157"/>
                  <a:pt x="1333" y="13550"/>
                  <a:pt x="862" y="16405"/>
                </a:cubicBezTo>
                <a:lnTo>
                  <a:pt x="0" y="21600"/>
                </a:lnTo>
                <a:lnTo>
                  <a:pt x="10802" y="21600"/>
                </a:lnTo>
                <a:cubicBezTo>
                  <a:pt x="19396" y="21600"/>
                  <a:pt x="21600" y="21535"/>
                  <a:pt x="21558" y="21294"/>
                </a:cubicBezTo>
                <a:cubicBezTo>
                  <a:pt x="20751" y="16668"/>
                  <a:pt x="19962" y="11585"/>
                  <a:pt x="20022" y="11382"/>
                </a:cubicBezTo>
                <a:cubicBezTo>
                  <a:pt x="20069" y="11225"/>
                  <a:pt x="20257" y="11184"/>
                  <a:pt x="20479" y="11272"/>
                </a:cubicBezTo>
                <a:cubicBezTo>
                  <a:pt x="20732" y="11371"/>
                  <a:pt x="20900" y="11301"/>
                  <a:pt x="20989" y="11076"/>
                </a:cubicBezTo>
                <a:cubicBezTo>
                  <a:pt x="21201" y="10544"/>
                  <a:pt x="20869" y="10139"/>
                  <a:pt x="20386" y="10328"/>
                </a:cubicBezTo>
                <a:cubicBezTo>
                  <a:pt x="20165" y="10415"/>
                  <a:pt x="19953" y="10376"/>
                  <a:pt x="19917" y="10255"/>
                </a:cubicBezTo>
                <a:cubicBezTo>
                  <a:pt x="19881" y="10134"/>
                  <a:pt x="19934" y="9560"/>
                  <a:pt x="20034" y="8968"/>
                </a:cubicBezTo>
                <a:cubicBezTo>
                  <a:pt x="20365" y="7008"/>
                  <a:pt x="21470" y="190"/>
                  <a:pt x="21470" y="98"/>
                </a:cubicBezTo>
                <a:cubicBezTo>
                  <a:pt x="21470" y="48"/>
                  <a:pt x="17458" y="0"/>
                  <a:pt x="12555" y="0"/>
                </a:cubicBezTo>
                <a:lnTo>
                  <a:pt x="364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1000"/>
                                        <p:tgtEl>
                                          <p:spTgt spid="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3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31" dur="1000" fill="hold"/>
                                        <p:tgtEl>
                                          <p:spTgt spid="3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xit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38" dur="1000" fill="hold"/>
                                        <p:tgtEl>
                                          <p:spTgt spid="3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8" dur="2000"/>
                                        <p:tgtEl>
                                          <p:spTgt spid="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3" dur="1000"/>
                                        <p:tgtEl>
                                          <p:spTgt spid="3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8" dur="1000"/>
                                        <p:tgtEl>
                                          <p:spTgt spid="3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xit" nodeType="clickEffect" presetSubtype="4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62" dur="1000" fill="hold"/>
                                        <p:tgtEl>
                                          <p:spTgt spid="3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Class="exit" nodeType="afterEffect" presetSubtype="4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66" dur="1000" fill="hold"/>
                                        <p:tgtEl>
                                          <p:spTgt spid="3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9" dur="2000"/>
                                        <p:tgtEl>
                                          <p:spTgt spid="3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ntr" nodeType="click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8" dur="500"/>
                                        <p:tgtEl>
                                          <p:spTgt spid="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Class="exit" nodeType="click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2" dur="1500" fill="hold"/>
                                        <p:tgtEl>
                                          <p:spTgt spid="3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Class="entr" nodeType="clickEffect" presetSubtype="1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98" dur="1000"/>
                                        <p:tgtEl>
                                          <p:spTgt spid="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Class="exit" nodeType="clickEffect" presetID="9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2" dur="1000" fill="hold"/>
                                        <p:tgtEl>
                                          <p:spTgt spid="3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Class="entr" nodeType="clickEffect" presetID="9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8" dur="2000"/>
                                        <p:tgtEl>
                                          <p:spTgt spid="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40" grpId="10"/>
      <p:bldP build="whole" bldLvl="1" animBg="1" rev="0" advAuto="0" spid="3045" grpId="16"/>
      <p:bldP build="whole" bldLvl="1" animBg="1" rev="0" advAuto="0" spid="3047" grpId="19"/>
      <p:bldP build="whole" bldLvl="1" animBg="1" rev="0" advAuto="0" spid="3047" grpId="20"/>
      <p:bldP build="whole" bldLvl="1" animBg="1" rev="0" advAuto="0" spid="3048" grpId="21"/>
      <p:bldP build="whole" bldLvl="1" animBg="1" rev="0" advAuto="0" spid="3048" grpId="22"/>
      <p:bldP build="whole" bldLvl="1" animBg="1" rev="0" advAuto="0" spid="3046" grpId="18"/>
      <p:bldP build="whole" bldLvl="1" animBg="1" rev="0" advAuto="0" spid="3036" grpId="11"/>
      <p:bldP build="whole" bldLvl="1" animBg="1" rev="0" advAuto="0" spid="3029" grpId="2"/>
      <p:bldP build="whole" bldLvl="1" animBg="1" rev="0" advAuto="0" spid="3036" grpId="13"/>
      <p:bldP build="whole" bldLvl="1" animBg="1" rev="0" advAuto="0" spid="3028" grpId="1"/>
      <p:bldP build="whole" bldLvl="1" animBg="1" rev="0" advAuto="0" spid="3043" grpId="15"/>
      <p:bldP build="whole" bldLvl="1" animBg="1" rev="0" advAuto="0" spid="3038" grpId="12"/>
      <p:bldP build="whole" bldLvl="1" animBg="1" rev="0" advAuto="0" spid="3038" grpId="14"/>
      <p:bldP build="whole" bldLvl="1" animBg="1" rev="0" advAuto="0" spid="3044" grpId="9"/>
      <p:bldP build="whole" bldLvl="1" animBg="1" rev="0" advAuto="0" spid="3041" grpId="17"/>
      <p:bldP build="whole" bldLvl="1" animBg="1" rev="0" advAuto="0" spid="3035" grpId="4"/>
      <p:bldP build="whole" bldLvl="1" animBg="1" rev="0" advAuto="0" spid="3042" grpId="23"/>
      <p:bldP build="whole" bldLvl="1" animBg="1" rev="0" advAuto="0" spid="3035" grpId="8"/>
      <p:bldP build="whole" bldLvl="1" animBg="1" rev="0" advAuto="0" spid="3034" grpId="3"/>
      <p:bldP build="whole" bldLvl="1" animBg="1" rev="0" advAuto="0" spid="3039" grpId="7"/>
      <p:bldP build="whole" bldLvl="1" animBg="1" rev="0" advAuto="0" spid="3037" grpId="5"/>
      <p:bldP build="whole" bldLvl="1" animBg="1" rev="0" advAuto="0" spid="3037" grpId="6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5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50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1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2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3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4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56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57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5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59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١٩٧</a:t>
            </a:r>
          </a:p>
        </p:txBody>
      </p:sp>
      <p:pic>
        <p:nvPicPr>
          <p:cNvPr id="3060" name="IMG_2974.png" descr="IMG_2974.png"/>
          <p:cNvPicPr>
            <a:picLocks noChangeAspect="1"/>
          </p:cNvPicPr>
          <p:nvPr/>
        </p:nvPicPr>
        <p:blipFill>
          <a:blip r:embed="rId3">
            <a:extLst/>
          </a:blip>
          <a:srcRect l="20211" t="66467" r="65989" b="16010"/>
          <a:stretch>
            <a:fillRect/>
          </a:stretch>
        </p:blipFill>
        <p:spPr>
          <a:xfrm>
            <a:off x="643845" y="1838959"/>
            <a:ext cx="1890811" cy="1800690"/>
          </a:xfrm>
          <a:prstGeom prst="rect">
            <a:avLst/>
          </a:prstGeom>
          <a:ln w="12700">
            <a:miter lim="400000"/>
          </a:ln>
        </p:spPr>
      </p:pic>
      <p:sp>
        <p:nvSpPr>
          <p:cNvPr id="3061" name="مستطيل مستدير الزوايا"/>
          <p:cNvSpPr/>
          <p:nvPr/>
        </p:nvSpPr>
        <p:spPr>
          <a:xfrm>
            <a:off x="1457062" y="1408288"/>
            <a:ext cx="4765432" cy="1236080"/>
          </a:xfrm>
          <a:prstGeom prst="roundRect">
            <a:avLst>
              <a:gd name="adj" fmla="val 14632"/>
            </a:avLst>
          </a:prstGeom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064" name="تجميع"/>
          <p:cNvGrpSpPr/>
          <p:nvPr/>
        </p:nvGrpSpPr>
        <p:grpSpPr>
          <a:xfrm>
            <a:off x="1959708" y="1498165"/>
            <a:ext cx="4016232" cy="1073586"/>
            <a:chOff x="0" y="0"/>
            <a:chExt cx="4016230" cy="1073584"/>
          </a:xfrm>
        </p:grpSpPr>
        <p:pic>
          <p:nvPicPr>
            <p:cNvPr id="3062" name="IMG_2974.png" descr="IMG_297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9008" t="72882" r="29795" b="21900"/>
            <a:stretch>
              <a:fillRect/>
            </a:stretch>
          </p:blipFill>
          <p:spPr>
            <a:xfrm>
              <a:off x="0" y="0"/>
              <a:ext cx="4015892" cy="503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3" name="IMG_2974.png" descr="IMG_297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5636" t="77282" r="13236" b="16903"/>
            <a:stretch>
              <a:fillRect/>
            </a:stretch>
          </p:blipFill>
          <p:spPr>
            <a:xfrm>
              <a:off x="1296556" y="512269"/>
              <a:ext cx="2719675" cy="561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65" name="صورة 7" descr="صورة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00000">
            <a:off x="5579386" y="1858329"/>
            <a:ext cx="876796" cy="861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6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6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7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7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73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7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7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76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١٩٨</a:t>
            </a:r>
          </a:p>
        </p:txBody>
      </p:sp>
      <p:pic>
        <p:nvPicPr>
          <p:cNvPr id="3077" name="IMG_2873.png" descr="IMG_2873.png"/>
          <p:cNvPicPr>
            <a:picLocks noChangeAspect="1"/>
          </p:cNvPicPr>
          <p:nvPr/>
        </p:nvPicPr>
        <p:blipFill>
          <a:blip r:embed="rId3">
            <a:extLst/>
          </a:blip>
          <a:srcRect l="51328" t="56985" r="41703" b="40804"/>
          <a:stretch>
            <a:fillRect/>
          </a:stretch>
        </p:blipFill>
        <p:spPr>
          <a:xfrm>
            <a:off x="4622389" y="1279781"/>
            <a:ext cx="1890040" cy="449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8" name="IMG_2978.png" descr="IMG_2978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72388" y="649191"/>
            <a:ext cx="2377540" cy="1143254"/>
          </a:xfrm>
          <a:prstGeom prst="rect">
            <a:avLst/>
          </a:prstGeom>
        </p:spPr>
      </p:pic>
      <p:pic>
        <p:nvPicPr>
          <p:cNvPr id="3079" name="IMG_2978.png" descr="IMG_2978.png"/>
          <p:cNvPicPr>
            <a:picLocks noChangeAspect="1"/>
          </p:cNvPicPr>
          <p:nvPr/>
        </p:nvPicPr>
        <p:blipFill>
          <a:blip r:embed="rId5">
            <a:extLst/>
          </a:blip>
          <a:srcRect l="31200" t="25521" r="21640" b="67381"/>
          <a:stretch>
            <a:fillRect/>
          </a:stretch>
        </p:blipFill>
        <p:spPr>
          <a:xfrm>
            <a:off x="1497872" y="1747523"/>
            <a:ext cx="4939793" cy="5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0" name="IMG_2978.png" descr="IMG_2978.png"/>
          <p:cNvPicPr>
            <a:picLocks noChangeAspect="1"/>
          </p:cNvPicPr>
          <p:nvPr/>
        </p:nvPicPr>
        <p:blipFill>
          <a:blip r:embed="rId5">
            <a:extLst/>
          </a:blip>
          <a:srcRect l="62867" t="33450" r="22528" b="53374"/>
          <a:stretch>
            <a:fillRect/>
          </a:stretch>
        </p:blipFill>
        <p:spPr>
          <a:xfrm>
            <a:off x="4156910" y="2434788"/>
            <a:ext cx="1861741" cy="1259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691"/>
                </a:lnTo>
                <a:lnTo>
                  <a:pt x="0" y="21389"/>
                </a:lnTo>
                <a:lnTo>
                  <a:pt x="2468" y="21437"/>
                </a:lnTo>
                <a:cubicBezTo>
                  <a:pt x="3826" y="21466"/>
                  <a:pt x="8688" y="21517"/>
                  <a:pt x="13270" y="21546"/>
                </a:cubicBezTo>
                <a:lnTo>
                  <a:pt x="21600" y="21600"/>
                </a:lnTo>
                <a:lnTo>
                  <a:pt x="21568" y="10848"/>
                </a:lnTo>
                <a:lnTo>
                  <a:pt x="21536" y="102"/>
                </a:lnTo>
                <a:lnTo>
                  <a:pt x="10765" y="4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81" name="IMG_2978.png" descr="IMG_2978.png"/>
          <p:cNvPicPr>
            <a:picLocks noChangeAspect="1"/>
          </p:cNvPicPr>
          <p:nvPr/>
        </p:nvPicPr>
        <p:blipFill>
          <a:blip r:embed="rId5">
            <a:extLst/>
          </a:blip>
          <a:srcRect l="62867" t="33450" r="22528" b="53374"/>
          <a:stretch>
            <a:fillRect/>
          </a:stretch>
        </p:blipFill>
        <p:spPr>
          <a:xfrm>
            <a:off x="1460416" y="2435508"/>
            <a:ext cx="1861741" cy="1259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691"/>
                </a:lnTo>
                <a:lnTo>
                  <a:pt x="0" y="21389"/>
                </a:lnTo>
                <a:lnTo>
                  <a:pt x="2468" y="21437"/>
                </a:lnTo>
                <a:cubicBezTo>
                  <a:pt x="3826" y="21466"/>
                  <a:pt x="8688" y="21517"/>
                  <a:pt x="13270" y="21546"/>
                </a:cubicBezTo>
                <a:lnTo>
                  <a:pt x="21600" y="21600"/>
                </a:lnTo>
                <a:lnTo>
                  <a:pt x="21568" y="10848"/>
                </a:lnTo>
                <a:lnTo>
                  <a:pt x="21536" y="102"/>
                </a:lnTo>
                <a:lnTo>
                  <a:pt x="10765" y="4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084" name="IMG_2978.png"/>
          <p:cNvGrpSpPr/>
          <p:nvPr/>
        </p:nvGrpSpPr>
        <p:grpSpPr>
          <a:xfrm>
            <a:off x="1460416" y="3042430"/>
            <a:ext cx="1887198" cy="656878"/>
            <a:chOff x="0" y="0"/>
            <a:chExt cx="1887197" cy="656877"/>
          </a:xfrm>
        </p:grpSpPr>
        <p:pic>
          <p:nvPicPr>
            <p:cNvPr id="3083" name="IMG_2978.png" descr="IMG_2978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2867" t="40018" r="22528" b="53377"/>
            <a:stretch>
              <a:fillRect/>
            </a:stretch>
          </p:blipFill>
          <p:spPr>
            <a:xfrm>
              <a:off x="12699" y="12699"/>
              <a:ext cx="1861742" cy="631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79"/>
                  </a:lnTo>
                  <a:lnTo>
                    <a:pt x="2468" y="21288"/>
                  </a:lnTo>
                  <a:cubicBezTo>
                    <a:pt x="3826" y="21346"/>
                    <a:pt x="8688" y="21448"/>
                    <a:pt x="13270" y="21505"/>
                  </a:cubicBezTo>
                  <a:lnTo>
                    <a:pt x="21600" y="21600"/>
                  </a:lnTo>
                  <a:lnTo>
                    <a:pt x="21568" y="163"/>
                  </a:lnTo>
                  <a:lnTo>
                    <a:pt x="21568" y="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3082" name="IMG_2978.png" descr="IMG_2978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1887198" cy="656879"/>
            </a:xfrm>
            <a:prstGeom prst="rect">
              <a:avLst/>
            </a:prstGeom>
            <a:effectLst/>
          </p:spPr>
        </p:pic>
      </p:grpSp>
      <p:sp>
        <p:nvSpPr>
          <p:cNvPr id="3085" name="خط"/>
          <p:cNvSpPr/>
          <p:nvPr/>
        </p:nvSpPr>
        <p:spPr>
          <a:xfrm>
            <a:off x="1216985" y="3043850"/>
            <a:ext cx="2374060" cy="1"/>
          </a:xfrm>
          <a:prstGeom prst="line">
            <a:avLst/>
          </a:prstGeom>
          <a:ln w="25400">
            <a:solidFill>
              <a:schemeClr val="accent1"/>
            </a:solidFill>
            <a:custDash>
              <a:ds d="200000" sp="200000"/>
            </a:custDash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086" name="IMG_2978.png" descr="IMG_2978.png"/>
          <p:cNvPicPr>
            <a:picLocks noChangeAspect="1"/>
          </p:cNvPicPr>
          <p:nvPr/>
        </p:nvPicPr>
        <p:blipFill>
          <a:blip r:embed="rId5">
            <a:extLst/>
          </a:blip>
          <a:srcRect l="35884" t="47652" r="42946" b="47652"/>
          <a:stretch>
            <a:fillRect/>
          </a:stretch>
        </p:blipFill>
        <p:spPr>
          <a:xfrm>
            <a:off x="1389660" y="3911614"/>
            <a:ext cx="2217350" cy="3687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3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xit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up)" transition="out">
                                      <p:cBhvr>
                                        <p:cTn id="22" dur="1000" fill="hold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84" grpId="2"/>
      <p:bldP build="whole" bldLvl="1" animBg="1" rev="0" advAuto="0" spid="3081" grpId="1"/>
      <p:bldP build="whole" bldLvl="1" animBg="1" rev="0" advAuto="0" spid="3084" grpId="4"/>
      <p:bldP build="whole" bldLvl="1" animBg="1" rev="0" advAuto="0" spid="3085" grpId="3"/>
      <p:bldP build="whole" bldLvl="1" animBg="1" rev="0" advAuto="0" spid="3086" grpId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291" name="IMG_2367.png" descr="IMG_2367.png"/>
          <p:cNvPicPr>
            <a:picLocks noChangeAspect="1"/>
          </p:cNvPicPr>
          <p:nvPr/>
        </p:nvPicPr>
        <p:blipFill>
          <a:blip r:embed="rId2">
            <a:alphaModFix amt="14840"/>
            <a:extLst/>
          </a:blip>
          <a:stretch>
            <a:fillRect/>
          </a:stretch>
        </p:blipFill>
        <p:spPr>
          <a:xfrm>
            <a:off x="2086218" y="471457"/>
            <a:ext cx="4910130" cy="3928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2" name="بيضاوي وسيلة شرح" descr="بيضاوي وسيلة شرح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5456" y="1676360"/>
            <a:ext cx="5571842" cy="173042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293" name="Google Shape;1730;p23"/>
          <p:cNvSpPr txBox="1"/>
          <p:nvPr/>
        </p:nvSpPr>
        <p:spPr>
          <a:xfrm>
            <a:off x="2162203" y="1489109"/>
            <a:ext cx="4866031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12648">
              <a:lnSpc>
                <a:spcPct val="80000"/>
              </a:lnSpc>
              <a:defRPr b="1" sz="5628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grpSp>
        <p:nvGrpSpPr>
          <p:cNvPr id="2321" name="Google Shape;1820;p53"/>
          <p:cNvGrpSpPr/>
          <p:nvPr/>
        </p:nvGrpSpPr>
        <p:grpSpPr>
          <a:xfrm>
            <a:off x="6100995" y="2067757"/>
            <a:ext cx="474967" cy="556146"/>
            <a:chOff x="33" y="33"/>
            <a:chExt cx="474965" cy="556145"/>
          </a:xfrm>
        </p:grpSpPr>
        <p:sp>
          <p:nvSpPr>
            <p:cNvPr id="2294" name="Google Shape;1821;p53"/>
            <p:cNvSpPr/>
            <p:nvPr/>
          </p:nvSpPr>
          <p:spPr>
            <a:xfrm>
              <a:off x="8764" y="58507"/>
              <a:ext cx="385022" cy="48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822;p53"/>
            <p:cNvSpPr/>
            <p:nvPr/>
          </p:nvSpPr>
          <p:spPr>
            <a:xfrm>
              <a:off x="42806" y="58507"/>
              <a:ext cx="316938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823;p53"/>
            <p:cNvSpPr/>
            <p:nvPr/>
          </p:nvSpPr>
          <p:spPr>
            <a:xfrm>
              <a:off x="290779" y="58507"/>
              <a:ext cx="68965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824;p53"/>
            <p:cNvSpPr/>
            <p:nvPr/>
          </p:nvSpPr>
          <p:spPr>
            <a:xfrm>
              <a:off x="177283" y="7884"/>
              <a:ext cx="48018" cy="55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825;p53"/>
            <p:cNvSpPr/>
            <p:nvPr/>
          </p:nvSpPr>
          <p:spPr>
            <a:xfrm>
              <a:off x="118775" y="48931"/>
              <a:ext cx="165000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826;p53"/>
            <p:cNvSpPr/>
            <p:nvPr/>
          </p:nvSpPr>
          <p:spPr>
            <a:xfrm>
              <a:off x="423496" y="144086"/>
              <a:ext cx="42773" cy="4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827;p53"/>
            <p:cNvSpPr/>
            <p:nvPr/>
          </p:nvSpPr>
          <p:spPr>
            <a:xfrm>
              <a:off x="406881" y="168518"/>
              <a:ext cx="52384" cy="48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828;p53"/>
            <p:cNvSpPr/>
            <p:nvPr/>
          </p:nvSpPr>
          <p:spPr>
            <a:xfrm>
              <a:off x="264587" y="220901"/>
              <a:ext cx="168486" cy="27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829;p53"/>
            <p:cNvSpPr/>
            <p:nvPr/>
          </p:nvSpPr>
          <p:spPr>
            <a:xfrm>
              <a:off x="251492" y="475845"/>
              <a:ext cx="54109" cy="72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830;p53"/>
            <p:cNvSpPr/>
            <p:nvPr/>
          </p:nvSpPr>
          <p:spPr>
            <a:xfrm>
              <a:off x="391179" y="193864"/>
              <a:ext cx="57629" cy="5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831;p53"/>
            <p:cNvSpPr/>
            <p:nvPr/>
          </p:nvSpPr>
          <p:spPr>
            <a:xfrm>
              <a:off x="77728" y="130111"/>
              <a:ext cx="83820" cy="8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832;p53"/>
            <p:cNvSpPr/>
            <p:nvPr/>
          </p:nvSpPr>
          <p:spPr>
            <a:xfrm>
              <a:off x="77728" y="254097"/>
              <a:ext cx="83820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1833;p53"/>
            <p:cNvSpPr/>
            <p:nvPr/>
          </p:nvSpPr>
          <p:spPr>
            <a:xfrm>
              <a:off x="77728" y="378084"/>
              <a:ext cx="83820" cy="8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1834;p53"/>
            <p:cNvSpPr/>
            <p:nvPr/>
          </p:nvSpPr>
          <p:spPr>
            <a:xfrm>
              <a:off x="33" y="50657"/>
              <a:ext cx="474967" cy="505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1835;p53"/>
            <p:cNvSpPr/>
            <p:nvPr/>
          </p:nvSpPr>
          <p:spPr>
            <a:xfrm>
              <a:off x="96069" y="151057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1836;p53"/>
            <p:cNvSpPr/>
            <p:nvPr/>
          </p:nvSpPr>
          <p:spPr>
            <a:xfrm>
              <a:off x="96069" y="275044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837;p53"/>
            <p:cNvSpPr/>
            <p:nvPr/>
          </p:nvSpPr>
          <p:spPr>
            <a:xfrm>
              <a:off x="96069" y="399910"/>
              <a:ext cx="43653" cy="3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838;p53"/>
            <p:cNvSpPr/>
            <p:nvPr/>
          </p:nvSpPr>
          <p:spPr>
            <a:xfrm>
              <a:off x="110044" y="33"/>
              <a:ext cx="181616" cy="10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839;p53"/>
            <p:cNvSpPr/>
            <p:nvPr/>
          </p:nvSpPr>
          <p:spPr>
            <a:xfrm>
              <a:off x="68997" y="121380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840;p53"/>
            <p:cNvSpPr/>
            <p:nvPr/>
          </p:nvSpPr>
          <p:spPr>
            <a:xfrm>
              <a:off x="68997" y="246247"/>
              <a:ext cx="100402" cy="10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841;p53"/>
            <p:cNvSpPr/>
            <p:nvPr/>
          </p:nvSpPr>
          <p:spPr>
            <a:xfrm>
              <a:off x="68997" y="370199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842;p53"/>
            <p:cNvSpPr/>
            <p:nvPr/>
          </p:nvSpPr>
          <p:spPr>
            <a:xfrm>
              <a:off x="190378" y="142902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843;p53"/>
            <p:cNvSpPr/>
            <p:nvPr/>
          </p:nvSpPr>
          <p:spPr>
            <a:xfrm>
              <a:off x="190378" y="181326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844;p53"/>
            <p:cNvSpPr/>
            <p:nvPr/>
          </p:nvSpPr>
          <p:spPr>
            <a:xfrm>
              <a:off x="190378" y="269494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845;p53"/>
            <p:cNvSpPr/>
            <p:nvPr/>
          </p:nvSpPr>
          <p:spPr>
            <a:xfrm>
              <a:off x="190378" y="307918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846;p53"/>
            <p:cNvSpPr/>
            <p:nvPr/>
          </p:nvSpPr>
          <p:spPr>
            <a:xfrm>
              <a:off x="190378" y="396103"/>
              <a:ext cx="75936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847;p53"/>
            <p:cNvSpPr/>
            <p:nvPr/>
          </p:nvSpPr>
          <p:spPr>
            <a:xfrm>
              <a:off x="190378" y="434527"/>
              <a:ext cx="52384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8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8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9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9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9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9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9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97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١٩٨</a:t>
            </a:r>
          </a:p>
        </p:txBody>
      </p:sp>
      <p:grpSp>
        <p:nvGrpSpPr>
          <p:cNvPr id="3102" name="تجميع"/>
          <p:cNvGrpSpPr/>
          <p:nvPr/>
        </p:nvGrpSpPr>
        <p:grpSpPr>
          <a:xfrm>
            <a:off x="1469674" y="1151522"/>
            <a:ext cx="4996300" cy="562571"/>
            <a:chOff x="0" y="0"/>
            <a:chExt cx="4996298" cy="562570"/>
          </a:xfrm>
        </p:grpSpPr>
        <p:grpSp>
          <p:nvGrpSpPr>
            <p:cNvPr id="3100" name="تجميع"/>
            <p:cNvGrpSpPr/>
            <p:nvPr/>
          </p:nvGrpSpPr>
          <p:grpSpPr>
            <a:xfrm rot="5400000">
              <a:off x="2208686" y="-2208687"/>
              <a:ext cx="562570" cy="4979943"/>
              <a:chOff x="0" y="0"/>
              <a:chExt cx="562569" cy="4979941"/>
            </a:xfrm>
          </p:grpSpPr>
          <p:sp>
            <p:nvSpPr>
              <p:cNvPr id="3098" name="Google Shape;2631;p60"/>
              <p:cNvSpPr/>
              <p:nvPr/>
            </p:nvSpPr>
            <p:spPr>
              <a:xfrm rot="5400000">
                <a:off x="-439121" y="439121"/>
                <a:ext cx="1440812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9" name="Google Shape;2632;p60"/>
              <p:cNvSpPr/>
              <p:nvPr/>
            </p:nvSpPr>
            <p:spPr>
              <a:xfrm rot="5400000">
                <a:off x="-1700134" y="2717238"/>
                <a:ext cx="3962837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01" name="تحقق من فهمك"/>
            <p:cNvSpPr txBox="1"/>
            <p:nvPr/>
          </p:nvSpPr>
          <p:spPr>
            <a:xfrm>
              <a:off x="3675890" y="139065"/>
              <a:ext cx="1320409" cy="28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grpSp>
        <p:nvGrpSpPr>
          <p:cNvPr id="3109" name="تجميع"/>
          <p:cNvGrpSpPr/>
          <p:nvPr/>
        </p:nvGrpSpPr>
        <p:grpSpPr>
          <a:xfrm>
            <a:off x="6674382" y="2343362"/>
            <a:ext cx="1230040" cy="1047464"/>
            <a:chOff x="0" y="-1"/>
            <a:chExt cx="1230038" cy="1047462"/>
          </a:xfrm>
        </p:grpSpPr>
        <p:sp>
          <p:nvSpPr>
            <p:cNvPr id="3103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108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3104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3105" name="IMG_0747.jpeg" descr="IMG_0747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06" name="IMG_0754.jpeg" descr="IMG_0754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07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112" name="تجميع"/>
          <p:cNvGrpSpPr/>
          <p:nvPr/>
        </p:nvGrpSpPr>
        <p:grpSpPr>
          <a:xfrm>
            <a:off x="6426247" y="4144539"/>
            <a:ext cx="1726310" cy="416238"/>
            <a:chOff x="0" y="0"/>
            <a:chExt cx="1726308" cy="416237"/>
          </a:xfrm>
        </p:grpSpPr>
        <p:pic>
          <p:nvPicPr>
            <p:cNvPr id="3110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04961" y="0"/>
              <a:ext cx="421348" cy="4114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11" name="مربع نص 118"/>
            <p:cNvSpPr txBox="1"/>
            <p:nvPr/>
          </p:nvSpPr>
          <p:spPr>
            <a:xfrm>
              <a:off x="0" y="86123"/>
              <a:ext cx="1317001" cy="330115"/>
            </a:xfrm>
            <a:prstGeom prst="rect">
              <a:avLst/>
            </a:prstGeom>
            <a:noFill/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chemeClr val="accent1">
                      <a:satOff val="-8129"/>
                      <a:lumOff val="-11215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pic>
        <p:nvPicPr>
          <p:cNvPr id="3113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6996670" y="4656311"/>
            <a:ext cx="490453" cy="275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4" name="IMG_2978.png" descr="IMG_2978.png"/>
          <p:cNvPicPr>
            <a:picLocks noChangeAspect="1"/>
          </p:cNvPicPr>
          <p:nvPr/>
        </p:nvPicPr>
        <p:blipFill>
          <a:blip r:embed="rId10">
            <a:extLst/>
          </a:blip>
          <a:srcRect l="33436" t="54672" r="21440" b="37778"/>
          <a:stretch>
            <a:fillRect/>
          </a:stretch>
        </p:blipFill>
        <p:spPr>
          <a:xfrm>
            <a:off x="1622477" y="1224646"/>
            <a:ext cx="3318050" cy="416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5" name="IMG_2978.png" descr="IMG_2978.png"/>
          <p:cNvPicPr>
            <a:picLocks noChangeAspect="1"/>
          </p:cNvPicPr>
          <p:nvPr/>
        </p:nvPicPr>
        <p:blipFill>
          <a:blip r:embed="rId10">
            <a:extLst/>
          </a:blip>
          <a:srcRect l="63597" t="62714" r="21376" b="23149"/>
          <a:stretch>
            <a:fillRect/>
          </a:stretch>
        </p:blipFill>
        <p:spPr>
          <a:xfrm>
            <a:off x="4877663" y="1901711"/>
            <a:ext cx="1513048" cy="1067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6" name="IMG_2978.png" descr="IMG_2978.png"/>
          <p:cNvPicPr>
            <a:picLocks noChangeAspect="1"/>
          </p:cNvPicPr>
          <p:nvPr/>
        </p:nvPicPr>
        <p:blipFill>
          <a:blip r:embed="rId10">
            <a:extLst/>
          </a:blip>
          <a:srcRect l="66011" t="66039" r="22566" b="23717"/>
          <a:stretch>
            <a:fillRect/>
          </a:stretch>
        </p:blipFill>
        <p:spPr>
          <a:xfrm>
            <a:off x="5109051" y="3516433"/>
            <a:ext cx="1150145" cy="773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794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794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119" name="IMG_2978.png"/>
          <p:cNvGrpSpPr/>
          <p:nvPr/>
        </p:nvGrpSpPr>
        <p:grpSpPr>
          <a:xfrm>
            <a:off x="5642055" y="3505230"/>
            <a:ext cx="629841" cy="798910"/>
            <a:chOff x="0" y="0"/>
            <a:chExt cx="629840" cy="798909"/>
          </a:xfrm>
        </p:grpSpPr>
        <p:pic>
          <p:nvPicPr>
            <p:cNvPr id="3118" name="IMG_2978.png" descr="IMG_297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71431" t="66039" r="22565" b="23717"/>
            <a:stretch>
              <a:fillRect/>
            </a:stretch>
          </p:blipFill>
          <p:spPr>
            <a:xfrm>
              <a:off x="12700" y="12700"/>
              <a:ext cx="604441" cy="773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050" y="21600"/>
                  </a:lnTo>
                  <a:lnTo>
                    <a:pt x="21600" y="21600"/>
                  </a:lnTo>
                  <a:lnTo>
                    <a:pt x="21600" y="10794"/>
                  </a:lnTo>
                  <a:lnTo>
                    <a:pt x="21600" y="0"/>
                  </a:lnTo>
                  <a:lnTo>
                    <a:pt x="1050" y="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3117" name="IMG_2978.png" descr="IMG_2978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629841" cy="798910"/>
            </a:xfrm>
            <a:prstGeom prst="rect">
              <a:avLst/>
            </a:prstGeom>
            <a:effectLst/>
          </p:spPr>
        </p:pic>
      </p:grpSp>
      <p:sp>
        <p:nvSpPr>
          <p:cNvPr id="3120" name="خط"/>
          <p:cNvSpPr/>
          <p:nvPr/>
        </p:nvSpPr>
        <p:spPr>
          <a:xfrm flipV="1">
            <a:off x="5654754" y="3323643"/>
            <a:ext cx="1" cy="1159090"/>
          </a:xfrm>
          <a:prstGeom prst="line">
            <a:avLst/>
          </a:prstGeom>
          <a:ln w="25400">
            <a:solidFill>
              <a:schemeClr val="accent1"/>
            </a:solidFill>
            <a:custDash>
              <a:ds d="200000" sp="200000"/>
            </a:custDash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121" name="IMG_2978.png" descr="IMG_2978.png"/>
          <p:cNvPicPr>
            <a:picLocks noChangeAspect="1"/>
          </p:cNvPicPr>
          <p:nvPr/>
        </p:nvPicPr>
        <p:blipFill>
          <a:blip r:embed="rId10">
            <a:extLst/>
          </a:blip>
          <a:srcRect l="48189" t="65713" r="39791" b="23149"/>
          <a:stretch>
            <a:fillRect/>
          </a:stretch>
        </p:blipFill>
        <p:spPr>
          <a:xfrm>
            <a:off x="3232352" y="3517930"/>
            <a:ext cx="1210162" cy="841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2" name="IMG_2978.png" descr="IMG_2978.png"/>
          <p:cNvPicPr>
            <a:picLocks noChangeAspect="1"/>
          </p:cNvPicPr>
          <p:nvPr/>
        </p:nvPicPr>
        <p:blipFill>
          <a:blip r:embed="rId10">
            <a:extLst/>
          </a:blip>
          <a:srcRect l="31040" t="65713" r="56941" b="23149"/>
          <a:stretch>
            <a:fillRect/>
          </a:stretch>
        </p:blipFill>
        <p:spPr>
          <a:xfrm>
            <a:off x="1528810" y="3482699"/>
            <a:ext cx="1210162" cy="8410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25" name="IMG_2978.png"/>
          <p:cNvGrpSpPr/>
          <p:nvPr/>
        </p:nvGrpSpPr>
        <p:grpSpPr>
          <a:xfrm>
            <a:off x="1528810" y="3480540"/>
            <a:ext cx="1189039" cy="405607"/>
            <a:chOff x="0" y="0"/>
            <a:chExt cx="1189037" cy="405606"/>
          </a:xfrm>
        </p:grpSpPr>
        <p:pic>
          <p:nvPicPr>
            <p:cNvPr id="3124" name="IMG_2978.png" descr="IMG_297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1040" t="65837" r="57278" b="28959"/>
            <a:stretch>
              <a:fillRect/>
            </a:stretch>
          </p:blipFill>
          <p:spPr>
            <a:xfrm>
              <a:off x="6350" y="6350"/>
              <a:ext cx="1176295" cy="3929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23" name="IMG_2978.png" descr="IMG_2978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189038" cy="405607"/>
            </a:xfrm>
            <a:prstGeom prst="rect">
              <a:avLst/>
            </a:prstGeom>
            <a:effectLst/>
          </p:spPr>
        </p:pic>
      </p:grpSp>
      <p:sp>
        <p:nvSpPr>
          <p:cNvPr id="3126" name="خط"/>
          <p:cNvSpPr/>
          <p:nvPr/>
        </p:nvSpPr>
        <p:spPr>
          <a:xfrm>
            <a:off x="1279594" y="3868053"/>
            <a:ext cx="1539731" cy="1"/>
          </a:xfrm>
          <a:prstGeom prst="line">
            <a:avLst/>
          </a:prstGeom>
          <a:ln w="25400">
            <a:solidFill>
              <a:schemeClr val="accent1"/>
            </a:solidFill>
            <a:custDash>
              <a:ds d="200000" sp="200000"/>
            </a:custDash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127" name="IMG_2978.png" descr="IMG_2978.png"/>
          <p:cNvPicPr>
            <a:picLocks noChangeAspect="1"/>
          </p:cNvPicPr>
          <p:nvPr/>
        </p:nvPicPr>
        <p:blipFill>
          <a:blip r:embed="rId10">
            <a:extLst/>
          </a:blip>
          <a:srcRect l="47090" t="62883" r="37883" b="22980"/>
          <a:stretch>
            <a:fillRect/>
          </a:stretch>
        </p:blipFill>
        <p:spPr>
          <a:xfrm>
            <a:off x="3080944" y="1941770"/>
            <a:ext cx="1513048" cy="1067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8" name="IMG_2978.png" descr="IMG_2978.png"/>
          <p:cNvPicPr>
            <a:picLocks noChangeAspect="1"/>
          </p:cNvPicPr>
          <p:nvPr/>
        </p:nvPicPr>
        <p:blipFill>
          <a:blip r:embed="rId10">
            <a:extLst/>
          </a:blip>
          <a:srcRect l="31028" t="62460" r="55152" b="23403"/>
          <a:stretch>
            <a:fillRect/>
          </a:stretch>
        </p:blipFill>
        <p:spPr>
          <a:xfrm>
            <a:off x="1565062" y="1941770"/>
            <a:ext cx="1391585" cy="1067550"/>
          </a:xfrm>
          <a:prstGeom prst="rect">
            <a:avLst/>
          </a:prstGeom>
          <a:ln w="12700">
            <a:miter lim="400000"/>
          </a:ln>
        </p:spPr>
      </p:pic>
      <p:sp>
        <p:nvSpPr>
          <p:cNvPr id="3129" name="لايوجد"/>
          <p:cNvSpPr txBox="1"/>
          <p:nvPr/>
        </p:nvSpPr>
        <p:spPr>
          <a:xfrm>
            <a:off x="3525977" y="4382369"/>
            <a:ext cx="62282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rgbClr val="371A94"/>
                </a:solidFill>
                <a:latin typeface="+mj-lt"/>
                <a:ea typeface="+mj-ea"/>
                <a:cs typeface="+mj-cs"/>
                <a:sym typeface="Muna Bold"/>
              </a:defRPr>
            </a:lvl1pPr>
          </a:lstStyle>
          <a:p>
            <a:pPr rtl="0">
              <a:defRPr/>
            </a:pPr>
            <a:r>
              <a:t>لايوجد </a:t>
            </a:r>
          </a:p>
        </p:txBody>
      </p:sp>
      <p:pic>
        <p:nvPicPr>
          <p:cNvPr id="3130" name="يوجد محور تماثل واحد… يوجد محور تماثل واحد راسي " descr="يوجد محور تماثل واحد… يوجد محور تماثل واحد راسي 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740096" y="4455936"/>
            <a:ext cx="1684636" cy="50135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31" name="يوجد محور تماثل واحد… يوجد محور تماثل واحد أفقي  " descr="يوجد محور تماثل واحد… يوجد محور تماثل واحد أفقي 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326180" y="4452712"/>
            <a:ext cx="1684637" cy="50135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20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xit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40" dur="1000" fill="hold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20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click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clickEffect" presetSubtype="1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6" dur="1000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ntr" nodeType="click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1" dur="2000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xit" nodeType="clickEffect" presetSubtype="4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85" dur="1000" fill="hold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click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1" dur="2000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92" fill="hold" display="0">
                  <p:stCondLst>
                    <p:cond delay="indefinite"/>
                  </p:stCondLst>
                </p:cTn>
                <p:tgtEl>
                  <p:spTgt spid="3113"/>
                </p:tgtEl>
              </p:cMediaNode>
            </p:video>
            <p:seq concurrent="1" prevAc="none" nextAc="seek">
              <p:cTn id="93" evtFilter="cancelBubble" nodeType="interactiveSeq" restart="whenNotActive" fill="hold">
                <p:stCondLst>
                  <p:cond delay="0" evt="onClick">
                    <p:tgtEl>
                      <p:spTgt spid="311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7" dur="1" fill="hold"/>
                                        <p:tgtEl>
                                          <p:spTgt spid="3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113"/>
                  </p:tgtEl>
                </p:cond>
              </p:nextCondLst>
            </p:seq>
          </p:childTnLst>
        </p:cTn>
      </p:par>
    </p:tnLst>
    <p:bldLst>
      <p:bldP build="whole" bldLvl="1" animBg="1" rev="0" advAuto="0" spid="3121" grpId="11"/>
      <p:bldP build="whole" bldLvl="1" animBg="1" rev="0" advAuto="0" spid="3126" grpId="16"/>
      <p:bldP build="whole" bldLvl="1" animBg="1" rev="0" advAuto="0" spid="3129" grpId="12"/>
      <p:bldP build="whole" bldLvl="1" animBg="1" rev="0" advAuto="0" spid="3125" grpId="15"/>
      <p:bldP build="whole" bldLvl="1" animBg="1" rev="0" advAuto="0" spid="3119" grpId="6"/>
      <p:bldP build="whole" bldLvl="1" animBg="1" rev="0" advAuto="0" spid="3125" grpId="17"/>
      <p:bldP build="whole" bldLvl="1" animBg="1" rev="0" advAuto="0" spid="3119" grpId="8"/>
      <p:bldP build="whole" bldLvl="1" animBg="1" rev="0" advAuto="0" spid="3131" grpId="18"/>
      <p:bldP build="whole" bldLvl="1" animBg="1" rev="0" advAuto="0" spid="3128" grpId="13"/>
      <p:bldP build="whole" bldLvl="1" animBg="1" rev="0" advAuto="0" spid="3116" grpId="5"/>
      <p:bldP build="whole" bldLvl="1" animBg="1" rev="0" advAuto="0" spid="3130" grpId="9"/>
      <p:bldP build="whole" bldLvl="1" animBg="1" rev="0" advAuto="0" spid="3115" grpId="4"/>
      <p:bldP build="whole" bldLvl="1" animBg="1" rev="0" advAuto="0" spid="3120" grpId="7"/>
      <p:bldP build="whole" bldLvl="1" animBg="1" rev="0" advAuto="0" spid="3122" grpId="14"/>
      <p:bldP build="whole" bldLvl="1" animBg="1" rev="0" advAuto="0" spid="3127" grpId="10"/>
      <p:bldP build="whole" bldLvl="1" animBg="1" rev="0" advAuto="0" spid="3102" grpId="2"/>
      <p:bldP build="whole" bldLvl="1" animBg="1" rev="0" advAuto="0" spid="3114" grpId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8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33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34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35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36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37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39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40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4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42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١٩٨</a:t>
            </a:r>
          </a:p>
        </p:txBody>
      </p:sp>
      <p:pic>
        <p:nvPicPr>
          <p:cNvPr id="3143" name="IMG_2979.jpeg" descr="IMG_2979.jpeg"/>
          <p:cNvPicPr>
            <a:picLocks noChangeAspect="1"/>
          </p:cNvPicPr>
          <p:nvPr/>
        </p:nvPicPr>
        <p:blipFill>
          <a:blip r:embed="rId3">
            <a:extLst/>
          </a:blip>
          <a:srcRect l="4668" t="6596" r="3657" b="3644"/>
          <a:stretch>
            <a:fillRect/>
          </a:stretch>
        </p:blipFill>
        <p:spPr>
          <a:xfrm>
            <a:off x="4749916" y="2938880"/>
            <a:ext cx="1617268" cy="1429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7" fill="norm" stroke="1" extrusionOk="0">
                <a:moveTo>
                  <a:pt x="11581" y="0"/>
                </a:moveTo>
                <a:cubicBezTo>
                  <a:pt x="11475" y="2"/>
                  <a:pt x="11357" y="68"/>
                  <a:pt x="11263" y="192"/>
                </a:cubicBezTo>
                <a:cubicBezTo>
                  <a:pt x="11009" y="527"/>
                  <a:pt x="10780" y="1306"/>
                  <a:pt x="10897" y="1439"/>
                </a:cubicBezTo>
                <a:cubicBezTo>
                  <a:pt x="10970" y="1521"/>
                  <a:pt x="10940" y="1595"/>
                  <a:pt x="10791" y="1685"/>
                </a:cubicBezTo>
                <a:cubicBezTo>
                  <a:pt x="10674" y="1756"/>
                  <a:pt x="10603" y="1858"/>
                  <a:pt x="10632" y="1913"/>
                </a:cubicBezTo>
                <a:cubicBezTo>
                  <a:pt x="10662" y="1968"/>
                  <a:pt x="10637" y="2040"/>
                  <a:pt x="10579" y="2081"/>
                </a:cubicBezTo>
                <a:cubicBezTo>
                  <a:pt x="10521" y="2121"/>
                  <a:pt x="10500" y="2255"/>
                  <a:pt x="10532" y="2369"/>
                </a:cubicBezTo>
                <a:cubicBezTo>
                  <a:pt x="10564" y="2482"/>
                  <a:pt x="10541" y="2605"/>
                  <a:pt x="10484" y="2645"/>
                </a:cubicBezTo>
                <a:cubicBezTo>
                  <a:pt x="10427" y="2685"/>
                  <a:pt x="10383" y="2838"/>
                  <a:pt x="10383" y="2986"/>
                </a:cubicBezTo>
                <a:cubicBezTo>
                  <a:pt x="10383" y="3134"/>
                  <a:pt x="10338" y="3290"/>
                  <a:pt x="10283" y="3328"/>
                </a:cubicBezTo>
                <a:cubicBezTo>
                  <a:pt x="10228" y="3367"/>
                  <a:pt x="10182" y="3465"/>
                  <a:pt x="10182" y="3550"/>
                </a:cubicBezTo>
                <a:cubicBezTo>
                  <a:pt x="10182" y="3636"/>
                  <a:pt x="10129" y="3849"/>
                  <a:pt x="10065" y="4024"/>
                </a:cubicBezTo>
                <a:cubicBezTo>
                  <a:pt x="10002" y="4199"/>
                  <a:pt x="9958" y="4388"/>
                  <a:pt x="9970" y="4444"/>
                </a:cubicBezTo>
                <a:cubicBezTo>
                  <a:pt x="9982" y="4500"/>
                  <a:pt x="9956" y="4626"/>
                  <a:pt x="9917" y="4726"/>
                </a:cubicBezTo>
                <a:cubicBezTo>
                  <a:pt x="9878" y="4825"/>
                  <a:pt x="9847" y="4946"/>
                  <a:pt x="9843" y="4990"/>
                </a:cubicBezTo>
                <a:cubicBezTo>
                  <a:pt x="9838" y="5034"/>
                  <a:pt x="9740" y="5145"/>
                  <a:pt x="9631" y="5236"/>
                </a:cubicBezTo>
                <a:cubicBezTo>
                  <a:pt x="9437" y="5396"/>
                  <a:pt x="9442" y="5397"/>
                  <a:pt x="9625" y="5625"/>
                </a:cubicBezTo>
                <a:cubicBezTo>
                  <a:pt x="9790" y="5831"/>
                  <a:pt x="9790" y="5871"/>
                  <a:pt x="9652" y="5931"/>
                </a:cubicBezTo>
                <a:cubicBezTo>
                  <a:pt x="9566" y="5969"/>
                  <a:pt x="9516" y="6072"/>
                  <a:pt x="9546" y="6159"/>
                </a:cubicBezTo>
                <a:cubicBezTo>
                  <a:pt x="9576" y="6247"/>
                  <a:pt x="9540" y="6347"/>
                  <a:pt x="9461" y="6381"/>
                </a:cubicBezTo>
                <a:cubicBezTo>
                  <a:pt x="9382" y="6415"/>
                  <a:pt x="9311" y="6504"/>
                  <a:pt x="9302" y="6579"/>
                </a:cubicBezTo>
                <a:cubicBezTo>
                  <a:pt x="9238" y="7139"/>
                  <a:pt x="9206" y="7250"/>
                  <a:pt x="9079" y="7341"/>
                </a:cubicBezTo>
                <a:cubicBezTo>
                  <a:pt x="9001" y="7397"/>
                  <a:pt x="8974" y="7448"/>
                  <a:pt x="9026" y="7449"/>
                </a:cubicBezTo>
                <a:cubicBezTo>
                  <a:pt x="9082" y="7450"/>
                  <a:pt x="9081" y="7501"/>
                  <a:pt x="9021" y="7569"/>
                </a:cubicBezTo>
                <a:cubicBezTo>
                  <a:pt x="8882" y="7726"/>
                  <a:pt x="8207" y="7812"/>
                  <a:pt x="8136" y="7683"/>
                </a:cubicBezTo>
                <a:cubicBezTo>
                  <a:pt x="8105" y="7625"/>
                  <a:pt x="7994" y="7593"/>
                  <a:pt x="7887" y="7617"/>
                </a:cubicBezTo>
                <a:cubicBezTo>
                  <a:pt x="7779" y="7640"/>
                  <a:pt x="7667" y="7617"/>
                  <a:pt x="7638" y="7563"/>
                </a:cubicBezTo>
                <a:cubicBezTo>
                  <a:pt x="7608" y="7508"/>
                  <a:pt x="7487" y="7484"/>
                  <a:pt x="7373" y="7509"/>
                </a:cubicBezTo>
                <a:cubicBezTo>
                  <a:pt x="7227" y="7540"/>
                  <a:pt x="7150" y="7484"/>
                  <a:pt x="7113" y="7323"/>
                </a:cubicBezTo>
                <a:cubicBezTo>
                  <a:pt x="7072" y="7147"/>
                  <a:pt x="7038" y="7124"/>
                  <a:pt x="6975" y="7239"/>
                </a:cubicBezTo>
                <a:cubicBezTo>
                  <a:pt x="6874" y="7424"/>
                  <a:pt x="6684" y="7446"/>
                  <a:pt x="6498" y="7287"/>
                </a:cubicBezTo>
                <a:cubicBezTo>
                  <a:pt x="6421" y="7221"/>
                  <a:pt x="6238" y="7158"/>
                  <a:pt x="6095" y="7149"/>
                </a:cubicBezTo>
                <a:cubicBezTo>
                  <a:pt x="5953" y="7140"/>
                  <a:pt x="5815" y="7122"/>
                  <a:pt x="5788" y="7107"/>
                </a:cubicBezTo>
                <a:cubicBezTo>
                  <a:pt x="5760" y="7092"/>
                  <a:pt x="5557" y="7078"/>
                  <a:pt x="5337" y="7071"/>
                </a:cubicBezTo>
                <a:cubicBezTo>
                  <a:pt x="5017" y="7060"/>
                  <a:pt x="4944" y="7013"/>
                  <a:pt x="4956" y="6849"/>
                </a:cubicBezTo>
                <a:cubicBezTo>
                  <a:pt x="4970" y="6659"/>
                  <a:pt x="4958" y="6660"/>
                  <a:pt x="4791" y="6831"/>
                </a:cubicBezTo>
                <a:cubicBezTo>
                  <a:pt x="4681" y="6944"/>
                  <a:pt x="4586" y="6966"/>
                  <a:pt x="4548" y="6897"/>
                </a:cubicBezTo>
                <a:cubicBezTo>
                  <a:pt x="4514" y="6834"/>
                  <a:pt x="4384" y="6810"/>
                  <a:pt x="4261" y="6843"/>
                </a:cubicBezTo>
                <a:cubicBezTo>
                  <a:pt x="4139" y="6876"/>
                  <a:pt x="3897" y="6911"/>
                  <a:pt x="3721" y="6921"/>
                </a:cubicBezTo>
                <a:cubicBezTo>
                  <a:pt x="3530" y="6931"/>
                  <a:pt x="3341" y="7033"/>
                  <a:pt x="3254" y="7167"/>
                </a:cubicBezTo>
                <a:cubicBezTo>
                  <a:pt x="3112" y="7386"/>
                  <a:pt x="3111" y="7380"/>
                  <a:pt x="2989" y="7077"/>
                </a:cubicBezTo>
                <a:cubicBezTo>
                  <a:pt x="2880" y="6807"/>
                  <a:pt x="2841" y="6786"/>
                  <a:pt x="2703" y="6921"/>
                </a:cubicBezTo>
                <a:cubicBezTo>
                  <a:pt x="2565" y="7056"/>
                  <a:pt x="2062" y="7149"/>
                  <a:pt x="1595" y="7119"/>
                </a:cubicBezTo>
                <a:cubicBezTo>
                  <a:pt x="1513" y="7113"/>
                  <a:pt x="1289" y="7112"/>
                  <a:pt x="1097" y="7119"/>
                </a:cubicBezTo>
                <a:cubicBezTo>
                  <a:pt x="905" y="7125"/>
                  <a:pt x="610" y="7135"/>
                  <a:pt x="445" y="7137"/>
                </a:cubicBezTo>
                <a:cubicBezTo>
                  <a:pt x="166" y="7140"/>
                  <a:pt x="3" y="7267"/>
                  <a:pt x="0" y="7485"/>
                </a:cubicBezTo>
                <a:cubicBezTo>
                  <a:pt x="-1" y="7535"/>
                  <a:pt x="39" y="7544"/>
                  <a:pt x="90" y="7509"/>
                </a:cubicBezTo>
                <a:cubicBezTo>
                  <a:pt x="141" y="7473"/>
                  <a:pt x="214" y="7493"/>
                  <a:pt x="249" y="7557"/>
                </a:cubicBezTo>
                <a:cubicBezTo>
                  <a:pt x="283" y="7620"/>
                  <a:pt x="419" y="7677"/>
                  <a:pt x="551" y="7677"/>
                </a:cubicBezTo>
                <a:cubicBezTo>
                  <a:pt x="689" y="7677"/>
                  <a:pt x="834" y="7768"/>
                  <a:pt x="896" y="7898"/>
                </a:cubicBezTo>
                <a:cubicBezTo>
                  <a:pt x="987" y="8092"/>
                  <a:pt x="966" y="8144"/>
                  <a:pt x="742" y="8240"/>
                </a:cubicBezTo>
                <a:cubicBezTo>
                  <a:pt x="598" y="8302"/>
                  <a:pt x="499" y="8411"/>
                  <a:pt x="519" y="8480"/>
                </a:cubicBezTo>
                <a:cubicBezTo>
                  <a:pt x="578" y="8681"/>
                  <a:pt x="1581" y="9240"/>
                  <a:pt x="1993" y="9302"/>
                </a:cubicBezTo>
                <a:cubicBezTo>
                  <a:pt x="2129" y="9322"/>
                  <a:pt x="2425" y="9433"/>
                  <a:pt x="2645" y="9542"/>
                </a:cubicBezTo>
                <a:cubicBezTo>
                  <a:pt x="2864" y="9651"/>
                  <a:pt x="3088" y="9750"/>
                  <a:pt x="3143" y="9764"/>
                </a:cubicBezTo>
                <a:cubicBezTo>
                  <a:pt x="3198" y="9778"/>
                  <a:pt x="3320" y="9830"/>
                  <a:pt x="3419" y="9878"/>
                </a:cubicBezTo>
                <a:cubicBezTo>
                  <a:pt x="3517" y="9926"/>
                  <a:pt x="3629" y="9928"/>
                  <a:pt x="3662" y="9890"/>
                </a:cubicBezTo>
                <a:cubicBezTo>
                  <a:pt x="3696" y="9851"/>
                  <a:pt x="3785" y="9880"/>
                  <a:pt x="3859" y="9950"/>
                </a:cubicBezTo>
                <a:cubicBezTo>
                  <a:pt x="3958" y="10043"/>
                  <a:pt x="4031" y="10039"/>
                  <a:pt x="4139" y="9938"/>
                </a:cubicBezTo>
                <a:cubicBezTo>
                  <a:pt x="4258" y="9827"/>
                  <a:pt x="4338" y="9849"/>
                  <a:pt x="4558" y="10046"/>
                </a:cubicBezTo>
                <a:lnTo>
                  <a:pt x="4829" y="10286"/>
                </a:lnTo>
                <a:lnTo>
                  <a:pt x="4908" y="10058"/>
                </a:lnTo>
                <a:cubicBezTo>
                  <a:pt x="4986" y="9818"/>
                  <a:pt x="5236" y="9740"/>
                  <a:pt x="5337" y="9926"/>
                </a:cubicBezTo>
                <a:cubicBezTo>
                  <a:pt x="5369" y="9983"/>
                  <a:pt x="5351" y="10067"/>
                  <a:pt x="5295" y="10106"/>
                </a:cubicBezTo>
                <a:cubicBezTo>
                  <a:pt x="5239" y="10145"/>
                  <a:pt x="5189" y="10221"/>
                  <a:pt x="5189" y="10280"/>
                </a:cubicBezTo>
                <a:cubicBezTo>
                  <a:pt x="5189" y="10422"/>
                  <a:pt x="5763" y="10417"/>
                  <a:pt x="5841" y="10274"/>
                </a:cubicBezTo>
                <a:cubicBezTo>
                  <a:pt x="5881" y="10200"/>
                  <a:pt x="5962" y="10196"/>
                  <a:pt x="6079" y="10268"/>
                </a:cubicBezTo>
                <a:cubicBezTo>
                  <a:pt x="6179" y="10328"/>
                  <a:pt x="6295" y="10341"/>
                  <a:pt x="6334" y="10297"/>
                </a:cubicBezTo>
                <a:cubicBezTo>
                  <a:pt x="6372" y="10254"/>
                  <a:pt x="6482" y="10344"/>
                  <a:pt x="6583" y="10495"/>
                </a:cubicBezTo>
                <a:cubicBezTo>
                  <a:pt x="6739" y="10729"/>
                  <a:pt x="6793" y="10747"/>
                  <a:pt x="6927" y="10621"/>
                </a:cubicBezTo>
                <a:cubicBezTo>
                  <a:pt x="7146" y="10416"/>
                  <a:pt x="7383" y="10552"/>
                  <a:pt x="7383" y="10879"/>
                </a:cubicBezTo>
                <a:cubicBezTo>
                  <a:pt x="7383" y="11059"/>
                  <a:pt x="7263" y="11253"/>
                  <a:pt x="7028" y="11455"/>
                </a:cubicBezTo>
                <a:cubicBezTo>
                  <a:pt x="6700" y="11738"/>
                  <a:pt x="6688" y="11779"/>
                  <a:pt x="6832" y="11959"/>
                </a:cubicBezTo>
                <a:cubicBezTo>
                  <a:pt x="7024" y="12199"/>
                  <a:pt x="6944" y="12307"/>
                  <a:pt x="6572" y="12307"/>
                </a:cubicBezTo>
                <a:cubicBezTo>
                  <a:pt x="6387" y="12307"/>
                  <a:pt x="6286" y="12364"/>
                  <a:pt x="6286" y="12475"/>
                </a:cubicBezTo>
                <a:cubicBezTo>
                  <a:pt x="6286" y="12568"/>
                  <a:pt x="6198" y="12748"/>
                  <a:pt x="6090" y="12870"/>
                </a:cubicBezTo>
                <a:cubicBezTo>
                  <a:pt x="5980" y="12995"/>
                  <a:pt x="5935" y="13121"/>
                  <a:pt x="5989" y="13158"/>
                </a:cubicBezTo>
                <a:cubicBezTo>
                  <a:pt x="6049" y="13200"/>
                  <a:pt x="6044" y="13317"/>
                  <a:pt x="5968" y="13470"/>
                </a:cubicBezTo>
                <a:cubicBezTo>
                  <a:pt x="5901" y="13606"/>
                  <a:pt x="5843" y="13768"/>
                  <a:pt x="5841" y="13824"/>
                </a:cubicBezTo>
                <a:cubicBezTo>
                  <a:pt x="5839" y="13880"/>
                  <a:pt x="5749" y="13962"/>
                  <a:pt x="5639" y="14010"/>
                </a:cubicBezTo>
                <a:cubicBezTo>
                  <a:pt x="5530" y="14059"/>
                  <a:pt x="5478" y="14102"/>
                  <a:pt x="5528" y="14106"/>
                </a:cubicBezTo>
                <a:cubicBezTo>
                  <a:pt x="5578" y="14110"/>
                  <a:pt x="5540" y="14214"/>
                  <a:pt x="5443" y="14334"/>
                </a:cubicBezTo>
                <a:cubicBezTo>
                  <a:pt x="5347" y="14454"/>
                  <a:pt x="5295" y="14600"/>
                  <a:pt x="5327" y="14658"/>
                </a:cubicBezTo>
                <a:cubicBezTo>
                  <a:pt x="5381" y="14757"/>
                  <a:pt x="5041" y="15186"/>
                  <a:pt x="4908" y="15186"/>
                </a:cubicBezTo>
                <a:cubicBezTo>
                  <a:pt x="4874" y="15186"/>
                  <a:pt x="4840" y="15304"/>
                  <a:pt x="4834" y="15443"/>
                </a:cubicBezTo>
                <a:cubicBezTo>
                  <a:pt x="4827" y="15583"/>
                  <a:pt x="4753" y="15785"/>
                  <a:pt x="4669" y="15893"/>
                </a:cubicBezTo>
                <a:cubicBezTo>
                  <a:pt x="4586" y="16002"/>
                  <a:pt x="4537" y="16159"/>
                  <a:pt x="4563" y="16241"/>
                </a:cubicBezTo>
                <a:cubicBezTo>
                  <a:pt x="4590" y="16325"/>
                  <a:pt x="4519" y="16415"/>
                  <a:pt x="4399" y="16451"/>
                </a:cubicBezTo>
                <a:cubicBezTo>
                  <a:pt x="4233" y="16500"/>
                  <a:pt x="4210" y="16552"/>
                  <a:pt x="4298" y="16673"/>
                </a:cubicBezTo>
                <a:cubicBezTo>
                  <a:pt x="4385" y="16791"/>
                  <a:pt x="4379" y="16841"/>
                  <a:pt x="4256" y="16895"/>
                </a:cubicBezTo>
                <a:cubicBezTo>
                  <a:pt x="4168" y="16933"/>
                  <a:pt x="4119" y="17007"/>
                  <a:pt x="4150" y="17063"/>
                </a:cubicBezTo>
                <a:cubicBezTo>
                  <a:pt x="4181" y="17119"/>
                  <a:pt x="4133" y="17198"/>
                  <a:pt x="4044" y="17237"/>
                </a:cubicBezTo>
                <a:cubicBezTo>
                  <a:pt x="3955" y="17275"/>
                  <a:pt x="3900" y="17372"/>
                  <a:pt x="3927" y="17453"/>
                </a:cubicBezTo>
                <a:cubicBezTo>
                  <a:pt x="3955" y="17533"/>
                  <a:pt x="3919" y="17657"/>
                  <a:pt x="3843" y="17729"/>
                </a:cubicBezTo>
                <a:cubicBezTo>
                  <a:pt x="3766" y="17800"/>
                  <a:pt x="3650" y="18037"/>
                  <a:pt x="3588" y="18250"/>
                </a:cubicBezTo>
                <a:cubicBezTo>
                  <a:pt x="3526" y="18463"/>
                  <a:pt x="3386" y="18687"/>
                  <a:pt x="3275" y="18754"/>
                </a:cubicBezTo>
                <a:cubicBezTo>
                  <a:pt x="3165" y="18821"/>
                  <a:pt x="3102" y="18906"/>
                  <a:pt x="3132" y="18940"/>
                </a:cubicBezTo>
                <a:cubicBezTo>
                  <a:pt x="3162" y="18974"/>
                  <a:pt x="3126" y="19131"/>
                  <a:pt x="3053" y="19294"/>
                </a:cubicBezTo>
                <a:cubicBezTo>
                  <a:pt x="2850" y="19743"/>
                  <a:pt x="3128" y="20383"/>
                  <a:pt x="3350" y="19978"/>
                </a:cubicBezTo>
                <a:cubicBezTo>
                  <a:pt x="3447" y="19800"/>
                  <a:pt x="3589" y="19999"/>
                  <a:pt x="3615" y="20349"/>
                </a:cubicBezTo>
                <a:cubicBezTo>
                  <a:pt x="3635" y="20621"/>
                  <a:pt x="3919" y="20898"/>
                  <a:pt x="4240" y="20949"/>
                </a:cubicBezTo>
                <a:cubicBezTo>
                  <a:pt x="4389" y="20973"/>
                  <a:pt x="4973" y="20472"/>
                  <a:pt x="5544" y="19828"/>
                </a:cubicBezTo>
                <a:cubicBezTo>
                  <a:pt x="5822" y="19514"/>
                  <a:pt x="6183" y="19117"/>
                  <a:pt x="6344" y="18952"/>
                </a:cubicBezTo>
                <a:cubicBezTo>
                  <a:pt x="6505" y="18787"/>
                  <a:pt x="6829" y="18423"/>
                  <a:pt x="7060" y="18136"/>
                </a:cubicBezTo>
                <a:cubicBezTo>
                  <a:pt x="7291" y="17850"/>
                  <a:pt x="7535" y="17628"/>
                  <a:pt x="7606" y="17645"/>
                </a:cubicBezTo>
                <a:cubicBezTo>
                  <a:pt x="7677" y="17661"/>
                  <a:pt x="7738" y="17594"/>
                  <a:pt x="7738" y="17495"/>
                </a:cubicBezTo>
                <a:cubicBezTo>
                  <a:pt x="7741" y="17251"/>
                  <a:pt x="8383" y="16532"/>
                  <a:pt x="8560" y="16577"/>
                </a:cubicBezTo>
                <a:cubicBezTo>
                  <a:pt x="8638" y="16597"/>
                  <a:pt x="8674" y="16563"/>
                  <a:pt x="8640" y="16499"/>
                </a:cubicBezTo>
                <a:cubicBezTo>
                  <a:pt x="8605" y="16435"/>
                  <a:pt x="8680" y="16268"/>
                  <a:pt x="8804" y="16127"/>
                </a:cubicBezTo>
                <a:cubicBezTo>
                  <a:pt x="8928" y="15987"/>
                  <a:pt x="9036" y="15800"/>
                  <a:pt x="9048" y="15713"/>
                </a:cubicBezTo>
                <a:cubicBezTo>
                  <a:pt x="9069" y="15549"/>
                  <a:pt x="9875" y="14622"/>
                  <a:pt x="9996" y="14622"/>
                </a:cubicBezTo>
                <a:cubicBezTo>
                  <a:pt x="10035" y="14622"/>
                  <a:pt x="10100" y="14588"/>
                  <a:pt x="10140" y="14544"/>
                </a:cubicBezTo>
                <a:cubicBezTo>
                  <a:pt x="10241" y="14429"/>
                  <a:pt x="10579" y="14656"/>
                  <a:pt x="10579" y="14838"/>
                </a:cubicBezTo>
                <a:cubicBezTo>
                  <a:pt x="10579" y="14921"/>
                  <a:pt x="10646" y="15055"/>
                  <a:pt x="10728" y="15132"/>
                </a:cubicBezTo>
                <a:cubicBezTo>
                  <a:pt x="10810" y="15208"/>
                  <a:pt x="10848" y="15331"/>
                  <a:pt x="10813" y="15401"/>
                </a:cubicBezTo>
                <a:cubicBezTo>
                  <a:pt x="10777" y="15472"/>
                  <a:pt x="10784" y="15490"/>
                  <a:pt x="10829" y="15443"/>
                </a:cubicBezTo>
                <a:cubicBezTo>
                  <a:pt x="10946" y="15324"/>
                  <a:pt x="11178" y="15576"/>
                  <a:pt x="11178" y="15821"/>
                </a:cubicBezTo>
                <a:cubicBezTo>
                  <a:pt x="11178" y="15936"/>
                  <a:pt x="11271" y="16079"/>
                  <a:pt x="11380" y="16145"/>
                </a:cubicBezTo>
                <a:cubicBezTo>
                  <a:pt x="11489" y="16211"/>
                  <a:pt x="11571" y="16304"/>
                  <a:pt x="11565" y="16349"/>
                </a:cubicBezTo>
                <a:cubicBezTo>
                  <a:pt x="11537" y="16562"/>
                  <a:pt x="11588" y="16721"/>
                  <a:pt x="11666" y="16667"/>
                </a:cubicBezTo>
                <a:cubicBezTo>
                  <a:pt x="11759" y="16602"/>
                  <a:pt x="12376" y="17655"/>
                  <a:pt x="12376" y="17878"/>
                </a:cubicBezTo>
                <a:cubicBezTo>
                  <a:pt x="12377" y="17952"/>
                  <a:pt x="12522" y="18186"/>
                  <a:pt x="12700" y="18400"/>
                </a:cubicBezTo>
                <a:cubicBezTo>
                  <a:pt x="12877" y="18614"/>
                  <a:pt x="13022" y="18868"/>
                  <a:pt x="13023" y="18964"/>
                </a:cubicBezTo>
                <a:cubicBezTo>
                  <a:pt x="13024" y="19061"/>
                  <a:pt x="13078" y="19144"/>
                  <a:pt x="13140" y="19144"/>
                </a:cubicBezTo>
                <a:cubicBezTo>
                  <a:pt x="13201" y="19144"/>
                  <a:pt x="13498" y="19449"/>
                  <a:pt x="13802" y="19822"/>
                </a:cubicBezTo>
                <a:cubicBezTo>
                  <a:pt x="14216" y="20329"/>
                  <a:pt x="14332" y="20536"/>
                  <a:pt x="14253" y="20643"/>
                </a:cubicBezTo>
                <a:cubicBezTo>
                  <a:pt x="14118" y="20828"/>
                  <a:pt x="14242" y="20973"/>
                  <a:pt x="14390" y="20805"/>
                </a:cubicBezTo>
                <a:cubicBezTo>
                  <a:pt x="14533" y="20644"/>
                  <a:pt x="15008" y="20972"/>
                  <a:pt x="14936" y="21183"/>
                </a:cubicBezTo>
                <a:cubicBezTo>
                  <a:pt x="14890" y="21319"/>
                  <a:pt x="15137" y="21517"/>
                  <a:pt x="15302" y="21477"/>
                </a:cubicBezTo>
                <a:cubicBezTo>
                  <a:pt x="15322" y="21472"/>
                  <a:pt x="15353" y="21555"/>
                  <a:pt x="15382" y="21597"/>
                </a:cubicBezTo>
                <a:lnTo>
                  <a:pt x="16511" y="21597"/>
                </a:lnTo>
                <a:cubicBezTo>
                  <a:pt x="16410" y="20989"/>
                  <a:pt x="16320" y="20696"/>
                  <a:pt x="16161" y="20463"/>
                </a:cubicBezTo>
                <a:cubicBezTo>
                  <a:pt x="16062" y="20320"/>
                  <a:pt x="16001" y="20135"/>
                  <a:pt x="16028" y="20056"/>
                </a:cubicBezTo>
                <a:cubicBezTo>
                  <a:pt x="16055" y="19976"/>
                  <a:pt x="16012" y="19847"/>
                  <a:pt x="15928" y="19768"/>
                </a:cubicBezTo>
                <a:cubicBezTo>
                  <a:pt x="15843" y="19689"/>
                  <a:pt x="15799" y="19580"/>
                  <a:pt x="15827" y="19528"/>
                </a:cubicBezTo>
                <a:cubicBezTo>
                  <a:pt x="15902" y="19391"/>
                  <a:pt x="15674" y="18398"/>
                  <a:pt x="15493" y="18070"/>
                </a:cubicBezTo>
                <a:cubicBezTo>
                  <a:pt x="15408" y="17917"/>
                  <a:pt x="15331" y="17626"/>
                  <a:pt x="15323" y="17423"/>
                </a:cubicBezTo>
                <a:cubicBezTo>
                  <a:pt x="15316" y="17219"/>
                  <a:pt x="15256" y="16987"/>
                  <a:pt x="15191" y="16913"/>
                </a:cubicBezTo>
                <a:cubicBezTo>
                  <a:pt x="15125" y="16839"/>
                  <a:pt x="15074" y="16694"/>
                  <a:pt x="15074" y="16589"/>
                </a:cubicBezTo>
                <a:cubicBezTo>
                  <a:pt x="15074" y="16484"/>
                  <a:pt x="15008" y="16367"/>
                  <a:pt x="14926" y="16331"/>
                </a:cubicBezTo>
                <a:cubicBezTo>
                  <a:pt x="14837" y="16292"/>
                  <a:pt x="14772" y="16128"/>
                  <a:pt x="14772" y="15917"/>
                </a:cubicBezTo>
                <a:cubicBezTo>
                  <a:pt x="14772" y="15710"/>
                  <a:pt x="14651" y="15349"/>
                  <a:pt x="14475" y="15054"/>
                </a:cubicBezTo>
                <a:cubicBezTo>
                  <a:pt x="14310" y="14776"/>
                  <a:pt x="14195" y="14506"/>
                  <a:pt x="14226" y="14448"/>
                </a:cubicBezTo>
                <a:cubicBezTo>
                  <a:pt x="14258" y="14390"/>
                  <a:pt x="14166" y="14289"/>
                  <a:pt x="14019" y="14226"/>
                </a:cubicBezTo>
                <a:cubicBezTo>
                  <a:pt x="13816" y="14138"/>
                  <a:pt x="13778" y="14074"/>
                  <a:pt x="13860" y="13962"/>
                </a:cubicBezTo>
                <a:cubicBezTo>
                  <a:pt x="13938" y="13856"/>
                  <a:pt x="13933" y="13754"/>
                  <a:pt x="13839" y="13596"/>
                </a:cubicBezTo>
                <a:cubicBezTo>
                  <a:pt x="13768" y="13476"/>
                  <a:pt x="13717" y="13254"/>
                  <a:pt x="13723" y="13098"/>
                </a:cubicBezTo>
                <a:cubicBezTo>
                  <a:pt x="13734" y="12777"/>
                  <a:pt x="13964" y="12256"/>
                  <a:pt x="14051" y="12355"/>
                </a:cubicBezTo>
                <a:cubicBezTo>
                  <a:pt x="14083" y="12391"/>
                  <a:pt x="14159" y="12364"/>
                  <a:pt x="14226" y="12301"/>
                </a:cubicBezTo>
                <a:cubicBezTo>
                  <a:pt x="14302" y="12230"/>
                  <a:pt x="14439" y="12226"/>
                  <a:pt x="14587" y="12289"/>
                </a:cubicBezTo>
                <a:cubicBezTo>
                  <a:pt x="14717" y="12344"/>
                  <a:pt x="14911" y="12352"/>
                  <a:pt x="15021" y="12307"/>
                </a:cubicBezTo>
                <a:cubicBezTo>
                  <a:pt x="15131" y="12262"/>
                  <a:pt x="15280" y="12247"/>
                  <a:pt x="15350" y="12277"/>
                </a:cubicBezTo>
                <a:cubicBezTo>
                  <a:pt x="15419" y="12306"/>
                  <a:pt x="15538" y="12271"/>
                  <a:pt x="15615" y="12199"/>
                </a:cubicBezTo>
                <a:cubicBezTo>
                  <a:pt x="15703" y="12116"/>
                  <a:pt x="15778" y="12111"/>
                  <a:pt x="15816" y="12181"/>
                </a:cubicBezTo>
                <a:cubicBezTo>
                  <a:pt x="15871" y="12281"/>
                  <a:pt x="16359" y="12244"/>
                  <a:pt x="16458" y="12133"/>
                </a:cubicBezTo>
                <a:cubicBezTo>
                  <a:pt x="16480" y="12108"/>
                  <a:pt x="16578" y="12134"/>
                  <a:pt x="16675" y="12193"/>
                </a:cubicBezTo>
                <a:cubicBezTo>
                  <a:pt x="16799" y="12268"/>
                  <a:pt x="16886" y="12255"/>
                  <a:pt x="16972" y="12139"/>
                </a:cubicBezTo>
                <a:cubicBezTo>
                  <a:pt x="17038" y="12048"/>
                  <a:pt x="17188" y="11976"/>
                  <a:pt x="17306" y="11977"/>
                </a:cubicBezTo>
                <a:cubicBezTo>
                  <a:pt x="17889" y="11982"/>
                  <a:pt x="19003" y="11846"/>
                  <a:pt x="19103" y="11761"/>
                </a:cubicBezTo>
                <a:cubicBezTo>
                  <a:pt x="19164" y="11708"/>
                  <a:pt x="19371" y="11600"/>
                  <a:pt x="19564" y="11515"/>
                </a:cubicBezTo>
                <a:cubicBezTo>
                  <a:pt x="19756" y="11430"/>
                  <a:pt x="19963" y="11288"/>
                  <a:pt x="20019" y="11203"/>
                </a:cubicBezTo>
                <a:cubicBezTo>
                  <a:pt x="20076" y="11118"/>
                  <a:pt x="20320" y="11022"/>
                  <a:pt x="20565" y="10987"/>
                </a:cubicBezTo>
                <a:cubicBezTo>
                  <a:pt x="20811" y="10952"/>
                  <a:pt x="21082" y="10865"/>
                  <a:pt x="21164" y="10795"/>
                </a:cubicBezTo>
                <a:cubicBezTo>
                  <a:pt x="21251" y="10722"/>
                  <a:pt x="21424" y="10655"/>
                  <a:pt x="21599" y="10555"/>
                </a:cubicBezTo>
                <a:lnTo>
                  <a:pt x="21599" y="9584"/>
                </a:lnTo>
                <a:cubicBezTo>
                  <a:pt x="21400" y="9455"/>
                  <a:pt x="21177" y="9314"/>
                  <a:pt x="21080" y="9302"/>
                </a:cubicBezTo>
                <a:cubicBezTo>
                  <a:pt x="20712" y="9258"/>
                  <a:pt x="20544" y="9159"/>
                  <a:pt x="20613" y="9032"/>
                </a:cubicBezTo>
                <a:cubicBezTo>
                  <a:pt x="20680" y="8909"/>
                  <a:pt x="20667" y="8905"/>
                  <a:pt x="20216" y="8876"/>
                </a:cubicBezTo>
                <a:cubicBezTo>
                  <a:pt x="20051" y="8865"/>
                  <a:pt x="19865" y="8821"/>
                  <a:pt x="19807" y="8780"/>
                </a:cubicBezTo>
                <a:cubicBezTo>
                  <a:pt x="19750" y="8739"/>
                  <a:pt x="19317" y="8713"/>
                  <a:pt x="18843" y="8720"/>
                </a:cubicBezTo>
                <a:cubicBezTo>
                  <a:pt x="18269" y="8728"/>
                  <a:pt x="17929" y="8685"/>
                  <a:pt x="17825" y="8588"/>
                </a:cubicBezTo>
                <a:cubicBezTo>
                  <a:pt x="17697" y="8468"/>
                  <a:pt x="17628" y="8467"/>
                  <a:pt x="17433" y="8612"/>
                </a:cubicBezTo>
                <a:cubicBezTo>
                  <a:pt x="17250" y="8747"/>
                  <a:pt x="17170" y="8757"/>
                  <a:pt x="17078" y="8654"/>
                </a:cubicBezTo>
                <a:cubicBezTo>
                  <a:pt x="16986" y="8551"/>
                  <a:pt x="16932" y="8572"/>
                  <a:pt x="16855" y="8726"/>
                </a:cubicBezTo>
                <a:cubicBezTo>
                  <a:pt x="16765" y="8906"/>
                  <a:pt x="16741" y="8903"/>
                  <a:pt x="16548" y="8750"/>
                </a:cubicBezTo>
                <a:cubicBezTo>
                  <a:pt x="16371" y="8610"/>
                  <a:pt x="16298" y="8607"/>
                  <a:pt x="16129" y="8726"/>
                </a:cubicBezTo>
                <a:cubicBezTo>
                  <a:pt x="15923" y="8871"/>
                  <a:pt x="15733" y="8879"/>
                  <a:pt x="15270" y="8756"/>
                </a:cubicBezTo>
                <a:cubicBezTo>
                  <a:pt x="14765" y="8622"/>
                  <a:pt x="14183" y="8591"/>
                  <a:pt x="14125" y="8696"/>
                </a:cubicBezTo>
                <a:cubicBezTo>
                  <a:pt x="14091" y="8759"/>
                  <a:pt x="13962" y="8725"/>
                  <a:pt x="13818" y="8618"/>
                </a:cubicBezTo>
                <a:cubicBezTo>
                  <a:pt x="13632" y="8480"/>
                  <a:pt x="13591" y="8379"/>
                  <a:pt x="13643" y="8198"/>
                </a:cubicBezTo>
                <a:cubicBezTo>
                  <a:pt x="13681" y="8067"/>
                  <a:pt x="13713" y="7768"/>
                  <a:pt x="13717" y="7533"/>
                </a:cubicBezTo>
                <a:cubicBezTo>
                  <a:pt x="13722" y="7297"/>
                  <a:pt x="13779" y="7063"/>
                  <a:pt x="13845" y="7017"/>
                </a:cubicBezTo>
                <a:cubicBezTo>
                  <a:pt x="13988" y="6917"/>
                  <a:pt x="13964" y="6634"/>
                  <a:pt x="13792" y="6399"/>
                </a:cubicBezTo>
                <a:cubicBezTo>
                  <a:pt x="13720" y="6301"/>
                  <a:pt x="13702" y="6196"/>
                  <a:pt x="13754" y="6159"/>
                </a:cubicBezTo>
                <a:cubicBezTo>
                  <a:pt x="13886" y="6067"/>
                  <a:pt x="13837" y="4651"/>
                  <a:pt x="13696" y="4492"/>
                </a:cubicBezTo>
                <a:cubicBezTo>
                  <a:pt x="13606" y="4390"/>
                  <a:pt x="13605" y="4321"/>
                  <a:pt x="13696" y="4198"/>
                </a:cubicBezTo>
                <a:cubicBezTo>
                  <a:pt x="13864" y="3969"/>
                  <a:pt x="13876" y="3749"/>
                  <a:pt x="13723" y="3682"/>
                </a:cubicBezTo>
                <a:cubicBezTo>
                  <a:pt x="13650" y="3651"/>
                  <a:pt x="13601" y="3496"/>
                  <a:pt x="13617" y="3340"/>
                </a:cubicBezTo>
                <a:cubicBezTo>
                  <a:pt x="13633" y="3173"/>
                  <a:pt x="13586" y="3030"/>
                  <a:pt x="13500" y="2992"/>
                </a:cubicBezTo>
                <a:cubicBezTo>
                  <a:pt x="13420" y="2958"/>
                  <a:pt x="13375" y="2857"/>
                  <a:pt x="13405" y="2770"/>
                </a:cubicBezTo>
                <a:cubicBezTo>
                  <a:pt x="13434" y="2684"/>
                  <a:pt x="13433" y="2581"/>
                  <a:pt x="13399" y="2543"/>
                </a:cubicBezTo>
                <a:cubicBezTo>
                  <a:pt x="13365" y="2504"/>
                  <a:pt x="13324" y="2386"/>
                  <a:pt x="13309" y="2279"/>
                </a:cubicBezTo>
                <a:cubicBezTo>
                  <a:pt x="13294" y="2171"/>
                  <a:pt x="13260" y="1931"/>
                  <a:pt x="13230" y="1745"/>
                </a:cubicBezTo>
                <a:cubicBezTo>
                  <a:pt x="13200" y="1559"/>
                  <a:pt x="13161" y="1323"/>
                  <a:pt x="13145" y="1217"/>
                </a:cubicBezTo>
                <a:cubicBezTo>
                  <a:pt x="13128" y="1111"/>
                  <a:pt x="13037" y="926"/>
                  <a:pt x="12943" y="809"/>
                </a:cubicBezTo>
                <a:cubicBezTo>
                  <a:pt x="12850" y="693"/>
                  <a:pt x="12779" y="549"/>
                  <a:pt x="12779" y="491"/>
                </a:cubicBezTo>
                <a:cubicBezTo>
                  <a:pt x="12779" y="434"/>
                  <a:pt x="12638" y="323"/>
                  <a:pt x="12472" y="240"/>
                </a:cubicBezTo>
                <a:cubicBezTo>
                  <a:pt x="12234" y="120"/>
                  <a:pt x="12141" y="114"/>
                  <a:pt x="12026" y="222"/>
                </a:cubicBezTo>
                <a:cubicBezTo>
                  <a:pt x="11910" y="331"/>
                  <a:pt x="11869" y="325"/>
                  <a:pt x="11820" y="180"/>
                </a:cubicBezTo>
                <a:cubicBezTo>
                  <a:pt x="11779" y="59"/>
                  <a:pt x="11687" y="-3"/>
                  <a:pt x="115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44" name="خط"/>
          <p:cNvSpPr/>
          <p:nvPr/>
        </p:nvSpPr>
        <p:spPr>
          <a:xfrm flipH="1">
            <a:off x="5360314" y="2670769"/>
            <a:ext cx="271447" cy="1752234"/>
          </a:xfrm>
          <a:prstGeom prst="line">
            <a:avLst/>
          </a:prstGeom>
          <a:ln w="25400">
            <a:solidFill>
              <a:schemeClr val="accent1"/>
            </a:solidFill>
            <a:custDash>
              <a:ds d="200000" sp="200000"/>
            </a:custDash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145" name="IMG_2914.jpeg" descr="IMG_2914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2817" y="1112862"/>
            <a:ext cx="2558861" cy="2645293"/>
          </a:xfrm>
          <a:prstGeom prst="rect">
            <a:avLst/>
          </a:prstGeom>
        </p:spPr>
      </p:pic>
      <p:sp>
        <p:nvSpPr>
          <p:cNvPr id="3146" name="التماثل  حولنا"/>
          <p:cNvSpPr txBox="1"/>
          <p:nvPr/>
        </p:nvSpPr>
        <p:spPr>
          <a:xfrm>
            <a:off x="3029826" y="811069"/>
            <a:ext cx="184269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900">
                <a:solidFill>
                  <a:srgbClr val="016E8F"/>
                </a:solidFill>
                <a:latin typeface="+mj-lt"/>
                <a:ea typeface="+mj-ea"/>
                <a:cs typeface="+mj-cs"/>
                <a:sym typeface="Muna Bold"/>
              </a:defRPr>
            </a:lvl1pPr>
          </a:lstStyle>
          <a:p>
            <a:pPr rtl="0">
              <a:defRPr/>
            </a:pPr>
            <a:r>
              <a:t>التماثل  حولنا  </a:t>
            </a:r>
          </a:p>
        </p:txBody>
      </p:sp>
      <p:pic>
        <p:nvPicPr>
          <p:cNvPr id="3147" name="IMG_2968.jpeg" descr="IMG_2968.jpeg"/>
          <p:cNvPicPr>
            <a:picLocks noChangeAspect="1"/>
          </p:cNvPicPr>
          <p:nvPr/>
        </p:nvPicPr>
        <p:blipFill>
          <a:blip r:embed="rId5">
            <a:extLst/>
          </a:blip>
          <a:srcRect l="2886" t="4659" r="2948" b="4427"/>
          <a:stretch>
            <a:fillRect/>
          </a:stretch>
        </p:blipFill>
        <p:spPr>
          <a:xfrm rot="2675297">
            <a:off x="857099" y="2683314"/>
            <a:ext cx="1890654" cy="13672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9" h="21516" fill="norm" stroke="1" extrusionOk="0">
                <a:moveTo>
                  <a:pt x="949" y="5"/>
                </a:moveTo>
                <a:cubicBezTo>
                  <a:pt x="653" y="36"/>
                  <a:pt x="449" y="248"/>
                  <a:pt x="265" y="685"/>
                </a:cubicBezTo>
                <a:cubicBezTo>
                  <a:pt x="-140" y="1643"/>
                  <a:pt x="-73" y="3335"/>
                  <a:pt x="409" y="4283"/>
                </a:cubicBezTo>
                <a:cubicBezTo>
                  <a:pt x="499" y="4461"/>
                  <a:pt x="576" y="4696"/>
                  <a:pt x="576" y="4801"/>
                </a:cubicBezTo>
                <a:cubicBezTo>
                  <a:pt x="576" y="4907"/>
                  <a:pt x="669" y="5278"/>
                  <a:pt x="787" y="5632"/>
                </a:cubicBezTo>
                <a:cubicBezTo>
                  <a:pt x="1022" y="6337"/>
                  <a:pt x="1113" y="6670"/>
                  <a:pt x="1152" y="6950"/>
                </a:cubicBezTo>
                <a:cubicBezTo>
                  <a:pt x="1255" y="7687"/>
                  <a:pt x="1329" y="8134"/>
                  <a:pt x="1364" y="8230"/>
                </a:cubicBezTo>
                <a:cubicBezTo>
                  <a:pt x="1376" y="8264"/>
                  <a:pt x="1394" y="8330"/>
                  <a:pt x="1404" y="8380"/>
                </a:cubicBezTo>
                <a:cubicBezTo>
                  <a:pt x="1415" y="8430"/>
                  <a:pt x="1454" y="8568"/>
                  <a:pt x="1490" y="8680"/>
                </a:cubicBezTo>
                <a:cubicBezTo>
                  <a:pt x="1526" y="8792"/>
                  <a:pt x="1563" y="8953"/>
                  <a:pt x="1576" y="9042"/>
                </a:cubicBezTo>
                <a:cubicBezTo>
                  <a:pt x="1588" y="9131"/>
                  <a:pt x="1641" y="9343"/>
                  <a:pt x="1693" y="9510"/>
                </a:cubicBezTo>
                <a:cubicBezTo>
                  <a:pt x="1745" y="9678"/>
                  <a:pt x="1881" y="10138"/>
                  <a:pt x="1995" y="10528"/>
                </a:cubicBezTo>
                <a:cubicBezTo>
                  <a:pt x="2234" y="11354"/>
                  <a:pt x="2747" y="12226"/>
                  <a:pt x="3098" y="12408"/>
                </a:cubicBezTo>
                <a:cubicBezTo>
                  <a:pt x="3233" y="12478"/>
                  <a:pt x="3425" y="12577"/>
                  <a:pt x="3522" y="12627"/>
                </a:cubicBezTo>
                <a:cubicBezTo>
                  <a:pt x="3618" y="12677"/>
                  <a:pt x="3744" y="12714"/>
                  <a:pt x="3801" y="12702"/>
                </a:cubicBezTo>
                <a:cubicBezTo>
                  <a:pt x="3858" y="12690"/>
                  <a:pt x="3928" y="12733"/>
                  <a:pt x="3959" y="12802"/>
                </a:cubicBezTo>
                <a:cubicBezTo>
                  <a:pt x="3989" y="12871"/>
                  <a:pt x="4178" y="12927"/>
                  <a:pt x="4377" y="12927"/>
                </a:cubicBezTo>
                <a:cubicBezTo>
                  <a:pt x="4690" y="12927"/>
                  <a:pt x="5560" y="13106"/>
                  <a:pt x="5923" y="13245"/>
                </a:cubicBezTo>
                <a:cubicBezTo>
                  <a:pt x="6067" y="13301"/>
                  <a:pt x="5717" y="13990"/>
                  <a:pt x="5495" y="14088"/>
                </a:cubicBezTo>
                <a:cubicBezTo>
                  <a:pt x="5318" y="14166"/>
                  <a:pt x="4698" y="14829"/>
                  <a:pt x="4706" y="14932"/>
                </a:cubicBezTo>
                <a:cubicBezTo>
                  <a:pt x="4709" y="14970"/>
                  <a:pt x="4607" y="15272"/>
                  <a:pt x="4481" y="15606"/>
                </a:cubicBezTo>
                <a:cubicBezTo>
                  <a:pt x="4285" y="16125"/>
                  <a:pt x="4258" y="16315"/>
                  <a:pt x="4301" y="16918"/>
                </a:cubicBezTo>
                <a:cubicBezTo>
                  <a:pt x="4349" y="17591"/>
                  <a:pt x="4412" y="18202"/>
                  <a:pt x="4436" y="18267"/>
                </a:cubicBezTo>
                <a:cubicBezTo>
                  <a:pt x="4442" y="18283"/>
                  <a:pt x="4448" y="18317"/>
                  <a:pt x="4450" y="18348"/>
                </a:cubicBezTo>
                <a:cubicBezTo>
                  <a:pt x="4451" y="18379"/>
                  <a:pt x="4573" y="18575"/>
                  <a:pt x="4720" y="18779"/>
                </a:cubicBezTo>
                <a:cubicBezTo>
                  <a:pt x="4867" y="18983"/>
                  <a:pt x="4973" y="19212"/>
                  <a:pt x="4954" y="19291"/>
                </a:cubicBezTo>
                <a:cubicBezTo>
                  <a:pt x="4915" y="19453"/>
                  <a:pt x="5187" y="19877"/>
                  <a:pt x="5454" y="20065"/>
                </a:cubicBezTo>
                <a:cubicBezTo>
                  <a:pt x="5551" y="20134"/>
                  <a:pt x="5675" y="20310"/>
                  <a:pt x="5729" y="20459"/>
                </a:cubicBezTo>
                <a:cubicBezTo>
                  <a:pt x="5892" y="20914"/>
                  <a:pt x="6134" y="21221"/>
                  <a:pt x="6332" y="21221"/>
                </a:cubicBezTo>
                <a:cubicBezTo>
                  <a:pt x="6436" y="21221"/>
                  <a:pt x="6561" y="21272"/>
                  <a:pt x="6607" y="21333"/>
                </a:cubicBezTo>
                <a:cubicBezTo>
                  <a:pt x="6653" y="21395"/>
                  <a:pt x="6788" y="21465"/>
                  <a:pt x="6909" y="21489"/>
                </a:cubicBezTo>
                <a:cubicBezTo>
                  <a:pt x="7378" y="21585"/>
                  <a:pt x="8021" y="21419"/>
                  <a:pt x="8238" y="21146"/>
                </a:cubicBezTo>
                <a:cubicBezTo>
                  <a:pt x="8425" y="20911"/>
                  <a:pt x="8731" y="20649"/>
                  <a:pt x="8945" y="20540"/>
                </a:cubicBezTo>
                <a:cubicBezTo>
                  <a:pt x="9024" y="20500"/>
                  <a:pt x="9131" y="20340"/>
                  <a:pt x="9184" y="20178"/>
                </a:cubicBezTo>
                <a:cubicBezTo>
                  <a:pt x="9237" y="20016"/>
                  <a:pt x="9319" y="19878"/>
                  <a:pt x="9369" y="19878"/>
                </a:cubicBezTo>
                <a:cubicBezTo>
                  <a:pt x="9418" y="19878"/>
                  <a:pt x="9452" y="19841"/>
                  <a:pt x="9441" y="19791"/>
                </a:cubicBezTo>
                <a:cubicBezTo>
                  <a:pt x="9429" y="19740"/>
                  <a:pt x="9547" y="19435"/>
                  <a:pt x="9706" y="19116"/>
                </a:cubicBezTo>
                <a:cubicBezTo>
                  <a:pt x="9865" y="18797"/>
                  <a:pt x="9970" y="18542"/>
                  <a:pt x="9936" y="18542"/>
                </a:cubicBezTo>
                <a:cubicBezTo>
                  <a:pt x="9902" y="18542"/>
                  <a:pt x="9936" y="18440"/>
                  <a:pt x="10013" y="18323"/>
                </a:cubicBezTo>
                <a:cubicBezTo>
                  <a:pt x="10089" y="18205"/>
                  <a:pt x="10198" y="17950"/>
                  <a:pt x="10251" y="17755"/>
                </a:cubicBezTo>
                <a:cubicBezTo>
                  <a:pt x="10408" y="17183"/>
                  <a:pt x="10573" y="17544"/>
                  <a:pt x="10598" y="18510"/>
                </a:cubicBezTo>
                <a:cubicBezTo>
                  <a:pt x="10610" y="18964"/>
                  <a:pt x="10842" y="18829"/>
                  <a:pt x="10909" y="18329"/>
                </a:cubicBezTo>
                <a:cubicBezTo>
                  <a:pt x="10943" y="18078"/>
                  <a:pt x="10993" y="17822"/>
                  <a:pt x="11017" y="17767"/>
                </a:cubicBezTo>
                <a:cubicBezTo>
                  <a:pt x="11068" y="17652"/>
                  <a:pt x="11396" y="18031"/>
                  <a:pt x="11396" y="18204"/>
                </a:cubicBezTo>
                <a:cubicBezTo>
                  <a:pt x="11396" y="18267"/>
                  <a:pt x="11485" y="18487"/>
                  <a:pt x="11594" y="18691"/>
                </a:cubicBezTo>
                <a:cubicBezTo>
                  <a:pt x="11703" y="18896"/>
                  <a:pt x="11971" y="19424"/>
                  <a:pt x="12188" y="19866"/>
                </a:cubicBezTo>
                <a:cubicBezTo>
                  <a:pt x="12406" y="20307"/>
                  <a:pt x="12662" y="20698"/>
                  <a:pt x="12761" y="20734"/>
                </a:cubicBezTo>
                <a:cubicBezTo>
                  <a:pt x="12859" y="20769"/>
                  <a:pt x="13079" y="20942"/>
                  <a:pt x="13247" y="21121"/>
                </a:cubicBezTo>
                <a:cubicBezTo>
                  <a:pt x="13415" y="21300"/>
                  <a:pt x="13653" y="21445"/>
                  <a:pt x="13774" y="21446"/>
                </a:cubicBezTo>
                <a:cubicBezTo>
                  <a:pt x="13895" y="21446"/>
                  <a:pt x="14146" y="21459"/>
                  <a:pt x="14333" y="21471"/>
                </a:cubicBezTo>
                <a:cubicBezTo>
                  <a:pt x="14519" y="21482"/>
                  <a:pt x="14712" y="21432"/>
                  <a:pt x="14765" y="21358"/>
                </a:cubicBezTo>
                <a:cubicBezTo>
                  <a:pt x="14818" y="21284"/>
                  <a:pt x="14950" y="21221"/>
                  <a:pt x="15053" y="21221"/>
                </a:cubicBezTo>
                <a:cubicBezTo>
                  <a:pt x="15436" y="21221"/>
                  <a:pt x="17050" y="18665"/>
                  <a:pt x="17085" y="18004"/>
                </a:cubicBezTo>
                <a:cubicBezTo>
                  <a:pt x="17092" y="17863"/>
                  <a:pt x="17125" y="17585"/>
                  <a:pt x="17157" y="17386"/>
                </a:cubicBezTo>
                <a:cubicBezTo>
                  <a:pt x="17265" y="16709"/>
                  <a:pt x="17262" y="16207"/>
                  <a:pt x="17148" y="16000"/>
                </a:cubicBezTo>
                <a:cubicBezTo>
                  <a:pt x="17086" y="15886"/>
                  <a:pt x="17032" y="15693"/>
                  <a:pt x="17031" y="15569"/>
                </a:cubicBezTo>
                <a:cubicBezTo>
                  <a:pt x="17028" y="15320"/>
                  <a:pt x="16016" y="13901"/>
                  <a:pt x="15842" y="13901"/>
                </a:cubicBezTo>
                <a:cubicBezTo>
                  <a:pt x="15782" y="13901"/>
                  <a:pt x="15666" y="13801"/>
                  <a:pt x="15585" y="13676"/>
                </a:cubicBezTo>
                <a:cubicBezTo>
                  <a:pt x="15328" y="13283"/>
                  <a:pt x="15563" y="13167"/>
                  <a:pt x="16981" y="12977"/>
                </a:cubicBezTo>
                <a:cubicBezTo>
                  <a:pt x="17223" y="12944"/>
                  <a:pt x="17481" y="12881"/>
                  <a:pt x="17553" y="12839"/>
                </a:cubicBezTo>
                <a:cubicBezTo>
                  <a:pt x="17626" y="12798"/>
                  <a:pt x="17709" y="12759"/>
                  <a:pt x="17734" y="12752"/>
                </a:cubicBezTo>
                <a:cubicBezTo>
                  <a:pt x="17758" y="12745"/>
                  <a:pt x="17816" y="12704"/>
                  <a:pt x="17864" y="12664"/>
                </a:cubicBezTo>
                <a:cubicBezTo>
                  <a:pt x="17913" y="12624"/>
                  <a:pt x="18063" y="12559"/>
                  <a:pt x="18198" y="12515"/>
                </a:cubicBezTo>
                <a:cubicBezTo>
                  <a:pt x="18548" y="12398"/>
                  <a:pt x="19119" y="11636"/>
                  <a:pt x="19369" y="10953"/>
                </a:cubicBezTo>
                <a:cubicBezTo>
                  <a:pt x="19487" y="10631"/>
                  <a:pt x="19585" y="10323"/>
                  <a:pt x="19590" y="10272"/>
                </a:cubicBezTo>
                <a:cubicBezTo>
                  <a:pt x="19594" y="10222"/>
                  <a:pt x="19639" y="10069"/>
                  <a:pt x="19693" y="9935"/>
                </a:cubicBezTo>
                <a:cubicBezTo>
                  <a:pt x="19747" y="9801"/>
                  <a:pt x="19798" y="9654"/>
                  <a:pt x="19806" y="9604"/>
                </a:cubicBezTo>
                <a:cubicBezTo>
                  <a:pt x="19814" y="9554"/>
                  <a:pt x="19828" y="9496"/>
                  <a:pt x="19837" y="9479"/>
                </a:cubicBezTo>
                <a:cubicBezTo>
                  <a:pt x="19847" y="9462"/>
                  <a:pt x="19874" y="9310"/>
                  <a:pt x="19896" y="9142"/>
                </a:cubicBezTo>
                <a:cubicBezTo>
                  <a:pt x="19918" y="8974"/>
                  <a:pt x="20020" y="8537"/>
                  <a:pt x="20121" y="8168"/>
                </a:cubicBezTo>
                <a:cubicBezTo>
                  <a:pt x="20222" y="7799"/>
                  <a:pt x="20323" y="7281"/>
                  <a:pt x="20346" y="7012"/>
                </a:cubicBezTo>
                <a:cubicBezTo>
                  <a:pt x="20370" y="6744"/>
                  <a:pt x="20525" y="6120"/>
                  <a:pt x="20689" y="5626"/>
                </a:cubicBezTo>
                <a:cubicBezTo>
                  <a:pt x="20852" y="5131"/>
                  <a:pt x="20965" y="4681"/>
                  <a:pt x="20941" y="4626"/>
                </a:cubicBezTo>
                <a:cubicBezTo>
                  <a:pt x="20917" y="4572"/>
                  <a:pt x="20936" y="4494"/>
                  <a:pt x="20986" y="4451"/>
                </a:cubicBezTo>
                <a:cubicBezTo>
                  <a:pt x="21106" y="4348"/>
                  <a:pt x="21356" y="3670"/>
                  <a:pt x="21414" y="3290"/>
                </a:cubicBezTo>
                <a:cubicBezTo>
                  <a:pt x="21439" y="3122"/>
                  <a:pt x="21460" y="2593"/>
                  <a:pt x="21459" y="2116"/>
                </a:cubicBezTo>
                <a:cubicBezTo>
                  <a:pt x="21457" y="1174"/>
                  <a:pt x="21255" y="534"/>
                  <a:pt x="20851" y="167"/>
                </a:cubicBezTo>
                <a:cubicBezTo>
                  <a:pt x="20650" y="-15"/>
                  <a:pt x="20141" y="-12"/>
                  <a:pt x="19828" y="173"/>
                </a:cubicBezTo>
                <a:cubicBezTo>
                  <a:pt x="19747" y="221"/>
                  <a:pt x="19627" y="271"/>
                  <a:pt x="19563" y="286"/>
                </a:cubicBezTo>
                <a:cubicBezTo>
                  <a:pt x="19498" y="301"/>
                  <a:pt x="19350" y="391"/>
                  <a:pt x="19229" y="486"/>
                </a:cubicBezTo>
                <a:cubicBezTo>
                  <a:pt x="18871" y="765"/>
                  <a:pt x="17958" y="1374"/>
                  <a:pt x="17855" y="1404"/>
                </a:cubicBezTo>
                <a:cubicBezTo>
                  <a:pt x="17803" y="1419"/>
                  <a:pt x="17545" y="1658"/>
                  <a:pt x="17283" y="1935"/>
                </a:cubicBezTo>
                <a:cubicBezTo>
                  <a:pt x="17021" y="2211"/>
                  <a:pt x="16700" y="2508"/>
                  <a:pt x="16567" y="2590"/>
                </a:cubicBezTo>
                <a:cubicBezTo>
                  <a:pt x="16434" y="2673"/>
                  <a:pt x="16324" y="2773"/>
                  <a:pt x="16324" y="2815"/>
                </a:cubicBezTo>
                <a:cubicBezTo>
                  <a:pt x="16324" y="2977"/>
                  <a:pt x="15327" y="3954"/>
                  <a:pt x="15157" y="3958"/>
                </a:cubicBezTo>
                <a:cubicBezTo>
                  <a:pt x="15058" y="3960"/>
                  <a:pt x="14967" y="4050"/>
                  <a:pt x="14954" y="4164"/>
                </a:cubicBezTo>
                <a:cubicBezTo>
                  <a:pt x="14942" y="4278"/>
                  <a:pt x="14691" y="4703"/>
                  <a:pt x="14396" y="5107"/>
                </a:cubicBezTo>
                <a:cubicBezTo>
                  <a:pt x="14101" y="5511"/>
                  <a:pt x="13860" y="5900"/>
                  <a:pt x="13860" y="5969"/>
                </a:cubicBezTo>
                <a:cubicBezTo>
                  <a:pt x="13860" y="6038"/>
                  <a:pt x="13781" y="6160"/>
                  <a:pt x="13684" y="6244"/>
                </a:cubicBezTo>
                <a:cubicBezTo>
                  <a:pt x="13587" y="6328"/>
                  <a:pt x="13508" y="6463"/>
                  <a:pt x="13508" y="6544"/>
                </a:cubicBezTo>
                <a:cubicBezTo>
                  <a:pt x="13508" y="6625"/>
                  <a:pt x="13450" y="6740"/>
                  <a:pt x="13382" y="6794"/>
                </a:cubicBezTo>
                <a:cubicBezTo>
                  <a:pt x="13144" y="6981"/>
                  <a:pt x="12585" y="8237"/>
                  <a:pt x="11995" y="9910"/>
                </a:cubicBezTo>
                <a:cubicBezTo>
                  <a:pt x="11859" y="10296"/>
                  <a:pt x="11707" y="10610"/>
                  <a:pt x="11657" y="10610"/>
                </a:cubicBezTo>
                <a:cubicBezTo>
                  <a:pt x="11607" y="10610"/>
                  <a:pt x="11575" y="10675"/>
                  <a:pt x="11589" y="10760"/>
                </a:cubicBezTo>
                <a:cubicBezTo>
                  <a:pt x="11603" y="10844"/>
                  <a:pt x="11527" y="11123"/>
                  <a:pt x="11418" y="11378"/>
                </a:cubicBezTo>
                <a:cubicBezTo>
                  <a:pt x="11219" y="11846"/>
                  <a:pt x="11044" y="11889"/>
                  <a:pt x="11044" y="11465"/>
                </a:cubicBezTo>
                <a:cubicBezTo>
                  <a:pt x="11044" y="11339"/>
                  <a:pt x="11003" y="11201"/>
                  <a:pt x="10954" y="11159"/>
                </a:cubicBezTo>
                <a:cubicBezTo>
                  <a:pt x="10906" y="11118"/>
                  <a:pt x="10869" y="10975"/>
                  <a:pt x="10869" y="10847"/>
                </a:cubicBezTo>
                <a:cubicBezTo>
                  <a:pt x="10869" y="10709"/>
                  <a:pt x="10822" y="10643"/>
                  <a:pt x="10756" y="10678"/>
                </a:cubicBezTo>
                <a:cubicBezTo>
                  <a:pt x="10654" y="10733"/>
                  <a:pt x="10537" y="11036"/>
                  <a:pt x="10391" y="11634"/>
                </a:cubicBezTo>
                <a:cubicBezTo>
                  <a:pt x="10357" y="11774"/>
                  <a:pt x="10303" y="11826"/>
                  <a:pt x="10256" y="11759"/>
                </a:cubicBezTo>
                <a:cubicBezTo>
                  <a:pt x="10151" y="11609"/>
                  <a:pt x="9204" y="9142"/>
                  <a:pt x="9251" y="9142"/>
                </a:cubicBezTo>
                <a:cubicBezTo>
                  <a:pt x="9294" y="9142"/>
                  <a:pt x="8771" y="8028"/>
                  <a:pt x="8495" y="7531"/>
                </a:cubicBezTo>
                <a:cubicBezTo>
                  <a:pt x="8394" y="7349"/>
                  <a:pt x="8320" y="7188"/>
                  <a:pt x="8333" y="7168"/>
                </a:cubicBezTo>
                <a:cubicBezTo>
                  <a:pt x="8345" y="7149"/>
                  <a:pt x="8168" y="6861"/>
                  <a:pt x="7941" y="6525"/>
                </a:cubicBezTo>
                <a:cubicBezTo>
                  <a:pt x="7714" y="6190"/>
                  <a:pt x="7527" y="5848"/>
                  <a:pt x="7526" y="5769"/>
                </a:cubicBezTo>
                <a:cubicBezTo>
                  <a:pt x="7524" y="5589"/>
                  <a:pt x="6024" y="3658"/>
                  <a:pt x="5886" y="3658"/>
                </a:cubicBezTo>
                <a:cubicBezTo>
                  <a:pt x="5830" y="3658"/>
                  <a:pt x="5732" y="3563"/>
                  <a:pt x="5666" y="3452"/>
                </a:cubicBezTo>
                <a:cubicBezTo>
                  <a:pt x="5126" y="2550"/>
                  <a:pt x="2151" y="230"/>
                  <a:pt x="1278" y="30"/>
                </a:cubicBezTo>
                <a:cubicBezTo>
                  <a:pt x="1157" y="2"/>
                  <a:pt x="1048" y="-6"/>
                  <a:pt x="949" y="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48" name="خط"/>
          <p:cNvSpPr/>
          <p:nvPr/>
        </p:nvSpPr>
        <p:spPr>
          <a:xfrm flipH="1">
            <a:off x="1082725" y="2833107"/>
            <a:ext cx="1265161" cy="1265162"/>
          </a:xfrm>
          <a:prstGeom prst="line">
            <a:avLst/>
          </a:prstGeom>
          <a:ln w="25400">
            <a:solidFill>
              <a:schemeClr val="accent1"/>
            </a:solidFill>
            <a:custDash>
              <a:ds d="200000" sp="200000"/>
            </a:custDash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149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rcRect l="8533" t="7928" r="9237" b="15480"/>
          <a:stretch>
            <a:fillRect/>
          </a:stretch>
        </p:blipFill>
        <p:spPr>
          <a:xfrm rot="2003135">
            <a:off x="5011169" y="1048204"/>
            <a:ext cx="1253332" cy="1613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fill="norm" stroke="1" extrusionOk="0">
                <a:moveTo>
                  <a:pt x="10896" y="19"/>
                </a:moveTo>
                <a:cubicBezTo>
                  <a:pt x="10737" y="92"/>
                  <a:pt x="10509" y="354"/>
                  <a:pt x="10506" y="524"/>
                </a:cubicBezTo>
                <a:cubicBezTo>
                  <a:pt x="10498" y="916"/>
                  <a:pt x="10017" y="1616"/>
                  <a:pt x="9562" y="1894"/>
                </a:cubicBezTo>
                <a:cubicBezTo>
                  <a:pt x="9283" y="2064"/>
                  <a:pt x="9145" y="2254"/>
                  <a:pt x="9145" y="2483"/>
                </a:cubicBezTo>
                <a:cubicBezTo>
                  <a:pt x="9145" y="2738"/>
                  <a:pt x="8993" y="2920"/>
                  <a:pt x="8536" y="3206"/>
                </a:cubicBezTo>
                <a:cubicBezTo>
                  <a:pt x="7973" y="3557"/>
                  <a:pt x="7476" y="4119"/>
                  <a:pt x="7476" y="4406"/>
                </a:cubicBezTo>
                <a:cubicBezTo>
                  <a:pt x="7476" y="4651"/>
                  <a:pt x="6958" y="4958"/>
                  <a:pt x="6546" y="4958"/>
                </a:cubicBezTo>
                <a:cubicBezTo>
                  <a:pt x="6173" y="4958"/>
                  <a:pt x="6101" y="5024"/>
                  <a:pt x="5951" y="5463"/>
                </a:cubicBezTo>
                <a:cubicBezTo>
                  <a:pt x="5856" y="5738"/>
                  <a:pt x="5693" y="6040"/>
                  <a:pt x="5588" y="6137"/>
                </a:cubicBezTo>
                <a:cubicBezTo>
                  <a:pt x="5483" y="6234"/>
                  <a:pt x="5352" y="6408"/>
                  <a:pt x="5301" y="6519"/>
                </a:cubicBezTo>
                <a:cubicBezTo>
                  <a:pt x="5250" y="6631"/>
                  <a:pt x="5021" y="6758"/>
                  <a:pt x="4788" y="6801"/>
                </a:cubicBezTo>
                <a:cubicBezTo>
                  <a:pt x="4210" y="6908"/>
                  <a:pt x="3985" y="7066"/>
                  <a:pt x="3981" y="7364"/>
                </a:cubicBezTo>
                <a:cubicBezTo>
                  <a:pt x="3979" y="7502"/>
                  <a:pt x="3843" y="7749"/>
                  <a:pt x="3680" y="7911"/>
                </a:cubicBezTo>
                <a:cubicBezTo>
                  <a:pt x="3516" y="8073"/>
                  <a:pt x="3381" y="8259"/>
                  <a:pt x="3379" y="8330"/>
                </a:cubicBezTo>
                <a:cubicBezTo>
                  <a:pt x="3377" y="8402"/>
                  <a:pt x="3271" y="8630"/>
                  <a:pt x="3139" y="8835"/>
                </a:cubicBezTo>
                <a:cubicBezTo>
                  <a:pt x="2846" y="9292"/>
                  <a:pt x="2376" y="9511"/>
                  <a:pt x="2093" y="9329"/>
                </a:cubicBezTo>
                <a:cubicBezTo>
                  <a:pt x="1949" y="9236"/>
                  <a:pt x="1855" y="9245"/>
                  <a:pt x="1737" y="9355"/>
                </a:cubicBezTo>
                <a:cubicBezTo>
                  <a:pt x="1556" y="9525"/>
                  <a:pt x="1469" y="11400"/>
                  <a:pt x="1628" y="11703"/>
                </a:cubicBezTo>
                <a:cubicBezTo>
                  <a:pt x="1685" y="11812"/>
                  <a:pt x="1589" y="12103"/>
                  <a:pt x="1416" y="12366"/>
                </a:cubicBezTo>
                <a:cubicBezTo>
                  <a:pt x="1167" y="12746"/>
                  <a:pt x="1003" y="12848"/>
                  <a:pt x="554" y="12913"/>
                </a:cubicBezTo>
                <a:lnTo>
                  <a:pt x="0" y="12998"/>
                </a:lnTo>
                <a:lnTo>
                  <a:pt x="75" y="13609"/>
                </a:lnTo>
                <a:cubicBezTo>
                  <a:pt x="116" y="13945"/>
                  <a:pt x="236" y="14376"/>
                  <a:pt x="342" y="14570"/>
                </a:cubicBezTo>
                <a:cubicBezTo>
                  <a:pt x="448" y="14765"/>
                  <a:pt x="555" y="15052"/>
                  <a:pt x="581" y="15208"/>
                </a:cubicBezTo>
                <a:cubicBezTo>
                  <a:pt x="608" y="15364"/>
                  <a:pt x="884" y="15696"/>
                  <a:pt x="1197" y="15946"/>
                </a:cubicBezTo>
                <a:cubicBezTo>
                  <a:pt x="1637" y="16296"/>
                  <a:pt x="1726" y="16432"/>
                  <a:pt x="1587" y="16541"/>
                </a:cubicBezTo>
                <a:cubicBezTo>
                  <a:pt x="1361" y="16716"/>
                  <a:pt x="1767" y="17109"/>
                  <a:pt x="2175" y="17109"/>
                </a:cubicBezTo>
                <a:cubicBezTo>
                  <a:pt x="2323" y="17109"/>
                  <a:pt x="2574" y="17228"/>
                  <a:pt x="2729" y="17374"/>
                </a:cubicBezTo>
                <a:cubicBezTo>
                  <a:pt x="3197" y="17814"/>
                  <a:pt x="3626" y="17932"/>
                  <a:pt x="4733" y="17932"/>
                </a:cubicBezTo>
                <a:cubicBezTo>
                  <a:pt x="5314" y="17932"/>
                  <a:pt x="5831" y="17989"/>
                  <a:pt x="5882" y="18054"/>
                </a:cubicBezTo>
                <a:cubicBezTo>
                  <a:pt x="5934" y="18119"/>
                  <a:pt x="6090" y="18171"/>
                  <a:pt x="6231" y="18171"/>
                </a:cubicBezTo>
                <a:cubicBezTo>
                  <a:pt x="6372" y="18171"/>
                  <a:pt x="6826" y="18301"/>
                  <a:pt x="7236" y="18463"/>
                </a:cubicBezTo>
                <a:cubicBezTo>
                  <a:pt x="7647" y="18625"/>
                  <a:pt x="8141" y="18760"/>
                  <a:pt x="8331" y="18760"/>
                </a:cubicBezTo>
                <a:cubicBezTo>
                  <a:pt x="8521" y="18760"/>
                  <a:pt x="8717" y="18812"/>
                  <a:pt x="8769" y="18877"/>
                </a:cubicBezTo>
                <a:cubicBezTo>
                  <a:pt x="8820" y="18942"/>
                  <a:pt x="9116" y="18994"/>
                  <a:pt x="9432" y="18994"/>
                </a:cubicBezTo>
                <a:cubicBezTo>
                  <a:pt x="10324" y="18994"/>
                  <a:pt x="10536" y="19261"/>
                  <a:pt x="10629" y="20524"/>
                </a:cubicBezTo>
                <a:cubicBezTo>
                  <a:pt x="10696" y="21435"/>
                  <a:pt x="10744" y="21591"/>
                  <a:pt x="10971" y="21591"/>
                </a:cubicBezTo>
                <a:cubicBezTo>
                  <a:pt x="11311" y="21591"/>
                  <a:pt x="11420" y="21266"/>
                  <a:pt x="11422" y="20221"/>
                </a:cubicBezTo>
                <a:cubicBezTo>
                  <a:pt x="11424" y="19457"/>
                  <a:pt x="11459" y="19358"/>
                  <a:pt x="11799" y="19185"/>
                </a:cubicBezTo>
                <a:cubicBezTo>
                  <a:pt x="12004" y="19081"/>
                  <a:pt x="12344" y="18994"/>
                  <a:pt x="12551" y="18994"/>
                </a:cubicBezTo>
                <a:cubicBezTo>
                  <a:pt x="12758" y="18994"/>
                  <a:pt x="12964" y="18942"/>
                  <a:pt x="13016" y="18877"/>
                </a:cubicBezTo>
                <a:cubicBezTo>
                  <a:pt x="13068" y="18812"/>
                  <a:pt x="13267" y="18760"/>
                  <a:pt x="13461" y="18760"/>
                </a:cubicBezTo>
                <a:cubicBezTo>
                  <a:pt x="13878" y="18760"/>
                  <a:pt x="14857" y="18458"/>
                  <a:pt x="14993" y="18288"/>
                </a:cubicBezTo>
                <a:cubicBezTo>
                  <a:pt x="15045" y="18222"/>
                  <a:pt x="15319" y="18171"/>
                  <a:pt x="15602" y="18171"/>
                </a:cubicBezTo>
                <a:cubicBezTo>
                  <a:pt x="15884" y="18171"/>
                  <a:pt x="16152" y="18119"/>
                  <a:pt x="16203" y="18054"/>
                </a:cubicBezTo>
                <a:cubicBezTo>
                  <a:pt x="16255" y="17989"/>
                  <a:pt x="16781" y="17932"/>
                  <a:pt x="17366" y="17932"/>
                </a:cubicBezTo>
                <a:lnTo>
                  <a:pt x="18426" y="17932"/>
                </a:lnTo>
                <a:lnTo>
                  <a:pt x="19322" y="17327"/>
                </a:lnTo>
                <a:cubicBezTo>
                  <a:pt x="19812" y="16992"/>
                  <a:pt x="20251" y="16593"/>
                  <a:pt x="20300" y="16440"/>
                </a:cubicBezTo>
                <a:cubicBezTo>
                  <a:pt x="20350" y="16286"/>
                  <a:pt x="20539" y="16048"/>
                  <a:pt x="20718" y="15909"/>
                </a:cubicBezTo>
                <a:cubicBezTo>
                  <a:pt x="20897" y="15769"/>
                  <a:pt x="21051" y="15489"/>
                  <a:pt x="21060" y="15287"/>
                </a:cubicBezTo>
                <a:cubicBezTo>
                  <a:pt x="21069" y="15087"/>
                  <a:pt x="21189" y="14794"/>
                  <a:pt x="21333" y="14634"/>
                </a:cubicBezTo>
                <a:cubicBezTo>
                  <a:pt x="21513" y="14435"/>
                  <a:pt x="21600" y="14112"/>
                  <a:pt x="21600" y="13609"/>
                </a:cubicBezTo>
                <a:cubicBezTo>
                  <a:pt x="21600" y="12880"/>
                  <a:pt x="21594" y="12877"/>
                  <a:pt x="21162" y="12887"/>
                </a:cubicBezTo>
                <a:cubicBezTo>
                  <a:pt x="20614" y="12899"/>
                  <a:pt x="20383" y="12788"/>
                  <a:pt x="20383" y="12515"/>
                </a:cubicBezTo>
                <a:cubicBezTo>
                  <a:pt x="20383" y="12397"/>
                  <a:pt x="20276" y="12235"/>
                  <a:pt x="20150" y="12154"/>
                </a:cubicBezTo>
                <a:cubicBezTo>
                  <a:pt x="20004" y="12060"/>
                  <a:pt x="19973" y="11956"/>
                  <a:pt x="20061" y="11873"/>
                </a:cubicBezTo>
                <a:cubicBezTo>
                  <a:pt x="20232" y="11710"/>
                  <a:pt x="20348" y="9376"/>
                  <a:pt x="20191" y="9254"/>
                </a:cubicBezTo>
                <a:cubicBezTo>
                  <a:pt x="20129" y="9206"/>
                  <a:pt x="19906" y="9237"/>
                  <a:pt x="19699" y="9323"/>
                </a:cubicBezTo>
                <a:cubicBezTo>
                  <a:pt x="19369" y="9461"/>
                  <a:pt x="19282" y="9453"/>
                  <a:pt x="19015" y="9265"/>
                </a:cubicBezTo>
                <a:cubicBezTo>
                  <a:pt x="18650" y="9009"/>
                  <a:pt x="18255" y="8427"/>
                  <a:pt x="18255" y="8145"/>
                </a:cubicBezTo>
                <a:cubicBezTo>
                  <a:pt x="18255" y="8034"/>
                  <a:pt x="18088" y="7746"/>
                  <a:pt x="17879" y="7507"/>
                </a:cubicBezTo>
                <a:cubicBezTo>
                  <a:pt x="17670" y="7268"/>
                  <a:pt x="17496" y="7001"/>
                  <a:pt x="17496" y="6912"/>
                </a:cubicBezTo>
                <a:cubicBezTo>
                  <a:pt x="17496" y="6809"/>
                  <a:pt x="17355" y="6764"/>
                  <a:pt x="17106" y="6785"/>
                </a:cubicBezTo>
                <a:cubicBezTo>
                  <a:pt x="16628" y="6826"/>
                  <a:pt x="16073" y="6295"/>
                  <a:pt x="16039" y="5771"/>
                </a:cubicBezTo>
                <a:cubicBezTo>
                  <a:pt x="16015" y="5389"/>
                  <a:pt x="15605" y="4958"/>
                  <a:pt x="15266" y="4958"/>
                </a:cubicBezTo>
                <a:cubicBezTo>
                  <a:pt x="14833" y="4958"/>
                  <a:pt x="14158" y="4596"/>
                  <a:pt x="14158" y="4363"/>
                </a:cubicBezTo>
                <a:cubicBezTo>
                  <a:pt x="14158" y="4039"/>
                  <a:pt x="13546" y="3347"/>
                  <a:pt x="13132" y="3200"/>
                </a:cubicBezTo>
                <a:cubicBezTo>
                  <a:pt x="12944" y="3134"/>
                  <a:pt x="12790" y="3000"/>
                  <a:pt x="12790" y="2903"/>
                </a:cubicBezTo>
                <a:cubicBezTo>
                  <a:pt x="12790" y="2695"/>
                  <a:pt x="12296" y="1983"/>
                  <a:pt x="11792" y="1464"/>
                </a:cubicBezTo>
                <a:cubicBezTo>
                  <a:pt x="11595" y="1261"/>
                  <a:pt x="11473" y="1069"/>
                  <a:pt x="11518" y="1034"/>
                </a:cubicBezTo>
                <a:cubicBezTo>
                  <a:pt x="11584" y="982"/>
                  <a:pt x="11202" y="205"/>
                  <a:pt x="11019" y="19"/>
                </a:cubicBezTo>
                <a:cubicBezTo>
                  <a:pt x="10991" y="-9"/>
                  <a:pt x="10949" y="-5"/>
                  <a:pt x="10896" y="1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50" name="خط"/>
          <p:cNvSpPr/>
          <p:nvPr/>
        </p:nvSpPr>
        <p:spPr>
          <a:xfrm>
            <a:off x="4626259" y="3373853"/>
            <a:ext cx="1847067" cy="559207"/>
          </a:xfrm>
          <a:prstGeom prst="line">
            <a:avLst/>
          </a:prstGeom>
          <a:ln w="25400">
            <a:solidFill>
              <a:schemeClr val="accent1"/>
            </a:solidFill>
            <a:custDash>
              <a:ds d="200000" sp="200000"/>
            </a:custDash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51" name="خط"/>
          <p:cNvSpPr/>
          <p:nvPr/>
        </p:nvSpPr>
        <p:spPr>
          <a:xfrm flipH="1">
            <a:off x="4603670" y="3533289"/>
            <a:ext cx="1909760" cy="179867"/>
          </a:xfrm>
          <a:prstGeom prst="line">
            <a:avLst/>
          </a:prstGeom>
          <a:ln w="25400">
            <a:solidFill>
              <a:schemeClr val="accent1"/>
            </a:solidFill>
            <a:custDash>
              <a:ds d="200000" sp="200000"/>
            </a:custDash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52" name="خط"/>
          <p:cNvSpPr/>
          <p:nvPr/>
        </p:nvSpPr>
        <p:spPr>
          <a:xfrm>
            <a:off x="5156349" y="3062329"/>
            <a:ext cx="961944" cy="1600328"/>
          </a:xfrm>
          <a:prstGeom prst="line">
            <a:avLst/>
          </a:prstGeom>
          <a:ln w="25400">
            <a:solidFill>
              <a:schemeClr val="accent1"/>
            </a:solidFill>
            <a:custDash>
              <a:ds d="200000" sp="200000"/>
            </a:custDash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53" name="Google Shape;4625;p49"/>
          <p:cNvSpPr txBox="1"/>
          <p:nvPr>
            <p:ph type="title"/>
          </p:nvPr>
        </p:nvSpPr>
        <p:spPr>
          <a:xfrm>
            <a:off x="2935577" y="3475410"/>
            <a:ext cx="1884759" cy="1147143"/>
          </a:xfrm>
          <a:prstGeom prst="rect">
            <a:avLst/>
          </a:prstGeom>
        </p:spPr>
        <p:txBody>
          <a:bodyPr/>
          <a:lstStyle/>
          <a:p>
            <a:pPr defTabSz="749808">
              <a:defRPr sz="1558">
                <a:solidFill>
                  <a:srgbClr val="016E8F"/>
                </a:solidFill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طالبتي المبدعة </a:t>
            </a:r>
            <a:r>
              <a:t>..</a:t>
            </a:r>
            <a:br/>
            <a:r>
              <a:rPr>
                <a:latin typeface="Akhbar MT"/>
                <a:ea typeface="Akhbar MT"/>
                <a:cs typeface="Akhbar MT"/>
                <a:sym typeface="Akhbar MT"/>
              </a:rPr>
              <a:t>اعطي امثلة  من واقع الحياة لاشياء متماثلة</a:t>
            </a:r>
            <a:br>
              <a:rPr>
                <a:latin typeface="Akhbar MT"/>
                <a:ea typeface="Akhbar MT"/>
                <a:cs typeface="Akhbar MT"/>
                <a:sym typeface="Akhbar MT"/>
              </a:rPr>
            </a:b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55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6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7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8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9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61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62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6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64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١٩٩</a:t>
            </a:r>
          </a:p>
        </p:txBody>
      </p:sp>
      <p:pic>
        <p:nvPicPr>
          <p:cNvPr id="3165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7" t="22075" r="52872" b="75255"/>
          <a:stretch>
            <a:fillRect/>
          </a:stretch>
        </p:blipFill>
        <p:spPr>
          <a:xfrm>
            <a:off x="3264672" y="1149637"/>
            <a:ext cx="3292461" cy="407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8" y="58"/>
                </a:moveTo>
                <a:cubicBezTo>
                  <a:pt x="21086" y="215"/>
                  <a:pt x="21031" y="702"/>
                  <a:pt x="20945" y="1574"/>
                </a:cubicBezTo>
                <a:lnTo>
                  <a:pt x="20739" y="3671"/>
                </a:lnTo>
                <a:lnTo>
                  <a:pt x="10669" y="3796"/>
                </a:lnTo>
                <a:cubicBezTo>
                  <a:pt x="1121" y="3925"/>
                  <a:pt x="592" y="3990"/>
                  <a:pt x="392" y="5146"/>
                </a:cubicBezTo>
                <a:cubicBezTo>
                  <a:pt x="-142" y="8246"/>
                  <a:pt x="-127" y="16132"/>
                  <a:pt x="418" y="18810"/>
                </a:cubicBezTo>
                <a:cubicBezTo>
                  <a:pt x="679" y="20089"/>
                  <a:pt x="910" y="20129"/>
                  <a:pt x="7998" y="20222"/>
                </a:cubicBezTo>
                <a:cubicBezTo>
                  <a:pt x="12019" y="20275"/>
                  <a:pt x="16387" y="20492"/>
                  <a:pt x="17704" y="20720"/>
                </a:cubicBezTo>
                <a:cubicBezTo>
                  <a:pt x="19022" y="20949"/>
                  <a:pt x="20193" y="21207"/>
                  <a:pt x="20308" y="21281"/>
                </a:cubicBezTo>
                <a:cubicBezTo>
                  <a:pt x="20649" y="21501"/>
                  <a:pt x="21040" y="20183"/>
                  <a:pt x="21193" y="18312"/>
                </a:cubicBezTo>
                <a:cubicBezTo>
                  <a:pt x="21398" y="15784"/>
                  <a:pt x="21458" y="9083"/>
                  <a:pt x="21293" y="7056"/>
                </a:cubicBezTo>
                <a:cubicBezTo>
                  <a:pt x="21209" y="6018"/>
                  <a:pt x="21190" y="5125"/>
                  <a:pt x="21239" y="4502"/>
                </a:cubicBezTo>
                <a:cubicBezTo>
                  <a:pt x="21337" y="3252"/>
                  <a:pt x="21334" y="1760"/>
                  <a:pt x="21231" y="494"/>
                </a:cubicBezTo>
                <a:cubicBezTo>
                  <a:pt x="21197" y="70"/>
                  <a:pt x="21170" y="-99"/>
                  <a:pt x="21128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66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183" name="الرسم"/>
          <p:cNvGrpSpPr/>
          <p:nvPr/>
        </p:nvGrpSpPr>
        <p:grpSpPr>
          <a:xfrm>
            <a:off x="3836732" y="4724742"/>
            <a:ext cx="1312446" cy="637848"/>
            <a:chOff x="-12700" y="-12700"/>
            <a:chExt cx="1312445" cy="637847"/>
          </a:xfrm>
        </p:grpSpPr>
        <p:pic>
          <p:nvPicPr>
            <p:cNvPr id="3167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57648" y="280051"/>
              <a:ext cx="42098" cy="38633"/>
            </a:xfrm>
            <a:prstGeom prst="rect">
              <a:avLst/>
            </a:prstGeom>
            <a:effectLst/>
          </p:spPr>
        </p:pic>
        <p:pic>
          <p:nvPicPr>
            <p:cNvPr id="3169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45885" y="281952"/>
              <a:ext cx="39526" cy="38289"/>
            </a:xfrm>
            <a:prstGeom prst="rect">
              <a:avLst/>
            </a:prstGeom>
            <a:effectLst/>
          </p:spPr>
        </p:pic>
        <p:pic>
          <p:nvPicPr>
            <p:cNvPr id="3171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33343" y="283548"/>
              <a:ext cx="39950" cy="38344"/>
            </a:xfrm>
            <a:prstGeom prst="rect">
              <a:avLst/>
            </a:prstGeom>
            <a:effectLst/>
          </p:spPr>
        </p:pic>
        <p:pic>
          <p:nvPicPr>
            <p:cNvPr id="3173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20454" y="285241"/>
              <a:ext cx="39927" cy="38340"/>
            </a:xfrm>
            <a:prstGeom prst="rect">
              <a:avLst/>
            </a:prstGeom>
            <a:effectLst/>
          </p:spPr>
        </p:pic>
        <p:pic>
          <p:nvPicPr>
            <p:cNvPr id="3175" name="الشكل خط" descr="الشكل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09001" y="286967"/>
              <a:ext cx="38172" cy="38110"/>
            </a:xfrm>
            <a:prstGeom prst="rect">
              <a:avLst/>
            </a:prstGeom>
            <a:effectLst/>
          </p:spPr>
        </p:pic>
        <p:pic>
          <p:nvPicPr>
            <p:cNvPr id="3177" name="الشكل خط" descr="الشكل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96953" y="288540"/>
              <a:ext cx="38172" cy="38111"/>
            </a:xfrm>
            <a:prstGeom prst="rect">
              <a:avLst/>
            </a:prstGeom>
            <a:effectLst/>
          </p:spPr>
        </p:pic>
        <p:pic>
          <p:nvPicPr>
            <p:cNvPr id="3179" name="خط الشكل" descr="خط الشكل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2700" y="-12700"/>
              <a:ext cx="29213" cy="57241"/>
            </a:xfrm>
            <a:prstGeom prst="rect">
              <a:avLst/>
            </a:prstGeom>
            <a:effectLst/>
          </p:spPr>
        </p:pic>
        <p:pic>
          <p:nvPicPr>
            <p:cNvPr id="3181" name="خط الشكل" descr="خط الشك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958" y="516310"/>
              <a:ext cx="32874" cy="108838"/>
            </a:xfrm>
            <a:prstGeom prst="rect">
              <a:avLst/>
            </a:prstGeom>
            <a:effectLst/>
          </p:spPr>
        </p:pic>
      </p:grpSp>
      <p:pic>
        <p:nvPicPr>
          <p:cNvPr id="3184" name="IMG_2983.png" descr="IMG_2983.png"/>
          <p:cNvPicPr>
            <a:picLocks noChangeAspect="1"/>
          </p:cNvPicPr>
          <p:nvPr/>
        </p:nvPicPr>
        <p:blipFill>
          <a:blip r:embed="rId12">
            <a:extLst/>
          </a:blip>
          <a:srcRect l="18485" t="15444" r="25681" b="77097"/>
          <a:stretch>
            <a:fillRect/>
          </a:stretch>
        </p:blipFill>
        <p:spPr>
          <a:xfrm>
            <a:off x="1472671" y="1631599"/>
            <a:ext cx="4990226" cy="49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5" name="IMG_2983.png" descr="IMG_2983.png"/>
          <p:cNvPicPr>
            <a:picLocks noChangeAspect="1"/>
          </p:cNvPicPr>
          <p:nvPr/>
        </p:nvPicPr>
        <p:blipFill>
          <a:blip r:embed="rId12">
            <a:extLst/>
          </a:blip>
          <a:srcRect l="25613" t="30476" r="25613" b="50998"/>
          <a:stretch>
            <a:fillRect/>
          </a:stretch>
        </p:blipFill>
        <p:spPr>
          <a:xfrm>
            <a:off x="1015021" y="2203734"/>
            <a:ext cx="5301644" cy="1510224"/>
          </a:xfrm>
          <a:prstGeom prst="rect">
            <a:avLst/>
          </a:prstGeom>
          <a:ln w="12700">
            <a:miter lim="400000"/>
          </a:ln>
        </p:spPr>
      </p:pic>
      <p:sp>
        <p:nvSpPr>
          <p:cNvPr id="3186" name="خط"/>
          <p:cNvSpPr/>
          <p:nvPr/>
        </p:nvSpPr>
        <p:spPr>
          <a:xfrm flipV="1">
            <a:off x="4705507" y="2444664"/>
            <a:ext cx="1" cy="1489426"/>
          </a:xfrm>
          <a:prstGeom prst="line">
            <a:avLst/>
          </a:prstGeom>
          <a:ln w="25400">
            <a:solidFill>
              <a:srgbClr val="E22400"/>
            </a:solidFill>
            <a:custDash>
              <a:ds d="200000" sp="200000"/>
            </a:custDash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87" name="خط"/>
          <p:cNvSpPr/>
          <p:nvPr/>
        </p:nvSpPr>
        <p:spPr>
          <a:xfrm flipV="1">
            <a:off x="1149090" y="2791852"/>
            <a:ext cx="1358771" cy="440020"/>
          </a:xfrm>
          <a:prstGeom prst="line">
            <a:avLst/>
          </a:prstGeom>
          <a:ln w="25400">
            <a:solidFill>
              <a:schemeClr val="accent1"/>
            </a:solidFill>
            <a:custDash>
              <a:ds d="200000" sp="200000"/>
            </a:custDash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188" name="يوجد محور تماثل واحد… يوجد محور تماثل واحد راسي " descr="يوجد محور تماثل واحد… يوجد محور تماثل واحد راسي 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863189" y="4010020"/>
            <a:ext cx="1684636" cy="50135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89" name="يوجد محور تماثل واحد… يوجد محور تماثل واحد مائل " descr="يوجد محور تماثل واحد… يوجد محور تماثل واحد مائل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71901" y="3965880"/>
            <a:ext cx="1684636" cy="50135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2000"/>
                                        <p:tgtEl>
                                          <p:spTgt spid="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88" grpId="2"/>
      <p:bldP build="whole" bldLvl="1" animBg="1" rev="0" advAuto="0" spid="3187" grpId="3"/>
      <p:bldP build="whole" bldLvl="1" animBg="1" rev="0" advAuto="0" spid="3189" grpId="4"/>
      <p:bldP build="whole" bldLvl="1" animBg="1" rev="0" advAuto="0" spid="318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9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9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9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9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00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٢٠٠</a:t>
            </a:r>
          </a:p>
        </p:txBody>
      </p:sp>
      <p:pic>
        <p:nvPicPr>
          <p:cNvPr id="3201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3" b="64546"/>
          <a:stretch>
            <a:fillRect/>
          </a:stretch>
        </p:blipFill>
        <p:spPr>
          <a:xfrm>
            <a:off x="3908948" y="1122126"/>
            <a:ext cx="2662136" cy="26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02" name="IMG_2984.png" descr="IMG_2984.png"/>
          <p:cNvPicPr>
            <a:picLocks noChangeAspect="1"/>
          </p:cNvPicPr>
          <p:nvPr/>
        </p:nvPicPr>
        <p:blipFill>
          <a:blip r:embed="rId4">
            <a:extLst/>
          </a:blip>
          <a:srcRect l="14196" t="23168" r="29724" b="59449"/>
          <a:stretch>
            <a:fillRect/>
          </a:stretch>
        </p:blipFill>
        <p:spPr>
          <a:xfrm>
            <a:off x="792118" y="1432930"/>
            <a:ext cx="5716987" cy="1328989"/>
          </a:xfrm>
          <a:prstGeom prst="rect">
            <a:avLst/>
          </a:prstGeom>
          <a:ln w="12700">
            <a:miter lim="400000"/>
          </a:ln>
        </p:spPr>
      </p:pic>
      <p:sp>
        <p:nvSpPr>
          <p:cNvPr id="3203" name="خط"/>
          <p:cNvSpPr/>
          <p:nvPr/>
        </p:nvSpPr>
        <p:spPr>
          <a:xfrm flipV="1">
            <a:off x="1668541" y="1176250"/>
            <a:ext cx="1" cy="2072361"/>
          </a:xfrm>
          <a:prstGeom prst="line">
            <a:avLst/>
          </a:prstGeom>
          <a:ln w="25400">
            <a:solidFill>
              <a:schemeClr val="accent1"/>
            </a:solidFill>
            <a:custDash>
              <a:ds d="600000" sp="600000"/>
            </a:custDash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204" name="يوجد محور تماثل واحد… يوجد محور تماثل واحد راسي " descr="يوجد محور تماثل واحد… يوجد محور تماثل واحد راسي 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10141" y="3007146"/>
            <a:ext cx="1684636" cy="50135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04" grpId="1"/>
      <p:bldP build="whole" bldLvl="1" animBg="1" rev="0" advAuto="0" spid="3203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0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0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0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0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1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1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1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1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15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١٩٨</a:t>
            </a:r>
          </a:p>
        </p:txBody>
      </p:sp>
      <p:pic>
        <p:nvPicPr>
          <p:cNvPr id="3216" name="IMG_2986.png" descr="IMG_2986.png"/>
          <p:cNvPicPr>
            <a:picLocks noChangeAspect="1"/>
          </p:cNvPicPr>
          <p:nvPr/>
        </p:nvPicPr>
        <p:blipFill>
          <a:blip r:embed="rId3">
            <a:extLst/>
          </a:blip>
          <a:srcRect l="55281" t="35393" r="20703" b="57182"/>
          <a:stretch>
            <a:fillRect/>
          </a:stretch>
        </p:blipFill>
        <p:spPr>
          <a:xfrm>
            <a:off x="1162532" y="2070705"/>
            <a:ext cx="5303574" cy="1229674"/>
          </a:xfrm>
          <a:prstGeom prst="rect">
            <a:avLst/>
          </a:prstGeom>
          <a:ln w="12700">
            <a:miter lim="400000"/>
          </a:ln>
        </p:spPr>
      </p:pic>
      <p:sp>
        <p:nvSpPr>
          <p:cNvPr id="3217" name="المفردات…"/>
          <p:cNvSpPr txBox="1"/>
          <p:nvPr/>
        </p:nvSpPr>
        <p:spPr>
          <a:xfrm>
            <a:off x="6573063" y="2685464"/>
            <a:ext cx="1432679" cy="1295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300"/>
            </a:pPr>
            <a:r>
              <a:t>التماثل حول محور -محور التماثل </a:t>
            </a:r>
          </a:p>
          <a:p>
            <a:pPr algn="ctr" rtl="0">
              <a:defRPr b="1" sz="1300"/>
            </a:pPr>
            <a:r>
              <a:t>التماثل الدوراني حول نقطة -زاوية الدوران  </a:t>
            </a:r>
          </a:p>
        </p:txBody>
      </p:sp>
      <p:pic>
        <p:nvPicPr>
          <p:cNvPr id="3218" name="IMG_2986.png" descr="IMG_2986.png"/>
          <p:cNvPicPr>
            <a:picLocks noChangeAspect="1"/>
          </p:cNvPicPr>
          <p:nvPr/>
        </p:nvPicPr>
        <p:blipFill>
          <a:blip r:embed="rId3">
            <a:extLst/>
          </a:blip>
          <a:srcRect l="66647" t="35393" r="26168" b="62609"/>
          <a:stretch>
            <a:fillRect/>
          </a:stretch>
        </p:blipFill>
        <p:spPr>
          <a:xfrm>
            <a:off x="2132387" y="1163942"/>
            <a:ext cx="3636720" cy="757915"/>
          </a:xfrm>
          <a:prstGeom prst="rect">
            <a:avLst/>
          </a:prstGeom>
          <a:ln w="12700">
            <a:solidFill>
              <a:srgbClr val="A7A7A7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1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5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20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21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22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23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24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26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27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2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29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١٩٨</a:t>
            </a:r>
          </a:p>
        </p:txBody>
      </p:sp>
      <p:sp>
        <p:nvSpPr>
          <p:cNvPr id="3230" name="الرسم"/>
          <p:cNvSpPr/>
          <p:nvPr/>
        </p:nvSpPr>
        <p:spPr>
          <a:xfrm>
            <a:off x="1305599" y="2829718"/>
            <a:ext cx="30680" cy="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14" h="19736" fill="norm" stroke="1" extrusionOk="0">
                <a:moveTo>
                  <a:pt x="13947" y="0"/>
                </a:moveTo>
                <a:cubicBezTo>
                  <a:pt x="8851" y="6438"/>
                  <a:pt x="-986" y="15311"/>
                  <a:pt x="80" y="18620"/>
                </a:cubicBezTo>
                <a:cubicBezTo>
                  <a:pt x="1040" y="21600"/>
                  <a:pt x="14134" y="17703"/>
                  <a:pt x="20614" y="17379"/>
                </a:cubicBezTo>
                <a:cubicBezTo>
                  <a:pt x="18396" y="11718"/>
                  <a:pt x="16121" y="6399"/>
                  <a:pt x="13947" y="0"/>
                </a:cubicBezTo>
                <a:close/>
              </a:path>
            </a:pathLst>
          </a:custGeom>
          <a:solidFill>
            <a:srgbClr val="F93343">
              <a:alpha val="19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31" name="المفردات…"/>
          <p:cNvSpPr txBox="1"/>
          <p:nvPr/>
        </p:nvSpPr>
        <p:spPr>
          <a:xfrm>
            <a:off x="6573063" y="2685464"/>
            <a:ext cx="1432679" cy="1295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300"/>
            </a:pPr>
            <a:r>
              <a:t>التماثل حول محور -محور التماثل </a:t>
            </a:r>
          </a:p>
          <a:p>
            <a:pPr algn="ctr" rtl="0">
              <a:defRPr b="1" sz="1300"/>
            </a:pPr>
            <a:r>
              <a:t>التماثل الدوراني حول نقطة -زاوية الدوران  </a:t>
            </a:r>
          </a:p>
        </p:txBody>
      </p:sp>
      <p:pic>
        <p:nvPicPr>
          <p:cNvPr id="3232" name="IMG_2986.png" descr="IMG_2986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6363" y="772678"/>
            <a:ext cx="3722951" cy="1139713"/>
          </a:xfrm>
          <a:prstGeom prst="rect">
            <a:avLst/>
          </a:prstGeom>
        </p:spPr>
      </p:pic>
      <p:pic>
        <p:nvPicPr>
          <p:cNvPr id="3233" name="IMG_2986.png" descr="IMG_2986.png"/>
          <p:cNvPicPr>
            <a:picLocks noChangeAspect="1"/>
          </p:cNvPicPr>
          <p:nvPr/>
        </p:nvPicPr>
        <p:blipFill>
          <a:blip r:embed="rId4">
            <a:extLst/>
          </a:blip>
          <a:srcRect l="72049" t="43712" r="21343" b="54474"/>
          <a:stretch>
            <a:fillRect/>
          </a:stretch>
        </p:blipFill>
        <p:spPr>
          <a:xfrm>
            <a:off x="4965027" y="1627189"/>
            <a:ext cx="1544078" cy="317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6" h="21531" fill="norm" stroke="1" extrusionOk="0">
                <a:moveTo>
                  <a:pt x="11000" y="49"/>
                </a:moveTo>
                <a:cubicBezTo>
                  <a:pt x="6044" y="-69"/>
                  <a:pt x="1777" y="36"/>
                  <a:pt x="1518" y="264"/>
                </a:cubicBezTo>
                <a:cubicBezTo>
                  <a:pt x="910" y="802"/>
                  <a:pt x="303" y="3747"/>
                  <a:pt x="86" y="7282"/>
                </a:cubicBezTo>
                <a:cubicBezTo>
                  <a:pt x="-164" y="11347"/>
                  <a:pt x="142" y="16066"/>
                  <a:pt x="857" y="19219"/>
                </a:cubicBezTo>
                <a:lnTo>
                  <a:pt x="1380" y="21531"/>
                </a:lnTo>
                <a:lnTo>
                  <a:pt x="20136" y="21531"/>
                </a:lnTo>
                <a:cubicBezTo>
                  <a:pt x="20206" y="21256"/>
                  <a:pt x="20285" y="20971"/>
                  <a:pt x="20400" y="20644"/>
                </a:cubicBezTo>
                <a:cubicBezTo>
                  <a:pt x="20889" y="19252"/>
                  <a:pt x="21436" y="14904"/>
                  <a:pt x="21436" y="12417"/>
                </a:cubicBezTo>
                <a:cubicBezTo>
                  <a:pt x="21436" y="9584"/>
                  <a:pt x="20831" y="3203"/>
                  <a:pt x="20422" y="1743"/>
                </a:cubicBezTo>
                <a:cubicBezTo>
                  <a:pt x="20024" y="322"/>
                  <a:pt x="19739" y="258"/>
                  <a:pt x="11000" y="4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34" name="IMG_2986.png" descr="IMG_2986.png"/>
          <p:cNvPicPr>
            <a:picLocks noChangeAspect="1"/>
          </p:cNvPicPr>
          <p:nvPr/>
        </p:nvPicPr>
        <p:blipFill>
          <a:blip r:embed="rId4">
            <a:extLst/>
          </a:blip>
          <a:srcRect l="54602" t="45438" r="22588" b="49077"/>
          <a:stretch>
            <a:fillRect/>
          </a:stretch>
        </p:blipFill>
        <p:spPr>
          <a:xfrm>
            <a:off x="1316138" y="1961505"/>
            <a:ext cx="4908084" cy="885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5" name="IMG_2986.png" descr="IMG_2986.png"/>
          <p:cNvPicPr>
            <a:picLocks noChangeAspect="1"/>
          </p:cNvPicPr>
          <p:nvPr/>
        </p:nvPicPr>
        <p:blipFill>
          <a:blip r:embed="rId4">
            <a:extLst/>
          </a:blip>
          <a:srcRect l="54602" t="51219" r="22588" b="46783"/>
          <a:stretch>
            <a:fillRect/>
          </a:stretch>
        </p:blipFill>
        <p:spPr>
          <a:xfrm>
            <a:off x="1423879" y="3744684"/>
            <a:ext cx="4908085" cy="322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6" name="IMG_2986.png" descr="IMG_2986.png"/>
          <p:cNvPicPr>
            <a:picLocks noChangeAspect="1"/>
          </p:cNvPicPr>
          <p:nvPr/>
        </p:nvPicPr>
        <p:blipFill>
          <a:blip r:embed="rId4">
            <a:extLst/>
          </a:blip>
          <a:srcRect l="68011" t="54460" r="26198" b="40342"/>
          <a:stretch>
            <a:fillRect/>
          </a:stretch>
        </p:blipFill>
        <p:spPr>
          <a:xfrm>
            <a:off x="5220182" y="2913621"/>
            <a:ext cx="1245858" cy="838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7" name="IMG_2986.png" descr="IMG_2986.png"/>
          <p:cNvPicPr>
            <a:picLocks noChangeAspect="1"/>
          </p:cNvPicPr>
          <p:nvPr/>
        </p:nvPicPr>
        <p:blipFill>
          <a:blip r:embed="rId4">
            <a:extLst/>
          </a:blip>
          <a:srcRect l="62897" t="53832" r="31948" b="40499"/>
          <a:stretch>
            <a:fillRect/>
          </a:stretch>
        </p:blipFill>
        <p:spPr>
          <a:xfrm>
            <a:off x="3709230" y="2714528"/>
            <a:ext cx="1181755" cy="974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8" name="IMG_2986.png" descr="IMG_2986.png"/>
          <p:cNvPicPr>
            <a:picLocks noChangeAspect="1"/>
          </p:cNvPicPr>
          <p:nvPr/>
        </p:nvPicPr>
        <p:blipFill>
          <a:blip r:embed="rId4">
            <a:extLst/>
          </a:blip>
          <a:srcRect l="57878" t="53078" r="36709" b="40436"/>
          <a:stretch>
            <a:fillRect/>
          </a:stretch>
        </p:blipFill>
        <p:spPr>
          <a:xfrm>
            <a:off x="2215343" y="2650125"/>
            <a:ext cx="1164721" cy="1046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9" name="IMG_2986.png" descr="IMG_2986.png"/>
          <p:cNvPicPr>
            <a:picLocks noChangeAspect="1"/>
          </p:cNvPicPr>
          <p:nvPr/>
        </p:nvPicPr>
        <p:blipFill>
          <a:blip r:embed="rId4">
            <a:extLst/>
          </a:blip>
          <a:srcRect l="68832" t="54591" r="27304" b="40895"/>
          <a:stretch>
            <a:fillRect/>
          </a:stretch>
        </p:blipFill>
        <p:spPr>
          <a:xfrm>
            <a:off x="3883235" y="2907819"/>
            <a:ext cx="833883" cy="73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80" h="20930" fill="norm" stroke="1" extrusionOk="0">
                <a:moveTo>
                  <a:pt x="9080" y="5"/>
                </a:moveTo>
                <a:cubicBezTo>
                  <a:pt x="8261" y="-28"/>
                  <a:pt x="7448" y="102"/>
                  <a:pt x="6496" y="392"/>
                </a:cubicBezTo>
                <a:cubicBezTo>
                  <a:pt x="2103" y="1730"/>
                  <a:pt x="-635" y="6834"/>
                  <a:pt x="126" y="12242"/>
                </a:cubicBezTo>
                <a:cubicBezTo>
                  <a:pt x="699" y="16311"/>
                  <a:pt x="2892" y="19279"/>
                  <a:pt x="6278" y="20544"/>
                </a:cubicBezTo>
                <a:cubicBezTo>
                  <a:pt x="9029" y="21572"/>
                  <a:pt x="12986" y="20474"/>
                  <a:pt x="15052" y="18110"/>
                </a:cubicBezTo>
                <a:cubicBezTo>
                  <a:pt x="16198" y="16800"/>
                  <a:pt x="17666" y="13660"/>
                  <a:pt x="17666" y="12515"/>
                </a:cubicBezTo>
                <a:cubicBezTo>
                  <a:pt x="17666" y="12092"/>
                  <a:pt x="17773" y="11621"/>
                  <a:pt x="17904" y="11469"/>
                </a:cubicBezTo>
                <a:cubicBezTo>
                  <a:pt x="18246" y="11072"/>
                  <a:pt x="17539" y="7430"/>
                  <a:pt x="16762" y="5601"/>
                </a:cubicBezTo>
                <a:cubicBezTo>
                  <a:pt x="15828" y="3402"/>
                  <a:pt x="13788" y="1391"/>
                  <a:pt x="11703" y="608"/>
                </a:cubicBezTo>
                <a:cubicBezTo>
                  <a:pt x="10722" y="240"/>
                  <a:pt x="9899" y="39"/>
                  <a:pt x="9080" y="5"/>
                </a:cubicBezTo>
                <a:close/>
                <a:moveTo>
                  <a:pt x="19067" y="7250"/>
                </a:moveTo>
                <a:cubicBezTo>
                  <a:pt x="18857" y="7250"/>
                  <a:pt x="18690" y="7385"/>
                  <a:pt x="18690" y="7545"/>
                </a:cubicBezTo>
                <a:cubicBezTo>
                  <a:pt x="18690" y="7706"/>
                  <a:pt x="18857" y="7841"/>
                  <a:pt x="19067" y="7841"/>
                </a:cubicBezTo>
                <a:cubicBezTo>
                  <a:pt x="19277" y="7841"/>
                  <a:pt x="19455" y="7706"/>
                  <a:pt x="19455" y="7545"/>
                </a:cubicBezTo>
                <a:cubicBezTo>
                  <a:pt x="19455" y="7385"/>
                  <a:pt x="19277" y="7250"/>
                  <a:pt x="19067" y="7250"/>
                </a:cubicBezTo>
                <a:close/>
                <a:moveTo>
                  <a:pt x="20021" y="10605"/>
                </a:moveTo>
                <a:cubicBezTo>
                  <a:pt x="19609" y="10615"/>
                  <a:pt x="19346" y="10913"/>
                  <a:pt x="19554" y="11298"/>
                </a:cubicBezTo>
                <a:cubicBezTo>
                  <a:pt x="19703" y="11573"/>
                  <a:pt x="20210" y="11491"/>
                  <a:pt x="20836" y="11094"/>
                </a:cubicBezTo>
                <a:cubicBezTo>
                  <a:pt x="20965" y="11012"/>
                  <a:pt x="20796" y="10834"/>
                  <a:pt x="20468" y="10696"/>
                </a:cubicBezTo>
                <a:cubicBezTo>
                  <a:pt x="20308" y="10627"/>
                  <a:pt x="20158" y="10601"/>
                  <a:pt x="20021" y="1060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40" name="IMG_2986.png" descr="IMG_2986.png"/>
          <p:cNvPicPr>
            <a:picLocks noChangeAspect="1"/>
          </p:cNvPicPr>
          <p:nvPr/>
        </p:nvPicPr>
        <p:blipFill>
          <a:blip r:embed="rId4">
            <a:extLst/>
          </a:blip>
          <a:srcRect l="68832" t="54591" r="27304" b="40895"/>
          <a:stretch>
            <a:fillRect/>
          </a:stretch>
        </p:blipFill>
        <p:spPr>
          <a:xfrm>
            <a:off x="2394368" y="2893339"/>
            <a:ext cx="833883" cy="73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80" h="20930" fill="norm" stroke="1" extrusionOk="0">
                <a:moveTo>
                  <a:pt x="9080" y="5"/>
                </a:moveTo>
                <a:cubicBezTo>
                  <a:pt x="8261" y="-28"/>
                  <a:pt x="7448" y="102"/>
                  <a:pt x="6496" y="392"/>
                </a:cubicBezTo>
                <a:cubicBezTo>
                  <a:pt x="2103" y="1730"/>
                  <a:pt x="-635" y="6834"/>
                  <a:pt x="126" y="12242"/>
                </a:cubicBezTo>
                <a:cubicBezTo>
                  <a:pt x="699" y="16311"/>
                  <a:pt x="2892" y="19279"/>
                  <a:pt x="6278" y="20544"/>
                </a:cubicBezTo>
                <a:cubicBezTo>
                  <a:pt x="9029" y="21572"/>
                  <a:pt x="12986" y="20474"/>
                  <a:pt x="15052" y="18110"/>
                </a:cubicBezTo>
                <a:cubicBezTo>
                  <a:pt x="16198" y="16800"/>
                  <a:pt x="17666" y="13660"/>
                  <a:pt x="17666" y="12515"/>
                </a:cubicBezTo>
                <a:cubicBezTo>
                  <a:pt x="17666" y="12092"/>
                  <a:pt x="17773" y="11621"/>
                  <a:pt x="17904" y="11469"/>
                </a:cubicBezTo>
                <a:cubicBezTo>
                  <a:pt x="18246" y="11072"/>
                  <a:pt x="17539" y="7430"/>
                  <a:pt x="16762" y="5601"/>
                </a:cubicBezTo>
                <a:cubicBezTo>
                  <a:pt x="15828" y="3402"/>
                  <a:pt x="13788" y="1391"/>
                  <a:pt x="11703" y="608"/>
                </a:cubicBezTo>
                <a:cubicBezTo>
                  <a:pt x="10722" y="240"/>
                  <a:pt x="9899" y="39"/>
                  <a:pt x="9080" y="5"/>
                </a:cubicBezTo>
                <a:close/>
                <a:moveTo>
                  <a:pt x="19067" y="7250"/>
                </a:moveTo>
                <a:cubicBezTo>
                  <a:pt x="18857" y="7250"/>
                  <a:pt x="18690" y="7385"/>
                  <a:pt x="18690" y="7545"/>
                </a:cubicBezTo>
                <a:cubicBezTo>
                  <a:pt x="18690" y="7706"/>
                  <a:pt x="18857" y="7841"/>
                  <a:pt x="19067" y="7841"/>
                </a:cubicBezTo>
                <a:cubicBezTo>
                  <a:pt x="19277" y="7841"/>
                  <a:pt x="19455" y="7706"/>
                  <a:pt x="19455" y="7545"/>
                </a:cubicBezTo>
                <a:cubicBezTo>
                  <a:pt x="19455" y="7385"/>
                  <a:pt x="19277" y="7250"/>
                  <a:pt x="19067" y="7250"/>
                </a:cubicBezTo>
                <a:close/>
                <a:moveTo>
                  <a:pt x="20021" y="10605"/>
                </a:moveTo>
                <a:cubicBezTo>
                  <a:pt x="19609" y="10615"/>
                  <a:pt x="19346" y="10913"/>
                  <a:pt x="19554" y="11298"/>
                </a:cubicBezTo>
                <a:cubicBezTo>
                  <a:pt x="19703" y="11573"/>
                  <a:pt x="20210" y="11491"/>
                  <a:pt x="20836" y="11094"/>
                </a:cubicBezTo>
                <a:cubicBezTo>
                  <a:pt x="20965" y="11012"/>
                  <a:pt x="20796" y="10834"/>
                  <a:pt x="20468" y="10696"/>
                </a:cubicBezTo>
                <a:cubicBezTo>
                  <a:pt x="20308" y="10627"/>
                  <a:pt x="20158" y="10601"/>
                  <a:pt x="20021" y="1060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clickEffect" presetSubtype="0" presetID="8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5412000">
                                      <p:cBhvr>
                                        <p:cTn id="23" dur="20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xit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7" dur="1500" fill="hold"/>
                                        <p:tgtEl>
                                          <p:spTgt spid="3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mph" nodeType="clickEffect" presetSubtype="0" presetID="8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10824000">
                                      <p:cBhvr>
                                        <p:cTn id="44" dur="2000" fill="hold"/>
                                        <p:tgtEl>
                                          <p:spTgt spid="3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xit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8" dur="1500" fill="hold"/>
                                        <p:tgtEl>
                                          <p:spTgt spid="3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35" grpId="11"/>
      <p:bldP build="whole" bldLvl="1" animBg="1" rev="0" advAuto="0" spid="3239" grpId="3"/>
      <p:bldP build="whole" bldLvl="1" animBg="1" rev="0" advAuto="0" spid="3236" grpId="2"/>
      <p:bldP build="whole" bldLvl="1" animBg="1" rev="0" advAuto="0" spid="3239" grpId="4"/>
      <p:bldP build="whole" bldLvl="1" animBg="1" rev="0" advAuto="0" spid="3239" grpId="5"/>
      <p:bldP build="whole" bldLvl="1" animBg="1" rev="0" advAuto="0" spid="3231" grpId="1"/>
      <p:bldP build="whole" bldLvl="1" animBg="1" rev="0" advAuto="0" spid="3240" grpId="7"/>
      <p:bldP build="whole" bldLvl="1" animBg="1" rev="0" advAuto="0" spid="3240" grpId="8"/>
      <p:bldP build="whole" bldLvl="1" animBg="1" rev="0" advAuto="0" spid="3237" grpId="6"/>
      <p:bldP build="whole" bldLvl="1" animBg="1" rev="0" advAuto="0" spid="3240" grpId="9"/>
      <p:bldP build="whole" bldLvl="1" animBg="1" rev="0" advAuto="0" spid="3238" grpId="1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4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4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4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5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5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١٩٨</a:t>
            </a:r>
          </a:p>
        </p:txBody>
      </p:sp>
      <p:grpSp>
        <p:nvGrpSpPr>
          <p:cNvPr id="3256" name="تجميع"/>
          <p:cNvGrpSpPr/>
          <p:nvPr/>
        </p:nvGrpSpPr>
        <p:grpSpPr>
          <a:xfrm>
            <a:off x="1469675" y="1133034"/>
            <a:ext cx="4996299" cy="562571"/>
            <a:chOff x="0" y="0"/>
            <a:chExt cx="4996298" cy="562570"/>
          </a:xfrm>
        </p:grpSpPr>
        <p:grpSp>
          <p:nvGrpSpPr>
            <p:cNvPr id="3254" name="تجميع"/>
            <p:cNvGrpSpPr/>
            <p:nvPr/>
          </p:nvGrpSpPr>
          <p:grpSpPr>
            <a:xfrm rot="5400000">
              <a:off x="2208686" y="-2208687"/>
              <a:ext cx="562570" cy="4979943"/>
              <a:chOff x="0" y="0"/>
              <a:chExt cx="562569" cy="4979941"/>
            </a:xfrm>
          </p:grpSpPr>
          <p:sp>
            <p:nvSpPr>
              <p:cNvPr id="3252" name="Google Shape;2631;p60"/>
              <p:cNvSpPr/>
              <p:nvPr/>
            </p:nvSpPr>
            <p:spPr>
              <a:xfrm rot="5400000">
                <a:off x="-439121" y="439121"/>
                <a:ext cx="1440812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3" name="Google Shape;2632;p60"/>
              <p:cNvSpPr/>
              <p:nvPr/>
            </p:nvSpPr>
            <p:spPr>
              <a:xfrm rot="5400000">
                <a:off x="-1700134" y="2717238"/>
                <a:ext cx="3962837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55" name="تحقق من فهمك"/>
            <p:cNvSpPr txBox="1"/>
            <p:nvPr/>
          </p:nvSpPr>
          <p:spPr>
            <a:xfrm>
              <a:off x="3675890" y="139065"/>
              <a:ext cx="1320409" cy="28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sp>
        <p:nvSpPr>
          <p:cNvPr id="3257" name="الرسم"/>
          <p:cNvSpPr/>
          <p:nvPr/>
        </p:nvSpPr>
        <p:spPr>
          <a:xfrm>
            <a:off x="2264965" y="1774825"/>
            <a:ext cx="38498" cy="32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91" y="0"/>
                </a:moveTo>
                <a:cubicBezTo>
                  <a:pt x="333" y="7261"/>
                  <a:pt x="454" y="14372"/>
                  <a:pt x="0" y="21600"/>
                </a:cubicBezTo>
                <a:cubicBezTo>
                  <a:pt x="7815" y="17391"/>
                  <a:pt x="15722" y="13155"/>
                  <a:pt x="21600" y="10010"/>
                </a:cubicBezTo>
                <a:lnTo>
                  <a:pt x="891" y="0"/>
                </a:lnTo>
                <a:close/>
              </a:path>
            </a:pathLst>
          </a:custGeom>
          <a:solidFill>
            <a:srgbClr val="FCD02F">
              <a:alpha val="19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258" name="IMG_2986.png" descr="IMG_2986.png"/>
          <p:cNvPicPr>
            <a:picLocks noChangeAspect="1"/>
          </p:cNvPicPr>
          <p:nvPr/>
        </p:nvPicPr>
        <p:blipFill>
          <a:blip r:embed="rId3">
            <a:extLst/>
          </a:blip>
          <a:srcRect l="55238" t="62118" r="22384" b="34209"/>
          <a:stretch>
            <a:fillRect/>
          </a:stretch>
        </p:blipFill>
        <p:spPr>
          <a:xfrm>
            <a:off x="1569966" y="1195737"/>
            <a:ext cx="3409236" cy="419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9" name="IMG_2986.png" descr="IMG_2986.png"/>
          <p:cNvPicPr>
            <a:picLocks noChangeAspect="1"/>
          </p:cNvPicPr>
          <p:nvPr/>
        </p:nvPicPr>
        <p:blipFill>
          <a:blip r:embed="rId3">
            <a:extLst/>
          </a:blip>
          <a:srcRect l="70092" t="66027" r="22602" b="27997"/>
          <a:stretch>
            <a:fillRect/>
          </a:stretch>
        </p:blipFill>
        <p:spPr>
          <a:xfrm>
            <a:off x="4962697" y="2062420"/>
            <a:ext cx="1346673" cy="826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0" name="IMG_2986.png" descr="IMG_2986.png"/>
          <p:cNvPicPr>
            <a:picLocks noChangeAspect="1"/>
          </p:cNvPicPr>
          <p:nvPr/>
        </p:nvPicPr>
        <p:blipFill>
          <a:blip r:embed="rId3">
            <a:extLst/>
          </a:blip>
          <a:srcRect l="62720" t="66027" r="30111" b="27997"/>
          <a:stretch>
            <a:fillRect/>
          </a:stretch>
        </p:blipFill>
        <p:spPr>
          <a:xfrm>
            <a:off x="3165624" y="2022361"/>
            <a:ext cx="1321319" cy="826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1" name="IMG_2986.png" descr="IMG_2986.png"/>
          <p:cNvPicPr>
            <a:picLocks noChangeAspect="1"/>
          </p:cNvPicPr>
          <p:nvPr/>
        </p:nvPicPr>
        <p:blipFill>
          <a:blip r:embed="rId3">
            <a:extLst/>
          </a:blip>
          <a:srcRect l="54963" t="65660" r="37401" b="27300"/>
          <a:stretch>
            <a:fillRect/>
          </a:stretch>
        </p:blipFill>
        <p:spPr>
          <a:xfrm>
            <a:off x="1285288" y="1958637"/>
            <a:ext cx="1407526" cy="973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2" name="IMG_2986.png" descr="IMG_2986.png"/>
          <p:cNvPicPr>
            <a:picLocks noChangeAspect="1"/>
          </p:cNvPicPr>
          <p:nvPr/>
        </p:nvPicPr>
        <p:blipFill>
          <a:blip r:embed="rId3">
            <a:extLst/>
          </a:blip>
          <a:srcRect l="70092" t="66753" r="23490" b="27997"/>
          <a:stretch>
            <a:fillRect/>
          </a:stretch>
        </p:blipFill>
        <p:spPr>
          <a:xfrm>
            <a:off x="4925256" y="3256072"/>
            <a:ext cx="1182977" cy="725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3" name="IMG_2986.png" descr="IMG_2986.png"/>
          <p:cNvPicPr>
            <a:picLocks noChangeAspect="1"/>
          </p:cNvPicPr>
          <p:nvPr/>
        </p:nvPicPr>
        <p:blipFill>
          <a:blip r:embed="rId3">
            <a:extLst/>
          </a:blip>
          <a:srcRect l="62720" t="67384" r="30221" b="27997"/>
          <a:stretch>
            <a:fillRect/>
          </a:stretch>
        </p:blipFill>
        <p:spPr>
          <a:xfrm>
            <a:off x="3175744" y="3299530"/>
            <a:ext cx="1301035" cy="638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4" name="IMG_2986.png" descr="IMG_2986.png"/>
          <p:cNvPicPr>
            <a:picLocks noChangeAspect="1"/>
          </p:cNvPicPr>
          <p:nvPr/>
        </p:nvPicPr>
        <p:blipFill>
          <a:blip r:embed="rId3">
            <a:extLst/>
          </a:blip>
          <a:srcRect l="55775" t="67325" r="40153" b="27578"/>
          <a:stretch>
            <a:fillRect/>
          </a:stretch>
        </p:blipFill>
        <p:spPr>
          <a:xfrm>
            <a:off x="1475551" y="3300868"/>
            <a:ext cx="750492" cy="704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07" fill="norm" stroke="1" extrusionOk="0">
                <a:moveTo>
                  <a:pt x="10669" y="1"/>
                </a:moveTo>
                <a:cubicBezTo>
                  <a:pt x="10512" y="56"/>
                  <a:pt x="9717" y="1485"/>
                  <a:pt x="8910" y="3179"/>
                </a:cubicBezTo>
                <a:cubicBezTo>
                  <a:pt x="8102" y="4873"/>
                  <a:pt x="7363" y="6350"/>
                  <a:pt x="7265" y="6452"/>
                </a:cubicBezTo>
                <a:cubicBezTo>
                  <a:pt x="7166" y="6554"/>
                  <a:pt x="5791" y="6829"/>
                  <a:pt x="4203" y="7073"/>
                </a:cubicBezTo>
                <a:cubicBezTo>
                  <a:pt x="382" y="7661"/>
                  <a:pt x="0" y="7769"/>
                  <a:pt x="0" y="8268"/>
                </a:cubicBezTo>
                <a:cubicBezTo>
                  <a:pt x="0" y="8501"/>
                  <a:pt x="1136" y="9813"/>
                  <a:pt x="2524" y="11171"/>
                </a:cubicBezTo>
                <a:lnTo>
                  <a:pt x="5049" y="13631"/>
                </a:lnTo>
                <a:lnTo>
                  <a:pt x="4546" y="16916"/>
                </a:lnTo>
                <a:cubicBezTo>
                  <a:pt x="4271" y="18720"/>
                  <a:pt x="3987" y="20433"/>
                  <a:pt x="3907" y="20727"/>
                </a:cubicBezTo>
                <a:cubicBezTo>
                  <a:pt x="3682" y="21547"/>
                  <a:pt x="4176" y="21397"/>
                  <a:pt x="7630" y="19580"/>
                </a:cubicBezTo>
                <a:lnTo>
                  <a:pt x="10829" y="17896"/>
                </a:lnTo>
                <a:lnTo>
                  <a:pt x="13993" y="19652"/>
                </a:lnTo>
                <a:cubicBezTo>
                  <a:pt x="15738" y="20619"/>
                  <a:pt x="17266" y="21316"/>
                  <a:pt x="17385" y="21193"/>
                </a:cubicBezTo>
                <a:cubicBezTo>
                  <a:pt x="17504" y="21070"/>
                  <a:pt x="17323" y="19345"/>
                  <a:pt x="16985" y="17370"/>
                </a:cubicBezTo>
                <a:lnTo>
                  <a:pt x="16368" y="13787"/>
                </a:lnTo>
                <a:lnTo>
                  <a:pt x="18984" y="11099"/>
                </a:lnTo>
                <a:cubicBezTo>
                  <a:pt x="20421" y="9619"/>
                  <a:pt x="21600" y="8287"/>
                  <a:pt x="21600" y="8148"/>
                </a:cubicBezTo>
                <a:cubicBezTo>
                  <a:pt x="21600" y="7763"/>
                  <a:pt x="21073" y="7630"/>
                  <a:pt x="18082" y="7229"/>
                </a:cubicBezTo>
                <a:cubicBezTo>
                  <a:pt x="16563" y="7025"/>
                  <a:pt x="15052" y="6751"/>
                  <a:pt x="14724" y="6619"/>
                </a:cubicBezTo>
                <a:cubicBezTo>
                  <a:pt x="14360" y="6474"/>
                  <a:pt x="13513" y="5121"/>
                  <a:pt x="12542" y="3143"/>
                </a:cubicBezTo>
                <a:cubicBezTo>
                  <a:pt x="11667" y="1361"/>
                  <a:pt x="10825" y="-53"/>
                  <a:pt x="10669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65" name="لا"/>
          <p:cNvSpPr txBox="1"/>
          <p:nvPr/>
        </p:nvSpPr>
        <p:spPr>
          <a:xfrm>
            <a:off x="5358531" y="4101946"/>
            <a:ext cx="31653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300">
                <a:solidFill>
                  <a:srgbClr val="371A94"/>
                </a:solidFill>
                <a:latin typeface="+mj-lt"/>
                <a:ea typeface="+mj-ea"/>
                <a:cs typeface="+mj-cs"/>
                <a:sym typeface="Muna Bold"/>
              </a:defRPr>
            </a:lvl1pPr>
          </a:lstStyle>
          <a:p>
            <a:pPr rtl="0">
              <a:defRPr/>
            </a:pPr>
            <a:r>
              <a:t>لا </a:t>
            </a:r>
          </a:p>
        </p:txBody>
      </p:sp>
      <p:sp>
        <p:nvSpPr>
          <p:cNvPr id="3266" name="لا"/>
          <p:cNvSpPr txBox="1"/>
          <p:nvPr/>
        </p:nvSpPr>
        <p:spPr>
          <a:xfrm>
            <a:off x="3571606" y="4101946"/>
            <a:ext cx="41288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300">
                <a:solidFill>
                  <a:srgbClr val="371A94"/>
                </a:solidFill>
                <a:latin typeface="+mj-lt"/>
                <a:ea typeface="+mj-ea"/>
                <a:cs typeface="+mj-cs"/>
                <a:sym typeface="Muna Bold"/>
              </a:defRPr>
            </a:lvl1pPr>
          </a:lstStyle>
          <a:p>
            <a:pPr rtl="0">
              <a:defRPr/>
            </a:pPr>
            <a:r>
              <a:t>لا </a:t>
            </a:r>
          </a:p>
        </p:txBody>
      </p:sp>
      <p:sp>
        <p:nvSpPr>
          <p:cNvPr id="3267" name="نعم…"/>
          <p:cNvSpPr txBox="1"/>
          <p:nvPr/>
        </p:nvSpPr>
        <p:spPr>
          <a:xfrm>
            <a:off x="481921" y="3937468"/>
            <a:ext cx="2700575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300">
                <a:solidFill>
                  <a:srgbClr val="371A94"/>
                </a:solidFill>
                <a:latin typeface="+mj-lt"/>
                <a:ea typeface="+mj-ea"/>
                <a:cs typeface="+mj-cs"/>
                <a:sym typeface="Muna Bold"/>
              </a:defRPr>
            </a:pPr>
            <a:r>
              <a:t>نعم</a:t>
            </a:r>
          </a:p>
          <a:p>
            <a:pPr algn="ctr" rtl="0">
              <a:defRPr sz="2300">
                <a:solidFill>
                  <a:srgbClr val="371A94"/>
                </a:solidFill>
                <a:latin typeface="+mj-lt"/>
                <a:ea typeface="+mj-ea"/>
                <a:cs typeface="+mj-cs"/>
                <a:sym typeface="Muna Bold"/>
              </a:defRPr>
            </a:pPr>
            <a:r>
              <a:t> ٧٢ ْ ،١٤٤ ْ ، ٢١٦ ْ ، ٢٨٨ ْ </a:t>
            </a:r>
          </a:p>
        </p:txBody>
      </p:sp>
      <p:grpSp>
        <p:nvGrpSpPr>
          <p:cNvPr id="3274" name="تجميع"/>
          <p:cNvGrpSpPr/>
          <p:nvPr/>
        </p:nvGrpSpPr>
        <p:grpSpPr>
          <a:xfrm>
            <a:off x="6674382" y="2343362"/>
            <a:ext cx="1230040" cy="1047464"/>
            <a:chOff x="0" y="-1"/>
            <a:chExt cx="1230038" cy="1047462"/>
          </a:xfrm>
        </p:grpSpPr>
        <p:sp>
          <p:nvSpPr>
            <p:cNvPr id="3268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273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3269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3270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71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72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4000"/>
                                        <p:tgtEl>
                                          <p:spTgt spid="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mph" nodeType="click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8" dur="1750" fill="hold"/>
                                        <p:tgtEl>
                                          <p:spTgt spid="3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mph" nodeType="clickEffect" presetSubtype="0" presetID="8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2" dur="1750" fill="hold"/>
                                        <p:tgtEl>
                                          <p:spTgt spid="3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mph" nodeType="clickEffect" presetSubtype="0" presetID="8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5412000">
                                      <p:cBhvr>
                                        <p:cTn id="51" dur="2000" fill="hold"/>
                                        <p:tgtEl>
                                          <p:spTgt spid="3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mph" nodeType="clickEffect" presetSubtype="0" presetID="8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5412000">
                                      <p:cBhvr>
                                        <p:cTn id="55" dur="2000" fill="hold"/>
                                        <p:tgtEl>
                                          <p:spTgt spid="3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mph" nodeType="clickEffect" presetSubtype="0" presetID="8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17303999">
                                      <p:cBhvr>
                                        <p:cTn id="68" dur="2750" fill="hold"/>
                                        <p:tgtEl>
                                          <p:spTgt spid="3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mph" nodeType="clickEffect" presetSubtype="0" presetID="8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4338000">
                                      <p:cBhvr>
                                        <p:cTn id="78" dur="2000" fill="hold"/>
                                        <p:tgtEl>
                                          <p:spTgt spid="3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mph" nodeType="clickEffect" presetSubtype="0" presetID="8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8640000">
                                      <p:cBhvr>
                                        <p:cTn id="82" dur="2000" fill="hold"/>
                                        <p:tgtEl>
                                          <p:spTgt spid="3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mph" nodeType="clickEffect" presetSubtype="0" presetID="8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12984000">
                                      <p:cBhvr>
                                        <p:cTn id="86" dur="2500" fill="hold"/>
                                        <p:tgtEl>
                                          <p:spTgt spid="3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clickEffect" presetSubtype="1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91" dur="1000"/>
                                        <p:tgtEl>
                                          <p:spTgt spid="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56" grpId="1"/>
      <p:bldP build="whole" bldLvl="1" animBg="1" rev="0" advAuto="0" spid="3257" grpId="2"/>
      <p:bldP build="whole" bldLvl="1" animBg="1" rev="0" advAuto="0" spid="3264" grpId="16"/>
      <p:bldP build="whole" bldLvl="1" animBg="1" rev="0" advAuto="0" spid="3264" grpId="17"/>
      <p:bldP build="whole" bldLvl="1" animBg="1" rev="0" advAuto="0" spid="3259" grpId="4"/>
      <p:bldP build="whole" bldLvl="1" animBg="1" rev="0" advAuto="0" spid="3264" grpId="18"/>
      <p:bldP build="whole" bldLvl="1" animBg="1" rev="0" advAuto="0" spid="3264" grpId="19"/>
      <p:bldP build="whole" bldLvl="1" animBg="1" rev="0" advAuto="0" spid="3260" grpId="9"/>
      <p:bldP build="whole" bldLvl="1" animBg="1" rev="0" advAuto="0" spid="3267" grpId="20"/>
      <p:bldP build="whole" bldLvl="1" animBg="1" rev="0" advAuto="0" spid="3264" grpId="15"/>
      <p:bldP build="whole" bldLvl="1" animBg="1" rev="0" advAuto="0" spid="3258" grpId="3"/>
      <p:bldP build="whole" bldLvl="1" animBg="1" rev="0" advAuto="0" spid="3266" grpId="13"/>
      <p:bldP build="whole" bldLvl="1" animBg="1" rev="0" advAuto="0" spid="3265" grpId="8"/>
      <p:bldP build="whole" bldLvl="1" animBg="1" rev="0" advAuto="0" spid="3262" grpId="5"/>
      <p:bldP build="whole" bldLvl="1" animBg="1" rev="0" advAuto="0" spid="3262" grpId="6"/>
      <p:bldP build="whole" bldLvl="1" animBg="1" rev="0" advAuto="0" spid="3262" grpId="7"/>
      <p:bldP build="whole" bldLvl="1" animBg="1" rev="0" advAuto="0" spid="3263" grpId="10"/>
      <p:bldP build="whole" bldLvl="1" animBg="1" rev="0" advAuto="0" spid="3263" grpId="11"/>
      <p:bldP build="whole" bldLvl="1" animBg="1" rev="0" advAuto="0" spid="3263" grpId="12"/>
      <p:bldP build="whole" bldLvl="1" animBg="1" rev="0" advAuto="0" spid="3261" grpId="14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7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7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7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7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8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8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8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8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85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٢٠١</a:t>
            </a:r>
          </a:p>
        </p:txBody>
      </p:sp>
      <p:pic>
        <p:nvPicPr>
          <p:cNvPr id="3286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39754">
            <a:off x="6535658" y="2540224"/>
            <a:ext cx="1507487" cy="1481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7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9635" y="3552885"/>
            <a:ext cx="1239211" cy="820358"/>
          </a:xfrm>
          <a:prstGeom prst="rect">
            <a:avLst/>
          </a:prstGeom>
          <a:ln w="12700">
            <a:miter lim="400000"/>
          </a:ln>
        </p:spPr>
      </p:pic>
      <p:sp>
        <p:nvSpPr>
          <p:cNvPr id="3288" name="Google Shape;4622;p49"/>
          <p:cNvSpPr/>
          <p:nvPr/>
        </p:nvSpPr>
        <p:spPr>
          <a:xfrm rot="21451959">
            <a:off x="2489578" y="1361622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291" name="تجميع"/>
          <p:cNvGrpSpPr/>
          <p:nvPr/>
        </p:nvGrpSpPr>
        <p:grpSpPr>
          <a:xfrm>
            <a:off x="2602068" y="1244211"/>
            <a:ext cx="3741393" cy="955006"/>
            <a:chOff x="0" y="0"/>
            <a:chExt cx="3741391" cy="955005"/>
          </a:xfrm>
        </p:grpSpPr>
        <p:sp>
          <p:nvSpPr>
            <p:cNvPr id="3289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3290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92" name="الرسم" descr="الرس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1141" y="4803363"/>
            <a:ext cx="42051" cy="39729"/>
          </a:xfrm>
          <a:prstGeom prst="rect">
            <a:avLst/>
          </a:prstGeom>
        </p:spPr>
      </p:pic>
      <p:pic>
        <p:nvPicPr>
          <p:cNvPr id="3294" name="IMG_2985.png" descr="IMG_2985.png"/>
          <p:cNvPicPr>
            <a:picLocks noChangeAspect="1"/>
          </p:cNvPicPr>
          <p:nvPr/>
        </p:nvPicPr>
        <p:blipFill>
          <a:blip r:embed="rId6">
            <a:extLst/>
          </a:blip>
          <a:srcRect l="17968" t="29328" r="29328" b="63689"/>
          <a:stretch>
            <a:fillRect/>
          </a:stretch>
        </p:blipFill>
        <p:spPr>
          <a:xfrm>
            <a:off x="844109" y="2216679"/>
            <a:ext cx="5664999" cy="5628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32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2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87" grpId="1"/>
      <p:bldP build="whole" bldLvl="1" animBg="1" rev="0" advAuto="0" spid="3287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9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9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9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9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0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0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0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0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05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٢٠١</a:t>
            </a:r>
          </a:p>
        </p:txBody>
      </p:sp>
      <p:grpSp>
        <p:nvGrpSpPr>
          <p:cNvPr id="3308" name="تجميع"/>
          <p:cNvGrpSpPr/>
          <p:nvPr/>
        </p:nvGrpSpPr>
        <p:grpSpPr>
          <a:xfrm>
            <a:off x="1998059" y="1006745"/>
            <a:ext cx="4187089" cy="1401765"/>
            <a:chOff x="-50" y="122237"/>
            <a:chExt cx="4187088" cy="1401764"/>
          </a:xfrm>
        </p:grpSpPr>
        <p:pic>
          <p:nvPicPr>
            <p:cNvPr id="3306" name="IMG_0923.jpeg" descr="IMG_092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124" t="49802" r="19158" b="29535"/>
            <a:stretch>
              <a:fillRect/>
            </a:stretch>
          </p:blipFill>
          <p:spPr>
            <a:xfrm>
              <a:off x="-51" y="122237"/>
              <a:ext cx="4187089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59" y="20431"/>
                    <a:pt x="19756" y="20515"/>
                  </a:cubicBezTo>
                  <a:cubicBezTo>
                    <a:pt x="20095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2" y="13427"/>
                    <a:pt x="20503" y="13587"/>
                  </a:cubicBezTo>
                  <a:cubicBezTo>
                    <a:pt x="20419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70" y="2204"/>
                    <a:pt x="3045" y="2128"/>
                  </a:cubicBezTo>
                  <a:cubicBezTo>
                    <a:pt x="3019" y="2052"/>
                    <a:pt x="3049" y="1821"/>
                    <a:pt x="3112" y="1614"/>
                  </a:cubicBezTo>
                  <a:cubicBezTo>
                    <a:pt x="3218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307" name="Google Shape;4625;p49" descr="Google Shape;4625;p49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927" y="312535"/>
              <a:ext cx="3883132" cy="1021169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309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6610045" y="2715111"/>
            <a:ext cx="1325400" cy="948649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310" name="IMG_2240.jpeg" descr="IMG_2240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23351" y="1233015"/>
            <a:ext cx="1152838" cy="344942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311" name="IMG_2985.png" descr="IMG_2985.png"/>
          <p:cNvPicPr>
            <a:picLocks noChangeAspect="1"/>
          </p:cNvPicPr>
          <p:nvPr/>
        </p:nvPicPr>
        <p:blipFill>
          <a:blip r:embed="rId7">
            <a:extLst/>
          </a:blip>
          <a:srcRect l="14270" t="45154" r="16045" b="25633"/>
          <a:stretch>
            <a:fillRect/>
          </a:stretch>
        </p:blipFill>
        <p:spPr>
          <a:xfrm>
            <a:off x="1258702" y="2438077"/>
            <a:ext cx="5214369" cy="1639450"/>
          </a:xfrm>
          <a:prstGeom prst="rect">
            <a:avLst/>
          </a:prstGeom>
          <a:ln w="12700">
            <a:miter lim="400000"/>
          </a:ln>
        </p:spPr>
      </p:pic>
      <p:sp>
        <p:nvSpPr>
          <p:cNvPr id="3312" name="مستطيل"/>
          <p:cNvSpPr/>
          <p:nvPr/>
        </p:nvSpPr>
        <p:spPr>
          <a:xfrm>
            <a:off x="5505560" y="3476581"/>
            <a:ext cx="947714" cy="501384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9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14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15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16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17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18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20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21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22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23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١٩٩</a:t>
            </a:r>
          </a:p>
        </p:txBody>
      </p:sp>
      <p:pic>
        <p:nvPicPr>
          <p:cNvPr id="3324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7" t="22075" r="52872" b="75255"/>
          <a:stretch>
            <a:fillRect/>
          </a:stretch>
        </p:blipFill>
        <p:spPr>
          <a:xfrm>
            <a:off x="3264672" y="1149637"/>
            <a:ext cx="3292461" cy="407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8" y="58"/>
                </a:moveTo>
                <a:cubicBezTo>
                  <a:pt x="21086" y="215"/>
                  <a:pt x="21031" y="702"/>
                  <a:pt x="20945" y="1574"/>
                </a:cubicBezTo>
                <a:lnTo>
                  <a:pt x="20739" y="3671"/>
                </a:lnTo>
                <a:lnTo>
                  <a:pt x="10669" y="3796"/>
                </a:lnTo>
                <a:cubicBezTo>
                  <a:pt x="1121" y="3925"/>
                  <a:pt x="592" y="3990"/>
                  <a:pt x="392" y="5146"/>
                </a:cubicBezTo>
                <a:cubicBezTo>
                  <a:pt x="-142" y="8246"/>
                  <a:pt x="-127" y="16132"/>
                  <a:pt x="418" y="18810"/>
                </a:cubicBezTo>
                <a:cubicBezTo>
                  <a:pt x="679" y="20089"/>
                  <a:pt x="910" y="20129"/>
                  <a:pt x="7998" y="20222"/>
                </a:cubicBezTo>
                <a:cubicBezTo>
                  <a:pt x="12019" y="20275"/>
                  <a:pt x="16387" y="20492"/>
                  <a:pt x="17704" y="20720"/>
                </a:cubicBezTo>
                <a:cubicBezTo>
                  <a:pt x="19022" y="20949"/>
                  <a:pt x="20193" y="21207"/>
                  <a:pt x="20308" y="21281"/>
                </a:cubicBezTo>
                <a:cubicBezTo>
                  <a:pt x="20649" y="21501"/>
                  <a:pt x="21040" y="20183"/>
                  <a:pt x="21193" y="18312"/>
                </a:cubicBezTo>
                <a:cubicBezTo>
                  <a:pt x="21398" y="15784"/>
                  <a:pt x="21458" y="9083"/>
                  <a:pt x="21293" y="7056"/>
                </a:cubicBezTo>
                <a:cubicBezTo>
                  <a:pt x="21209" y="6018"/>
                  <a:pt x="21190" y="5125"/>
                  <a:pt x="21239" y="4502"/>
                </a:cubicBezTo>
                <a:cubicBezTo>
                  <a:pt x="21337" y="3252"/>
                  <a:pt x="21334" y="1760"/>
                  <a:pt x="21231" y="494"/>
                </a:cubicBezTo>
                <a:cubicBezTo>
                  <a:pt x="21197" y="70"/>
                  <a:pt x="21170" y="-99"/>
                  <a:pt x="21128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25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326" name="IMG_2986.png" descr="IMG_2986.png"/>
          <p:cNvPicPr>
            <a:picLocks noChangeAspect="1"/>
          </p:cNvPicPr>
          <p:nvPr/>
        </p:nvPicPr>
        <p:blipFill>
          <a:blip r:embed="rId5">
            <a:extLst/>
          </a:blip>
          <a:srcRect l="11461" t="49689" r="61224" b="36971"/>
          <a:stretch>
            <a:fillRect/>
          </a:stretch>
        </p:blipFill>
        <p:spPr>
          <a:xfrm>
            <a:off x="1677657" y="1774864"/>
            <a:ext cx="4580276" cy="1677616"/>
          </a:xfrm>
          <a:prstGeom prst="rect">
            <a:avLst/>
          </a:prstGeom>
          <a:ln w="12700">
            <a:miter lim="400000"/>
          </a:ln>
        </p:spPr>
      </p:pic>
      <p:sp>
        <p:nvSpPr>
          <p:cNvPr id="3327" name="لا"/>
          <p:cNvSpPr txBox="1"/>
          <p:nvPr/>
        </p:nvSpPr>
        <p:spPr>
          <a:xfrm>
            <a:off x="4691381" y="4224942"/>
            <a:ext cx="88529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300">
                <a:latin typeface="+mj-lt"/>
                <a:ea typeface="+mj-ea"/>
                <a:cs typeface="+mj-cs"/>
                <a:sym typeface="Muna Bold"/>
              </a:defRPr>
            </a:lvl1pPr>
          </a:lstStyle>
          <a:p>
            <a:pPr rtl="0">
              <a:defRPr/>
            </a:pPr>
            <a:r>
              <a:t>لا </a:t>
            </a:r>
          </a:p>
        </p:txBody>
      </p:sp>
      <p:sp>
        <p:nvSpPr>
          <p:cNvPr id="3328" name="لا"/>
          <p:cNvSpPr txBox="1"/>
          <p:nvPr/>
        </p:nvSpPr>
        <p:spPr>
          <a:xfrm>
            <a:off x="2399668" y="4224942"/>
            <a:ext cx="88528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300">
                <a:latin typeface="+mj-lt"/>
                <a:ea typeface="+mj-ea"/>
                <a:cs typeface="+mj-cs"/>
                <a:sym typeface="Muna Bold"/>
              </a:defRPr>
            </a:lvl1pPr>
          </a:lstStyle>
          <a:p>
            <a:pPr rtl="0">
              <a:defRPr/>
            </a:pPr>
            <a:r>
              <a:t>لا </a:t>
            </a:r>
          </a:p>
        </p:txBody>
      </p:sp>
      <p:pic>
        <p:nvPicPr>
          <p:cNvPr id="3329" name="IMG_2986.png" descr="IMG_2986.png"/>
          <p:cNvPicPr>
            <a:picLocks noChangeAspect="1"/>
          </p:cNvPicPr>
          <p:nvPr/>
        </p:nvPicPr>
        <p:blipFill>
          <a:blip r:embed="rId5">
            <a:extLst/>
          </a:blip>
          <a:srcRect l="28566" t="55109" r="65795" b="38428"/>
          <a:stretch>
            <a:fillRect/>
          </a:stretch>
        </p:blipFill>
        <p:spPr>
          <a:xfrm>
            <a:off x="4638545" y="3357952"/>
            <a:ext cx="738530" cy="634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546" fill="norm" stroke="1" extrusionOk="0">
                <a:moveTo>
                  <a:pt x="5397" y="0"/>
                </a:moveTo>
                <a:cubicBezTo>
                  <a:pt x="4418" y="0"/>
                  <a:pt x="2911" y="1809"/>
                  <a:pt x="2911" y="2990"/>
                </a:cubicBezTo>
                <a:cubicBezTo>
                  <a:pt x="2911" y="3462"/>
                  <a:pt x="2733" y="4333"/>
                  <a:pt x="2508" y="4929"/>
                </a:cubicBezTo>
                <a:cubicBezTo>
                  <a:pt x="2283" y="5525"/>
                  <a:pt x="2021" y="6248"/>
                  <a:pt x="1921" y="6532"/>
                </a:cubicBezTo>
                <a:cubicBezTo>
                  <a:pt x="1822" y="6816"/>
                  <a:pt x="1469" y="7575"/>
                  <a:pt x="1139" y="8215"/>
                </a:cubicBezTo>
                <a:cubicBezTo>
                  <a:pt x="808" y="8856"/>
                  <a:pt x="548" y="9714"/>
                  <a:pt x="575" y="10114"/>
                </a:cubicBezTo>
                <a:cubicBezTo>
                  <a:pt x="601" y="10515"/>
                  <a:pt x="602" y="10908"/>
                  <a:pt x="563" y="11003"/>
                </a:cubicBezTo>
                <a:cubicBezTo>
                  <a:pt x="525" y="11098"/>
                  <a:pt x="456" y="11486"/>
                  <a:pt x="414" y="11865"/>
                </a:cubicBezTo>
                <a:cubicBezTo>
                  <a:pt x="371" y="12243"/>
                  <a:pt x="235" y="12860"/>
                  <a:pt x="114" y="13239"/>
                </a:cubicBezTo>
                <a:cubicBezTo>
                  <a:pt x="-92" y="13884"/>
                  <a:pt x="-63" y="13882"/>
                  <a:pt x="575" y="13171"/>
                </a:cubicBezTo>
                <a:lnTo>
                  <a:pt x="1254" y="12417"/>
                </a:lnTo>
                <a:lnTo>
                  <a:pt x="2232" y="13427"/>
                </a:lnTo>
                <a:cubicBezTo>
                  <a:pt x="2772" y="13982"/>
                  <a:pt x="3212" y="14538"/>
                  <a:pt x="3199" y="14653"/>
                </a:cubicBezTo>
                <a:cubicBezTo>
                  <a:pt x="3160" y="14990"/>
                  <a:pt x="4205" y="15775"/>
                  <a:pt x="4453" y="15595"/>
                </a:cubicBezTo>
                <a:cubicBezTo>
                  <a:pt x="4578" y="15505"/>
                  <a:pt x="4782" y="15728"/>
                  <a:pt x="4902" y="16080"/>
                </a:cubicBezTo>
                <a:cubicBezTo>
                  <a:pt x="5034" y="16468"/>
                  <a:pt x="5412" y="16716"/>
                  <a:pt x="5857" y="16713"/>
                </a:cubicBezTo>
                <a:cubicBezTo>
                  <a:pt x="6369" y="16710"/>
                  <a:pt x="6592" y="16889"/>
                  <a:pt x="6594" y="17319"/>
                </a:cubicBezTo>
                <a:cubicBezTo>
                  <a:pt x="6595" y="17659"/>
                  <a:pt x="6830" y="18091"/>
                  <a:pt x="7112" y="18276"/>
                </a:cubicBezTo>
                <a:cubicBezTo>
                  <a:pt x="7393" y="18460"/>
                  <a:pt x="7618" y="18988"/>
                  <a:pt x="7618" y="19447"/>
                </a:cubicBezTo>
                <a:cubicBezTo>
                  <a:pt x="7618" y="20296"/>
                  <a:pt x="8829" y="21559"/>
                  <a:pt x="9310" y="21211"/>
                </a:cubicBezTo>
                <a:cubicBezTo>
                  <a:pt x="9446" y="21113"/>
                  <a:pt x="9754" y="21180"/>
                  <a:pt x="9989" y="21360"/>
                </a:cubicBezTo>
                <a:cubicBezTo>
                  <a:pt x="10224" y="21539"/>
                  <a:pt x="10678" y="21600"/>
                  <a:pt x="11001" y="21494"/>
                </a:cubicBezTo>
                <a:cubicBezTo>
                  <a:pt x="11325" y="21389"/>
                  <a:pt x="11884" y="21258"/>
                  <a:pt x="12244" y="21198"/>
                </a:cubicBezTo>
                <a:cubicBezTo>
                  <a:pt x="13186" y="21043"/>
                  <a:pt x="13798" y="20344"/>
                  <a:pt x="13798" y="19420"/>
                </a:cubicBezTo>
                <a:cubicBezTo>
                  <a:pt x="13798" y="18980"/>
                  <a:pt x="14023" y="18460"/>
                  <a:pt x="14304" y="18276"/>
                </a:cubicBezTo>
                <a:cubicBezTo>
                  <a:pt x="14586" y="18091"/>
                  <a:pt x="14821" y="17659"/>
                  <a:pt x="14822" y="17319"/>
                </a:cubicBezTo>
                <a:cubicBezTo>
                  <a:pt x="14824" y="16889"/>
                  <a:pt x="15047" y="16710"/>
                  <a:pt x="15559" y="16713"/>
                </a:cubicBezTo>
                <a:cubicBezTo>
                  <a:pt x="16004" y="16716"/>
                  <a:pt x="16382" y="16468"/>
                  <a:pt x="16514" y="16080"/>
                </a:cubicBezTo>
                <a:cubicBezTo>
                  <a:pt x="16634" y="15728"/>
                  <a:pt x="16827" y="15505"/>
                  <a:pt x="16951" y="15595"/>
                </a:cubicBezTo>
                <a:cubicBezTo>
                  <a:pt x="17202" y="15777"/>
                  <a:pt x="18097" y="15123"/>
                  <a:pt x="18160" y="14707"/>
                </a:cubicBezTo>
                <a:cubicBezTo>
                  <a:pt x="18182" y="14561"/>
                  <a:pt x="18644" y="13982"/>
                  <a:pt x="19184" y="13427"/>
                </a:cubicBezTo>
                <a:lnTo>
                  <a:pt x="20162" y="12417"/>
                </a:lnTo>
                <a:lnTo>
                  <a:pt x="20841" y="13171"/>
                </a:lnTo>
                <a:cubicBezTo>
                  <a:pt x="21479" y="13882"/>
                  <a:pt x="21508" y="13884"/>
                  <a:pt x="21302" y="13239"/>
                </a:cubicBezTo>
                <a:cubicBezTo>
                  <a:pt x="21181" y="12860"/>
                  <a:pt x="21045" y="12243"/>
                  <a:pt x="21002" y="11865"/>
                </a:cubicBezTo>
                <a:cubicBezTo>
                  <a:pt x="20960" y="11486"/>
                  <a:pt x="20891" y="11098"/>
                  <a:pt x="20853" y="11003"/>
                </a:cubicBezTo>
                <a:cubicBezTo>
                  <a:pt x="20814" y="10908"/>
                  <a:pt x="20803" y="10515"/>
                  <a:pt x="20830" y="10114"/>
                </a:cubicBezTo>
                <a:cubicBezTo>
                  <a:pt x="20856" y="9714"/>
                  <a:pt x="20608" y="8856"/>
                  <a:pt x="20277" y="8215"/>
                </a:cubicBezTo>
                <a:cubicBezTo>
                  <a:pt x="19947" y="7575"/>
                  <a:pt x="19594" y="6816"/>
                  <a:pt x="19495" y="6532"/>
                </a:cubicBezTo>
                <a:cubicBezTo>
                  <a:pt x="19395" y="6248"/>
                  <a:pt x="19133" y="5525"/>
                  <a:pt x="18908" y="4929"/>
                </a:cubicBezTo>
                <a:cubicBezTo>
                  <a:pt x="18683" y="4333"/>
                  <a:pt x="18505" y="3462"/>
                  <a:pt x="18505" y="2990"/>
                </a:cubicBezTo>
                <a:cubicBezTo>
                  <a:pt x="18505" y="1806"/>
                  <a:pt x="17001" y="0"/>
                  <a:pt x="16019" y="0"/>
                </a:cubicBezTo>
                <a:cubicBezTo>
                  <a:pt x="15591" y="0"/>
                  <a:pt x="14810" y="260"/>
                  <a:pt x="14293" y="579"/>
                </a:cubicBezTo>
                <a:cubicBezTo>
                  <a:pt x="12893" y="1441"/>
                  <a:pt x="8699" y="1472"/>
                  <a:pt x="7261" y="633"/>
                </a:cubicBezTo>
                <a:cubicBezTo>
                  <a:pt x="6661" y="283"/>
                  <a:pt x="5824" y="0"/>
                  <a:pt x="539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30" name="IMG_2986.png" descr="IMG_2986.png"/>
          <p:cNvPicPr>
            <a:picLocks noChangeAspect="1"/>
          </p:cNvPicPr>
          <p:nvPr/>
        </p:nvPicPr>
        <p:blipFill>
          <a:blip r:embed="rId5">
            <a:extLst/>
          </a:blip>
          <a:srcRect l="16488" t="55220" r="79657" b="40009"/>
          <a:stretch>
            <a:fillRect/>
          </a:stretch>
        </p:blipFill>
        <p:spPr>
          <a:xfrm>
            <a:off x="2508130" y="3325127"/>
            <a:ext cx="646289" cy="599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2" h="21458" fill="norm" stroke="1" extrusionOk="0">
                <a:moveTo>
                  <a:pt x="10999" y="2"/>
                </a:moveTo>
                <a:cubicBezTo>
                  <a:pt x="10831" y="-58"/>
                  <a:pt x="10253" y="1322"/>
                  <a:pt x="9718" y="3069"/>
                </a:cubicBezTo>
                <a:cubicBezTo>
                  <a:pt x="8163" y="8152"/>
                  <a:pt x="8503" y="7867"/>
                  <a:pt x="3922" y="7867"/>
                </a:cubicBezTo>
                <a:lnTo>
                  <a:pt x="0" y="7867"/>
                </a:lnTo>
                <a:lnTo>
                  <a:pt x="1479" y="9145"/>
                </a:lnTo>
                <a:lnTo>
                  <a:pt x="2958" y="10409"/>
                </a:lnTo>
                <a:lnTo>
                  <a:pt x="6496" y="10323"/>
                </a:lnTo>
                <a:cubicBezTo>
                  <a:pt x="9788" y="10236"/>
                  <a:pt x="10050" y="10167"/>
                  <a:pt x="10405" y="9401"/>
                </a:cubicBezTo>
                <a:cubicBezTo>
                  <a:pt x="11003" y="8109"/>
                  <a:pt x="11176" y="8072"/>
                  <a:pt x="11540" y="9102"/>
                </a:cubicBezTo>
                <a:cubicBezTo>
                  <a:pt x="11728" y="9632"/>
                  <a:pt x="12290" y="10222"/>
                  <a:pt x="12782" y="10423"/>
                </a:cubicBezTo>
                <a:cubicBezTo>
                  <a:pt x="13628" y="10769"/>
                  <a:pt x="13648" y="10822"/>
                  <a:pt x="13112" y="11459"/>
                </a:cubicBezTo>
                <a:cubicBezTo>
                  <a:pt x="12736" y="11905"/>
                  <a:pt x="12614" y="12446"/>
                  <a:pt x="12755" y="13049"/>
                </a:cubicBezTo>
                <a:cubicBezTo>
                  <a:pt x="13027" y="14213"/>
                  <a:pt x="12471" y="14580"/>
                  <a:pt x="11488" y="13887"/>
                </a:cubicBezTo>
                <a:cubicBezTo>
                  <a:pt x="10758" y="13373"/>
                  <a:pt x="10578" y="13458"/>
                  <a:pt x="8028" y="15463"/>
                </a:cubicBezTo>
                <a:cubicBezTo>
                  <a:pt x="5700" y="17293"/>
                  <a:pt x="5258" y="17811"/>
                  <a:pt x="4767" y="19338"/>
                </a:cubicBezTo>
                <a:cubicBezTo>
                  <a:pt x="4359" y="20606"/>
                  <a:pt x="4309" y="21173"/>
                  <a:pt x="4582" y="21354"/>
                </a:cubicBezTo>
                <a:cubicBezTo>
                  <a:pt x="4790" y="21493"/>
                  <a:pt x="5720" y="21013"/>
                  <a:pt x="6655" y="20289"/>
                </a:cubicBezTo>
                <a:cubicBezTo>
                  <a:pt x="7589" y="19566"/>
                  <a:pt x="8996" y="18493"/>
                  <a:pt x="9771" y="17904"/>
                </a:cubicBezTo>
                <a:lnTo>
                  <a:pt x="11171" y="16825"/>
                </a:lnTo>
                <a:lnTo>
                  <a:pt x="14300" y="19225"/>
                </a:lnTo>
                <a:cubicBezTo>
                  <a:pt x="16021" y="20542"/>
                  <a:pt x="17506" y="21542"/>
                  <a:pt x="17588" y="21454"/>
                </a:cubicBezTo>
                <a:cubicBezTo>
                  <a:pt x="17736" y="21294"/>
                  <a:pt x="16538" y="16798"/>
                  <a:pt x="15924" y="15193"/>
                </a:cubicBezTo>
                <a:cubicBezTo>
                  <a:pt x="15749" y="14735"/>
                  <a:pt x="15607" y="14146"/>
                  <a:pt x="15607" y="13887"/>
                </a:cubicBezTo>
                <a:cubicBezTo>
                  <a:pt x="15607" y="13627"/>
                  <a:pt x="16975" y="12321"/>
                  <a:pt x="18644" y="10976"/>
                </a:cubicBezTo>
                <a:cubicBezTo>
                  <a:pt x="20314" y="9631"/>
                  <a:pt x="21600" y="8374"/>
                  <a:pt x="21496" y="8194"/>
                </a:cubicBezTo>
                <a:cubicBezTo>
                  <a:pt x="21393" y="8014"/>
                  <a:pt x="19646" y="7867"/>
                  <a:pt x="17628" y="7867"/>
                </a:cubicBezTo>
                <a:cubicBezTo>
                  <a:pt x="15061" y="7867"/>
                  <a:pt x="13883" y="7730"/>
                  <a:pt x="13693" y="7413"/>
                </a:cubicBezTo>
                <a:cubicBezTo>
                  <a:pt x="13543" y="7164"/>
                  <a:pt x="12940" y="5424"/>
                  <a:pt x="12359" y="3537"/>
                </a:cubicBezTo>
                <a:cubicBezTo>
                  <a:pt x="11778" y="1651"/>
                  <a:pt x="11168" y="63"/>
                  <a:pt x="10999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mph" nodeType="click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5412000">
                                      <p:cBhvr>
                                        <p:cTn id="12" dur="1750" fill="hold"/>
                                        <p:tgtEl>
                                          <p:spTgt spid="3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click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5412000">
                                      <p:cBhvr>
                                        <p:cTn id="16" dur="2000" fill="hold"/>
                                        <p:tgtEl>
                                          <p:spTgt spid="3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mph" nodeType="click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5412000">
                                      <p:cBhvr>
                                        <p:cTn id="31" dur="2000" fill="hold"/>
                                        <p:tgtEl>
                                          <p:spTgt spid="3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mph" nodeType="clickEffect" presetSubtype="0" presetID="8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5412000">
                                      <p:cBhvr>
                                        <p:cTn id="35" dur="2000" fill="hold"/>
                                        <p:tgtEl>
                                          <p:spTgt spid="3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30" grpId="5"/>
      <p:bldP build="whole" bldLvl="1" animBg="1" rev="0" advAuto="0" spid="3330" grpId="6"/>
      <p:bldP build="whole" bldLvl="1" animBg="1" rev="0" advAuto="0" spid="3330" grpId="7"/>
      <p:bldP build="whole" bldLvl="1" animBg="1" rev="0" advAuto="0" spid="3329" grpId="1"/>
      <p:bldP build="whole" bldLvl="1" animBg="1" rev="0" advAuto="0" spid="3329" grpId="2"/>
      <p:bldP build="whole" bldLvl="1" animBg="1" rev="0" advAuto="0" spid="3329" grpId="3"/>
      <p:bldP build="whole" bldLvl="1" animBg="1" rev="0" advAuto="0" spid="3327" grpId="4"/>
      <p:bldP build="whole" bldLvl="1" animBg="1" rev="0" advAuto="0" spid="3328" grpId="8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2" name="Google Shape;1046;p38"/>
          <p:cNvGrpSpPr/>
          <p:nvPr/>
        </p:nvGrpSpPr>
        <p:grpSpPr>
          <a:xfrm>
            <a:off x="5327290" y="1604831"/>
            <a:ext cx="2074961" cy="1734999"/>
            <a:chOff x="0" y="0"/>
            <a:chExt cx="2074959" cy="1734997"/>
          </a:xfrm>
        </p:grpSpPr>
        <p:grpSp>
          <p:nvGrpSpPr>
            <p:cNvPr id="2330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2326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2323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324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325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329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2327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328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331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333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5358585" y="1686461"/>
            <a:ext cx="2012371" cy="1131959"/>
          </a:xfrm>
          <a:prstGeom prst="rect">
            <a:avLst/>
          </a:prstGeom>
          <a:ln w="12700">
            <a:miter lim="400000"/>
          </a:ln>
        </p:spPr>
      </p:pic>
      <p:sp>
        <p:nvSpPr>
          <p:cNvPr id="2334" name="Google Shape;1736;p24"/>
          <p:cNvSpPr txBox="1"/>
          <p:nvPr/>
        </p:nvSpPr>
        <p:spPr>
          <a:xfrm>
            <a:off x="1648346" y="1608305"/>
            <a:ext cx="2682130" cy="1579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337" name="مربع"/>
          <p:cNvGrpSpPr/>
          <p:nvPr/>
        </p:nvGrpSpPr>
        <p:grpSpPr>
          <a:xfrm>
            <a:off x="7614396" y="423643"/>
            <a:ext cx="468892" cy="468891"/>
            <a:chOff x="0" y="0"/>
            <a:chExt cx="468890" cy="468890"/>
          </a:xfrm>
        </p:grpSpPr>
        <p:sp>
          <p:nvSpPr>
            <p:cNvPr id="2336" name="مربع"/>
            <p:cNvSpPr/>
            <p:nvPr/>
          </p:nvSpPr>
          <p:spPr>
            <a:xfrm>
              <a:off x="6350" y="6350"/>
              <a:ext cx="456191" cy="456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335" name="مربع مربع" descr="مربع مربع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68891" cy="468891"/>
            </a:xfrm>
            <a:prstGeom prst="rect">
              <a:avLst/>
            </a:prstGeom>
            <a:effectLst/>
          </p:spPr>
        </p:pic>
      </p:grpSp>
      <p:pic>
        <p:nvPicPr>
          <p:cNvPr id="2338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6392" y="867133"/>
            <a:ext cx="1862496" cy="38101"/>
          </a:xfrm>
          <a:prstGeom prst="rect">
            <a:avLst/>
          </a:prstGeom>
        </p:spPr>
      </p:pic>
      <p:pic>
        <p:nvPicPr>
          <p:cNvPr id="2340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787266" y="2233390"/>
            <a:ext cx="3679661" cy="38101"/>
          </a:xfrm>
          <a:prstGeom prst="rect">
            <a:avLst/>
          </a:prstGeom>
        </p:spPr>
      </p:pic>
      <p:grpSp>
        <p:nvGrpSpPr>
          <p:cNvPr id="2352" name="Google Shape;313;p4"/>
          <p:cNvGrpSpPr/>
          <p:nvPr/>
        </p:nvGrpSpPr>
        <p:grpSpPr>
          <a:xfrm rot="853477">
            <a:off x="7722568" y="533591"/>
            <a:ext cx="206072" cy="198981"/>
            <a:chOff x="17" y="17"/>
            <a:chExt cx="206070" cy="198980"/>
          </a:xfrm>
        </p:grpSpPr>
        <p:sp>
          <p:nvSpPr>
            <p:cNvPr id="2342" name="Google Shape;314;p4"/>
            <p:cNvSpPr/>
            <p:nvPr/>
          </p:nvSpPr>
          <p:spPr>
            <a:xfrm>
              <a:off x="30590" y="21731"/>
              <a:ext cx="145368" cy="14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315;p4"/>
            <p:cNvSpPr/>
            <p:nvPr/>
          </p:nvSpPr>
          <p:spPr>
            <a:xfrm>
              <a:off x="42561" y="21731"/>
              <a:ext cx="135165" cy="148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316;p4"/>
            <p:cNvSpPr/>
            <p:nvPr/>
          </p:nvSpPr>
          <p:spPr>
            <a:xfrm>
              <a:off x="105931" y="17"/>
              <a:ext cx="8984" cy="19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317;p4"/>
            <p:cNvSpPr/>
            <p:nvPr/>
          </p:nvSpPr>
          <p:spPr>
            <a:xfrm>
              <a:off x="17" y="86590"/>
              <a:ext cx="201634" cy="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318;p4"/>
            <p:cNvSpPr/>
            <p:nvPr/>
          </p:nvSpPr>
          <p:spPr>
            <a:xfrm>
              <a:off x="68254" y="4455"/>
              <a:ext cx="74019" cy="18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319;p4"/>
            <p:cNvSpPr/>
            <p:nvPr/>
          </p:nvSpPr>
          <p:spPr>
            <a:xfrm>
              <a:off x="16409" y="60739"/>
              <a:ext cx="189680" cy="6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320;p4"/>
            <p:cNvSpPr/>
            <p:nvPr/>
          </p:nvSpPr>
          <p:spPr>
            <a:xfrm>
              <a:off x="23057" y="55858"/>
              <a:ext cx="182148" cy="7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321;p4"/>
            <p:cNvSpPr/>
            <p:nvPr/>
          </p:nvSpPr>
          <p:spPr>
            <a:xfrm>
              <a:off x="60279" y="8876"/>
              <a:ext cx="85089" cy="18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322;p4"/>
            <p:cNvSpPr/>
            <p:nvPr/>
          </p:nvSpPr>
          <p:spPr>
            <a:xfrm>
              <a:off x="64784" y="51889"/>
              <a:ext cx="83620" cy="8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323;p4"/>
            <p:cNvSpPr/>
            <p:nvPr/>
          </p:nvSpPr>
          <p:spPr>
            <a:xfrm>
              <a:off x="84055" y="70993"/>
              <a:ext cx="45028" cy="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53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205331" y="1743358"/>
            <a:ext cx="2699597" cy="38101"/>
          </a:xfrm>
          <a:prstGeom prst="rect">
            <a:avLst/>
          </a:prstGeom>
        </p:spPr>
      </p:pic>
      <p:pic>
        <p:nvPicPr>
          <p:cNvPr id="2355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80919" y="937059"/>
            <a:ext cx="1517969" cy="38101"/>
          </a:xfrm>
          <a:prstGeom prst="rect">
            <a:avLst/>
          </a:prstGeom>
        </p:spPr>
      </p:pic>
      <p:pic>
        <p:nvPicPr>
          <p:cNvPr id="2357" name="IMG_0588.jpeg" descr="IMG_058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76766" y="2145187"/>
            <a:ext cx="1116177" cy="8408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358" name="IMG_1531.png" descr="IMG_1531.png"/>
          <p:cNvPicPr>
            <a:picLocks noChangeAspect="1"/>
          </p:cNvPicPr>
          <p:nvPr/>
        </p:nvPicPr>
        <p:blipFill>
          <a:blip r:embed="rId11">
            <a:alphaModFix amt="31278"/>
            <a:extLst/>
          </a:blip>
          <a:srcRect l="30813" t="3020" r="30813" b="47659"/>
          <a:stretch>
            <a:fillRect/>
          </a:stretch>
        </p:blipFill>
        <p:spPr>
          <a:xfrm>
            <a:off x="2286544" y="555318"/>
            <a:ext cx="2101564" cy="2711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3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333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33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3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33"/>
                  </p:tgtEl>
                </p:cond>
              </p:nextCondLst>
            </p:seq>
          </p:childTnLst>
        </p:cTn>
      </p:par>
    </p:tnLst>
    <p:bldLst>
      <p:bldP build="whole" bldLvl="1" animBg="1" rev="0" advAuto="0" spid="2357" grpId="3"/>
      <p:bldP build="whole" bldLvl="1" animBg="1" rev="0" advAuto="0" spid="2334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3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3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3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3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3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3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3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4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4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٢٠٠</a:t>
            </a:r>
          </a:p>
        </p:txBody>
      </p:sp>
      <p:pic>
        <p:nvPicPr>
          <p:cNvPr id="3342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3" b="64546"/>
          <a:stretch>
            <a:fillRect/>
          </a:stretch>
        </p:blipFill>
        <p:spPr>
          <a:xfrm>
            <a:off x="3908948" y="1122126"/>
            <a:ext cx="2662136" cy="26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343" name="الحل"/>
          <p:cNvSpPr txBox="1"/>
          <p:nvPr/>
        </p:nvSpPr>
        <p:spPr>
          <a:xfrm>
            <a:off x="5096663" y="3379944"/>
            <a:ext cx="1094496" cy="7158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50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3344" name="IMG_2984.png" descr="IMG_2984.png"/>
          <p:cNvPicPr>
            <a:picLocks noChangeAspect="1"/>
          </p:cNvPicPr>
          <p:nvPr/>
        </p:nvPicPr>
        <p:blipFill>
          <a:blip r:embed="rId4">
            <a:extLst/>
          </a:blip>
          <a:srcRect l="19964" t="64280" r="29798" b="25140"/>
          <a:stretch>
            <a:fillRect/>
          </a:stretch>
        </p:blipFill>
        <p:spPr>
          <a:xfrm>
            <a:off x="1594600" y="1493486"/>
            <a:ext cx="4914418" cy="776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5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605" t="27943" r="53398" b="47336"/>
          <a:stretch>
            <a:fillRect/>
          </a:stretch>
        </p:blipFill>
        <p:spPr>
          <a:xfrm>
            <a:off x="1534159" y="2257119"/>
            <a:ext cx="3958735" cy="2127549"/>
          </a:xfrm>
          <a:prstGeom prst="rect">
            <a:avLst/>
          </a:prstGeom>
          <a:ln w="12700">
            <a:miter lim="400000"/>
          </a:ln>
        </p:spPr>
      </p:pic>
      <p:sp>
        <p:nvSpPr>
          <p:cNvPr id="3346" name="H"/>
          <p:cNvSpPr txBox="1"/>
          <p:nvPr/>
        </p:nvSpPr>
        <p:spPr>
          <a:xfrm>
            <a:off x="2552817" y="2808377"/>
            <a:ext cx="47127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 sz="5000">
                <a:solidFill>
                  <a:srgbClr val="004D65"/>
                </a:solidFill>
                <a:latin typeface="+mj-lt"/>
                <a:ea typeface="+mj-ea"/>
                <a:cs typeface="+mj-cs"/>
                <a:sym typeface="Muna Bold"/>
              </a:defRPr>
            </a:lvl1pPr>
          </a:lstStyle>
          <a:p>
            <a:pPr/>
            <a:r>
              <a:t>H</a:t>
            </a:r>
          </a:p>
        </p:txBody>
      </p:sp>
      <p:sp>
        <p:nvSpPr>
          <p:cNvPr id="3347" name="I"/>
          <p:cNvSpPr txBox="1"/>
          <p:nvPr/>
        </p:nvSpPr>
        <p:spPr>
          <a:xfrm>
            <a:off x="3401525" y="2808377"/>
            <a:ext cx="8580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rtl="0">
              <a:defRPr sz="5000">
                <a:solidFill>
                  <a:srgbClr val="669D34"/>
                </a:solidFill>
                <a:latin typeface="+mj-lt"/>
                <a:ea typeface="+mj-ea"/>
                <a:cs typeface="+mj-cs"/>
                <a:sym typeface="Muna Bold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3348" name="S"/>
          <p:cNvSpPr txBox="1"/>
          <p:nvPr/>
        </p:nvSpPr>
        <p:spPr>
          <a:xfrm>
            <a:off x="4072001" y="2804739"/>
            <a:ext cx="43624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rtl="0">
              <a:defRPr sz="5000">
                <a:solidFill>
                  <a:srgbClr val="99244F"/>
                </a:solidFill>
                <a:latin typeface="+mj-lt"/>
                <a:ea typeface="+mj-ea"/>
                <a:cs typeface="+mj-cs"/>
                <a:sym typeface="Muna Bold"/>
              </a:defRPr>
            </a:lvl1pPr>
          </a:lstStyle>
          <a:p>
            <a:pPr/>
            <a:r>
              <a:t>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10758000">
                                      <p:cBhvr>
                                        <p:cTn id="11" dur="2000" fill="hold"/>
                                        <p:tgtEl>
                                          <p:spTgt spid="3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clickEffect" presetSubtype="0" presetID="8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0" dur="2250" fill="hold"/>
                                        <p:tgtEl>
                                          <p:spTgt spid="3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click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9" dur="2000" fill="hold"/>
                                        <p:tgtEl>
                                          <p:spTgt spid="3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48" grpId="6"/>
      <p:bldP build="whole" bldLvl="1" animBg="1" rev="0" advAuto="0" spid="3346" grpId="1"/>
      <p:bldP build="whole" bldLvl="1" animBg="1" rev="0" advAuto="0" spid="3347" grpId="3"/>
      <p:bldP build="whole" bldLvl="1" animBg="1" rev="0" advAuto="0" spid="3346" grpId="2"/>
      <p:bldP build="whole" bldLvl="1" animBg="1" rev="0" advAuto="0" spid="3347" grpId="4"/>
      <p:bldP build="whole" bldLvl="1" animBg="1" rev="0" advAuto="0" spid="3348" grpId="5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2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3351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350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3353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54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360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55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56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57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58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59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61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62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63" name="Google Shape;4625;p49"/>
          <p:cNvSpPr txBox="1"/>
          <p:nvPr>
            <p:ph type="title"/>
          </p:nvPr>
        </p:nvSpPr>
        <p:spPr>
          <a:xfrm>
            <a:off x="3203970" y="1752782"/>
            <a:ext cx="1911232" cy="54518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algn="l" defTabSz="365760">
              <a:defRPr sz="2240">
                <a:solidFill>
                  <a:schemeClr val="accent3">
                    <a:lumOff val="7549"/>
                  </a:schemeClr>
                </a:solidFill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3364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65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9" name="Google Shape;4622;p49"/>
          <p:cNvGrpSpPr/>
          <p:nvPr/>
        </p:nvGrpSpPr>
        <p:grpSpPr>
          <a:xfrm rot="21451959">
            <a:off x="1689016" y="1416199"/>
            <a:ext cx="4941141" cy="1406196"/>
            <a:chOff x="0" y="0"/>
            <a:chExt cx="4941140" cy="1406194"/>
          </a:xfrm>
        </p:grpSpPr>
        <p:sp>
          <p:nvSpPr>
            <p:cNvPr id="3368" name="Google Shape;4622;p49"/>
            <p:cNvSpPr/>
            <p:nvPr/>
          </p:nvSpPr>
          <p:spPr>
            <a:xfrm>
              <a:off x="215900" y="139700"/>
              <a:ext cx="4509341" cy="847395"/>
            </a:xfrm>
            <a:prstGeom prst="rect">
              <a:avLst/>
            </a:prstGeom>
            <a:solidFill>
              <a:schemeClr val="accent3">
                <a:lumOff val="7549"/>
              </a:scheme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367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4941141" cy="1406196"/>
            </a:xfrm>
            <a:prstGeom prst="rect">
              <a:avLst/>
            </a:prstGeom>
            <a:effectLst/>
          </p:spPr>
        </p:pic>
      </p:grpSp>
      <p:sp>
        <p:nvSpPr>
          <p:cNvPr id="3370" name="Google Shape;4623;p49"/>
          <p:cNvSpPr/>
          <p:nvPr/>
        </p:nvSpPr>
        <p:spPr>
          <a:xfrm rot="21189298">
            <a:off x="1526026" y="1475416"/>
            <a:ext cx="764395" cy="57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1" name="Google Shape;4624;p49"/>
          <p:cNvSpPr/>
          <p:nvPr/>
        </p:nvSpPr>
        <p:spPr>
          <a:xfrm rot="4554862">
            <a:off x="5782152" y="1373991"/>
            <a:ext cx="1088262" cy="506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37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7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7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7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7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7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7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7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80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81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pic>
        <p:nvPicPr>
          <p:cNvPr id="3382" name="IMG_1178.jpeg" descr="IMG_1178.jpeg"/>
          <p:cNvPicPr>
            <a:picLocks noChangeAspect="1"/>
          </p:cNvPicPr>
          <p:nvPr/>
        </p:nvPicPr>
        <p:blipFill>
          <a:blip r:embed="rId4">
            <a:extLst/>
          </a:blip>
          <a:srcRect l="16581" t="12243" r="22301" b="20371"/>
          <a:stretch>
            <a:fillRect/>
          </a:stretch>
        </p:blipFill>
        <p:spPr>
          <a:xfrm>
            <a:off x="2132387" y="1542246"/>
            <a:ext cx="1011883" cy="968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42" fill="norm" stroke="1" extrusionOk="0">
                <a:moveTo>
                  <a:pt x="11710" y="7"/>
                </a:moveTo>
                <a:cubicBezTo>
                  <a:pt x="10338" y="62"/>
                  <a:pt x="9383" y="440"/>
                  <a:pt x="8531" y="1278"/>
                </a:cubicBezTo>
                <a:cubicBezTo>
                  <a:pt x="8268" y="1537"/>
                  <a:pt x="7930" y="1815"/>
                  <a:pt x="7787" y="1888"/>
                </a:cubicBezTo>
                <a:cubicBezTo>
                  <a:pt x="7491" y="2037"/>
                  <a:pt x="7058" y="2374"/>
                  <a:pt x="6570" y="2841"/>
                </a:cubicBezTo>
                <a:cubicBezTo>
                  <a:pt x="6385" y="3018"/>
                  <a:pt x="6074" y="3302"/>
                  <a:pt x="5876" y="3468"/>
                </a:cubicBezTo>
                <a:cubicBezTo>
                  <a:pt x="4785" y="4390"/>
                  <a:pt x="4300" y="4972"/>
                  <a:pt x="3526" y="6312"/>
                </a:cubicBezTo>
                <a:cubicBezTo>
                  <a:pt x="2621" y="7877"/>
                  <a:pt x="2191" y="9689"/>
                  <a:pt x="2249" y="11663"/>
                </a:cubicBezTo>
                <a:cubicBezTo>
                  <a:pt x="2264" y="12182"/>
                  <a:pt x="2293" y="12681"/>
                  <a:pt x="2308" y="12767"/>
                </a:cubicBezTo>
                <a:cubicBezTo>
                  <a:pt x="2324" y="12854"/>
                  <a:pt x="2370" y="13116"/>
                  <a:pt x="2410" y="13359"/>
                </a:cubicBezTo>
                <a:cubicBezTo>
                  <a:pt x="2449" y="13601"/>
                  <a:pt x="2541" y="14000"/>
                  <a:pt x="2621" y="14242"/>
                </a:cubicBezTo>
                <a:cubicBezTo>
                  <a:pt x="2762" y="14672"/>
                  <a:pt x="2766" y="14682"/>
                  <a:pt x="2655" y="14780"/>
                </a:cubicBezTo>
                <a:cubicBezTo>
                  <a:pt x="2592" y="14836"/>
                  <a:pt x="2393" y="14899"/>
                  <a:pt x="2207" y="14922"/>
                </a:cubicBezTo>
                <a:cubicBezTo>
                  <a:pt x="1395" y="15021"/>
                  <a:pt x="1160" y="15166"/>
                  <a:pt x="1116" y="15602"/>
                </a:cubicBezTo>
                <a:cubicBezTo>
                  <a:pt x="1104" y="15719"/>
                  <a:pt x="1065" y="15902"/>
                  <a:pt x="1023" y="16008"/>
                </a:cubicBezTo>
                <a:cubicBezTo>
                  <a:pt x="929" y="16246"/>
                  <a:pt x="981" y="16489"/>
                  <a:pt x="1167" y="16679"/>
                </a:cubicBezTo>
                <a:cubicBezTo>
                  <a:pt x="1244" y="16758"/>
                  <a:pt x="1366" y="16915"/>
                  <a:pt x="1437" y="17023"/>
                </a:cubicBezTo>
                <a:cubicBezTo>
                  <a:pt x="1525" y="17157"/>
                  <a:pt x="1633" y="17234"/>
                  <a:pt x="1776" y="17262"/>
                </a:cubicBezTo>
                <a:cubicBezTo>
                  <a:pt x="1892" y="17285"/>
                  <a:pt x="2013" y="17348"/>
                  <a:pt x="2046" y="17412"/>
                </a:cubicBezTo>
                <a:cubicBezTo>
                  <a:pt x="2157" y="17627"/>
                  <a:pt x="2397" y="17658"/>
                  <a:pt x="3078" y="17544"/>
                </a:cubicBezTo>
                <a:cubicBezTo>
                  <a:pt x="3985" y="17392"/>
                  <a:pt x="4097" y="17423"/>
                  <a:pt x="4456" y="17854"/>
                </a:cubicBezTo>
                <a:cubicBezTo>
                  <a:pt x="4618" y="18049"/>
                  <a:pt x="4868" y="18335"/>
                  <a:pt x="5005" y="18489"/>
                </a:cubicBezTo>
                <a:cubicBezTo>
                  <a:pt x="5221" y="18732"/>
                  <a:pt x="5499" y="19207"/>
                  <a:pt x="6198" y="20503"/>
                </a:cubicBezTo>
                <a:cubicBezTo>
                  <a:pt x="6413" y="20903"/>
                  <a:pt x="6635" y="21110"/>
                  <a:pt x="6925" y="21192"/>
                </a:cubicBezTo>
                <a:cubicBezTo>
                  <a:pt x="7251" y="21283"/>
                  <a:pt x="7591" y="21193"/>
                  <a:pt x="7872" y="20935"/>
                </a:cubicBezTo>
                <a:lnTo>
                  <a:pt x="8075" y="20741"/>
                </a:lnTo>
                <a:lnTo>
                  <a:pt x="8421" y="20838"/>
                </a:lnTo>
                <a:cubicBezTo>
                  <a:pt x="8866" y="20959"/>
                  <a:pt x="9082" y="21046"/>
                  <a:pt x="9131" y="21130"/>
                </a:cubicBezTo>
                <a:cubicBezTo>
                  <a:pt x="9153" y="21166"/>
                  <a:pt x="9290" y="21192"/>
                  <a:pt x="9436" y="21192"/>
                </a:cubicBezTo>
                <a:cubicBezTo>
                  <a:pt x="9581" y="21192"/>
                  <a:pt x="9713" y="21221"/>
                  <a:pt x="9732" y="21253"/>
                </a:cubicBezTo>
                <a:cubicBezTo>
                  <a:pt x="9751" y="21286"/>
                  <a:pt x="9818" y="21316"/>
                  <a:pt x="9875" y="21315"/>
                </a:cubicBezTo>
                <a:cubicBezTo>
                  <a:pt x="10078" y="21311"/>
                  <a:pt x="10886" y="21438"/>
                  <a:pt x="11034" y="21501"/>
                </a:cubicBezTo>
                <a:cubicBezTo>
                  <a:pt x="11116" y="21536"/>
                  <a:pt x="11238" y="21553"/>
                  <a:pt x="11304" y="21536"/>
                </a:cubicBezTo>
                <a:cubicBezTo>
                  <a:pt x="11371" y="21519"/>
                  <a:pt x="11695" y="21503"/>
                  <a:pt x="12023" y="21501"/>
                </a:cubicBezTo>
                <a:cubicBezTo>
                  <a:pt x="12351" y="21498"/>
                  <a:pt x="12698" y="21476"/>
                  <a:pt x="12792" y="21448"/>
                </a:cubicBezTo>
                <a:cubicBezTo>
                  <a:pt x="12891" y="21418"/>
                  <a:pt x="12975" y="21423"/>
                  <a:pt x="12995" y="21456"/>
                </a:cubicBezTo>
                <a:cubicBezTo>
                  <a:pt x="13048" y="21546"/>
                  <a:pt x="13305" y="21521"/>
                  <a:pt x="13384" y="21421"/>
                </a:cubicBezTo>
                <a:cubicBezTo>
                  <a:pt x="13423" y="21372"/>
                  <a:pt x="13575" y="21323"/>
                  <a:pt x="13731" y="21306"/>
                </a:cubicBezTo>
                <a:cubicBezTo>
                  <a:pt x="14092" y="21267"/>
                  <a:pt x="14589" y="21149"/>
                  <a:pt x="14729" y="21068"/>
                </a:cubicBezTo>
                <a:cubicBezTo>
                  <a:pt x="14818" y="21016"/>
                  <a:pt x="15529" y="20889"/>
                  <a:pt x="15777" y="20882"/>
                </a:cubicBezTo>
                <a:cubicBezTo>
                  <a:pt x="15848" y="20880"/>
                  <a:pt x="17910" y="19342"/>
                  <a:pt x="17967" y="19249"/>
                </a:cubicBezTo>
                <a:cubicBezTo>
                  <a:pt x="17984" y="19220"/>
                  <a:pt x="18182" y="19043"/>
                  <a:pt x="18407" y="18851"/>
                </a:cubicBezTo>
                <a:cubicBezTo>
                  <a:pt x="18803" y="18513"/>
                  <a:pt x="18822" y="18506"/>
                  <a:pt x="19041" y="18569"/>
                </a:cubicBezTo>
                <a:cubicBezTo>
                  <a:pt x="19361" y="18661"/>
                  <a:pt x="19897" y="18594"/>
                  <a:pt x="20174" y="18428"/>
                </a:cubicBezTo>
                <a:cubicBezTo>
                  <a:pt x="20652" y="18140"/>
                  <a:pt x="20981" y="17474"/>
                  <a:pt x="20909" y="16917"/>
                </a:cubicBezTo>
                <a:cubicBezTo>
                  <a:pt x="20892" y="16780"/>
                  <a:pt x="20797" y="16484"/>
                  <a:pt x="20698" y="16264"/>
                </a:cubicBezTo>
                <a:lnTo>
                  <a:pt x="20512" y="15867"/>
                </a:lnTo>
                <a:lnTo>
                  <a:pt x="20816" y="15496"/>
                </a:lnTo>
                <a:cubicBezTo>
                  <a:pt x="21165" y="15069"/>
                  <a:pt x="21237" y="14913"/>
                  <a:pt x="21188" y="14657"/>
                </a:cubicBezTo>
                <a:cubicBezTo>
                  <a:pt x="21157" y="14493"/>
                  <a:pt x="21220" y="14063"/>
                  <a:pt x="21400" y="13332"/>
                </a:cubicBezTo>
                <a:cubicBezTo>
                  <a:pt x="21429" y="13211"/>
                  <a:pt x="21487" y="12705"/>
                  <a:pt x="21526" y="12211"/>
                </a:cubicBezTo>
                <a:cubicBezTo>
                  <a:pt x="21600" y="11292"/>
                  <a:pt x="21534" y="9838"/>
                  <a:pt x="21400" y="9394"/>
                </a:cubicBezTo>
                <a:cubicBezTo>
                  <a:pt x="21368" y="9290"/>
                  <a:pt x="21284" y="8955"/>
                  <a:pt x="21214" y="8643"/>
                </a:cubicBezTo>
                <a:cubicBezTo>
                  <a:pt x="21143" y="8332"/>
                  <a:pt x="21048" y="8023"/>
                  <a:pt x="21002" y="7954"/>
                </a:cubicBezTo>
                <a:cubicBezTo>
                  <a:pt x="20957" y="7886"/>
                  <a:pt x="20926" y="7792"/>
                  <a:pt x="20926" y="7751"/>
                </a:cubicBezTo>
                <a:cubicBezTo>
                  <a:pt x="20926" y="7710"/>
                  <a:pt x="20831" y="7462"/>
                  <a:pt x="20715" y="7204"/>
                </a:cubicBezTo>
                <a:cubicBezTo>
                  <a:pt x="20599" y="6945"/>
                  <a:pt x="20503" y="6716"/>
                  <a:pt x="20503" y="6692"/>
                </a:cubicBezTo>
                <a:cubicBezTo>
                  <a:pt x="20503" y="6627"/>
                  <a:pt x="19941" y="5724"/>
                  <a:pt x="19717" y="5429"/>
                </a:cubicBezTo>
                <a:cubicBezTo>
                  <a:pt x="19612" y="5290"/>
                  <a:pt x="19256" y="4756"/>
                  <a:pt x="18931" y="4237"/>
                </a:cubicBezTo>
                <a:cubicBezTo>
                  <a:pt x="17837" y="2490"/>
                  <a:pt x="16987" y="1645"/>
                  <a:pt x="15583" y="916"/>
                </a:cubicBezTo>
                <a:cubicBezTo>
                  <a:pt x="14285" y="243"/>
                  <a:pt x="13042" y="-47"/>
                  <a:pt x="11710" y="7"/>
                </a:cubicBezTo>
                <a:close/>
                <a:moveTo>
                  <a:pt x="2494" y="2126"/>
                </a:moveTo>
                <a:cubicBezTo>
                  <a:pt x="2273" y="2126"/>
                  <a:pt x="2576" y="3123"/>
                  <a:pt x="2909" y="3495"/>
                </a:cubicBezTo>
                <a:cubicBezTo>
                  <a:pt x="3088" y="3695"/>
                  <a:pt x="3164" y="3638"/>
                  <a:pt x="3154" y="3309"/>
                </a:cubicBezTo>
                <a:cubicBezTo>
                  <a:pt x="3140" y="2887"/>
                  <a:pt x="2717" y="2126"/>
                  <a:pt x="2494" y="2126"/>
                </a:cubicBezTo>
                <a:close/>
                <a:moveTo>
                  <a:pt x="845" y="3318"/>
                </a:moveTo>
                <a:cubicBezTo>
                  <a:pt x="614" y="3284"/>
                  <a:pt x="617" y="3491"/>
                  <a:pt x="854" y="3751"/>
                </a:cubicBezTo>
                <a:cubicBezTo>
                  <a:pt x="965" y="3873"/>
                  <a:pt x="1216" y="4076"/>
                  <a:pt x="1412" y="4210"/>
                </a:cubicBezTo>
                <a:cubicBezTo>
                  <a:pt x="1781" y="4463"/>
                  <a:pt x="2046" y="4527"/>
                  <a:pt x="2046" y="4360"/>
                </a:cubicBezTo>
                <a:cubicBezTo>
                  <a:pt x="2046" y="4123"/>
                  <a:pt x="1175" y="3368"/>
                  <a:pt x="845" y="3318"/>
                </a:cubicBezTo>
                <a:close/>
                <a:moveTo>
                  <a:pt x="228" y="5235"/>
                </a:moveTo>
                <a:cubicBezTo>
                  <a:pt x="84" y="5250"/>
                  <a:pt x="0" y="5304"/>
                  <a:pt x="0" y="5393"/>
                </a:cubicBezTo>
                <a:cubicBezTo>
                  <a:pt x="0" y="5511"/>
                  <a:pt x="227" y="5633"/>
                  <a:pt x="727" y="5773"/>
                </a:cubicBezTo>
                <a:cubicBezTo>
                  <a:pt x="1161" y="5895"/>
                  <a:pt x="1446" y="5845"/>
                  <a:pt x="1446" y="5650"/>
                </a:cubicBezTo>
                <a:cubicBezTo>
                  <a:pt x="1446" y="5503"/>
                  <a:pt x="1341" y="5440"/>
                  <a:pt x="820" y="5305"/>
                </a:cubicBezTo>
                <a:cubicBezTo>
                  <a:pt x="576" y="5242"/>
                  <a:pt x="372" y="5219"/>
                  <a:pt x="228" y="523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83" name="Google Shape;1742;p25" descr="Google Shape;1742;p25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7099" y="1681569"/>
            <a:ext cx="2198741" cy="68951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384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48" t="52731" r="55181" b="15271"/>
          <a:stretch>
            <a:fillRect/>
          </a:stretch>
        </p:blipFill>
        <p:spPr>
          <a:xfrm>
            <a:off x="3016357" y="2587508"/>
            <a:ext cx="2286459" cy="2134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694" y="0"/>
                </a:moveTo>
                <a:cubicBezTo>
                  <a:pt x="17118" y="69"/>
                  <a:pt x="16840" y="84"/>
                  <a:pt x="15865" y="233"/>
                </a:cubicBezTo>
                <a:cubicBezTo>
                  <a:pt x="14201" y="487"/>
                  <a:pt x="12619" y="725"/>
                  <a:pt x="12347" y="759"/>
                </a:cubicBezTo>
                <a:cubicBezTo>
                  <a:pt x="11885" y="817"/>
                  <a:pt x="9655" y="1145"/>
                  <a:pt x="5734" y="1739"/>
                </a:cubicBezTo>
                <a:cubicBezTo>
                  <a:pt x="4816" y="1878"/>
                  <a:pt x="3177" y="2126"/>
                  <a:pt x="2089" y="2289"/>
                </a:cubicBezTo>
                <a:cubicBezTo>
                  <a:pt x="1002" y="2451"/>
                  <a:pt x="74" y="2621"/>
                  <a:pt x="24" y="2666"/>
                </a:cubicBezTo>
                <a:cubicBezTo>
                  <a:pt x="-66" y="2749"/>
                  <a:pt x="88" y="4224"/>
                  <a:pt x="543" y="7590"/>
                </a:cubicBezTo>
                <a:cubicBezTo>
                  <a:pt x="790" y="9416"/>
                  <a:pt x="1518" y="15059"/>
                  <a:pt x="2093" y="19616"/>
                </a:cubicBezTo>
                <a:cubicBezTo>
                  <a:pt x="2222" y="20640"/>
                  <a:pt x="2298" y="21147"/>
                  <a:pt x="2366" y="21600"/>
                </a:cubicBezTo>
                <a:lnTo>
                  <a:pt x="8702" y="21600"/>
                </a:lnTo>
                <a:cubicBezTo>
                  <a:pt x="9602" y="21466"/>
                  <a:pt x="10124" y="21382"/>
                  <a:pt x="11727" y="21146"/>
                </a:cubicBezTo>
                <a:cubicBezTo>
                  <a:pt x="16680" y="20418"/>
                  <a:pt x="21473" y="19681"/>
                  <a:pt x="21511" y="19640"/>
                </a:cubicBezTo>
                <a:cubicBezTo>
                  <a:pt x="21534" y="19615"/>
                  <a:pt x="21360" y="18104"/>
                  <a:pt x="21122" y="16283"/>
                </a:cubicBezTo>
                <a:cubicBezTo>
                  <a:pt x="20885" y="14463"/>
                  <a:pt x="20550" y="11897"/>
                  <a:pt x="20379" y="10581"/>
                </a:cubicBezTo>
                <a:cubicBezTo>
                  <a:pt x="20208" y="9266"/>
                  <a:pt x="19848" y="6491"/>
                  <a:pt x="19576" y="4417"/>
                </a:cubicBezTo>
                <a:cubicBezTo>
                  <a:pt x="19305" y="2343"/>
                  <a:pt x="19080" y="479"/>
                  <a:pt x="19080" y="273"/>
                </a:cubicBezTo>
                <a:cubicBezTo>
                  <a:pt x="19080" y="173"/>
                  <a:pt x="19070" y="78"/>
                  <a:pt x="19054" y="0"/>
                </a:cubicBezTo>
                <a:lnTo>
                  <a:pt x="1769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85" name="IMG_2367.png" descr="IMG_2367.png"/>
          <p:cNvPicPr>
            <a:picLocks noChangeAspect="1"/>
          </p:cNvPicPr>
          <p:nvPr/>
        </p:nvPicPr>
        <p:blipFill>
          <a:blip r:embed="rId7">
            <a:alphaModFix amt="6392"/>
            <a:extLst/>
          </a:blip>
          <a:stretch>
            <a:fillRect/>
          </a:stretch>
        </p:blipFill>
        <p:spPr>
          <a:xfrm>
            <a:off x="3120398" y="2724362"/>
            <a:ext cx="2182418" cy="1745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6" name="IMG_1646.png" descr="IMG_164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8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8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9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9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9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9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9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9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97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sp>
        <p:nvSpPr>
          <p:cNvPr id="3398" name="مستطيل مستدير الزوايا"/>
          <p:cNvSpPr/>
          <p:nvPr/>
        </p:nvSpPr>
        <p:spPr>
          <a:xfrm>
            <a:off x="681565" y="1289554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99" name="مستطيل مستدير الزوايا"/>
          <p:cNvSpPr/>
          <p:nvPr/>
        </p:nvSpPr>
        <p:spPr>
          <a:xfrm>
            <a:off x="791222" y="2121820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404" name="تجميع"/>
          <p:cNvGrpSpPr/>
          <p:nvPr/>
        </p:nvGrpSpPr>
        <p:grpSpPr>
          <a:xfrm>
            <a:off x="1029235" y="2193850"/>
            <a:ext cx="4987588" cy="563434"/>
            <a:chOff x="0" y="0"/>
            <a:chExt cx="4987586" cy="563433"/>
          </a:xfrm>
        </p:grpSpPr>
        <p:grpSp>
          <p:nvGrpSpPr>
            <p:cNvPr id="3402" name="تجميع"/>
            <p:cNvGrpSpPr/>
            <p:nvPr/>
          </p:nvGrpSpPr>
          <p:grpSpPr>
            <a:xfrm rot="5400000">
              <a:off x="2212076" y="-2212077"/>
              <a:ext cx="563434" cy="4987587"/>
              <a:chOff x="0" y="0"/>
              <a:chExt cx="563433" cy="4987586"/>
            </a:xfrm>
          </p:grpSpPr>
          <p:sp>
            <p:nvSpPr>
              <p:cNvPr id="3400" name="Google Shape;2631;p60"/>
              <p:cNvSpPr/>
              <p:nvPr/>
            </p:nvSpPr>
            <p:spPr>
              <a:xfrm rot="5400000">
                <a:off x="-439795" y="439795"/>
                <a:ext cx="1443024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1" name="Google Shape;2632;p60"/>
              <p:cNvSpPr/>
              <p:nvPr/>
            </p:nvSpPr>
            <p:spPr>
              <a:xfrm rot="5400000">
                <a:off x="-1702744" y="2721410"/>
                <a:ext cx="3968921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03" name="ماذا سنتعلم"/>
            <p:cNvSpPr txBox="1"/>
            <p:nvPr/>
          </p:nvSpPr>
          <p:spPr>
            <a:xfrm>
              <a:off x="3904803" y="94971"/>
              <a:ext cx="1073069" cy="37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3409" name="تجميع"/>
          <p:cNvGrpSpPr/>
          <p:nvPr/>
        </p:nvGrpSpPr>
        <p:grpSpPr>
          <a:xfrm>
            <a:off x="954236" y="1329673"/>
            <a:ext cx="4992616" cy="564003"/>
            <a:chOff x="0" y="0"/>
            <a:chExt cx="4992615" cy="564001"/>
          </a:xfrm>
        </p:grpSpPr>
        <p:grpSp>
          <p:nvGrpSpPr>
            <p:cNvPr id="3407" name="تجميع"/>
            <p:cNvGrpSpPr/>
            <p:nvPr/>
          </p:nvGrpSpPr>
          <p:grpSpPr>
            <a:xfrm rot="5400000">
              <a:off x="2214306" y="-2214308"/>
              <a:ext cx="564002" cy="4992617"/>
              <a:chOff x="0" y="0"/>
              <a:chExt cx="564001" cy="4992615"/>
            </a:xfrm>
          </p:grpSpPr>
          <p:sp>
            <p:nvSpPr>
              <p:cNvPr id="3405" name="Google Shape;2631;p60"/>
              <p:cNvSpPr/>
              <p:nvPr/>
            </p:nvSpPr>
            <p:spPr>
              <a:xfrm rot="5400000">
                <a:off x="-440239" y="440238"/>
                <a:ext cx="1444479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6" name="Google Shape;2632;p60"/>
              <p:cNvSpPr/>
              <p:nvPr/>
            </p:nvSpPr>
            <p:spPr>
              <a:xfrm rot="5400000">
                <a:off x="-1704461" y="2724153"/>
                <a:ext cx="3972923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08" name="ماذا نعرف"/>
            <p:cNvSpPr txBox="1"/>
            <p:nvPr/>
          </p:nvSpPr>
          <p:spPr>
            <a:xfrm>
              <a:off x="3963580" y="103292"/>
              <a:ext cx="898665" cy="373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3410" name="مستطيل مستدير الزوايا"/>
          <p:cNvSpPr/>
          <p:nvPr/>
        </p:nvSpPr>
        <p:spPr>
          <a:xfrm>
            <a:off x="769141" y="3063495"/>
            <a:ext cx="5639549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415" name="تجميع"/>
          <p:cNvGrpSpPr/>
          <p:nvPr/>
        </p:nvGrpSpPr>
        <p:grpSpPr>
          <a:xfrm>
            <a:off x="1131126" y="3082215"/>
            <a:ext cx="5003120" cy="565189"/>
            <a:chOff x="0" y="0"/>
            <a:chExt cx="5003118" cy="565188"/>
          </a:xfrm>
        </p:grpSpPr>
        <p:grpSp>
          <p:nvGrpSpPr>
            <p:cNvPr id="3413" name="تجميع"/>
            <p:cNvGrpSpPr/>
            <p:nvPr/>
          </p:nvGrpSpPr>
          <p:grpSpPr>
            <a:xfrm rot="5400000">
              <a:off x="2218965" y="-2218966"/>
              <a:ext cx="565189" cy="5003120"/>
              <a:chOff x="0" y="0"/>
              <a:chExt cx="565188" cy="5003118"/>
            </a:xfrm>
          </p:grpSpPr>
          <p:sp>
            <p:nvSpPr>
              <p:cNvPr id="3411" name="Google Shape;2631;p60"/>
              <p:cNvSpPr/>
              <p:nvPr/>
            </p:nvSpPr>
            <p:spPr>
              <a:xfrm rot="5400000">
                <a:off x="-441165" y="441164"/>
                <a:ext cx="1447518" cy="565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2" name="Google Shape;2632;p60"/>
              <p:cNvSpPr/>
              <p:nvPr/>
            </p:nvSpPr>
            <p:spPr>
              <a:xfrm rot="5400000">
                <a:off x="-1708047" y="2729884"/>
                <a:ext cx="3981281" cy="565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14" name="ماذا تعلمنا"/>
            <p:cNvSpPr txBox="1"/>
            <p:nvPr/>
          </p:nvSpPr>
          <p:spPr>
            <a:xfrm>
              <a:off x="3916964" y="95267"/>
              <a:ext cx="1076411" cy="374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3416" name="مستطيل مستدير الزوايا"/>
          <p:cNvSpPr/>
          <p:nvPr/>
        </p:nvSpPr>
        <p:spPr>
          <a:xfrm>
            <a:off x="6127837" y="1333110"/>
            <a:ext cx="365660" cy="2375780"/>
          </a:xfrm>
          <a:prstGeom prst="roundRect">
            <a:avLst>
              <a:gd name="adj" fmla="val 46299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lumOff val="15392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17" name="جدول التعلم"/>
          <p:cNvSpPr txBox="1"/>
          <p:nvPr/>
        </p:nvSpPr>
        <p:spPr>
          <a:xfrm rot="5400000">
            <a:off x="5788748" y="2269162"/>
            <a:ext cx="1086940" cy="34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pic>
        <p:nvPicPr>
          <p:cNvPr id="3418" name="IMG_1205.jpeg" descr="IMG_1205.jpeg"/>
          <p:cNvPicPr>
            <a:picLocks noChangeAspect="1"/>
          </p:cNvPicPr>
          <p:nvPr/>
        </p:nvPicPr>
        <p:blipFill>
          <a:blip r:embed="rId3">
            <a:extLst/>
          </a:blip>
          <a:srcRect l="20327" t="22191" r="26765" b="28111"/>
          <a:stretch>
            <a:fillRect/>
          </a:stretch>
        </p:blipFill>
        <p:spPr>
          <a:xfrm>
            <a:off x="5978253" y="3363021"/>
            <a:ext cx="1035360" cy="998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284" fill="norm" stroke="1" extrusionOk="0">
                <a:moveTo>
                  <a:pt x="12836" y="8"/>
                </a:moveTo>
                <a:cubicBezTo>
                  <a:pt x="12020" y="53"/>
                  <a:pt x="11203" y="284"/>
                  <a:pt x="10337" y="710"/>
                </a:cubicBezTo>
                <a:cubicBezTo>
                  <a:pt x="9556" y="1094"/>
                  <a:pt x="8514" y="1566"/>
                  <a:pt x="8018" y="1750"/>
                </a:cubicBezTo>
                <a:cubicBezTo>
                  <a:pt x="6784" y="2208"/>
                  <a:pt x="5302" y="3404"/>
                  <a:pt x="4285" y="4769"/>
                </a:cubicBezTo>
                <a:cubicBezTo>
                  <a:pt x="3778" y="5449"/>
                  <a:pt x="3307" y="5888"/>
                  <a:pt x="3117" y="5852"/>
                </a:cubicBezTo>
                <a:cubicBezTo>
                  <a:pt x="2942" y="5818"/>
                  <a:pt x="2641" y="5877"/>
                  <a:pt x="2451" y="5987"/>
                </a:cubicBezTo>
                <a:cubicBezTo>
                  <a:pt x="2177" y="6145"/>
                  <a:pt x="1952" y="6016"/>
                  <a:pt x="1374" y="5369"/>
                </a:cubicBezTo>
                <a:cubicBezTo>
                  <a:pt x="879" y="4818"/>
                  <a:pt x="535" y="4597"/>
                  <a:pt x="313" y="4685"/>
                </a:cubicBezTo>
                <a:cubicBezTo>
                  <a:pt x="107" y="4766"/>
                  <a:pt x="5" y="4937"/>
                  <a:pt x="0" y="5141"/>
                </a:cubicBezTo>
                <a:cubicBezTo>
                  <a:pt x="-4" y="5345"/>
                  <a:pt x="97" y="5582"/>
                  <a:pt x="296" y="5809"/>
                </a:cubicBezTo>
                <a:cubicBezTo>
                  <a:pt x="569" y="6119"/>
                  <a:pt x="568" y="6220"/>
                  <a:pt x="296" y="6756"/>
                </a:cubicBezTo>
                <a:cubicBezTo>
                  <a:pt x="-101" y="7542"/>
                  <a:pt x="-92" y="7714"/>
                  <a:pt x="403" y="8363"/>
                </a:cubicBezTo>
                <a:cubicBezTo>
                  <a:pt x="671" y="8714"/>
                  <a:pt x="1013" y="8913"/>
                  <a:pt x="1365" y="8913"/>
                </a:cubicBezTo>
                <a:cubicBezTo>
                  <a:pt x="2199" y="8913"/>
                  <a:pt x="2393" y="9262"/>
                  <a:pt x="2393" y="10773"/>
                </a:cubicBezTo>
                <a:cubicBezTo>
                  <a:pt x="2393" y="14535"/>
                  <a:pt x="4524" y="17939"/>
                  <a:pt x="7919" y="19601"/>
                </a:cubicBezTo>
                <a:cubicBezTo>
                  <a:pt x="9219" y="20238"/>
                  <a:pt x="9695" y="20358"/>
                  <a:pt x="11282" y="20447"/>
                </a:cubicBezTo>
                <a:cubicBezTo>
                  <a:pt x="12739" y="20529"/>
                  <a:pt x="13211" y="20633"/>
                  <a:pt x="13494" y="20937"/>
                </a:cubicBezTo>
                <a:cubicBezTo>
                  <a:pt x="14076" y="21564"/>
                  <a:pt x="14700" y="21337"/>
                  <a:pt x="15237" y="20303"/>
                </a:cubicBezTo>
                <a:cubicBezTo>
                  <a:pt x="15343" y="20100"/>
                  <a:pt x="15927" y="19674"/>
                  <a:pt x="16537" y="19356"/>
                </a:cubicBezTo>
                <a:cubicBezTo>
                  <a:pt x="18683" y="18236"/>
                  <a:pt x="20351" y="16135"/>
                  <a:pt x="21100" y="13597"/>
                </a:cubicBezTo>
                <a:cubicBezTo>
                  <a:pt x="21443" y="12439"/>
                  <a:pt x="21499" y="11812"/>
                  <a:pt x="21421" y="10181"/>
                </a:cubicBezTo>
                <a:cubicBezTo>
                  <a:pt x="21339" y="8458"/>
                  <a:pt x="21219" y="7932"/>
                  <a:pt x="20558" y="6325"/>
                </a:cubicBezTo>
                <a:cubicBezTo>
                  <a:pt x="19134" y="2863"/>
                  <a:pt x="17850" y="1409"/>
                  <a:pt x="15336" y="440"/>
                </a:cubicBezTo>
                <a:cubicBezTo>
                  <a:pt x="14474" y="107"/>
                  <a:pt x="13652" y="-36"/>
                  <a:pt x="12836" y="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19" name="المضلعات وانواعها منتظمة وغير منتظمة وتشابه المضلعات"/>
          <p:cNvSpPr txBox="1"/>
          <p:nvPr/>
        </p:nvSpPr>
        <p:spPr>
          <a:xfrm>
            <a:off x="1569408" y="1323729"/>
            <a:ext cx="2783119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/>
            </a:lvl1pPr>
          </a:lstStyle>
          <a:p>
            <a:pPr rtl="0">
              <a:defRPr/>
            </a:pPr>
            <a:r>
              <a:t>المضلعات وانواعها منتظمة وغير منتظمة وتشابه المضلعات </a:t>
            </a:r>
          </a:p>
        </p:txBody>
      </p:sp>
      <p:sp>
        <p:nvSpPr>
          <p:cNvPr id="3420" name="النص"/>
          <p:cNvSpPr txBox="1"/>
          <p:nvPr/>
        </p:nvSpPr>
        <p:spPr>
          <a:xfrm>
            <a:off x="1696371" y="2695050"/>
            <a:ext cx="267947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</p:txBody>
      </p:sp>
      <p:sp>
        <p:nvSpPr>
          <p:cNvPr id="3421" name="▪️تحديد التماثل  حول محور…"/>
          <p:cNvSpPr txBox="1"/>
          <p:nvPr/>
        </p:nvSpPr>
        <p:spPr>
          <a:xfrm>
            <a:off x="1437430" y="1917627"/>
            <a:ext cx="3104224" cy="1035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  <a:p>
            <a:pPr algn="r" rtl="0">
              <a:defRPr b="1" sz="1500"/>
            </a:pPr>
            <a:r>
              <a:t>▪️تحديد التماثل  حول محور </a:t>
            </a:r>
          </a:p>
          <a:p>
            <a:pPr algn="r" rtl="0">
              <a:defRPr b="1" sz="1500"/>
            </a:pPr>
            <a:r>
              <a:t>▪️تحديد التماثل الدواني حول نقطة </a:t>
            </a:r>
          </a:p>
        </p:txBody>
      </p:sp>
      <p:sp>
        <p:nvSpPr>
          <p:cNvPr id="3422" name="▪️تحديد التماثل  حول محور…"/>
          <p:cNvSpPr txBox="1"/>
          <p:nvPr/>
        </p:nvSpPr>
        <p:spPr>
          <a:xfrm>
            <a:off x="2362485" y="3002093"/>
            <a:ext cx="2321087" cy="857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500"/>
            </a:pPr>
            <a:r>
              <a:t>▪️تحديد التماثل  حول محور </a:t>
            </a:r>
          </a:p>
          <a:p>
            <a:pPr algn="r" rtl="0">
              <a:defRPr b="1" sz="1500"/>
            </a:pPr>
            <a:r>
              <a:t>▪️تحديد التماثل الدواني حول نقطة </a:t>
            </a:r>
          </a:p>
        </p:txBody>
      </p:sp>
      <p:pic>
        <p:nvPicPr>
          <p:cNvPr id="3423" name="IMG_2965.png" descr="IMG_2965.png"/>
          <p:cNvPicPr>
            <a:picLocks noChangeAspect="1"/>
          </p:cNvPicPr>
          <p:nvPr/>
        </p:nvPicPr>
        <p:blipFill>
          <a:blip r:embed="rId4">
            <a:extLst/>
          </a:blip>
          <a:srcRect l="13827" t="25732" r="13827" b="53387"/>
          <a:stretch>
            <a:fillRect/>
          </a:stretch>
        </p:blipFill>
        <p:spPr>
          <a:xfrm>
            <a:off x="3448973" y="3813378"/>
            <a:ext cx="2474256" cy="53558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424" name="IMG_2965.png" descr="IMG_2965.png"/>
          <p:cNvPicPr>
            <a:picLocks noChangeAspect="1"/>
          </p:cNvPicPr>
          <p:nvPr/>
        </p:nvPicPr>
        <p:blipFill>
          <a:blip r:embed="rId4">
            <a:extLst/>
          </a:blip>
          <a:srcRect l="13827" t="46408" r="13827" b="31402"/>
          <a:stretch>
            <a:fillRect/>
          </a:stretch>
        </p:blipFill>
        <p:spPr>
          <a:xfrm>
            <a:off x="1042724" y="3813378"/>
            <a:ext cx="2344682" cy="53934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3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3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24" grpId="5"/>
      <p:bldP build="whole" bldLvl="1" animBg="1" rev="0" advAuto="0" spid="3410" grpId="1"/>
      <p:bldP build="whole" bldLvl="1" animBg="1" rev="0" advAuto="0" spid="3415" grpId="2"/>
      <p:bldP build="whole" bldLvl="1" animBg="1" rev="0" advAuto="0" spid="3423" grpId="4"/>
      <p:bldP build="whole" bldLvl="1" animBg="1" rev="0" advAuto="0" spid="3422" grpId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8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3427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rgbClr val="D4E7C7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426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3429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30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43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43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3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3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3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3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43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3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39" name="Google Shape;4625;p49"/>
          <p:cNvSpPr txBox="1"/>
          <p:nvPr>
            <p:ph type="title"/>
          </p:nvPr>
        </p:nvSpPr>
        <p:spPr>
          <a:xfrm>
            <a:off x="2360502" y="1741375"/>
            <a:ext cx="3265483" cy="545183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365760">
              <a:defRPr sz="224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r>
              <a:t>الواجب</a:t>
            </a:r>
          </a:p>
        </p:txBody>
      </p:sp>
      <p:pic>
        <p:nvPicPr>
          <p:cNvPr id="3440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4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٢٠٠</a:t>
            </a:r>
          </a:p>
        </p:txBody>
      </p:sp>
      <p:sp>
        <p:nvSpPr>
          <p:cNvPr id="3442" name="Google Shape;4924;p54"/>
          <p:cNvSpPr txBox="1"/>
          <p:nvPr/>
        </p:nvSpPr>
        <p:spPr>
          <a:xfrm>
            <a:off x="1348278" y="3802167"/>
            <a:ext cx="5497307" cy="563823"/>
          </a:xfrm>
          <a:prstGeom prst="rect">
            <a:avLst/>
          </a:prstGeom>
          <a:solidFill>
            <a:schemeClr val="accent3">
              <a:lumOff val="7549"/>
              <a:alpha val="57534"/>
            </a:schemeClr>
          </a:solidFill>
          <a:ln w="12700">
            <a:solidFill>
              <a:schemeClr val="accent4">
                <a:satOff val="-24437"/>
                <a:lumOff val="-14549"/>
                <a:alpha val="57534"/>
              </a:schemeClr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667512" rtl="0">
              <a:defRPr sz="18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3443" name="IMG_0512.png" descr="IMG_05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77104" y="2718114"/>
            <a:ext cx="1391254" cy="862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4" name="IMG_0491.jpeg" descr="IMG_0491.jpeg"/>
          <p:cNvPicPr>
            <a:picLocks noChangeAspect="1"/>
          </p:cNvPicPr>
          <p:nvPr/>
        </p:nvPicPr>
        <p:blipFill>
          <a:blip r:embed="rId5">
            <a:extLst/>
          </a:blip>
          <a:srcRect l="2028" t="2566" r="2018" b="1654"/>
          <a:stretch>
            <a:fillRect/>
          </a:stretch>
        </p:blipFill>
        <p:spPr>
          <a:xfrm>
            <a:off x="3193872" y="2541923"/>
            <a:ext cx="502150" cy="501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543" fill="norm" stroke="1" extrusionOk="0">
                <a:moveTo>
                  <a:pt x="10583" y="0"/>
                </a:moveTo>
                <a:cubicBezTo>
                  <a:pt x="9172" y="32"/>
                  <a:pt x="7634" y="284"/>
                  <a:pt x="6500" y="802"/>
                </a:cubicBezTo>
                <a:cubicBezTo>
                  <a:pt x="6379" y="857"/>
                  <a:pt x="6252" y="902"/>
                  <a:pt x="6228" y="904"/>
                </a:cubicBezTo>
                <a:cubicBezTo>
                  <a:pt x="6204" y="906"/>
                  <a:pt x="6136" y="949"/>
                  <a:pt x="6075" y="989"/>
                </a:cubicBezTo>
                <a:cubicBezTo>
                  <a:pt x="6014" y="1030"/>
                  <a:pt x="5905" y="1088"/>
                  <a:pt x="5820" y="1126"/>
                </a:cubicBezTo>
                <a:cubicBezTo>
                  <a:pt x="5735" y="1164"/>
                  <a:pt x="5577" y="1236"/>
                  <a:pt x="5480" y="1296"/>
                </a:cubicBezTo>
                <a:cubicBezTo>
                  <a:pt x="5382" y="1357"/>
                  <a:pt x="5278" y="1433"/>
                  <a:pt x="5241" y="1450"/>
                </a:cubicBezTo>
                <a:cubicBezTo>
                  <a:pt x="5090" y="1519"/>
                  <a:pt x="4484" y="1927"/>
                  <a:pt x="4068" y="2252"/>
                </a:cubicBezTo>
                <a:cubicBezTo>
                  <a:pt x="3547" y="2657"/>
                  <a:pt x="2685" y="3536"/>
                  <a:pt x="2298" y="4043"/>
                </a:cubicBezTo>
                <a:cubicBezTo>
                  <a:pt x="2150" y="4237"/>
                  <a:pt x="1995" y="4444"/>
                  <a:pt x="1958" y="4486"/>
                </a:cubicBezTo>
                <a:cubicBezTo>
                  <a:pt x="1921" y="4529"/>
                  <a:pt x="1889" y="4575"/>
                  <a:pt x="1890" y="4588"/>
                </a:cubicBezTo>
                <a:cubicBezTo>
                  <a:pt x="1892" y="4602"/>
                  <a:pt x="1823" y="4707"/>
                  <a:pt x="1737" y="4827"/>
                </a:cubicBezTo>
                <a:cubicBezTo>
                  <a:pt x="1650" y="4948"/>
                  <a:pt x="1584" y="5054"/>
                  <a:pt x="1584" y="5066"/>
                </a:cubicBezTo>
                <a:cubicBezTo>
                  <a:pt x="1584" y="5079"/>
                  <a:pt x="1530" y="5168"/>
                  <a:pt x="1465" y="5271"/>
                </a:cubicBezTo>
                <a:cubicBezTo>
                  <a:pt x="1350" y="5451"/>
                  <a:pt x="954" y="6215"/>
                  <a:pt x="954" y="6260"/>
                </a:cubicBezTo>
                <a:cubicBezTo>
                  <a:pt x="954" y="6272"/>
                  <a:pt x="893" y="6415"/>
                  <a:pt x="818" y="6567"/>
                </a:cubicBezTo>
                <a:cubicBezTo>
                  <a:pt x="532" y="7157"/>
                  <a:pt x="253" y="8173"/>
                  <a:pt x="87" y="9245"/>
                </a:cubicBezTo>
                <a:cubicBezTo>
                  <a:pt x="-62" y="10205"/>
                  <a:pt x="-14" y="11831"/>
                  <a:pt x="189" y="12827"/>
                </a:cubicBezTo>
                <a:cubicBezTo>
                  <a:pt x="242" y="13089"/>
                  <a:pt x="252" y="13161"/>
                  <a:pt x="206" y="13237"/>
                </a:cubicBezTo>
                <a:cubicBezTo>
                  <a:pt x="157" y="13317"/>
                  <a:pt x="153" y="13341"/>
                  <a:pt x="240" y="13407"/>
                </a:cubicBezTo>
                <a:cubicBezTo>
                  <a:pt x="346" y="13488"/>
                  <a:pt x="459" y="13789"/>
                  <a:pt x="410" y="13868"/>
                </a:cubicBezTo>
                <a:cubicBezTo>
                  <a:pt x="394" y="13893"/>
                  <a:pt x="409" y="13946"/>
                  <a:pt x="444" y="13987"/>
                </a:cubicBezTo>
                <a:cubicBezTo>
                  <a:pt x="554" y="14118"/>
                  <a:pt x="667" y="14481"/>
                  <a:pt x="614" y="14533"/>
                </a:cubicBezTo>
                <a:cubicBezTo>
                  <a:pt x="581" y="14566"/>
                  <a:pt x="596" y="14598"/>
                  <a:pt x="665" y="14652"/>
                </a:cubicBezTo>
                <a:cubicBezTo>
                  <a:pt x="749" y="14719"/>
                  <a:pt x="957" y="15215"/>
                  <a:pt x="903" y="15215"/>
                </a:cubicBezTo>
                <a:cubicBezTo>
                  <a:pt x="893" y="15215"/>
                  <a:pt x="931" y="15271"/>
                  <a:pt x="988" y="15352"/>
                </a:cubicBezTo>
                <a:cubicBezTo>
                  <a:pt x="1088" y="15492"/>
                  <a:pt x="1097" y="15508"/>
                  <a:pt x="1022" y="15591"/>
                </a:cubicBezTo>
                <a:cubicBezTo>
                  <a:pt x="980" y="15638"/>
                  <a:pt x="955" y="15694"/>
                  <a:pt x="971" y="15710"/>
                </a:cubicBezTo>
                <a:cubicBezTo>
                  <a:pt x="988" y="15726"/>
                  <a:pt x="1039" y="15689"/>
                  <a:pt x="1074" y="15642"/>
                </a:cubicBezTo>
                <a:cubicBezTo>
                  <a:pt x="1133" y="15561"/>
                  <a:pt x="1136" y="15576"/>
                  <a:pt x="1210" y="15744"/>
                </a:cubicBezTo>
                <a:cubicBezTo>
                  <a:pt x="1252" y="15842"/>
                  <a:pt x="1292" y="15920"/>
                  <a:pt x="1295" y="15932"/>
                </a:cubicBezTo>
                <a:cubicBezTo>
                  <a:pt x="1297" y="15944"/>
                  <a:pt x="1380" y="16084"/>
                  <a:pt x="1482" y="16239"/>
                </a:cubicBezTo>
                <a:cubicBezTo>
                  <a:pt x="1583" y="16394"/>
                  <a:pt x="1646" y="16544"/>
                  <a:pt x="1635" y="16563"/>
                </a:cubicBezTo>
                <a:cubicBezTo>
                  <a:pt x="1623" y="16582"/>
                  <a:pt x="1646" y="16599"/>
                  <a:pt x="1686" y="16614"/>
                </a:cubicBezTo>
                <a:cubicBezTo>
                  <a:pt x="1726" y="16629"/>
                  <a:pt x="1752" y="16667"/>
                  <a:pt x="1737" y="16682"/>
                </a:cubicBezTo>
                <a:cubicBezTo>
                  <a:pt x="1722" y="16698"/>
                  <a:pt x="1736" y="16724"/>
                  <a:pt x="1771" y="16751"/>
                </a:cubicBezTo>
                <a:cubicBezTo>
                  <a:pt x="1806" y="16777"/>
                  <a:pt x="1849" y="16833"/>
                  <a:pt x="1856" y="16870"/>
                </a:cubicBezTo>
                <a:cubicBezTo>
                  <a:pt x="1863" y="16907"/>
                  <a:pt x="1899" y="16958"/>
                  <a:pt x="1941" y="16989"/>
                </a:cubicBezTo>
                <a:cubicBezTo>
                  <a:pt x="2057" y="17076"/>
                  <a:pt x="2283" y="17431"/>
                  <a:pt x="2247" y="17467"/>
                </a:cubicBezTo>
                <a:cubicBezTo>
                  <a:pt x="2230" y="17484"/>
                  <a:pt x="2239" y="17492"/>
                  <a:pt x="2264" y="17484"/>
                </a:cubicBezTo>
                <a:cubicBezTo>
                  <a:pt x="2329" y="17464"/>
                  <a:pt x="2577" y="17757"/>
                  <a:pt x="2554" y="17825"/>
                </a:cubicBezTo>
                <a:cubicBezTo>
                  <a:pt x="2543" y="17856"/>
                  <a:pt x="2573" y="17893"/>
                  <a:pt x="2605" y="17893"/>
                </a:cubicBezTo>
                <a:cubicBezTo>
                  <a:pt x="2705" y="17893"/>
                  <a:pt x="3212" y="18415"/>
                  <a:pt x="3183" y="18490"/>
                </a:cubicBezTo>
                <a:cubicBezTo>
                  <a:pt x="3165" y="18539"/>
                  <a:pt x="3169" y="18560"/>
                  <a:pt x="3217" y="18542"/>
                </a:cubicBezTo>
                <a:cubicBezTo>
                  <a:pt x="3303" y="18509"/>
                  <a:pt x="3606" y="18812"/>
                  <a:pt x="3574" y="18900"/>
                </a:cubicBezTo>
                <a:cubicBezTo>
                  <a:pt x="3558" y="18944"/>
                  <a:pt x="3577" y="18951"/>
                  <a:pt x="3642" y="18934"/>
                </a:cubicBezTo>
                <a:cubicBezTo>
                  <a:pt x="3751" y="18905"/>
                  <a:pt x="3964" y="19104"/>
                  <a:pt x="3880" y="19156"/>
                </a:cubicBezTo>
                <a:cubicBezTo>
                  <a:pt x="3793" y="19210"/>
                  <a:pt x="3968" y="19356"/>
                  <a:pt x="4085" y="19326"/>
                </a:cubicBezTo>
                <a:cubicBezTo>
                  <a:pt x="4159" y="19308"/>
                  <a:pt x="4271" y="19363"/>
                  <a:pt x="4527" y="19548"/>
                </a:cubicBezTo>
                <a:cubicBezTo>
                  <a:pt x="4716" y="19685"/>
                  <a:pt x="4856" y="19817"/>
                  <a:pt x="4850" y="19838"/>
                </a:cubicBezTo>
                <a:cubicBezTo>
                  <a:pt x="4844" y="19859"/>
                  <a:pt x="4871" y="19865"/>
                  <a:pt x="4901" y="19855"/>
                </a:cubicBezTo>
                <a:cubicBezTo>
                  <a:pt x="4931" y="19845"/>
                  <a:pt x="5088" y="19918"/>
                  <a:pt x="5258" y="20026"/>
                </a:cubicBezTo>
                <a:cubicBezTo>
                  <a:pt x="5592" y="20237"/>
                  <a:pt x="5830" y="20365"/>
                  <a:pt x="6449" y="20640"/>
                </a:cubicBezTo>
                <a:cubicBezTo>
                  <a:pt x="6830" y="20809"/>
                  <a:pt x="7898" y="21186"/>
                  <a:pt x="8082" y="21220"/>
                </a:cubicBezTo>
                <a:cubicBezTo>
                  <a:pt x="8131" y="21228"/>
                  <a:pt x="8457" y="21292"/>
                  <a:pt x="8797" y="21356"/>
                </a:cubicBezTo>
                <a:cubicBezTo>
                  <a:pt x="9137" y="21420"/>
                  <a:pt x="9604" y="21487"/>
                  <a:pt x="9835" y="21510"/>
                </a:cubicBezTo>
                <a:cubicBezTo>
                  <a:pt x="10771" y="21600"/>
                  <a:pt x="12143" y="21503"/>
                  <a:pt x="13186" y="21271"/>
                </a:cubicBezTo>
                <a:cubicBezTo>
                  <a:pt x="13618" y="21175"/>
                  <a:pt x="14504" y="20909"/>
                  <a:pt x="14717" y="20810"/>
                </a:cubicBezTo>
                <a:cubicBezTo>
                  <a:pt x="15237" y="20569"/>
                  <a:pt x="15541" y="20463"/>
                  <a:pt x="15602" y="20486"/>
                </a:cubicBezTo>
                <a:cubicBezTo>
                  <a:pt x="15647" y="20504"/>
                  <a:pt x="15661" y="20487"/>
                  <a:pt x="15653" y="20452"/>
                </a:cubicBezTo>
                <a:cubicBezTo>
                  <a:pt x="15645" y="20422"/>
                  <a:pt x="15730" y="20342"/>
                  <a:pt x="15840" y="20282"/>
                </a:cubicBezTo>
                <a:cubicBezTo>
                  <a:pt x="15949" y="20221"/>
                  <a:pt x="16159" y="20110"/>
                  <a:pt x="16299" y="20026"/>
                </a:cubicBezTo>
                <a:cubicBezTo>
                  <a:pt x="16439" y="19941"/>
                  <a:pt x="16560" y="19889"/>
                  <a:pt x="16588" y="19906"/>
                </a:cubicBezTo>
                <a:cubicBezTo>
                  <a:pt x="16618" y="19925"/>
                  <a:pt x="16639" y="19916"/>
                  <a:pt x="16622" y="19889"/>
                </a:cubicBezTo>
                <a:cubicBezTo>
                  <a:pt x="16592" y="19841"/>
                  <a:pt x="16803" y="19678"/>
                  <a:pt x="16843" y="19719"/>
                </a:cubicBezTo>
                <a:cubicBezTo>
                  <a:pt x="16856" y="19731"/>
                  <a:pt x="16920" y="19687"/>
                  <a:pt x="16979" y="19616"/>
                </a:cubicBezTo>
                <a:cubicBezTo>
                  <a:pt x="17050" y="19533"/>
                  <a:pt x="17103" y="19496"/>
                  <a:pt x="17150" y="19514"/>
                </a:cubicBezTo>
                <a:cubicBezTo>
                  <a:pt x="17194" y="19531"/>
                  <a:pt x="17219" y="19527"/>
                  <a:pt x="17201" y="19497"/>
                </a:cubicBezTo>
                <a:cubicBezTo>
                  <a:pt x="17174" y="19454"/>
                  <a:pt x="17564" y="19122"/>
                  <a:pt x="17643" y="19122"/>
                </a:cubicBezTo>
                <a:cubicBezTo>
                  <a:pt x="17661" y="19122"/>
                  <a:pt x="17728" y="19054"/>
                  <a:pt x="17796" y="18968"/>
                </a:cubicBezTo>
                <a:cubicBezTo>
                  <a:pt x="17864" y="18882"/>
                  <a:pt x="17929" y="18819"/>
                  <a:pt x="17949" y="18832"/>
                </a:cubicBezTo>
                <a:cubicBezTo>
                  <a:pt x="17969" y="18844"/>
                  <a:pt x="18064" y="18771"/>
                  <a:pt x="18153" y="18661"/>
                </a:cubicBezTo>
                <a:cubicBezTo>
                  <a:pt x="18243" y="18551"/>
                  <a:pt x="18335" y="18477"/>
                  <a:pt x="18357" y="18490"/>
                </a:cubicBezTo>
                <a:cubicBezTo>
                  <a:pt x="18380" y="18504"/>
                  <a:pt x="18418" y="18452"/>
                  <a:pt x="18442" y="18388"/>
                </a:cubicBezTo>
                <a:cubicBezTo>
                  <a:pt x="18469" y="18317"/>
                  <a:pt x="18513" y="18284"/>
                  <a:pt x="18545" y="18303"/>
                </a:cubicBezTo>
                <a:cubicBezTo>
                  <a:pt x="18574" y="18321"/>
                  <a:pt x="18577" y="18329"/>
                  <a:pt x="18562" y="18303"/>
                </a:cubicBezTo>
                <a:cubicBezTo>
                  <a:pt x="18546" y="18278"/>
                  <a:pt x="18672" y="18112"/>
                  <a:pt x="18834" y="17945"/>
                </a:cubicBezTo>
                <a:cubicBezTo>
                  <a:pt x="18996" y="17777"/>
                  <a:pt x="19153" y="17584"/>
                  <a:pt x="19191" y="17518"/>
                </a:cubicBezTo>
                <a:cubicBezTo>
                  <a:pt x="19229" y="17452"/>
                  <a:pt x="19417" y="17189"/>
                  <a:pt x="19599" y="16938"/>
                </a:cubicBezTo>
                <a:cubicBezTo>
                  <a:pt x="19781" y="16688"/>
                  <a:pt x="19941" y="16436"/>
                  <a:pt x="19974" y="16375"/>
                </a:cubicBezTo>
                <a:cubicBezTo>
                  <a:pt x="20006" y="16314"/>
                  <a:pt x="20061" y="16241"/>
                  <a:pt x="20093" y="16205"/>
                </a:cubicBezTo>
                <a:cubicBezTo>
                  <a:pt x="20208" y="16071"/>
                  <a:pt x="20792" y="14764"/>
                  <a:pt x="20960" y="14260"/>
                </a:cubicBezTo>
                <a:cubicBezTo>
                  <a:pt x="21153" y="13681"/>
                  <a:pt x="21366" y="12927"/>
                  <a:pt x="21385" y="12725"/>
                </a:cubicBezTo>
                <a:cubicBezTo>
                  <a:pt x="21421" y="12351"/>
                  <a:pt x="21456" y="12204"/>
                  <a:pt x="21522" y="12128"/>
                </a:cubicBezTo>
                <a:lnTo>
                  <a:pt x="21522" y="10968"/>
                </a:lnTo>
                <a:cubicBezTo>
                  <a:pt x="21538" y="9759"/>
                  <a:pt x="21476" y="9059"/>
                  <a:pt x="21232" y="8102"/>
                </a:cubicBezTo>
                <a:cubicBezTo>
                  <a:pt x="21182" y="7905"/>
                  <a:pt x="21152" y="7731"/>
                  <a:pt x="21164" y="7710"/>
                </a:cubicBezTo>
                <a:cubicBezTo>
                  <a:pt x="21177" y="7690"/>
                  <a:pt x="21147" y="7652"/>
                  <a:pt x="21113" y="7625"/>
                </a:cubicBezTo>
                <a:cubicBezTo>
                  <a:pt x="21080" y="7597"/>
                  <a:pt x="21044" y="7499"/>
                  <a:pt x="21028" y="7420"/>
                </a:cubicBezTo>
                <a:cubicBezTo>
                  <a:pt x="21013" y="7341"/>
                  <a:pt x="20955" y="7142"/>
                  <a:pt x="20892" y="6977"/>
                </a:cubicBezTo>
                <a:cubicBezTo>
                  <a:pt x="20829" y="6811"/>
                  <a:pt x="20778" y="6649"/>
                  <a:pt x="20790" y="6601"/>
                </a:cubicBezTo>
                <a:cubicBezTo>
                  <a:pt x="20804" y="6547"/>
                  <a:pt x="20794" y="6499"/>
                  <a:pt x="20756" y="6499"/>
                </a:cubicBezTo>
                <a:cubicBezTo>
                  <a:pt x="20704" y="6499"/>
                  <a:pt x="20526" y="6179"/>
                  <a:pt x="20501" y="6038"/>
                </a:cubicBezTo>
                <a:cubicBezTo>
                  <a:pt x="20496" y="6010"/>
                  <a:pt x="20475" y="5952"/>
                  <a:pt x="20450" y="5919"/>
                </a:cubicBezTo>
                <a:cubicBezTo>
                  <a:pt x="20425" y="5886"/>
                  <a:pt x="20343" y="5736"/>
                  <a:pt x="20263" y="5578"/>
                </a:cubicBezTo>
                <a:cubicBezTo>
                  <a:pt x="19975" y="5012"/>
                  <a:pt x="19398" y="4182"/>
                  <a:pt x="18987" y="3719"/>
                </a:cubicBezTo>
                <a:cubicBezTo>
                  <a:pt x="18540" y="3215"/>
                  <a:pt x="17448" y="2162"/>
                  <a:pt x="17337" y="2132"/>
                </a:cubicBezTo>
                <a:cubicBezTo>
                  <a:pt x="17262" y="2112"/>
                  <a:pt x="17030" y="1932"/>
                  <a:pt x="17030" y="1893"/>
                </a:cubicBezTo>
                <a:cubicBezTo>
                  <a:pt x="17030" y="1874"/>
                  <a:pt x="17000" y="1859"/>
                  <a:pt x="16962" y="1859"/>
                </a:cubicBezTo>
                <a:cubicBezTo>
                  <a:pt x="16925" y="1859"/>
                  <a:pt x="16891" y="1827"/>
                  <a:pt x="16877" y="1791"/>
                </a:cubicBezTo>
                <a:cubicBezTo>
                  <a:pt x="16863" y="1755"/>
                  <a:pt x="16829" y="1727"/>
                  <a:pt x="16809" y="1740"/>
                </a:cubicBezTo>
                <a:cubicBezTo>
                  <a:pt x="16789" y="1752"/>
                  <a:pt x="16755" y="1761"/>
                  <a:pt x="16741" y="1740"/>
                </a:cubicBezTo>
                <a:cubicBezTo>
                  <a:pt x="16728" y="1718"/>
                  <a:pt x="16552" y="1595"/>
                  <a:pt x="16333" y="1467"/>
                </a:cubicBezTo>
                <a:cubicBezTo>
                  <a:pt x="16114" y="1339"/>
                  <a:pt x="15932" y="1211"/>
                  <a:pt x="15942" y="1194"/>
                </a:cubicBezTo>
                <a:cubicBezTo>
                  <a:pt x="15952" y="1177"/>
                  <a:pt x="15933" y="1163"/>
                  <a:pt x="15891" y="1160"/>
                </a:cubicBezTo>
                <a:cubicBezTo>
                  <a:pt x="15848" y="1157"/>
                  <a:pt x="15668" y="1101"/>
                  <a:pt x="15499" y="1023"/>
                </a:cubicBezTo>
                <a:cubicBezTo>
                  <a:pt x="15331" y="946"/>
                  <a:pt x="15088" y="829"/>
                  <a:pt x="14955" y="768"/>
                </a:cubicBezTo>
                <a:cubicBezTo>
                  <a:pt x="14654" y="629"/>
                  <a:pt x="13545" y="252"/>
                  <a:pt x="13441" y="256"/>
                </a:cubicBezTo>
                <a:cubicBezTo>
                  <a:pt x="13399" y="257"/>
                  <a:pt x="13353" y="245"/>
                  <a:pt x="13339" y="222"/>
                </a:cubicBezTo>
                <a:cubicBezTo>
                  <a:pt x="13325" y="199"/>
                  <a:pt x="13295" y="190"/>
                  <a:pt x="13271" y="205"/>
                </a:cubicBezTo>
                <a:cubicBezTo>
                  <a:pt x="13247" y="219"/>
                  <a:pt x="13179" y="194"/>
                  <a:pt x="13118" y="154"/>
                </a:cubicBezTo>
                <a:cubicBezTo>
                  <a:pt x="13056" y="113"/>
                  <a:pt x="12982" y="89"/>
                  <a:pt x="12948" y="102"/>
                </a:cubicBezTo>
                <a:cubicBezTo>
                  <a:pt x="12913" y="116"/>
                  <a:pt x="12769" y="108"/>
                  <a:pt x="12641" y="85"/>
                </a:cubicBezTo>
                <a:cubicBezTo>
                  <a:pt x="12514" y="62"/>
                  <a:pt x="12357" y="30"/>
                  <a:pt x="12284" y="17"/>
                </a:cubicBezTo>
                <a:cubicBezTo>
                  <a:pt x="12266" y="14"/>
                  <a:pt x="12145" y="5"/>
                  <a:pt x="12097" y="0"/>
                </a:cubicBezTo>
                <a:lnTo>
                  <a:pt x="1058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445" name="IMG_0329.png" descr="IMG_0329.png"/>
          <p:cNvPicPr>
            <a:picLocks noChangeAspect="1"/>
          </p:cNvPicPr>
          <p:nvPr/>
        </p:nvPicPr>
        <p:blipFill>
          <a:blip r:embed="rId6">
            <a:extLst/>
          </a:blip>
          <a:srcRect l="8915" t="17941" r="8915" b="17941"/>
          <a:stretch>
            <a:fillRect/>
          </a:stretch>
        </p:blipFill>
        <p:spPr>
          <a:xfrm>
            <a:off x="3307367" y="2338305"/>
            <a:ext cx="2070452" cy="1622091"/>
          </a:xfrm>
          <a:prstGeom prst="rect">
            <a:avLst/>
          </a:prstGeom>
          <a:ln w="12700">
            <a:miter lim="400000"/>
          </a:ln>
        </p:spPr>
      </p:pic>
      <p:sp>
        <p:nvSpPr>
          <p:cNvPr id="3446" name="عزيزتي الطالبة…"/>
          <p:cNvSpPr txBox="1"/>
          <p:nvPr/>
        </p:nvSpPr>
        <p:spPr>
          <a:xfrm>
            <a:off x="3743065" y="2785885"/>
            <a:ext cx="1114223" cy="80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3447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5935" y="1445562"/>
            <a:ext cx="1161532" cy="1161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4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449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50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51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52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53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3455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0" b="5946"/>
          <a:stretch>
            <a:fillRect/>
          </a:stretch>
        </p:blipFill>
        <p:spPr>
          <a:xfrm>
            <a:off x="3117079" y="4079267"/>
            <a:ext cx="511720" cy="510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8" y="0"/>
                </a:moveTo>
                <a:cubicBezTo>
                  <a:pt x="8984" y="3"/>
                  <a:pt x="8704" y="37"/>
                  <a:pt x="7746" y="334"/>
                </a:cubicBezTo>
                <a:cubicBezTo>
                  <a:pt x="3591" y="1618"/>
                  <a:pt x="899" y="4710"/>
                  <a:pt x="150" y="9031"/>
                </a:cubicBezTo>
                <a:cubicBezTo>
                  <a:pt x="56" y="9573"/>
                  <a:pt x="3" y="10120"/>
                  <a:pt x="0" y="10670"/>
                </a:cubicBezTo>
                <a:cubicBezTo>
                  <a:pt x="-11" y="12320"/>
                  <a:pt x="380" y="13983"/>
                  <a:pt x="1166" y="15587"/>
                </a:cubicBezTo>
                <a:cubicBezTo>
                  <a:pt x="2216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7" y="21475"/>
                  <a:pt x="13393" y="21206"/>
                </a:cubicBezTo>
                <a:cubicBezTo>
                  <a:pt x="17166" y="20235"/>
                  <a:pt x="20058" y="17431"/>
                  <a:pt x="21122" y="13714"/>
                </a:cubicBezTo>
                <a:cubicBezTo>
                  <a:pt x="21456" y="12546"/>
                  <a:pt x="21589" y="10053"/>
                  <a:pt x="21372" y="8830"/>
                </a:cubicBezTo>
                <a:cubicBezTo>
                  <a:pt x="20623" y="4611"/>
                  <a:pt x="17659" y="1394"/>
                  <a:pt x="13443" y="217"/>
                </a:cubicBezTo>
                <a:cubicBezTo>
                  <a:pt x="12837" y="47"/>
                  <a:pt x="12219" y="-2"/>
                  <a:pt x="107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56" name="روابط مجموعة رِفعة التعليمية…"/>
          <p:cNvSpPr txBox="1"/>
          <p:nvPr/>
        </p:nvSpPr>
        <p:spPr>
          <a:xfrm>
            <a:off x="2381372" y="1142224"/>
            <a:ext cx="41843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grpSp>
        <p:nvGrpSpPr>
          <p:cNvPr id="3464" name="تجميع"/>
          <p:cNvGrpSpPr/>
          <p:nvPr/>
        </p:nvGrpSpPr>
        <p:grpSpPr>
          <a:xfrm>
            <a:off x="2770411" y="2682478"/>
            <a:ext cx="3949024" cy="2817451"/>
            <a:chOff x="0" y="0"/>
            <a:chExt cx="3949022" cy="2817449"/>
          </a:xfrm>
        </p:grpSpPr>
        <p:sp>
          <p:nvSpPr>
            <p:cNvPr id="3457" name="@Maths0120"/>
            <p:cNvSpPr/>
            <p:nvPr/>
          </p:nvSpPr>
          <p:spPr>
            <a:xfrm>
              <a:off x="904648" y="696578"/>
              <a:ext cx="1270001" cy="1270001"/>
            </a:xfrm>
            <a:prstGeom prst="line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 sz="24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@Maths0120</a:t>
              </a:r>
            </a:p>
          </p:txBody>
        </p:sp>
        <p:sp>
          <p:nvSpPr>
            <p:cNvPr id="3458" name="Google Shape;632;p19"/>
            <p:cNvSpPr/>
            <p:nvPr/>
          </p:nvSpPr>
          <p:spPr>
            <a:xfrm>
              <a:off x="1037568" y="1897782"/>
              <a:ext cx="18178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>
                <a:defRPr sz="1800">
                  <a:solidFill>
                    <a:srgbClr val="ECACA7"/>
                  </a:solidFill>
                  <a:latin typeface="+mj-lt"/>
                  <a:ea typeface="+mj-ea"/>
                  <a:cs typeface="+mj-cs"/>
                  <a:sym typeface="Muna Bold"/>
                </a:defRPr>
              </a:lvl1pPr>
            </a:lstStyle>
            <a:p>
              <a:pPr rtl="0">
                <a:defRPr/>
              </a:pPr>
              <a:r>
                <a:t>@hasnaa-2</a:t>
              </a:r>
            </a:p>
          </p:txBody>
        </p:sp>
        <p:sp>
          <p:nvSpPr>
            <p:cNvPr id="3459" name="Google Shape;1105;p42"/>
            <p:cNvSpPr/>
            <p:nvPr/>
          </p:nvSpPr>
          <p:spPr>
            <a:xfrm>
              <a:off x="575844" y="200034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1">
                  <a:solidFill>
                    <a:srgbClr val="B92D5D"/>
                  </a:solidFill>
                </a:defRPr>
              </a:pPr>
            </a:p>
          </p:txBody>
        </p:sp>
        <p:sp>
          <p:nvSpPr>
            <p:cNvPr id="3460" name="https://linktr.ee/Refa2">
              <a:hlinkClick r:id="rId4" invalidUrl="" action="" tgtFrame="" tooltip="" history="1" highlightClick="0" endSnd="0"/>
            </p:cNvPr>
            <p:cNvSpPr/>
            <p:nvPr/>
          </p:nvSpPr>
          <p:spPr>
            <a:xfrm>
              <a:off x="2679022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u="sng">
                  <a:solidFill>
                    <a:srgbClr val="4285F4"/>
                  </a:solidFill>
                  <a:uFill>
                    <a:solidFill>
                      <a:srgbClr val="4285F4"/>
                    </a:solidFill>
                  </a:uFill>
                  <a:latin typeface="+mj-lt"/>
                  <a:ea typeface="+mj-ea"/>
                  <a:cs typeface="+mj-cs"/>
                  <a:sym typeface="Muna Bold"/>
                </a:defRPr>
              </a:lvl1pPr>
            </a:lstStyle>
            <a:p>
              <a:pPr rtl="0">
                <a:defRPr/>
              </a:pPr>
              <a:r>
                <a:t>https://linktr.ee/Refa2</a:t>
              </a:r>
            </a:p>
          </p:txBody>
        </p:sp>
        <p:sp>
          <p:nvSpPr>
            <p:cNvPr id="3461" name="لاتنسوني من دعواتكم الصادقة"/>
            <p:cNvSpPr/>
            <p:nvPr/>
          </p:nvSpPr>
          <p:spPr>
            <a:xfrm>
              <a:off x="0" y="102884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9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+mj-lt"/>
                  <a:ea typeface="+mj-ea"/>
                  <a:cs typeface="+mj-cs"/>
                  <a:sym typeface="Muna Bold"/>
                </a:defRPr>
              </a:lvl1pPr>
            </a:lstStyle>
            <a:p>
              <a:pPr rtl="0">
                <a:defRPr/>
              </a:pPr>
              <a:r>
                <a:t>لاتنسوني من دعواتكم الصادقة</a:t>
              </a:r>
            </a:p>
          </p:txBody>
        </p:sp>
        <p:sp>
          <p:nvSpPr>
            <p:cNvPr id="3462" name="https://t.me/hasna_math">
              <a:hlinkClick r:id="rId5" invalidUrl="" action="" tgtFrame="" tooltip="" history="1" highlightClick="0" endSnd="0"/>
            </p:cNvPr>
            <p:cNvSpPr/>
            <p:nvPr/>
          </p:nvSpPr>
          <p:spPr>
            <a:xfrm>
              <a:off x="897835" y="154744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https://t.me/hasna_math</a:t>
              </a:r>
            </a:p>
          </p:txBody>
        </p:sp>
        <p:sp>
          <p:nvSpPr>
            <p:cNvPr id="3463" name="Google Shape;1105;p42"/>
            <p:cNvSpPr/>
            <p:nvPr/>
          </p:nvSpPr>
          <p:spPr>
            <a:xfrm>
              <a:off x="457311" y="78177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1">
                  <a:solidFill>
                    <a:srgbClr val="B92D5D"/>
                  </a:solidFill>
                </a:defRPr>
              </a:pPr>
            </a:p>
          </p:txBody>
        </p:sp>
      </p:grpSp>
      <p:pic>
        <p:nvPicPr>
          <p:cNvPr id="3465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9"/>
          <a:stretch>
            <a:fillRect/>
          </a:stretch>
        </p:blipFill>
        <p:spPr>
          <a:xfrm>
            <a:off x="4165024" y="1764333"/>
            <a:ext cx="691874" cy="892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0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361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62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65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36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68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366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71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36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82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372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3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383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04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394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05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06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07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08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09" name="Google Shape;1743;p25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algn="ctr" defTabSz="649223">
              <a:defRPr sz="2272">
                <a:solidFill>
                  <a:schemeClr val="accent4">
                    <a:satOff val="-24437"/>
                    <a:lumOff val="-14549"/>
                  </a:schemeClr>
                </a:solidFill>
              </a:defRPr>
            </a:lvl1pPr>
          </a:lstStyle>
          <a:p>
            <a:pPr/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0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1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412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13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16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41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19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417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22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420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33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423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44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434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55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45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56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57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58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59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60" name="Google Shape;1742;p25"/>
          <p:cNvSpPr txBox="1"/>
          <p:nvPr>
            <p:ph type="title"/>
          </p:nvPr>
        </p:nvSpPr>
        <p:spPr>
          <a:xfrm>
            <a:off x="3234888" y="1074646"/>
            <a:ext cx="3030493" cy="821237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شريط الذكريات</a:t>
            </a:r>
          </a:p>
        </p:txBody>
      </p:sp>
      <p:pic>
        <p:nvPicPr>
          <p:cNvPr id="2461" name="IMG_0530.png" descr="IMG_05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0360" y="2482779"/>
            <a:ext cx="3844230" cy="2770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2" name="IMG_0948.png" descr="IMG_0948.png"/>
          <p:cNvPicPr>
            <a:picLocks noChangeAspect="1"/>
          </p:cNvPicPr>
          <p:nvPr/>
        </p:nvPicPr>
        <p:blipFill>
          <a:blip r:embed="rId4">
            <a:extLst/>
          </a:blip>
          <a:srcRect l="14212" t="15552" r="2076" b="7943"/>
          <a:stretch>
            <a:fillRect/>
          </a:stretch>
        </p:blipFill>
        <p:spPr>
          <a:xfrm>
            <a:off x="6462737" y="1186054"/>
            <a:ext cx="1989965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4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65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8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466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71" name="Google Shape;972;p13"/>
          <p:cNvGrpSpPr/>
          <p:nvPr/>
        </p:nvGrpSpPr>
        <p:grpSpPr>
          <a:xfrm>
            <a:off x="7487283" y="2631232"/>
            <a:ext cx="304827" cy="321125"/>
            <a:chOff x="0" y="0"/>
            <a:chExt cx="304826" cy="321123"/>
          </a:xfrm>
        </p:grpSpPr>
        <p:sp>
          <p:nvSpPr>
            <p:cNvPr id="2469" name="Google Shape;973;p13"/>
            <p:cNvSpPr/>
            <p:nvPr/>
          </p:nvSpPr>
          <p:spPr>
            <a:xfrm>
              <a:off x="-1" y="0"/>
              <a:ext cx="304828" cy="321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974;p13"/>
            <p:cNvSpPr/>
            <p:nvPr/>
          </p:nvSpPr>
          <p:spPr>
            <a:xfrm>
              <a:off x="119634" y="119677"/>
              <a:ext cx="72604" cy="750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74" name="Google Shape;972;p13"/>
          <p:cNvGrpSpPr/>
          <p:nvPr/>
        </p:nvGrpSpPr>
        <p:grpSpPr>
          <a:xfrm>
            <a:off x="3882708" y="2907710"/>
            <a:ext cx="238348" cy="251091"/>
            <a:chOff x="0" y="0"/>
            <a:chExt cx="238347" cy="251090"/>
          </a:xfrm>
        </p:grpSpPr>
        <p:sp>
          <p:nvSpPr>
            <p:cNvPr id="2472" name="Google Shape;973;p13"/>
            <p:cNvSpPr/>
            <p:nvPr/>
          </p:nvSpPr>
          <p:spPr>
            <a:xfrm>
              <a:off x="-1" y="0"/>
              <a:ext cx="238349" cy="251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974;p13"/>
            <p:cNvSpPr/>
            <p:nvPr/>
          </p:nvSpPr>
          <p:spPr>
            <a:xfrm>
              <a:off x="93543" y="93576"/>
              <a:ext cx="56770" cy="5867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5" name="Google Shape;975;p13"/>
          <p:cNvGrpSpPr/>
          <p:nvPr/>
        </p:nvGrpSpPr>
        <p:grpSpPr>
          <a:xfrm>
            <a:off x="6046814" y="4016478"/>
            <a:ext cx="286700" cy="276835"/>
            <a:chOff x="24" y="24"/>
            <a:chExt cx="286699" cy="276834"/>
          </a:xfrm>
        </p:grpSpPr>
        <p:sp>
          <p:nvSpPr>
            <p:cNvPr id="2475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96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486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07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97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08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9" name="Google Shape;4238;p45"/>
          <p:cNvSpPr/>
          <p:nvPr/>
        </p:nvSpPr>
        <p:spPr>
          <a:xfrm rot="599">
            <a:off x="2018918" y="983225"/>
            <a:ext cx="5341401" cy="654639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10" name="Google Shape;4324;p45"/>
          <p:cNvSpPr/>
          <p:nvPr/>
        </p:nvSpPr>
        <p:spPr>
          <a:xfrm rot="2153969">
            <a:off x="4303710" y="729912"/>
            <a:ext cx="971436" cy="55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11" name="Google Shape;1742;p25"/>
          <p:cNvSpPr txBox="1"/>
          <p:nvPr>
            <p:ph type="title"/>
          </p:nvPr>
        </p:nvSpPr>
        <p:spPr>
          <a:xfrm>
            <a:off x="2503236" y="982760"/>
            <a:ext cx="4384749" cy="747640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اختار بطاقة  </a:t>
            </a:r>
          </a:p>
        </p:txBody>
      </p:sp>
      <p:pic>
        <p:nvPicPr>
          <p:cNvPr id="2512" name="IMG_2031.jpeg" descr="IMG_2031.jpe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79759" r="75816" b="0"/>
          <a:stretch>
            <a:fillRect/>
          </a:stretch>
        </p:blipFill>
        <p:spPr>
          <a:xfrm>
            <a:off x="2502915" y="3442562"/>
            <a:ext cx="1478398" cy="104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3" name="IMG_2031.jpeg" descr="IMG_2031.jpe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4339116" y="2595877"/>
            <a:ext cx="1529107" cy="1106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4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50399" t="58940" r="25465" b="20366"/>
          <a:stretch>
            <a:fillRect/>
          </a:stretch>
        </p:blipFill>
        <p:spPr>
          <a:xfrm>
            <a:off x="6013859" y="1762408"/>
            <a:ext cx="1475414" cy="1064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5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1963" y="1036404"/>
            <a:ext cx="595793" cy="581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8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1011856" y="4422752"/>
            <a:ext cx="935050" cy="363371"/>
            <a:chOff x="0" y="0"/>
            <a:chExt cx="935048" cy="363369"/>
          </a:xfrm>
        </p:grpSpPr>
        <p:grpSp>
          <p:nvGrpSpPr>
            <p:cNvPr id="2526" name="Google Shape;975;p13"/>
            <p:cNvGrpSpPr/>
            <p:nvPr/>
          </p:nvGrpSpPr>
          <p:grpSpPr>
            <a:xfrm>
              <a:off x="708606" y="36659"/>
              <a:ext cx="226443" cy="218652"/>
              <a:chOff x="19" y="19"/>
              <a:chExt cx="226442" cy="218650"/>
            </a:xfrm>
          </p:grpSpPr>
          <p:sp>
            <p:nvSpPr>
              <p:cNvPr id="2516" name="Google Shape;976;p13"/>
              <p:cNvSpPr/>
              <p:nvPr/>
            </p:nvSpPr>
            <p:spPr>
              <a:xfrm>
                <a:off x="33614" y="23880"/>
                <a:ext cx="159739" cy="155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147" y="8031"/>
                      <a:pt x="7375" y="14377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7" name="Google Shape;977;p13"/>
              <p:cNvSpPr/>
              <p:nvPr/>
            </p:nvSpPr>
            <p:spPr>
              <a:xfrm>
                <a:off x="46769" y="23880"/>
                <a:ext cx="148527" cy="163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5" y="4694"/>
                      <a:pt x="8924" y="8744"/>
                      <a:pt x="13386" y="13051"/>
                    </a:cubicBezTo>
                    <a:cubicBezTo>
                      <a:pt x="17138" y="16650"/>
                      <a:pt x="17777" y="17937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8" name="Google Shape;978;p13"/>
              <p:cNvSpPr/>
              <p:nvPr/>
            </p:nvSpPr>
            <p:spPr>
              <a:xfrm>
                <a:off x="116404" y="19"/>
                <a:ext cx="9871" cy="218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62" h="21600" fill="norm" stroke="1" extrusionOk="0">
                    <a:moveTo>
                      <a:pt x="7606" y="0"/>
                    </a:moveTo>
                    <a:cubicBezTo>
                      <a:pt x="3803" y="4810"/>
                      <a:pt x="21600" y="9620"/>
                      <a:pt x="7606" y="14337"/>
                    </a:cubicBezTo>
                    <a:cubicBezTo>
                      <a:pt x="1268" y="16886"/>
                      <a:pt x="0" y="19099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9" name="Google Shape;979;p13"/>
              <p:cNvSpPr/>
              <p:nvPr/>
            </p:nvSpPr>
            <p:spPr>
              <a:xfrm>
                <a:off x="19" y="95150"/>
                <a:ext cx="221566" cy="9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65" fill="norm" stroke="1" extrusionOk="0">
                    <a:moveTo>
                      <a:pt x="21600" y="19065"/>
                    </a:moveTo>
                    <a:cubicBezTo>
                      <a:pt x="14195" y="-2535"/>
                      <a:pt x="7359" y="7657"/>
                      <a:pt x="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0" name="Google Shape;980;p13"/>
              <p:cNvSpPr/>
              <p:nvPr/>
            </p:nvSpPr>
            <p:spPr>
              <a:xfrm>
                <a:off x="75001" y="4896"/>
                <a:ext cx="81337" cy="207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185" y="6879"/>
                      <a:pt x="14618" y="14214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1" name="Google Shape;981;p13"/>
              <p:cNvSpPr/>
              <p:nvPr/>
            </p:nvSpPr>
            <p:spPr>
              <a:xfrm>
                <a:off x="18031" y="66743"/>
                <a:ext cx="208431" cy="73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4492" y="18290"/>
                      <a:pt x="8781" y="12527"/>
                      <a:pt x="13121" y="7918"/>
                    </a:cubicBezTo>
                    <a:cubicBezTo>
                      <a:pt x="16806" y="4028"/>
                      <a:pt x="17915" y="3884"/>
                      <a:pt x="2160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2" name="Google Shape;982;p13"/>
              <p:cNvSpPr/>
              <p:nvPr/>
            </p:nvSpPr>
            <p:spPr>
              <a:xfrm>
                <a:off x="25337" y="61380"/>
                <a:ext cx="200154" cy="87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783" y="4918"/>
                      <a:pt x="9881" y="8040"/>
                      <a:pt x="14399" y="13920"/>
                    </a:cubicBezTo>
                    <a:cubicBezTo>
                      <a:pt x="16869" y="16922"/>
                      <a:pt x="19077" y="19201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3" name="Google Shape;983;p13"/>
              <p:cNvSpPr/>
              <p:nvPr/>
            </p:nvSpPr>
            <p:spPr>
              <a:xfrm>
                <a:off x="66238" y="9754"/>
                <a:ext cx="93500" cy="201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941" y="7166"/>
                      <a:pt x="7424" y="14278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4" name="Google Shape;984;p13"/>
              <p:cNvSpPr/>
              <p:nvPr/>
            </p:nvSpPr>
            <p:spPr>
              <a:xfrm>
                <a:off x="71189" y="57018"/>
                <a:ext cx="91886" cy="91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2" h="19136" fill="norm" stroke="1" extrusionOk="0">
                    <a:moveTo>
                      <a:pt x="18538" y="6210"/>
                    </a:moveTo>
                    <a:cubicBezTo>
                      <a:pt x="20367" y="11202"/>
                      <a:pt x="17830" y="16707"/>
                      <a:pt x="12862" y="18540"/>
                    </a:cubicBezTo>
                    <a:cubicBezTo>
                      <a:pt x="7995" y="20374"/>
                      <a:pt x="2521" y="17825"/>
                      <a:pt x="592" y="12934"/>
                    </a:cubicBezTo>
                    <a:cubicBezTo>
                      <a:pt x="-1233" y="7942"/>
                      <a:pt x="1304" y="2441"/>
                      <a:pt x="6272" y="608"/>
                    </a:cubicBezTo>
                    <a:cubicBezTo>
                      <a:pt x="11139" y="-1226"/>
                      <a:pt x="16613" y="1217"/>
                      <a:pt x="18538" y="621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5" name="Google Shape;985;p13"/>
              <p:cNvSpPr/>
              <p:nvPr/>
            </p:nvSpPr>
            <p:spPr>
              <a:xfrm>
                <a:off x="92365" y="78011"/>
                <a:ext cx="49479" cy="49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5" h="19179" fill="norm" stroke="1" extrusionOk="0">
                    <a:moveTo>
                      <a:pt x="18477" y="6222"/>
                    </a:moveTo>
                    <a:cubicBezTo>
                      <a:pt x="20351" y="11152"/>
                      <a:pt x="17728" y="16837"/>
                      <a:pt x="12841" y="18538"/>
                    </a:cubicBezTo>
                    <a:cubicBezTo>
                      <a:pt x="7955" y="20436"/>
                      <a:pt x="2513" y="17971"/>
                      <a:pt x="632" y="13042"/>
                    </a:cubicBezTo>
                    <a:cubicBezTo>
                      <a:pt x="-1249" y="7931"/>
                      <a:pt x="1194" y="2435"/>
                      <a:pt x="6268" y="537"/>
                    </a:cubicBezTo>
                    <a:cubicBezTo>
                      <a:pt x="11147" y="-1164"/>
                      <a:pt x="16596" y="1293"/>
                      <a:pt x="18477" y="62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27" name="النهاية"/>
            <p:cNvSpPr txBox="1"/>
            <p:nvPr/>
          </p:nvSpPr>
          <p:spPr>
            <a:xfrm>
              <a:off x="0" y="0"/>
              <a:ext cx="750979" cy="363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+mj-lt"/>
                  <a:ea typeface="+mj-ea"/>
                  <a:cs typeface="+mj-cs"/>
                  <a:sym typeface="Muna Bold"/>
                </a:defRPr>
              </a:lvl1pPr>
            </a:lstStyle>
            <a:p>
              <a:pPr rtl="0">
                <a:defRPr/>
              </a:pPr>
              <a:r>
                <a:t>النهاية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1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34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53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37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535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40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538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51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541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62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552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73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563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74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575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399" t="58940" r="25465" b="20366"/>
          <a:stretch>
            <a:fillRect/>
          </a:stretch>
        </p:blipFill>
        <p:spPr>
          <a:xfrm>
            <a:off x="1461521" y="665979"/>
            <a:ext cx="1475413" cy="1064350"/>
          </a:xfrm>
          <a:prstGeom prst="rect">
            <a:avLst/>
          </a:prstGeom>
          <a:ln w="12700">
            <a:miter lim="400000"/>
          </a:ln>
        </p:spPr>
      </p:pic>
      <p:sp>
        <p:nvSpPr>
          <p:cNvPr id="2576" name="Google Shape;4238;p45"/>
          <p:cNvSpPr/>
          <p:nvPr/>
        </p:nvSpPr>
        <p:spPr>
          <a:xfrm rot="599">
            <a:off x="2993105" y="1572288"/>
            <a:ext cx="3946071" cy="159681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77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78" name="Google Shape;196;p31"/>
          <p:cNvSpPr/>
          <p:nvPr/>
        </p:nvSpPr>
        <p:spPr>
          <a:xfrm>
            <a:off x="5710216" y="625223"/>
            <a:ext cx="885711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9" name="اجيبي على مايلي"/>
          <p:cNvSpPr txBox="1"/>
          <p:nvPr/>
        </p:nvSpPr>
        <p:spPr>
          <a:xfrm>
            <a:off x="3899377" y="882544"/>
            <a:ext cx="1693987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2587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580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586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581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82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83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84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85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2588" name="IMG_2987.png" descr="IMG_2987.png"/>
          <p:cNvPicPr>
            <a:picLocks noChangeAspect="1"/>
          </p:cNvPicPr>
          <p:nvPr/>
        </p:nvPicPr>
        <p:blipFill>
          <a:blip r:embed="rId4">
            <a:extLst/>
          </a:blip>
          <a:srcRect l="48654" t="51759" r="16527" b="36675"/>
          <a:stretch>
            <a:fillRect/>
          </a:stretch>
        </p:blipFill>
        <p:spPr>
          <a:xfrm>
            <a:off x="3390087" y="2079820"/>
            <a:ext cx="3151861" cy="785148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sp>
        <p:nvSpPr>
          <p:cNvPr id="2589" name="Google Shape;4327;p45"/>
          <p:cNvSpPr/>
          <p:nvPr/>
        </p:nvSpPr>
        <p:spPr>
          <a:xfrm>
            <a:off x="3253731" y="3379767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pPr>
          </a:p>
        </p:txBody>
      </p:sp>
      <p:sp>
        <p:nvSpPr>
          <p:cNvPr id="2590" name="مستطيل"/>
          <p:cNvSpPr/>
          <p:nvPr/>
        </p:nvSpPr>
        <p:spPr>
          <a:xfrm>
            <a:off x="5252031" y="3382521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pPr>
          </a:p>
        </p:txBody>
      </p:sp>
      <p:pic>
        <p:nvPicPr>
          <p:cNvPr id="2591" name="IMG_2987.png" descr="IMG_2987.png"/>
          <p:cNvPicPr>
            <a:picLocks noChangeAspect="1"/>
          </p:cNvPicPr>
          <p:nvPr/>
        </p:nvPicPr>
        <p:blipFill>
          <a:blip r:embed="rId4">
            <a:extLst/>
          </a:blip>
          <a:srcRect l="68540" t="64905" r="18880" b="29355"/>
          <a:stretch>
            <a:fillRect/>
          </a:stretch>
        </p:blipFill>
        <p:spPr>
          <a:xfrm>
            <a:off x="5485664" y="3413201"/>
            <a:ext cx="1138679" cy="389611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2592" name="IMG_2987.png" descr="IMG_2987.png"/>
          <p:cNvPicPr>
            <a:picLocks noChangeAspect="1"/>
          </p:cNvPicPr>
          <p:nvPr/>
        </p:nvPicPr>
        <p:blipFill>
          <a:blip r:embed="rId4">
            <a:extLst/>
          </a:blip>
          <a:srcRect l="69493" t="75885" r="20504" b="19048"/>
          <a:stretch>
            <a:fillRect/>
          </a:stretch>
        </p:blipFill>
        <p:spPr>
          <a:xfrm>
            <a:off x="3604045" y="3436022"/>
            <a:ext cx="906017" cy="344201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4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5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98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596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01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599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04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60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15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605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26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616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37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627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38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9" name="Google Shape;4238;p45"/>
          <p:cNvSpPr/>
          <p:nvPr/>
        </p:nvSpPr>
        <p:spPr>
          <a:xfrm rot="599">
            <a:off x="3145124" y="1573585"/>
            <a:ext cx="3441908" cy="172504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40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643" name="Google Shape;4325;p45"/>
          <p:cNvGrpSpPr/>
          <p:nvPr/>
        </p:nvGrpSpPr>
        <p:grpSpPr>
          <a:xfrm>
            <a:off x="2993162" y="3160602"/>
            <a:ext cx="1652797" cy="1021624"/>
            <a:chOff x="0" y="0"/>
            <a:chExt cx="1652796" cy="1021623"/>
          </a:xfrm>
        </p:grpSpPr>
        <p:sp>
          <p:nvSpPr>
            <p:cNvPr id="2641" name="مستطيل"/>
            <p:cNvSpPr/>
            <p:nvPr/>
          </p:nvSpPr>
          <p:spPr>
            <a:xfrm>
              <a:off x="0" y="275844"/>
              <a:ext cx="1652797" cy="46993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642" name="خطا"/>
            <p:cNvSpPr txBox="1"/>
            <p:nvPr/>
          </p:nvSpPr>
          <p:spPr>
            <a:xfrm>
              <a:off x="0" y="0"/>
              <a:ext cx="1652797" cy="1021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ctr" rtl="0">
                <a:defRPr b="1" sz="18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خطا</a:t>
              </a:r>
            </a:p>
          </p:txBody>
        </p:sp>
      </p:grpSp>
      <p:grpSp>
        <p:nvGrpSpPr>
          <p:cNvPr id="2646" name="Google Shape;4327;p45"/>
          <p:cNvGrpSpPr/>
          <p:nvPr/>
        </p:nvGrpSpPr>
        <p:grpSpPr>
          <a:xfrm>
            <a:off x="4917014" y="3457344"/>
            <a:ext cx="1605901" cy="456601"/>
            <a:chOff x="0" y="23700"/>
            <a:chExt cx="1605900" cy="456599"/>
          </a:xfrm>
        </p:grpSpPr>
        <p:sp>
          <p:nvSpPr>
            <p:cNvPr id="2644" name="مستطيل"/>
            <p:cNvSpPr/>
            <p:nvPr/>
          </p:nvSpPr>
          <p:spPr>
            <a:xfrm>
              <a:off x="0" y="23700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645" name="صح"/>
            <p:cNvSpPr/>
            <p:nvPr/>
          </p:nvSpPr>
          <p:spPr>
            <a:xfrm>
              <a:off x="0" y="252000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0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صح</a:t>
              </a:r>
            </a:p>
          </p:txBody>
        </p:sp>
      </p:grpSp>
      <p:sp>
        <p:nvSpPr>
          <p:cNvPr id="2647" name="Google Shape;196;p31"/>
          <p:cNvSpPr/>
          <p:nvPr/>
        </p:nvSpPr>
        <p:spPr>
          <a:xfrm>
            <a:off x="5972099" y="653232"/>
            <a:ext cx="885710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8" name="ارسل السؤال لغيرك"/>
          <p:cNvSpPr txBox="1"/>
          <p:nvPr/>
        </p:nvSpPr>
        <p:spPr>
          <a:xfrm>
            <a:off x="3317560" y="802081"/>
            <a:ext cx="2713803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ارسل السؤال لغيرك</a:t>
            </a:r>
          </a:p>
        </p:txBody>
      </p:sp>
      <p:grpSp>
        <p:nvGrpSpPr>
          <p:cNvPr id="2656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649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655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650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51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52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53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54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2657" name="الرسم"/>
          <p:cNvSpPr/>
          <p:nvPr/>
        </p:nvSpPr>
        <p:spPr>
          <a:xfrm>
            <a:off x="1036911" y="3781393"/>
            <a:ext cx="1292" cy="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4391" y="14282"/>
                  <a:pt x="7191" y="7082"/>
                  <a:pt x="0" y="0"/>
                </a:cubicBezTo>
              </a:path>
            </a:pathLst>
          </a:custGeom>
          <a:ln w="12700" cap="rnd">
            <a:solidFill>
              <a:srgbClr val="F93343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658" name="مجموع قياسات  الزوايا الداخلية لمضلع  رباعي =١٨٠ ْ"/>
          <p:cNvSpPr txBox="1"/>
          <p:nvPr/>
        </p:nvSpPr>
        <p:spPr>
          <a:xfrm>
            <a:off x="3449586" y="1903673"/>
            <a:ext cx="3032984" cy="118258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700"/>
            </a:lvl1pPr>
          </a:lstStyle>
          <a:p>
            <a:pPr rtl="0">
              <a:defRPr/>
            </a:pPr>
            <a:r>
              <a:t>مجموع قياسات  الزوايا الداخلية لمضلع  رباعي =١٨٠ ْ </a:t>
            </a:r>
          </a:p>
        </p:txBody>
      </p:sp>
      <p:pic>
        <p:nvPicPr>
          <p:cNvPr id="2659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0" t="79759" r="75816" b="0"/>
          <a:stretch>
            <a:fillRect/>
          </a:stretch>
        </p:blipFill>
        <p:spPr>
          <a:xfrm>
            <a:off x="1380645" y="654496"/>
            <a:ext cx="1478398" cy="1041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2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665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66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68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666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1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66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82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672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93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683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04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694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05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6" name="Google Shape;4238;p45"/>
          <p:cNvSpPr/>
          <p:nvPr/>
        </p:nvSpPr>
        <p:spPr>
          <a:xfrm rot="599">
            <a:off x="3145467" y="1573585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07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08" name="تحصل على درجة"/>
          <p:cNvSpPr txBox="1"/>
          <p:nvPr/>
        </p:nvSpPr>
        <p:spPr>
          <a:xfrm>
            <a:off x="4276801" y="2049656"/>
            <a:ext cx="1659633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sp>
        <p:nvSpPr>
          <p:cNvPr id="2709" name="Google Shape;196;p31"/>
          <p:cNvSpPr/>
          <p:nvPr/>
        </p:nvSpPr>
        <p:spPr>
          <a:xfrm>
            <a:off x="5710216" y="625223"/>
            <a:ext cx="885711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0" name="تهانينا"/>
          <p:cNvSpPr txBox="1"/>
          <p:nvPr/>
        </p:nvSpPr>
        <p:spPr>
          <a:xfrm>
            <a:off x="4766734" y="882544"/>
            <a:ext cx="679767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تهانينا </a:t>
            </a:r>
          </a:p>
        </p:txBody>
      </p:sp>
      <p:grpSp>
        <p:nvGrpSpPr>
          <p:cNvPr id="2718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711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717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712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13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14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15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16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2729" name="Google Shape;6544;p64"/>
          <p:cNvGrpSpPr/>
          <p:nvPr/>
        </p:nvGrpSpPr>
        <p:grpSpPr>
          <a:xfrm>
            <a:off x="3176352" y="1975362"/>
            <a:ext cx="938827" cy="801916"/>
            <a:chOff x="0" y="0"/>
            <a:chExt cx="938825" cy="801915"/>
          </a:xfrm>
        </p:grpSpPr>
        <p:sp>
          <p:nvSpPr>
            <p:cNvPr id="2719" name="Google Shape;6556;p64"/>
            <p:cNvSpPr/>
            <p:nvPr/>
          </p:nvSpPr>
          <p:spPr>
            <a:xfrm>
              <a:off x="530793" y="726"/>
              <a:ext cx="408033" cy="446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6557;p64"/>
            <p:cNvSpPr/>
            <p:nvPr/>
          </p:nvSpPr>
          <p:spPr>
            <a:xfrm>
              <a:off x="545105" y="15952"/>
              <a:ext cx="377541" cy="42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1" name="Google Shape;6558;p64"/>
            <p:cNvSpPr/>
            <p:nvPr/>
          </p:nvSpPr>
          <p:spPr>
            <a:xfrm>
              <a:off x="-1" y="8000"/>
              <a:ext cx="413554" cy="441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2" name="Google Shape;6559;p64"/>
            <p:cNvSpPr/>
            <p:nvPr/>
          </p:nvSpPr>
          <p:spPr>
            <a:xfrm>
              <a:off x="16147" y="23202"/>
              <a:ext cx="383160" cy="41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6560;p64"/>
            <p:cNvSpPr/>
            <p:nvPr/>
          </p:nvSpPr>
          <p:spPr>
            <a:xfrm>
              <a:off x="221489" y="0"/>
              <a:ext cx="494385" cy="666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6561;p64"/>
            <p:cNvSpPr/>
            <p:nvPr/>
          </p:nvSpPr>
          <p:spPr>
            <a:xfrm>
              <a:off x="309780" y="650493"/>
              <a:ext cx="331721" cy="130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6562;p64"/>
            <p:cNvSpPr/>
            <p:nvPr/>
          </p:nvSpPr>
          <p:spPr>
            <a:xfrm>
              <a:off x="273149" y="756619"/>
              <a:ext cx="406337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6563;p64"/>
            <p:cNvSpPr/>
            <p:nvPr/>
          </p:nvSpPr>
          <p:spPr>
            <a:xfrm>
              <a:off x="253562" y="41308"/>
              <a:ext cx="430231" cy="225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6564;p64"/>
            <p:cNvSpPr/>
            <p:nvPr/>
          </p:nvSpPr>
          <p:spPr>
            <a:xfrm>
              <a:off x="253060" y="9856"/>
              <a:ext cx="430317" cy="30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6565;p64"/>
            <p:cNvSpPr/>
            <p:nvPr/>
          </p:nvSpPr>
          <p:spPr>
            <a:xfrm>
              <a:off x="387534" y="90075"/>
              <a:ext cx="163756" cy="155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30" name="شريطة"/>
          <p:cNvSpPr/>
          <p:nvPr/>
        </p:nvSpPr>
        <p:spPr>
          <a:xfrm>
            <a:off x="6005309" y="1709281"/>
            <a:ext cx="542826" cy="820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2">
                <a:satOff val="-33616"/>
                <a:lumOff val="-16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731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1423634" y="852043"/>
            <a:ext cx="1529108" cy="1106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D4E7C7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Muna Bold"/>
        <a:ea typeface="Muna Bold"/>
        <a:cs typeface="Muna Bold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Muna Bold"/>
        <a:ea typeface="Muna Bold"/>
        <a:cs typeface="Muna Bold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