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media1.mp4" ContentType="video/unknown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media2.mp4" ContentType="video/unknown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E6D3"/>
          </a:solidFill>
        </a:fill>
      </a:tcStyle>
    </a:wholeTbl>
    <a:band2H>
      <a:tcTxStyle b="def" i="def"/>
      <a:tcStyle>
        <a:tcBdr/>
        <a:fill>
          <a:solidFill>
            <a:srgbClr val="EAF3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EFAE5"/>
          </a:solidFill>
        </a:fill>
      </a:tcStyle>
    </a:wholeTbl>
    <a:band2H>
      <a:tcTxStyle b="def" i="def"/>
      <a:tcStyle>
        <a:tcBdr/>
        <a:fill>
          <a:solidFill>
            <a:srgbClr val="FFFDF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D4D4"/>
          </a:solidFill>
        </a:fill>
      </a:tcStyle>
    </a:wholeTbl>
    <a:band2H>
      <a:tcTxStyle b="def" i="def"/>
      <a:tcStyle>
        <a:tcBdr/>
        <a:fill>
          <a:solidFill>
            <a:srgbClr val="F6EBEB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6" name="Shape 226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67" name="Shape 226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10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;p2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8" name="Google Shape;10;p2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01" name="Google Shape;11;p2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99" name="Google Shape;12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0" name="Google Shape;13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4" name="Google Shape;14;p2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102" name="Google Shape;15;p2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" name="Google Shape;16;p2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7" name="Google Shape;17;p2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05" name="Google Shape;18;p2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6" name="Google Shape;19;p2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0" name="Google Shape;20;p2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08" name="Google Shape;21;p2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9" name="Google Shape;22;p2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3" name="Google Shape;23;p2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11" name="Google Shape;24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" name="Google Shape;25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6" name="Google Shape;26;p2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114" name="Google Shape;27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5" name="Google Shape;28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7" name="Google Shape;29;p2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" name="Google Shape;30;p2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9" name="Google Shape;31;p2"/>
          <p:cNvSpPr/>
          <p:nvPr/>
        </p:nvSpPr>
        <p:spPr>
          <a:xfrm rot="21580148"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0" name="Google Shape;32;p2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" name="Google Shape;33;p2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" name="Google Shape;34;p2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" name="Google Shape;36;p2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" name="Google Shape;37;p2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" name="Google Shape;38;p2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" name="Google Shape;40;p2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" name="Google Shape;41;p2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" name="Google Shape;42;p2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" name="Google Shape;43;p2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" name="Google Shape;45;p2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" name="Google Shape;46;p2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" name="Google Shape;47;p2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" name="Google Shape;48;p2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" name="Google Shape;49;p2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" name="Google Shape;50;p2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" name="Google Shape;51;p2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" name="Google Shape;52;p2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" name="Google Shape;53;p2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" name="Google Shape;55;p2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" name="Google Shape;56;p2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" name="Google Shape;57;p2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" name="Google Shape;58;p2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" name="Google Shape;59;p2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" name="Google Shape;60;p2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" name="Google Shape;61;p2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" name="Google Shape;62;p2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" name="Google Shape;63;p2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" name="Google Shape;65;p2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" name="Google Shape;66;p2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" name="Google Shape;67;p2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" name="Google Shape;68;p2"/>
          <p:cNvSpPr/>
          <p:nvPr/>
        </p:nvSpPr>
        <p:spPr>
          <a:xfrm>
            <a:off x="304738" y="3594180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" name="Google Shape;70;p2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" name="Google Shape;71;p2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4" name="Google Shape;72;p2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" name="Google Shape;73;p2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6" name="Google Shape;75;p2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" name="Google Shape;76;p2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" name="Google Shape;77;p2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" name="Google Shape;78;p2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" name="Google Shape;80;p2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" name="Google Shape;81;p2"/>
          <p:cNvSpPr/>
          <p:nvPr/>
        </p:nvSpPr>
        <p:spPr>
          <a:xfrm>
            <a:off x="91934" y="53149"/>
            <a:ext cx="1027236" cy="8876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" name="Google Shape;82;p2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" name="نص العنوان"/>
          <p:cNvSpPr txBox="1"/>
          <p:nvPr>
            <p:ph type="title"/>
          </p:nvPr>
        </p:nvSpPr>
        <p:spPr>
          <a:xfrm>
            <a:off x="967700" y="1345750"/>
            <a:ext cx="7208701" cy="1918800"/>
          </a:xfrm>
          <a:prstGeom prst="rect">
            <a:avLst/>
          </a:prstGeom>
        </p:spPr>
        <p:txBody>
          <a:bodyPr anchor="b"/>
          <a:lstStyle>
            <a:lvl1pPr>
              <a:defRPr sz="7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4" name="مستوى النص الأول…"/>
          <p:cNvSpPr txBox="1"/>
          <p:nvPr>
            <p:ph type="body" sz="quarter" idx="1"/>
          </p:nvPr>
        </p:nvSpPr>
        <p:spPr>
          <a:xfrm>
            <a:off x="1138724" y="3114175"/>
            <a:ext cx="6866702" cy="594901"/>
          </a:xfrm>
          <a:prstGeom prst="rect">
            <a:avLst/>
          </a:prstGeom>
        </p:spPr>
        <p:txBody>
          <a:bodyPr anchor="ctr"/>
          <a:lstStyle>
            <a:lvl1pPr>
              <a:defRPr sz="2200">
                <a:solidFill>
                  <a:schemeClr val="accent1"/>
                </a:solidFill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</a:defRPr>
            </a:lvl3pPr>
            <a:lvl4pPr>
              <a:defRPr sz="2200">
                <a:solidFill>
                  <a:schemeClr val="accent1"/>
                </a:solidFill>
              </a:defRPr>
            </a:lvl4pPr>
            <a:lvl5pPr>
              <a:defRPr sz="22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67" name="Google Shape;85;p2"/>
          <p:cNvGrpSpPr/>
          <p:nvPr/>
        </p:nvGrpSpPr>
        <p:grpSpPr>
          <a:xfrm>
            <a:off x="7535946" y="1496248"/>
            <a:ext cx="297885" cy="313811"/>
            <a:chOff x="0" y="0"/>
            <a:chExt cx="297884" cy="313810"/>
          </a:xfrm>
        </p:grpSpPr>
        <p:sp>
          <p:nvSpPr>
            <p:cNvPr id="165" name="Google Shape;86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87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8" name="Google Shape;88;p2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8" name="Google Shape;8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9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9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9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9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9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9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9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9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" name="Google Shape;9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1" name="Google Shape;99;p2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79" name="Google Shape;100;p2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" name="Google Shape;101;p2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2" name="Google Shape;102;p2"/>
          <p:cNvSpPr/>
          <p:nvPr/>
        </p:nvSpPr>
        <p:spPr>
          <a:xfrm>
            <a:off x="7587437" y="991012"/>
            <a:ext cx="84653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" name="Google Shape;103;p2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" name="Google Shape;104;p2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" name="Google Shape;105;p2"/>
          <p:cNvSpPr/>
          <p:nvPr/>
        </p:nvSpPr>
        <p:spPr>
          <a:xfrm rot="9553842">
            <a:off x="2131719" y="4191371"/>
            <a:ext cx="46108" cy="43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23" h="21600" fill="norm" stroke="1" extrusionOk="0">
                <a:moveTo>
                  <a:pt x="10241" y="0"/>
                </a:moveTo>
                <a:cubicBezTo>
                  <a:pt x="9543" y="0"/>
                  <a:pt x="8799" y="138"/>
                  <a:pt x="8002" y="414"/>
                </a:cubicBezTo>
                <a:cubicBezTo>
                  <a:pt x="7796" y="402"/>
                  <a:pt x="7590" y="389"/>
                  <a:pt x="7383" y="389"/>
                </a:cubicBezTo>
                <a:cubicBezTo>
                  <a:pt x="-2382" y="389"/>
                  <a:pt x="-2552" y="21600"/>
                  <a:pt x="7419" y="21600"/>
                </a:cubicBezTo>
                <a:cubicBezTo>
                  <a:pt x="7822" y="21600"/>
                  <a:pt x="8244" y="21562"/>
                  <a:pt x="8674" y="21500"/>
                </a:cubicBezTo>
                <a:cubicBezTo>
                  <a:pt x="19048" y="19755"/>
                  <a:pt x="18690" y="0"/>
                  <a:pt x="1024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" name="Google Shape;106;p2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" name="Google Shape;107;p2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98" name="Google Shape;108;p2"/>
          <p:cNvGrpSpPr/>
          <p:nvPr/>
        </p:nvGrpSpPr>
        <p:grpSpPr>
          <a:xfrm>
            <a:off x="6355075" y="709674"/>
            <a:ext cx="291351" cy="281326"/>
            <a:chOff x="24" y="24"/>
            <a:chExt cx="291350" cy="281325"/>
          </a:xfrm>
        </p:grpSpPr>
        <p:sp>
          <p:nvSpPr>
            <p:cNvPr id="188" name="Google Shape;10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" name="Google Shape;11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" name="Google Shape;11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" name="Google Shape;11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" name="Google Shape;11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" name="Google Shape;11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" name="Google Shape;11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7" name="Google Shape;11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1" name="Google Shape;119;p2"/>
          <p:cNvGrpSpPr/>
          <p:nvPr/>
        </p:nvGrpSpPr>
        <p:grpSpPr>
          <a:xfrm>
            <a:off x="1160471" y="4196998"/>
            <a:ext cx="297886" cy="313811"/>
            <a:chOff x="0" y="0"/>
            <a:chExt cx="297884" cy="313810"/>
          </a:xfrm>
        </p:grpSpPr>
        <p:sp>
          <p:nvSpPr>
            <p:cNvPr id="199" name="Google Shape;120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0" name="Google Shape;121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2" name="Google Shape;122;p2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202" name="Google Shape;123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" name="Google Shape;124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" name="Google Shape;125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" name="Google Shape;126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" name="Google Shape;127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" name="Google Shape;128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" name="Google Shape;129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" name="Google Shape;130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" name="Google Shape;131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" name="Google Shape;132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3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14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1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605933" y="3930239"/>
            <a:ext cx="656493" cy="847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G_1532.jpeg" descr="IMG_1532.jpeg"/>
          <p:cNvPicPr>
            <a:picLocks noChangeAspect="1"/>
          </p:cNvPicPr>
          <p:nvPr/>
        </p:nvPicPr>
        <p:blipFill>
          <a:blip r:embed="rId3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7" name="الفصل الخامس…"/>
          <p:cNvSpPr txBox="1"/>
          <p:nvPr/>
        </p:nvSpPr>
        <p:spPr>
          <a:xfrm rot="19390966">
            <a:off x="115617" y="384325"/>
            <a:ext cx="940747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الفصل الخامس </a:t>
            </a:r>
          </a:p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الهندسة والاستدلال المكاني</a:t>
            </a:r>
          </a:p>
        </p:txBody>
      </p:sp>
      <p:sp>
        <p:nvSpPr>
          <p:cNvPr id="21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7" name="Google Shape;802;p11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995" name="Google Shape;803;p11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98" name="Google Shape;804;p11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996" name="Google Shape;805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7" name="Google Shape;806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99" name="Google Shape;807;p11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02" name="Google Shape;808;p11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000" name="Google Shape;809;p11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1" name="Google Shape;810;p11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5" name="Google Shape;811;p11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003" name="Google Shape;812;p11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4" name="Google Shape;813;p11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8" name="Google Shape;814;p11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006" name="Google Shape;815;p11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7" name="Google Shape;816;p11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11" name="Google Shape;817;p11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009" name="Google Shape;818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0" name="Google Shape;819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14" name="Google Shape;820;p11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012" name="Google Shape;821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3" name="Google Shape;822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15" name="Google Shape;823;p11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6" name="Google Shape;824;p11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18" name="xx%"/>
          <p:cNvSpPr txBox="1"/>
          <p:nvPr>
            <p:ph type="title" hasCustomPrompt="1"/>
          </p:nvPr>
        </p:nvSpPr>
        <p:spPr>
          <a:xfrm>
            <a:off x="1816862" y="1707588"/>
            <a:ext cx="5511601" cy="1401301"/>
          </a:xfrm>
          <a:prstGeom prst="rect">
            <a:avLst/>
          </a:prstGeom>
        </p:spPr>
        <p:txBody>
          <a:bodyPr anchor="b"/>
          <a:lstStyle>
            <a:lvl1pPr>
              <a:defRPr sz="9000">
                <a:solidFill>
                  <a:schemeClr val="accent1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1019" name="مستوى النص الأول…"/>
          <p:cNvSpPr txBox="1"/>
          <p:nvPr>
            <p:ph type="body" sz="quarter" idx="1"/>
          </p:nvPr>
        </p:nvSpPr>
        <p:spPr>
          <a:xfrm>
            <a:off x="1815538" y="2971812"/>
            <a:ext cx="5511601" cy="4641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20" name="Google Shape;827;p11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1" name="Google Shape;828;p11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2" name="Google Shape;829;p11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3" name="Google Shape;831;p11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4" name="Google Shape;832;p11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5" name="Google Shape;833;p11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6" name="Google Shape;835;p11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7" name="Google Shape;836;p11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8" name="Google Shape;837;p11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9" name="Google Shape;838;p11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0" name="Google Shape;840;p11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1" name="Google Shape;841;p11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2" name="Google Shape;842;p11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3" name="Google Shape;843;p11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4" name="Google Shape;844;p11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5" name="Google Shape;845;p11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6" name="Google Shape;846;p11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7" name="Google Shape;847;p11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8" name="Google Shape;848;p11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9" name="Google Shape;850;p11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0" name="Google Shape;851;p11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1" name="Google Shape;852;p11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2" name="Google Shape;853;p11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3" name="Google Shape;854;p11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4" name="Google Shape;855;p11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5" name="Google Shape;856;p11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6" name="Google Shape;857;p11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7" name="Google Shape;858;p11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8" name="Google Shape;860;p11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9" name="Google Shape;861;p11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0" name="Google Shape;862;p11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1" name="Google Shape;863;p11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2" name="Google Shape;865;p11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3" name="Google Shape;866;p11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4" name="Google Shape;867;p11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5" name="Google Shape;868;p11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6" name="Google Shape;870;p11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7" name="Google Shape;871;p11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8" name="Google Shape;872;p11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9" name="Google Shape;873;p11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0" name="Google Shape;875;p11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1" name="Google Shape;876;p11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2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063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06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5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70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068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066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7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69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086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071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2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3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4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5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6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7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8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9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0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1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2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3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4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5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879;p1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02" name="Google Shape;880;p13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03" name="Google Shape;881;p13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106" name="Google Shape;882;p13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1104" name="Google Shape;883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5" name="Google Shape;884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09" name="Google Shape;885;p13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1107" name="Google Shape;886;p13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8" name="Google Shape;887;p13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2" name="Google Shape;888;p13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110" name="Google Shape;889;p13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1" name="Google Shape;890;p13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5" name="Google Shape;891;p13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113" name="Google Shape;892;p13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4" name="Google Shape;893;p13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8" name="Google Shape;894;p13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116" name="Google Shape;895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7" name="Google Shape;896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1" name="Google Shape;897;p13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1119" name="Google Shape;898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0" name="Google Shape;899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22" name="Google Shape;900;p13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3" name="Google Shape;901;p13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4" name="Google Shape;902;p1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5" name="Google Shape;903;p1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6" name="Google Shape;904;p1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7" name="Google Shape;906;p1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8" name="Google Shape;907;p1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9" name="Google Shape;908;p1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0" name="Google Shape;910;p1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1" name="Google Shape;911;p1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2" name="Google Shape;912;p1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3" name="Google Shape;913;p1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4" name="Google Shape;915;p1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5" name="Google Shape;916;p1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6" name="Google Shape;917;p1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7" name="Google Shape;918;p1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8" name="Google Shape;919;p1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9" name="Google Shape;920;p1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0" name="Google Shape;921;p1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1" name="Google Shape;922;p1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2" name="Google Shape;923;p1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3" name="Google Shape;925;p1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4" name="Google Shape;926;p1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5" name="Google Shape;927;p1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6" name="Google Shape;928;p1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7" name="Google Shape;929;p1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8" name="Google Shape;930;p1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9" name="Google Shape;931;p1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0" name="Google Shape;932;p1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1" name="Google Shape;933;p1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2" name="Google Shape;935;p1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3" name="Google Shape;936;p1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4" name="Google Shape;937;p1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5" name="Google Shape;938;p1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6" name="Google Shape;940;p1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7" name="Google Shape;941;p1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8" name="Google Shape;942;p1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9" name="Google Shape;943;p1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0" name="Google Shape;945;p1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1" name="Google Shape;946;p1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2" name="Google Shape;947;p1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3" name="Google Shape;948;p1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4" name="Google Shape;950;p1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5" name="Google Shape;951;p13"/>
          <p:cNvSpPr/>
          <p:nvPr/>
        </p:nvSpPr>
        <p:spPr>
          <a:xfrm>
            <a:off x="101348" y="36933"/>
            <a:ext cx="1049851" cy="907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>
              <a:satOff val="-19776"/>
              <a:lumOff val="-1262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6" name="Google Shape;952;p1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7" name="نص العنوان"/>
          <p:cNvSpPr txBox="1"/>
          <p:nvPr>
            <p:ph type="title"/>
          </p:nvPr>
        </p:nvSpPr>
        <p:spPr>
          <a:xfrm>
            <a:off x="718799" y="405007"/>
            <a:ext cx="7706402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68" name="مستوى النص الأول…"/>
          <p:cNvSpPr txBox="1"/>
          <p:nvPr>
            <p:ph type="body" sz="quarter" idx="1"/>
          </p:nvPr>
        </p:nvSpPr>
        <p:spPr>
          <a:xfrm>
            <a:off x="1796843" y="1229700"/>
            <a:ext cx="2728800" cy="396901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171" name="Google Shape;972;p13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1169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0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82" name="Google Shape;975;p13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172" name="Google Shape;976;p1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3" name="Google Shape;977;p1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4" name="Google Shape;978;p1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5" name="Google Shape;979;p1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6" name="Google Shape;980;p1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7" name="Google Shape;981;p1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8" name="Google Shape;982;p1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9" name="Google Shape;983;p1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0" name="Google Shape;984;p1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1" name="Google Shape;985;p1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85" name="Google Shape;986;p13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183" name="Google Shape;987;p1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4" name="Google Shape;988;p1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86" name="Google Shape;989;p13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7" name="Google Shape;990;p13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8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189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19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1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96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194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192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3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95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212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197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98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99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0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1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2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3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4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5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6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7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8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9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0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1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13" name="الفصل الخامس…"/>
          <p:cNvSpPr txBox="1"/>
          <p:nvPr/>
        </p:nvSpPr>
        <p:spPr>
          <a:xfrm rot="19390966">
            <a:off x="115617" y="377880"/>
            <a:ext cx="940747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الفصل الخامس </a:t>
            </a:r>
          </a:p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الهندسة والاستدلال المكاني</a:t>
            </a:r>
          </a:p>
        </p:txBody>
      </p:sp>
      <p:sp>
        <p:nvSpPr>
          <p:cNvPr id="12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3" name="Google Shape;992;p14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221" name="Google Shape;993;p14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24" name="Google Shape;994;p14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222" name="Google Shape;995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3" name="Google Shape;996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25" name="Google Shape;997;p14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28" name="Google Shape;998;p14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226" name="Google Shape;999;p14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7" name="Google Shape;1000;p14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31" name="Google Shape;1001;p14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229" name="Google Shape;1002;p14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0" name="Google Shape;1003;p14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34" name="Google Shape;1004;p14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232" name="Google Shape;1005;p14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3" name="Google Shape;1006;p14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37" name="Google Shape;1007;p14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35" name="Google Shape;1008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6" name="Google Shape;1009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40" name="Google Shape;1010;p14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38" name="Google Shape;1011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9" name="Google Shape;1012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41" name="Google Shape;1013;p14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42" name="Google Shape;1014;p14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4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247" name="Google Shape;1016;p14"/>
          <p:cNvGrpSpPr/>
          <p:nvPr/>
        </p:nvGrpSpPr>
        <p:grpSpPr>
          <a:xfrm>
            <a:off x="830471" y="4584498"/>
            <a:ext cx="297886" cy="313811"/>
            <a:chOff x="0" y="0"/>
            <a:chExt cx="297884" cy="313810"/>
          </a:xfrm>
        </p:grpSpPr>
        <p:sp>
          <p:nvSpPr>
            <p:cNvPr id="1245" name="Google Shape;1017;p14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46" name="Google Shape;1018;p14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58" name="Google Shape;1019;p14"/>
          <p:cNvGrpSpPr/>
          <p:nvPr/>
        </p:nvGrpSpPr>
        <p:grpSpPr>
          <a:xfrm>
            <a:off x="7240775" y="398375"/>
            <a:ext cx="291351" cy="281326"/>
            <a:chOff x="24" y="24"/>
            <a:chExt cx="291350" cy="281325"/>
          </a:xfrm>
        </p:grpSpPr>
        <p:sp>
          <p:nvSpPr>
            <p:cNvPr id="1248" name="Google Shape;1020;p1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49" name="Google Shape;1021;p1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0" name="Google Shape;1022;p1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1" name="Google Shape;1023;p1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2" name="Google Shape;1024;p1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3" name="Google Shape;1025;p1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4" name="Google Shape;1026;p1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5" name="Google Shape;1027;p1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6" name="Google Shape;1028;p1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7" name="Google Shape;1029;p1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61" name="Google Shape;1030;p14"/>
          <p:cNvGrpSpPr/>
          <p:nvPr/>
        </p:nvGrpSpPr>
        <p:grpSpPr>
          <a:xfrm>
            <a:off x="8092000" y="1035804"/>
            <a:ext cx="122294" cy="132661"/>
            <a:chOff x="0" y="0"/>
            <a:chExt cx="122292" cy="132660"/>
          </a:xfrm>
        </p:grpSpPr>
        <p:sp>
          <p:nvSpPr>
            <p:cNvPr id="1259" name="Google Shape;1031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0" name="Google Shape;1032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2" name="Google Shape;1033;p14"/>
          <p:cNvSpPr/>
          <p:nvPr/>
        </p:nvSpPr>
        <p:spPr>
          <a:xfrm>
            <a:off x="1563741" y="477375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3" name="Google Shape;1034;p14"/>
          <p:cNvSpPr/>
          <p:nvPr/>
        </p:nvSpPr>
        <p:spPr>
          <a:xfrm>
            <a:off x="7970629" y="44018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66" name="Google Shape;1035;p14"/>
          <p:cNvGrpSpPr/>
          <p:nvPr/>
        </p:nvGrpSpPr>
        <p:grpSpPr>
          <a:xfrm>
            <a:off x="800050" y="4255016"/>
            <a:ext cx="122294" cy="132661"/>
            <a:chOff x="0" y="0"/>
            <a:chExt cx="122292" cy="132660"/>
          </a:xfrm>
        </p:grpSpPr>
        <p:sp>
          <p:nvSpPr>
            <p:cNvPr id="1264" name="Google Shape;1036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5" name="Google Shape;1037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7" name="Google Shape;1038;p1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8" name="Google Shape;1039;p1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9" name="Google Shape;1040;p1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0" name="Google Shape;1042;p1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1" name="Google Shape;1043;p1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2" name="Google Shape;1044;p1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3" name="Google Shape;1046;p1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4" name="Google Shape;1047;p1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5" name="Google Shape;1048;p1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6" name="Google Shape;1049;p1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7" name="Google Shape;1051;p1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8" name="Google Shape;1052;p1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9" name="Google Shape;1053;p1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0" name="Google Shape;1054;p1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1" name="Google Shape;1055;p1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2" name="Google Shape;1056;p1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3" name="Google Shape;1057;p1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4" name="Google Shape;1058;p1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5" name="Google Shape;1059;p1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6" name="Google Shape;1061;p1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7" name="Google Shape;1062;p1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8" name="Google Shape;1063;p1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9" name="Google Shape;1064;p1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0" name="Google Shape;1065;p1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1" name="Google Shape;1066;p1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2" name="Google Shape;1067;p1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3" name="Google Shape;1068;p1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4" name="Google Shape;1069;p1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5" name="Google Shape;1071;p1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6" name="Google Shape;1072;p1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7" name="Google Shape;1073;p1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8" name="Google Shape;1074;p1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9" name="Google Shape;1076;p1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0" name="Google Shape;1077;p1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1" name="Google Shape;1078;p1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2" name="Google Shape;1079;p1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3" name="Google Shape;1081;p1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4" name="Google Shape;1082;p1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5" name="Google Shape;1083;p1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6" name="Google Shape;1084;p1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7" name="Google Shape;1086;p1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8" name="Google Shape;1087;p1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9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310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31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2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17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315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313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4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16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333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318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19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0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1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2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3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4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5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6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7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8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9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0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1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2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3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3" name="Google Shape;1089;p1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341" name="Google Shape;1090;p1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44" name="Google Shape;1091;p1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342" name="Google Shape;1092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3" name="Google Shape;1093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45" name="Google Shape;1094;p1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48" name="Google Shape;1095;p1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346" name="Google Shape;1096;p1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7" name="Google Shape;1097;p1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51" name="Google Shape;1098;p1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349" name="Google Shape;1099;p1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0" name="Google Shape;1100;p1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54" name="Google Shape;1101;p1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352" name="Google Shape;1102;p1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3" name="Google Shape;1103;p1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57" name="Google Shape;1104;p1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355" name="Google Shape;1105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6" name="Google Shape;1106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60" name="Google Shape;1107;p1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358" name="Google Shape;1108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9" name="Google Shape;1109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61" name="Google Shape;1110;p1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62" name="Google Shape;1111;p1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6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367" name="Google Shape;1113;p15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365" name="Google Shape;1114;p15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66" name="Google Shape;1115;p15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78" name="Google Shape;1116;p15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368" name="Google Shape;1117;p15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69" name="Google Shape;1118;p15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0" name="Google Shape;1119;p15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1" name="Google Shape;1120;p15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2" name="Google Shape;1121;p15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3" name="Google Shape;1122;p15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4" name="Google Shape;1123;p15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5" name="Google Shape;1124;p15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6" name="Google Shape;1125;p15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7" name="Google Shape;1126;p15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81" name="Google Shape;1127;p15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379" name="Google Shape;1128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0" name="Google Shape;1129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82" name="Google Shape;1130;p15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3" name="Google Shape;1131;p15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86" name="Google Shape;1132;p15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384" name="Google Shape;1133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5" name="Google Shape;1134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87" name="Google Shape;1135;p1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8" name="Google Shape;1136;p1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9" name="Google Shape;1137;p1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0" name="Google Shape;1139;p1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1" name="Google Shape;1140;p1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2" name="Google Shape;1141;p1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3" name="Google Shape;1143;p1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4" name="Google Shape;1144;p1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5" name="Google Shape;1145;p1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6" name="Google Shape;1146;p1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7" name="Google Shape;1148;p1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8" name="Google Shape;1149;p1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9" name="Google Shape;1150;p1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0" name="Google Shape;1151;p1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1" name="Google Shape;1152;p1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2" name="Google Shape;1153;p1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3" name="Google Shape;1154;p1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4" name="Google Shape;1155;p1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5" name="Google Shape;1156;p1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6" name="Google Shape;1158;p1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7" name="Google Shape;1159;p1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8" name="Google Shape;1160;p1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9" name="Google Shape;1161;p1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0" name="Google Shape;1162;p1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1" name="Google Shape;1163;p1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2" name="Google Shape;1164;p1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3" name="Google Shape;1165;p1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4" name="Google Shape;1166;p1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5" name="Google Shape;1168;p1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6" name="Google Shape;1169;p1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7" name="Google Shape;1170;p1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8" name="Google Shape;1171;p1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9" name="Google Shape;1173;p1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0" name="Google Shape;1174;p1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1" name="Google Shape;1175;p1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2" name="Google Shape;1176;p1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3" name="Google Shape;1178;p1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4" name="Google Shape;1179;p1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5" name="Google Shape;1180;p1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6" name="Google Shape;1181;p1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7" name="Google Shape;1183;p1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8" name="Google Shape;1184;p1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9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430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43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2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7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435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433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4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36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453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438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39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0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1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2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3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4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5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6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7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8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9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0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5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3" name="Google Shape;1186;p16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461" name="Google Shape;1187;p16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64" name="Google Shape;1188;p16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462" name="Google Shape;1189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3" name="Google Shape;1190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65" name="Google Shape;1191;p16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68" name="Google Shape;1192;p16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466" name="Google Shape;1193;p16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7" name="Google Shape;1194;p16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71" name="Google Shape;1195;p16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469" name="Google Shape;1196;p16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0" name="Google Shape;1197;p16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74" name="Google Shape;1198;p16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472" name="Google Shape;1199;p16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3" name="Google Shape;1200;p16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77" name="Google Shape;1201;p16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475" name="Google Shape;1202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6" name="Google Shape;1203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0" name="Google Shape;1204;p16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478" name="Google Shape;1205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9" name="Google Shape;1206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81" name="Google Shape;1207;p16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82" name="Google Shape;1208;p16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84" name="Google Shape;1209;p1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5" name="Google Shape;1210;p1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6" name="Google Shape;1211;p1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7" name="Google Shape;1213;p1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8" name="Google Shape;1214;p1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9" name="Google Shape;1215;p1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0" name="Google Shape;1217;p1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1" name="Google Shape;1218;p1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2" name="Google Shape;1219;p1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3" name="Google Shape;1220;p1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4" name="Google Shape;1222;p1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5" name="Google Shape;1223;p1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6" name="Google Shape;1224;p1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7" name="Google Shape;1225;p1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8" name="Google Shape;1226;p1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9" name="Google Shape;1227;p1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0" name="Google Shape;1228;p1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1" name="Google Shape;1229;p1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2" name="Google Shape;1230;p1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3" name="Google Shape;1232;p1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4" name="Google Shape;1233;p1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5" name="Google Shape;1234;p1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6" name="Google Shape;1235;p1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7" name="Google Shape;1236;p1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8" name="Google Shape;1237;p1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9" name="Google Shape;1238;p1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0" name="Google Shape;1239;p1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1" name="Google Shape;1240;p1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2" name="Google Shape;1242;p1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3" name="Google Shape;1243;p1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4" name="Google Shape;1244;p1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5" name="Google Shape;1245;p1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6" name="Google Shape;1247;p1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7" name="Google Shape;1248;p1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8" name="Google Shape;1249;p1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9" name="Google Shape;1250;p1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0" name="Google Shape;1252;p1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1" name="Google Shape;1253;p1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2" name="Google Shape;1254;p1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3" name="Google Shape;1255;p1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4" name="Google Shape;1257;p1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5" name="Google Shape;1258;p1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36" name="Google Shape;1259;p1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1526" name="Google Shape;1260;p1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27" name="Google Shape;1261;p1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28" name="Google Shape;1262;p1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29" name="Google Shape;1263;p1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0" name="Google Shape;1264;p1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1" name="Google Shape;1265;p1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2" name="Google Shape;1266;p1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3" name="Google Shape;1267;p1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4" name="Google Shape;1268;p1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5" name="Google Shape;1269;p1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37" name="Google Shape;1270;p1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40" name="Google Shape;1271;p1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1538" name="Google Shape;1272;p1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9" name="Google Shape;1273;p1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41" name="Google Shape;1274;p1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42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543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54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5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50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548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546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7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49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566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551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2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3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4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5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6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7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8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9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0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1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4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6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6" name="Google Shape;1276;p1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574" name="Google Shape;1277;p1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577" name="Google Shape;1278;p1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575" name="Google Shape;1279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6" name="Google Shape;1280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78" name="Google Shape;1281;p1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581" name="Google Shape;1282;p1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579" name="Google Shape;1283;p1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0" name="Google Shape;1284;p1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84" name="Google Shape;1285;p1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582" name="Google Shape;1286;p1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3" name="Google Shape;1287;p1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87" name="Google Shape;1288;p1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585" name="Google Shape;1289;p1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6" name="Google Shape;1290;p1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90" name="Google Shape;1291;p1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588" name="Google Shape;1292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9" name="Google Shape;1293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93" name="Google Shape;1294;p1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591" name="Google Shape;1295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2" name="Google Shape;1296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94" name="Google Shape;1297;p1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95" name="Google Shape;1298;p1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97" name="Google Shape;1299;p1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8" name="Google Shape;1300;p1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9" name="Google Shape;1301;p1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0" name="Google Shape;1303;p1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1" name="Google Shape;1304;p1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2" name="Google Shape;1305;p1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3" name="Google Shape;1307;p1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4" name="Google Shape;1308;p1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5" name="Google Shape;1309;p1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6" name="Google Shape;1310;p1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7" name="Google Shape;1312;p1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8" name="Google Shape;1313;p1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9" name="Google Shape;1314;p1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0" name="Google Shape;1315;p1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1" name="Google Shape;1316;p1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2" name="Google Shape;1317;p1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3" name="Google Shape;1318;p1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4" name="Google Shape;1319;p1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5" name="Google Shape;1320;p1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6" name="Google Shape;1322;p1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7" name="Google Shape;1323;p1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8" name="Google Shape;1324;p1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9" name="Google Shape;1325;p1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0" name="Google Shape;1326;p1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1" name="Google Shape;1327;p1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2" name="Google Shape;1328;p1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3" name="Google Shape;1329;p1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4" name="Google Shape;1330;p1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5" name="Google Shape;1332;p1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6" name="Google Shape;1333;p1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7" name="Google Shape;1334;p1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8" name="Google Shape;1335;p1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9" name="Google Shape;1337;p1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0" name="Google Shape;1338;p1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1" name="Google Shape;1339;p1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2" name="Google Shape;1340;p1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3" name="Google Shape;1342;p1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4" name="Google Shape;1343;p1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5" name="Google Shape;1344;p1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6" name="Google Shape;1345;p1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7" name="Google Shape;1347;p1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8" name="Google Shape;1348;p1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41" name="Google Shape;1349;p17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639" name="Google Shape;1350;p17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0" name="Google Shape;1351;p17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52" name="Google Shape;1352;p17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642" name="Google Shape;1353;p17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3" name="Google Shape;1354;p17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4" name="Google Shape;1355;p17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5" name="Google Shape;1356;p17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6" name="Google Shape;1357;p17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7" name="Google Shape;1358;p17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8" name="Google Shape;1359;p17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9" name="Google Shape;1360;p17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0" name="Google Shape;1361;p17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1" name="Google Shape;1362;p17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55" name="Google Shape;1363;p17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653" name="Google Shape;1364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4" name="Google Shape;1365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56" name="Google Shape;1366;p17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7" name="Google Shape;1367;p17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60" name="Google Shape;1368;p17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658" name="Google Shape;1369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9" name="Google Shape;1370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61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662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66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4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69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667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665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66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68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685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670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3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4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6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7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8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9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0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1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2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3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4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5" name="Google Shape;1372;p1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693" name="Google Shape;1373;p1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96" name="Google Shape;1374;p1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694" name="Google Shape;1375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5" name="Google Shape;1376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97" name="Google Shape;1377;p1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700" name="Google Shape;1378;p1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698" name="Google Shape;1379;p1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9" name="Google Shape;1380;p1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03" name="Google Shape;1381;p1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701" name="Google Shape;1382;p1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2" name="Google Shape;1383;p1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06" name="Google Shape;1384;p1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704" name="Google Shape;1385;p1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5" name="Google Shape;1386;p1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09" name="Google Shape;1387;p1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707" name="Google Shape;1388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8" name="Google Shape;1389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12" name="Google Shape;1390;p1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710" name="Google Shape;1391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1" name="Google Shape;1392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713" name="Google Shape;1393;p1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4" name="Google Shape;1394;p1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16" name="Google Shape;1395;p1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17" name="Google Shape;1396;p1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18" name="Google Shape;1397;p1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19" name="Google Shape;1399;p1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0" name="Google Shape;1400;p1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1" name="Google Shape;1401;p1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2" name="Google Shape;1403;p1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3" name="Google Shape;1404;p1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4" name="Google Shape;1405;p1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5" name="Google Shape;1406;p1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6" name="Google Shape;1408;p1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7" name="Google Shape;1409;p1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8" name="Google Shape;1410;p1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9" name="Google Shape;1411;p1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0" name="Google Shape;1412;p1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1" name="Google Shape;1413;p1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2" name="Google Shape;1414;p1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3" name="Google Shape;1415;p1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4" name="Google Shape;1416;p1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5" name="Google Shape;1418;p1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6" name="Google Shape;1419;p1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7" name="Google Shape;1420;p1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8" name="Google Shape;1421;p1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9" name="Google Shape;1422;p1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0" name="Google Shape;1423;p1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1" name="Google Shape;1424;p1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2" name="Google Shape;1425;p1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3" name="Google Shape;1426;p1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4" name="Google Shape;1428;p1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5" name="Google Shape;1429;p1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6" name="Google Shape;1430;p1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7" name="Google Shape;1431;p1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8" name="Google Shape;1433;p1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9" name="Google Shape;1434;p1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0" name="Google Shape;1435;p1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1" name="Google Shape;1436;p1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2" name="Google Shape;1438;p1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3" name="Google Shape;1439;p1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4" name="Google Shape;1440;p1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5" name="Google Shape;1441;p1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6" name="Google Shape;1443;p1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7" name="Google Shape;1444;p1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8" name="Google Shape;1445;p18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761" name="Google Shape;1446;p18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1759" name="Google Shape;1447;p18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0" name="Google Shape;1448;p18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72" name="Google Shape;1449;p18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762" name="Google Shape;1450;p18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3" name="Google Shape;1451;p18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4" name="Google Shape;1452;p18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5" name="Google Shape;1453;p18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6" name="Google Shape;1454;p18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7" name="Google Shape;1455;p18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8" name="Google Shape;1456;p18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9" name="Google Shape;1457;p18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0" name="Google Shape;1458;p18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1" name="Google Shape;1459;p18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75" name="Google Shape;1460;p18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773" name="Google Shape;1461;p18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4" name="Google Shape;1462;p18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76" name="Google Shape;1463;p18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77" name="Google Shape;1464;p18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78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779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78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1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86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784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782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83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785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802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787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8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9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0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1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2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3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4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5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6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7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8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9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0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1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2" name="Google Shape;1466;p1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810" name="Google Shape;1467;p1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813" name="Google Shape;1468;p1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811" name="Google Shape;1469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12" name="Google Shape;1470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814" name="Google Shape;1471;p1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817" name="Google Shape;1472;p1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815" name="Google Shape;1473;p1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16" name="Google Shape;1474;p1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20" name="Google Shape;1475;p1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818" name="Google Shape;1476;p1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19" name="Google Shape;1477;p1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23" name="Google Shape;1478;p1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821" name="Google Shape;1479;p1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22" name="Google Shape;1480;p1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26" name="Google Shape;1481;p1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824" name="Google Shape;1482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25" name="Google Shape;1483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29" name="Google Shape;1484;p1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827" name="Google Shape;1485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28" name="Google Shape;1486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830" name="Google Shape;1487;p1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31" name="Google Shape;1488;p1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33" name="Google Shape;1489;p1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4" name="Google Shape;1490;p1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5" name="Google Shape;1491;p1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6" name="Google Shape;1493;p1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7" name="Google Shape;1494;p1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8" name="Google Shape;1495;p1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9" name="Google Shape;1497;p1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0" name="Google Shape;1498;p1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1" name="Google Shape;1499;p1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2" name="Google Shape;1500;p1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3" name="Google Shape;1502;p1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4" name="Google Shape;1503;p1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5" name="Google Shape;1504;p1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6" name="Google Shape;1505;p1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7" name="Google Shape;1506;p1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8" name="Google Shape;1507;p1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9" name="Google Shape;1508;p1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0" name="Google Shape;1509;p1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1" name="Google Shape;1510;p1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2" name="Google Shape;1512;p1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3" name="Google Shape;1513;p1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4" name="Google Shape;1514;p1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5" name="Google Shape;1515;p1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6" name="Google Shape;1516;p1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7" name="Google Shape;1517;p1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8" name="Google Shape;1518;p1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9" name="Google Shape;1519;p1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0" name="Google Shape;1520;p1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1" name="Google Shape;1522;p1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2" name="Google Shape;1523;p1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3" name="Google Shape;1524;p1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4" name="Google Shape;1525;p1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5" name="Google Shape;1527;p1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6" name="Google Shape;1528;p1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7" name="Google Shape;1529;p1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8" name="Google Shape;1530;p1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9" name="Google Shape;1532;p1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0" name="Google Shape;1533;p1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1" name="Google Shape;1534;p1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2" name="Google Shape;1535;p1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3" name="Google Shape;1537;p1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4" name="Google Shape;1538;p1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877" name="Google Shape;1539;p19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875" name="Google Shape;154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6" name="Google Shape;154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88" name="Google Shape;1542;p19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878" name="Google Shape;1543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9" name="Google Shape;1544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0" name="Google Shape;1545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1" name="Google Shape;1546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2" name="Google Shape;1547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3" name="Google Shape;1548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4" name="Google Shape;1549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5" name="Google Shape;1550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6" name="Google Shape;1551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7" name="Google Shape;1552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91" name="Google Shape;1553;p19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889" name="Google Shape;1554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0" name="Google Shape;1555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92" name="Google Shape;1556;p19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93" name="Google Shape;1557;p19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94" name="Google Shape;1558;p19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95" name="Google Shape;1559;p19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96" name="Google Shape;1560;p19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907" name="Google Shape;1561;p19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897" name="Google Shape;1562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8" name="Google Shape;1563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9" name="Google Shape;1564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0" name="Google Shape;1565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1" name="Google Shape;1566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2" name="Google Shape;1567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3" name="Google Shape;1568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4" name="Google Shape;1569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5" name="Google Shape;1570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6" name="Google Shape;1571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10" name="Google Shape;1572;p19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908" name="Google Shape;1573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9" name="Google Shape;1574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21" name="Google Shape;1575;p19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911" name="Google Shape;1576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2" name="Google Shape;1577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3" name="Google Shape;1578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4" name="Google Shape;1579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5" name="Google Shape;1580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6" name="Google Shape;1581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7" name="Google Shape;1582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8" name="Google Shape;1583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9" name="Google Shape;1584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0" name="Google Shape;1585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24" name="Google Shape;1586;p19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922" name="Google Shape;1587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3" name="Google Shape;1588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27" name="Google Shape;1589;p19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925" name="Google Shape;159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6" name="Google Shape;159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28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929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93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1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36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934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932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3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35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952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937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8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9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0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1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2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3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4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5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6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7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8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9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0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1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2" name="Google Shape;1593;p2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960" name="Google Shape;1594;p2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963" name="Google Shape;1595;p2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961" name="Google Shape;1596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2" name="Google Shape;1597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64" name="Google Shape;1598;p2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967" name="Google Shape;1599;p2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965" name="Google Shape;1600;p2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6" name="Google Shape;1601;p2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70" name="Google Shape;1602;p2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968" name="Google Shape;1603;p2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9" name="Google Shape;1604;p2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73" name="Google Shape;1605;p2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971" name="Google Shape;1606;p2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2" name="Google Shape;1607;p2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76" name="Google Shape;1608;p2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974" name="Google Shape;1609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5" name="Google Shape;1610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79" name="Google Shape;1611;p2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977" name="Google Shape;1612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8" name="Google Shape;1613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0" name="Google Shape;1614;p2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81" name="Google Shape;1615;p2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83" name="نص العنوان"/>
          <p:cNvSpPr txBox="1"/>
          <p:nvPr>
            <p:ph type="title"/>
          </p:nvPr>
        </p:nvSpPr>
        <p:spPr>
          <a:xfrm>
            <a:off x="2325950" y="395774"/>
            <a:ext cx="4492801" cy="1041002"/>
          </a:xfrm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84" name="مستوى النص الأول…"/>
          <p:cNvSpPr txBox="1"/>
          <p:nvPr>
            <p:ph type="body" sz="quarter" idx="1"/>
          </p:nvPr>
        </p:nvSpPr>
        <p:spPr>
          <a:xfrm>
            <a:off x="2327040" y="1556401"/>
            <a:ext cx="4492802" cy="146010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85" name="Google Shape;1619;p2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6" name="Google Shape;1620;p2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7" name="Google Shape;1621;p2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8" name="Google Shape;1623;p2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9" name="Google Shape;1624;p2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0" name="Google Shape;1625;p2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1" name="Google Shape;1627;p2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2" name="Google Shape;1628;p2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3" name="Google Shape;1629;p2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4" name="Google Shape;1630;p2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5" name="Google Shape;1632;p2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6" name="Google Shape;1633;p2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7" name="Google Shape;1634;p2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8" name="Google Shape;1635;p2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9" name="Google Shape;1636;p2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0" name="Google Shape;1637;p2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1" name="Google Shape;1638;p2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2" name="Google Shape;1639;p2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3" name="Google Shape;1640;p2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4" name="Google Shape;1642;p2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5" name="Google Shape;1643;p2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6" name="Google Shape;1644;p2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7" name="Google Shape;1645;p2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8" name="Google Shape;1646;p2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9" name="Google Shape;1647;p2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0" name="Google Shape;1648;p2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1" name="Google Shape;1649;p2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2" name="Google Shape;1650;p2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3" name="Google Shape;1652;p2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4" name="Google Shape;1653;p2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5" name="Google Shape;1654;p2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6" name="Google Shape;1655;p2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7" name="Google Shape;1657;p2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8" name="Google Shape;1658;p2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9" name="Google Shape;1659;p2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0" name="Google Shape;1660;p2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1" name="Google Shape;1662;p2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2" name="Google Shape;1663;p2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3" name="Google Shape;1664;p2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4" name="Google Shape;1665;p2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5" name="Google Shape;1667;p2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6" name="Google Shape;1668;p2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029" name="Google Shape;1669;p20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2027" name="Google Shape;167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8" name="Google Shape;167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40" name="Google Shape;1672;p20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2030" name="Google Shape;1673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1" name="Google Shape;1674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2" name="Google Shape;1675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3" name="Google Shape;1676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4" name="Google Shape;1677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5" name="Google Shape;1678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6" name="Google Shape;1679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7" name="Google Shape;1680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8" name="Google Shape;1681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9" name="Google Shape;1682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43" name="Google Shape;1683;p20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2041" name="Google Shape;1684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2" name="Google Shape;1685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044" name="Google Shape;1686;p20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45" name="Google Shape;1687;p20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46" name="Google Shape;1688;p20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47" name="Google Shape;1689;p20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48" name="Google Shape;1690;p20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059" name="Google Shape;1691;p20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2049" name="Google Shape;1692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0" name="Google Shape;1693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1" name="Google Shape;1694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2" name="Google Shape;1695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3" name="Google Shape;1696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4" name="Google Shape;1697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5" name="Google Shape;1698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6" name="Google Shape;1699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7" name="Google Shape;1700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8" name="Google Shape;1701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62" name="Google Shape;1702;p20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2060" name="Google Shape;1703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1" name="Google Shape;1704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73" name="Google Shape;1705;p20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2063" name="Google Shape;1706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4" name="Google Shape;1707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5" name="Google Shape;1708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6" name="Google Shape;1709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7" name="Google Shape;1710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8" name="Google Shape;1711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9" name="Google Shape;1712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0" name="Google Shape;1713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1" name="Google Shape;1714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2" name="Google Shape;1715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76" name="Google Shape;1716;p20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2074" name="Google Shape;1717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5" name="Google Shape;1718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79" name="Google Shape;1719;p20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2077" name="Google Shape;172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8" name="Google Shape;172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080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081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08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3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88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2086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2084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5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087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104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2089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0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1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2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3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4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5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6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7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8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9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0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1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2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3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134;p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8" name="Google Shape;135;p3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226" name="Google Shape;136;p3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29" name="Google Shape;137;p3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227" name="Google Shape;138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8" name="Google Shape;139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0" name="Google Shape;140;p3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33" name="Google Shape;141;p3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231" name="Google Shape;142;p3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" name="Google Shape;143;p3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6" name="Google Shape;144;p3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234" name="Google Shape;145;p3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5" name="Google Shape;146;p3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9" name="Google Shape;147;p3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237" name="Google Shape;148;p3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" name="Google Shape;149;p3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2" name="Google Shape;150;p3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240" name="Google Shape;151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1" name="Google Shape;152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5" name="Google Shape;153;p3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243" name="Google Shape;154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4" name="Google Shape;155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6" name="Google Shape;156;p3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" name="Google Shape;157;p3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 rtl="0">
                <a:defRPr/>
              </a:pPr>
            </a:p>
          </p:txBody>
        </p:sp>
      </p:grpSp>
      <p:sp>
        <p:nvSpPr>
          <p:cNvPr id="249" name="Google Shape;158;p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0" name="Google Shape;159;p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1" name="Google Shape;160;p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2" name="Google Shape;162;p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3" name="Google Shape;163;p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4" name="Google Shape;164;p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5" name="Google Shape;166;p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" name="Google Shape;167;p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7" name="Google Shape;168;p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8" name="Google Shape;169;p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9" name="Google Shape;171;p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0" name="Google Shape;172;p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1" name="Google Shape;173;p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2" name="Google Shape;174;p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3" name="Google Shape;175;p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4" name="Google Shape;176;p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5" name="Google Shape;177;p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6" name="Google Shape;178;p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7" name="Google Shape;179;p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" name="Google Shape;181;p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" name="Google Shape;182;p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" name="Google Shape;183;p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" name="Google Shape;184;p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" name="Google Shape;185;p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3" name="Google Shape;186;p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4" name="Google Shape;187;p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5" name="Google Shape;188;p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6" name="Google Shape;189;p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7" name="Google Shape;191;p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8" name="Google Shape;192;p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9" name="Google Shape;193;p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0" name="Google Shape;194;p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1" name="Google Shape;196;p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2" name="Google Shape;197;p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3" name="Google Shape;198;p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" name="Google Shape;199;p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5" name="Google Shape;201;p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6" name="Google Shape;202;p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7" name="Google Shape;203;p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8" name="Google Shape;204;p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9" name="Google Shape;206;p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0" name="Google Shape;207;p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1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92" name="مستوى النص الأول…"/>
          <p:cNvSpPr txBox="1"/>
          <p:nvPr>
            <p:ph type="body" sz="quarter" idx="1"/>
          </p:nvPr>
        </p:nvSpPr>
        <p:spPr>
          <a:xfrm>
            <a:off x="2233574" y="3144850"/>
            <a:ext cx="4496701" cy="6561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95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93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4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6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96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9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4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5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9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307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8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10" name="Google Shape;228;p3"/>
          <p:cNvSpPr/>
          <p:nvPr/>
        </p:nvSpPr>
        <p:spPr>
          <a:xfrm>
            <a:off x="1546916" y="30170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1" name="Google Shape;229;p3"/>
          <p:cNvSpPr/>
          <p:nvPr/>
        </p:nvSpPr>
        <p:spPr>
          <a:xfrm>
            <a:off x="8079679" y="270841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14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12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3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15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16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0" name="تجميع"/>
          <p:cNvGrpSpPr/>
          <p:nvPr/>
        </p:nvGrpSpPr>
        <p:grpSpPr>
          <a:xfrm>
            <a:off x="6252524" y="229461"/>
            <a:ext cx="2073755" cy="388951"/>
            <a:chOff x="0" y="0"/>
            <a:chExt cx="2073753" cy="388949"/>
          </a:xfrm>
        </p:grpSpPr>
        <p:grpSp>
          <p:nvGrpSpPr>
            <p:cNvPr id="323" name="تجميع"/>
            <p:cNvGrpSpPr/>
            <p:nvPr/>
          </p:nvGrpSpPr>
          <p:grpSpPr>
            <a:xfrm>
              <a:off x="180322" y="45592"/>
              <a:ext cx="1893432" cy="297766"/>
              <a:chOff x="0" y="0"/>
              <a:chExt cx="1893431" cy="297764"/>
            </a:xfrm>
          </p:grpSpPr>
          <p:grpSp>
            <p:nvGrpSpPr>
              <p:cNvPr id="321" name="تجميع"/>
              <p:cNvGrpSpPr/>
              <p:nvPr/>
            </p:nvGrpSpPr>
            <p:grpSpPr>
              <a:xfrm rot="5400000">
                <a:off x="797833" y="-797834"/>
                <a:ext cx="297765" cy="1893432"/>
                <a:chOff x="0" y="0"/>
                <a:chExt cx="297764" cy="1893431"/>
              </a:xfrm>
            </p:grpSpPr>
            <p:sp>
              <p:nvSpPr>
                <p:cNvPr id="319" name="Google Shape;2631;p60"/>
                <p:cNvSpPr/>
                <p:nvPr/>
              </p:nvSpPr>
              <p:spPr>
                <a:xfrm rot="5400000">
                  <a:off x="-125025" y="125024"/>
                  <a:ext cx="547814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0" name="Google Shape;2632;p60"/>
                <p:cNvSpPr/>
                <p:nvPr/>
              </p:nvSpPr>
              <p:spPr>
                <a:xfrm rot="5400000">
                  <a:off x="-604476" y="991191"/>
                  <a:ext cx="1506717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22" name="التاريخ"/>
              <p:cNvSpPr txBox="1"/>
              <p:nvPr/>
            </p:nvSpPr>
            <p:spPr>
              <a:xfrm>
                <a:off x="1482376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339" name="Google Shape;1848;p53"/>
            <p:cNvGrpSpPr/>
            <p:nvPr/>
          </p:nvGrpSpPr>
          <p:grpSpPr>
            <a:xfrm>
              <a:off x="-1" y="0"/>
              <a:ext cx="411527" cy="388950"/>
              <a:chOff x="24" y="0"/>
              <a:chExt cx="411525" cy="388949"/>
            </a:xfrm>
          </p:grpSpPr>
          <p:sp>
            <p:nvSpPr>
              <p:cNvPr id="324" name="Google Shape;1849;p53"/>
              <p:cNvSpPr/>
              <p:nvPr/>
            </p:nvSpPr>
            <p:spPr>
              <a:xfrm>
                <a:off x="6475" y="88374"/>
                <a:ext cx="308326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5" name="Google Shape;1850;p53"/>
              <p:cNvSpPr/>
              <p:nvPr/>
            </p:nvSpPr>
            <p:spPr>
              <a:xfrm>
                <a:off x="289650" y="88374"/>
                <a:ext cx="71601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6" name="Google Shape;1851;p53"/>
              <p:cNvSpPr/>
              <p:nvPr/>
            </p:nvSpPr>
            <p:spPr>
              <a:xfrm>
                <a:off x="6475" y="34849"/>
                <a:ext cx="30832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7" name="Google Shape;1852;p53"/>
              <p:cNvSpPr/>
              <p:nvPr/>
            </p:nvSpPr>
            <p:spPr>
              <a:xfrm>
                <a:off x="310275" y="34849"/>
                <a:ext cx="5097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" name="Google Shape;1853;p53"/>
              <p:cNvSpPr/>
              <p:nvPr/>
            </p:nvSpPr>
            <p:spPr>
              <a:xfrm>
                <a:off x="49050" y="6449"/>
                <a:ext cx="37401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9" name="Google Shape;1854;p53"/>
              <p:cNvSpPr/>
              <p:nvPr/>
            </p:nvSpPr>
            <p:spPr>
              <a:xfrm>
                <a:off x="281250" y="6449"/>
                <a:ext cx="37426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" name="Google Shape;1855;p53"/>
              <p:cNvSpPr/>
              <p:nvPr/>
            </p:nvSpPr>
            <p:spPr>
              <a:xfrm>
                <a:off x="45825" y="136749"/>
                <a:ext cx="276076" cy="16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1" name="Google Shape;1856;p53"/>
              <p:cNvSpPr/>
              <p:nvPr/>
            </p:nvSpPr>
            <p:spPr>
              <a:xfrm>
                <a:off x="194825" y="172874"/>
                <a:ext cx="210276" cy="210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2" name="Google Shape;1857;p53"/>
              <p:cNvSpPr/>
              <p:nvPr/>
            </p:nvSpPr>
            <p:spPr>
              <a:xfrm>
                <a:off x="219325" y="196749"/>
                <a:ext cx="161901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3" name="Google Shape;1858;p53"/>
              <p:cNvSpPr/>
              <p:nvPr/>
            </p:nvSpPr>
            <p:spPr>
              <a:xfrm>
                <a:off x="274800" y="196749"/>
                <a:ext cx="106426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4" name="Google Shape;1859;p53"/>
              <p:cNvSpPr/>
              <p:nvPr/>
            </p:nvSpPr>
            <p:spPr>
              <a:xfrm>
                <a:off x="287050" y="264474"/>
                <a:ext cx="26451" cy="26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" name="Google Shape;1860;p53"/>
              <p:cNvSpPr/>
              <p:nvPr/>
            </p:nvSpPr>
            <p:spPr>
              <a:xfrm>
                <a:off x="24" y="-1"/>
                <a:ext cx="367677" cy="3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410" y="4048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090" y="4048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6" name="Google Shape;1861;p53"/>
              <p:cNvSpPr/>
              <p:nvPr/>
            </p:nvSpPr>
            <p:spPr>
              <a:xfrm>
                <a:off x="40000" y="130950"/>
                <a:ext cx="371551" cy="25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613" y="5670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7" name="Google Shape;1862;p53"/>
              <p:cNvSpPr/>
              <p:nvPr/>
            </p:nvSpPr>
            <p:spPr>
              <a:xfrm>
                <a:off x="212875" y="190924"/>
                <a:ext cx="174176" cy="174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8" name="Google Shape;1863;p53"/>
              <p:cNvSpPr/>
              <p:nvPr/>
            </p:nvSpPr>
            <p:spPr>
              <a:xfrm>
                <a:off x="279325" y="225124"/>
                <a:ext cx="39976" cy="88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341" name="I. '"/>
          <p:cNvSpPr txBox="1"/>
          <p:nvPr/>
        </p:nvSpPr>
        <p:spPr>
          <a:xfrm>
            <a:off x="4955038" y="5825499"/>
            <a:ext cx="194842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rtl="0">
              <a:defRPr/>
            </a:lvl1pPr>
          </a:lstStyle>
          <a:p>
            <a:pPr/>
            <a:r>
              <a:t>I. '</a:t>
            </a:r>
          </a:p>
        </p:txBody>
      </p:sp>
      <p:sp>
        <p:nvSpPr>
          <p:cNvPr id="342" name="."/>
          <p:cNvSpPr txBox="1"/>
          <p:nvPr/>
        </p:nvSpPr>
        <p:spPr>
          <a:xfrm>
            <a:off x="6066482" y="5866614"/>
            <a:ext cx="12700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rtl="0">
              <a:defRPr/>
            </a:lvl1pPr>
          </a:lstStyle>
          <a:p>
            <a:pPr/>
            <a:r>
              <a:t>.</a:t>
            </a:r>
          </a:p>
        </p:txBody>
      </p:sp>
      <p:grpSp>
        <p:nvGrpSpPr>
          <p:cNvPr id="345" name="Google Shape;6597;p64"/>
          <p:cNvGrpSpPr/>
          <p:nvPr/>
        </p:nvGrpSpPr>
        <p:grpSpPr>
          <a:xfrm>
            <a:off x="6552167" y="1120294"/>
            <a:ext cx="1441319" cy="2902912"/>
            <a:chOff x="0" y="0"/>
            <a:chExt cx="1441318" cy="2902910"/>
          </a:xfrm>
        </p:grpSpPr>
        <p:sp>
          <p:nvSpPr>
            <p:cNvPr id="344" name="Google Shape;6597;p64"/>
            <p:cNvSpPr/>
            <p:nvPr/>
          </p:nvSpPr>
          <p:spPr>
            <a:xfrm>
              <a:off x="6350" y="6349"/>
              <a:ext cx="1428619" cy="2889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4" y="0"/>
                  </a:moveTo>
                  <a:cubicBezTo>
                    <a:pt x="582" y="0"/>
                    <a:pt x="0" y="265"/>
                    <a:pt x="0" y="592"/>
                  </a:cubicBezTo>
                  <a:lnTo>
                    <a:pt x="0" y="18370"/>
                  </a:lnTo>
                  <a:cubicBezTo>
                    <a:pt x="0" y="18698"/>
                    <a:pt x="10800" y="21600"/>
                    <a:pt x="10800" y="21600"/>
                  </a:cubicBezTo>
                  <a:cubicBezTo>
                    <a:pt x="10800" y="21600"/>
                    <a:pt x="21600" y="18698"/>
                    <a:pt x="21600" y="18370"/>
                  </a:cubicBezTo>
                  <a:lnTo>
                    <a:pt x="21600" y="592"/>
                  </a:lnTo>
                  <a:cubicBezTo>
                    <a:pt x="21600" y="265"/>
                    <a:pt x="21017" y="0"/>
                    <a:pt x="20296" y="0"/>
                  </a:cubicBezTo>
                  <a:close/>
                </a:path>
              </a:pathLst>
            </a:custGeom>
            <a:solidFill>
              <a:srgbClr val="A7A7A7">
                <a:alpha val="28538"/>
              </a:srgbClr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pic>
          <p:nvPicPr>
            <p:cNvPr id="343" name="Google Shape;6597;p64" descr="Google Shape;6597;p64"/>
            <p:cNvPicPr>
              <a:picLocks noChangeAspect="0"/>
            </p:cNvPicPr>
            <p:nvPr/>
          </p:nvPicPr>
          <p:blipFill>
            <a:blip r:embed="rId4">
              <a:alphaModFix amt="28538"/>
              <a:extLst/>
            </a:blip>
            <a:stretch>
              <a:fillRect/>
            </a:stretch>
          </p:blipFill>
          <p:spPr>
            <a:xfrm>
              <a:off x="0" y="-1"/>
              <a:ext cx="1441319" cy="2902912"/>
            </a:xfrm>
            <a:prstGeom prst="rect">
              <a:avLst/>
            </a:prstGeom>
            <a:effectLst/>
          </p:spPr>
        </p:pic>
      </p:grpSp>
      <p:pic>
        <p:nvPicPr>
          <p:cNvPr id="346" name="Google Shape;6598;p64" descr="Google Shape;6598;p64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52166" y="1120300"/>
            <a:ext cx="1441321" cy="1580084"/>
          </a:xfrm>
          <a:prstGeom prst="rect">
            <a:avLst/>
          </a:prstGeom>
        </p:spPr>
      </p:pic>
      <p:sp>
        <p:nvSpPr>
          <p:cNvPr id="348" name="مستطيل مستدير الزوايا"/>
          <p:cNvSpPr/>
          <p:nvPr/>
        </p:nvSpPr>
        <p:spPr>
          <a:xfrm>
            <a:off x="4960699" y="677920"/>
            <a:ext cx="3392119" cy="382873"/>
          </a:xfrm>
          <a:prstGeom prst="roundRect">
            <a:avLst>
              <a:gd name="adj" fmla="val 49707"/>
            </a:avLst>
          </a:prstGeom>
          <a:solidFill>
            <a:srgbClr val="FFFFFF"/>
          </a:solidFill>
          <a:ln w="25400">
            <a:solidFill>
              <a:schemeClr val="accent3">
                <a:satOff val="-59108"/>
                <a:lumOff val="-16980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49" name="موضوع الدرس:"/>
          <p:cNvSpPr txBox="1"/>
          <p:nvPr/>
        </p:nvSpPr>
        <p:spPr>
          <a:xfrm>
            <a:off x="7360823" y="770664"/>
            <a:ext cx="9669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موضوع الدرس:</a:t>
            </a:r>
          </a:p>
        </p:txBody>
      </p:sp>
      <p:sp>
        <p:nvSpPr>
          <p:cNvPr id="350" name="الأهداف:"/>
          <p:cNvSpPr txBox="1"/>
          <p:nvPr/>
        </p:nvSpPr>
        <p:spPr>
          <a:xfrm>
            <a:off x="7339297" y="1122126"/>
            <a:ext cx="5145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الأهداف:</a:t>
            </a:r>
          </a:p>
        </p:txBody>
      </p:sp>
      <p:grpSp>
        <p:nvGrpSpPr>
          <p:cNvPr id="359" name="رسم تخطيطي 7"/>
          <p:cNvGrpSpPr/>
          <p:nvPr/>
        </p:nvGrpSpPr>
        <p:grpSpPr>
          <a:xfrm>
            <a:off x="7974689" y="1122126"/>
            <a:ext cx="917987" cy="1808405"/>
            <a:chOff x="0" y="0"/>
            <a:chExt cx="917986" cy="1808403"/>
          </a:xfrm>
        </p:grpSpPr>
        <p:sp>
          <p:nvSpPr>
            <p:cNvPr id="351" name="التركيز"/>
            <p:cNvSpPr/>
            <p:nvPr/>
          </p:nvSpPr>
          <p:spPr>
            <a:xfrm>
              <a:off x="0" y="-1"/>
              <a:ext cx="733286" cy="36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52" name="دائرة"/>
            <p:cNvSpPr/>
            <p:nvPr/>
          </p:nvSpPr>
          <p:spPr>
            <a:xfrm>
              <a:off x="548586" y="0"/>
              <a:ext cx="369401" cy="369400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3" name="تجميع"/>
            <p:cNvSpPr/>
            <p:nvPr/>
          </p:nvSpPr>
          <p:spPr>
            <a:xfrm>
              <a:off x="-1" y="479668"/>
              <a:ext cx="733287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54" name="دائرة"/>
            <p:cNvSpPr/>
            <p:nvPr/>
          </p:nvSpPr>
          <p:spPr>
            <a:xfrm>
              <a:off x="548586" y="479668"/>
              <a:ext cx="369401" cy="369400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5" name="التدريب"/>
            <p:cNvSpPr/>
            <p:nvPr/>
          </p:nvSpPr>
          <p:spPr>
            <a:xfrm>
              <a:off x="0" y="959336"/>
              <a:ext cx="733286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56" name="دائرة"/>
            <p:cNvSpPr/>
            <p:nvPr/>
          </p:nvSpPr>
          <p:spPr>
            <a:xfrm>
              <a:off x="548586" y="959336"/>
              <a:ext cx="369401" cy="369400"/>
            </a:xfrm>
            <a:prstGeom prst="ellipse">
              <a:avLst/>
            </a:prstGeom>
            <a:blipFill rotWithShape="1">
              <a:blip r:embed="rId8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7" name="التقويم"/>
            <p:cNvSpPr/>
            <p:nvPr/>
          </p:nvSpPr>
          <p:spPr>
            <a:xfrm>
              <a:off x="0" y="1439004"/>
              <a:ext cx="733286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58" name="دائرة"/>
            <p:cNvSpPr/>
            <p:nvPr/>
          </p:nvSpPr>
          <p:spPr>
            <a:xfrm>
              <a:off x="548586" y="1439004"/>
              <a:ext cx="369401" cy="369400"/>
            </a:xfrm>
            <a:prstGeom prst="ellipse">
              <a:avLst/>
            </a:prstGeom>
            <a:blipFill rotWithShape="1">
              <a:blip r:embed="rId9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60" name="تطابق المضلعات"/>
          <p:cNvSpPr txBox="1"/>
          <p:nvPr/>
        </p:nvSpPr>
        <p:spPr>
          <a:xfrm>
            <a:off x="5697711" y="739745"/>
            <a:ext cx="1225911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تطابق المضلعات</a:t>
            </a:r>
          </a:p>
        </p:txBody>
      </p:sp>
      <p:sp>
        <p:nvSpPr>
          <p:cNvPr id="361" name="Google Shape;951;p13"/>
          <p:cNvSpPr/>
          <p:nvPr/>
        </p:nvSpPr>
        <p:spPr>
          <a:xfrm>
            <a:off x="43034" y="-4309"/>
            <a:ext cx="1125036" cy="972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>
              <a:satOff val="-19776"/>
              <a:lumOff val="-1262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2" name="الفصل الخامس…"/>
          <p:cNvSpPr txBox="1"/>
          <p:nvPr/>
        </p:nvSpPr>
        <p:spPr>
          <a:xfrm rot="19390966">
            <a:off x="155899" y="369122"/>
            <a:ext cx="940748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الفصل الخامس </a:t>
            </a:r>
          </a:p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الهندسة والاستدلال المكاني</a:t>
            </a:r>
          </a:p>
        </p:txBody>
      </p:sp>
      <p:sp>
        <p:nvSpPr>
          <p:cNvPr id="363" name="▪️نحدد المضلعات المتطابقة  ."/>
          <p:cNvSpPr txBox="1"/>
          <p:nvPr/>
        </p:nvSpPr>
        <p:spPr>
          <a:xfrm>
            <a:off x="6040401" y="1370351"/>
            <a:ext cx="1877846" cy="1109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>
              <a:defRPr b="1" sz="1700"/>
            </a:lvl1pPr>
          </a:lstStyle>
          <a:p>
            <a:pPr rtl="0">
              <a:defRPr/>
            </a:pPr>
            <a:r>
              <a:t>▪️نحدد المضلعات المتطابقة  .</a:t>
            </a:r>
          </a:p>
        </p:txBody>
      </p:sp>
      <p:pic>
        <p:nvPicPr>
          <p:cNvPr id="364" name="IMG_2901.png" descr="IMG_2901.png"/>
          <p:cNvPicPr>
            <a:picLocks noChangeAspect="1"/>
          </p:cNvPicPr>
          <p:nvPr/>
        </p:nvPicPr>
        <p:blipFill>
          <a:blip r:embed="rId10">
            <a:extLst/>
          </a:blip>
          <a:srcRect l="9272" t="10565" r="78143" b="68674"/>
          <a:stretch>
            <a:fillRect/>
          </a:stretch>
        </p:blipFill>
        <p:spPr>
          <a:xfrm>
            <a:off x="1304871" y="-57765"/>
            <a:ext cx="862976" cy="1067809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" name="Google Shape;134;p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142" name="Google Shape;135;p3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2120" name="Google Shape;136;p3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123" name="Google Shape;137;p3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2121" name="Google Shape;138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2" name="Google Shape;139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24" name="Google Shape;140;p3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127" name="Google Shape;141;p3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2125" name="Google Shape;142;p3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6" name="Google Shape;143;p3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30" name="Google Shape;144;p3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2128" name="Google Shape;145;p3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9" name="Google Shape;146;p3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33" name="Google Shape;147;p3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2131" name="Google Shape;148;p3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2" name="Google Shape;149;p3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36" name="Google Shape;150;p3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2134" name="Google Shape;151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5" name="Google Shape;152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39" name="Google Shape;153;p3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2137" name="Google Shape;154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8" name="Google Shape;155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40" name="Google Shape;156;p3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41" name="Google Shape;157;p3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 rtl="0">
                <a:defRPr/>
              </a:pPr>
            </a:p>
          </p:txBody>
        </p:sp>
      </p:grpSp>
      <p:sp>
        <p:nvSpPr>
          <p:cNvPr id="2143" name="Google Shape;158;p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44" name="Google Shape;159;p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45" name="Google Shape;160;p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46" name="Google Shape;162;p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47" name="Google Shape;163;p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48" name="Google Shape;164;p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49" name="Google Shape;166;p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50" name="Google Shape;167;p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51" name="Google Shape;168;p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52" name="Google Shape;169;p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53" name="Google Shape;171;p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54" name="Google Shape;172;p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55" name="Google Shape;173;p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56" name="Google Shape;174;p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57" name="Google Shape;175;p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58" name="Google Shape;176;p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59" name="Google Shape;177;p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0" name="Google Shape;178;p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1" name="Google Shape;179;p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2" name="Google Shape;181;p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3" name="Google Shape;182;p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4" name="Google Shape;183;p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5" name="Google Shape;184;p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6" name="Google Shape;185;p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7" name="Google Shape;186;p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8" name="Google Shape;187;p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9" name="Google Shape;188;p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0" name="Google Shape;189;p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1" name="Google Shape;191;p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2" name="Google Shape;192;p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3" name="Google Shape;193;p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4" name="Google Shape;194;p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5" name="Google Shape;196;p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6" name="Google Shape;197;p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7" name="Google Shape;198;p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8" name="Google Shape;199;p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9" name="Google Shape;201;p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0" name="Google Shape;202;p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1" name="Google Shape;203;p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2" name="Google Shape;204;p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3" name="Google Shape;206;p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4" name="Google Shape;207;p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5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186" name="مستوى النص الأول…"/>
          <p:cNvSpPr txBox="1"/>
          <p:nvPr>
            <p:ph type="body" sz="quarter" idx="1"/>
          </p:nvPr>
        </p:nvSpPr>
        <p:spPr>
          <a:xfrm>
            <a:off x="2233574" y="3144850"/>
            <a:ext cx="4496701" cy="6561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189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187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8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00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190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1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2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3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4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5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6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7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8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9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03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2201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2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204" name="Google Shape;228;p3"/>
          <p:cNvSpPr/>
          <p:nvPr/>
        </p:nvSpPr>
        <p:spPr>
          <a:xfrm>
            <a:off x="1546916" y="30170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05" name="Google Shape;229;p3"/>
          <p:cNvSpPr/>
          <p:nvPr/>
        </p:nvSpPr>
        <p:spPr>
          <a:xfrm>
            <a:off x="8079679" y="270841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208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2206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7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209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210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21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2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34" name="تجميع"/>
          <p:cNvGrpSpPr/>
          <p:nvPr/>
        </p:nvGrpSpPr>
        <p:grpSpPr>
          <a:xfrm>
            <a:off x="6252524" y="229461"/>
            <a:ext cx="2073755" cy="388951"/>
            <a:chOff x="0" y="0"/>
            <a:chExt cx="2073753" cy="388949"/>
          </a:xfrm>
        </p:grpSpPr>
        <p:grpSp>
          <p:nvGrpSpPr>
            <p:cNvPr id="2217" name="تجميع"/>
            <p:cNvGrpSpPr/>
            <p:nvPr/>
          </p:nvGrpSpPr>
          <p:grpSpPr>
            <a:xfrm>
              <a:off x="180322" y="45592"/>
              <a:ext cx="1893432" cy="297766"/>
              <a:chOff x="0" y="0"/>
              <a:chExt cx="1893431" cy="297764"/>
            </a:xfrm>
          </p:grpSpPr>
          <p:grpSp>
            <p:nvGrpSpPr>
              <p:cNvPr id="2215" name="تجميع"/>
              <p:cNvGrpSpPr/>
              <p:nvPr/>
            </p:nvGrpSpPr>
            <p:grpSpPr>
              <a:xfrm rot="5400000">
                <a:off x="797833" y="-797834"/>
                <a:ext cx="297765" cy="1893432"/>
                <a:chOff x="0" y="0"/>
                <a:chExt cx="297764" cy="1893431"/>
              </a:xfrm>
            </p:grpSpPr>
            <p:sp>
              <p:nvSpPr>
                <p:cNvPr id="2213" name="Google Shape;2631;p60"/>
                <p:cNvSpPr/>
                <p:nvPr/>
              </p:nvSpPr>
              <p:spPr>
                <a:xfrm rot="5400000">
                  <a:off x="-125025" y="125024"/>
                  <a:ext cx="547814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14" name="Google Shape;2632;p60"/>
                <p:cNvSpPr/>
                <p:nvPr/>
              </p:nvSpPr>
              <p:spPr>
                <a:xfrm rot="5400000">
                  <a:off x="-604476" y="991191"/>
                  <a:ext cx="1506717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216" name="التاريخ"/>
              <p:cNvSpPr txBox="1"/>
              <p:nvPr/>
            </p:nvSpPr>
            <p:spPr>
              <a:xfrm>
                <a:off x="1482376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2233" name="Google Shape;1848;p53"/>
            <p:cNvGrpSpPr/>
            <p:nvPr/>
          </p:nvGrpSpPr>
          <p:grpSpPr>
            <a:xfrm>
              <a:off x="-1" y="0"/>
              <a:ext cx="411527" cy="388950"/>
              <a:chOff x="24" y="0"/>
              <a:chExt cx="411525" cy="388949"/>
            </a:xfrm>
          </p:grpSpPr>
          <p:sp>
            <p:nvSpPr>
              <p:cNvPr id="2218" name="Google Shape;1849;p53"/>
              <p:cNvSpPr/>
              <p:nvPr/>
            </p:nvSpPr>
            <p:spPr>
              <a:xfrm>
                <a:off x="6475" y="88374"/>
                <a:ext cx="308326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9" name="Google Shape;1850;p53"/>
              <p:cNvSpPr/>
              <p:nvPr/>
            </p:nvSpPr>
            <p:spPr>
              <a:xfrm>
                <a:off x="289650" y="88374"/>
                <a:ext cx="71601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0" name="Google Shape;1851;p53"/>
              <p:cNvSpPr/>
              <p:nvPr/>
            </p:nvSpPr>
            <p:spPr>
              <a:xfrm>
                <a:off x="6475" y="34849"/>
                <a:ext cx="30832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1" name="Google Shape;1852;p53"/>
              <p:cNvSpPr/>
              <p:nvPr/>
            </p:nvSpPr>
            <p:spPr>
              <a:xfrm>
                <a:off x="310275" y="34849"/>
                <a:ext cx="5097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2" name="Google Shape;1853;p53"/>
              <p:cNvSpPr/>
              <p:nvPr/>
            </p:nvSpPr>
            <p:spPr>
              <a:xfrm>
                <a:off x="49050" y="6449"/>
                <a:ext cx="37401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3" name="Google Shape;1854;p53"/>
              <p:cNvSpPr/>
              <p:nvPr/>
            </p:nvSpPr>
            <p:spPr>
              <a:xfrm>
                <a:off x="281250" y="6449"/>
                <a:ext cx="37426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4" name="Google Shape;1855;p53"/>
              <p:cNvSpPr/>
              <p:nvPr/>
            </p:nvSpPr>
            <p:spPr>
              <a:xfrm>
                <a:off x="45825" y="136749"/>
                <a:ext cx="276076" cy="16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5" name="Google Shape;1856;p53"/>
              <p:cNvSpPr/>
              <p:nvPr/>
            </p:nvSpPr>
            <p:spPr>
              <a:xfrm>
                <a:off x="194825" y="172874"/>
                <a:ext cx="210276" cy="210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6" name="Google Shape;1857;p53"/>
              <p:cNvSpPr/>
              <p:nvPr/>
            </p:nvSpPr>
            <p:spPr>
              <a:xfrm>
                <a:off x="219325" y="196749"/>
                <a:ext cx="161901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7" name="Google Shape;1858;p53"/>
              <p:cNvSpPr/>
              <p:nvPr/>
            </p:nvSpPr>
            <p:spPr>
              <a:xfrm>
                <a:off x="274800" y="196749"/>
                <a:ext cx="106426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8" name="Google Shape;1859;p53"/>
              <p:cNvSpPr/>
              <p:nvPr/>
            </p:nvSpPr>
            <p:spPr>
              <a:xfrm>
                <a:off x="287050" y="264474"/>
                <a:ext cx="26451" cy="26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9" name="Google Shape;1860;p53"/>
              <p:cNvSpPr/>
              <p:nvPr/>
            </p:nvSpPr>
            <p:spPr>
              <a:xfrm>
                <a:off x="24" y="-1"/>
                <a:ext cx="367677" cy="3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410" y="4048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090" y="4048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0" name="Google Shape;1861;p53"/>
              <p:cNvSpPr/>
              <p:nvPr/>
            </p:nvSpPr>
            <p:spPr>
              <a:xfrm>
                <a:off x="40000" y="130950"/>
                <a:ext cx="371551" cy="25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613" y="5670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1" name="Google Shape;1862;p53"/>
              <p:cNvSpPr/>
              <p:nvPr/>
            </p:nvSpPr>
            <p:spPr>
              <a:xfrm>
                <a:off x="212875" y="190924"/>
                <a:ext cx="174176" cy="174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2" name="Google Shape;1863;p53"/>
              <p:cNvSpPr/>
              <p:nvPr/>
            </p:nvSpPr>
            <p:spPr>
              <a:xfrm>
                <a:off x="279325" y="225124"/>
                <a:ext cx="39976" cy="88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2235" name="I. '"/>
          <p:cNvSpPr txBox="1"/>
          <p:nvPr/>
        </p:nvSpPr>
        <p:spPr>
          <a:xfrm>
            <a:off x="4955038" y="5825499"/>
            <a:ext cx="194842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rtl="0">
              <a:defRPr/>
            </a:lvl1pPr>
          </a:lstStyle>
          <a:p>
            <a:pPr/>
            <a:r>
              <a:t>I. '</a:t>
            </a:r>
          </a:p>
        </p:txBody>
      </p:sp>
      <p:sp>
        <p:nvSpPr>
          <p:cNvPr id="2236" name="."/>
          <p:cNvSpPr txBox="1"/>
          <p:nvPr/>
        </p:nvSpPr>
        <p:spPr>
          <a:xfrm>
            <a:off x="6066482" y="5866614"/>
            <a:ext cx="12700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rtl="0">
              <a:defRPr/>
            </a:lvl1pPr>
          </a:lstStyle>
          <a:p>
            <a:pPr/>
            <a:r>
              <a:t>.</a:t>
            </a:r>
          </a:p>
        </p:txBody>
      </p:sp>
      <p:grpSp>
        <p:nvGrpSpPr>
          <p:cNvPr id="2239" name="Google Shape;6597;p64"/>
          <p:cNvGrpSpPr/>
          <p:nvPr/>
        </p:nvGrpSpPr>
        <p:grpSpPr>
          <a:xfrm>
            <a:off x="6552167" y="1120294"/>
            <a:ext cx="1441319" cy="2902912"/>
            <a:chOff x="0" y="0"/>
            <a:chExt cx="1441318" cy="2902910"/>
          </a:xfrm>
        </p:grpSpPr>
        <p:sp>
          <p:nvSpPr>
            <p:cNvPr id="2238" name="Google Shape;6597;p64"/>
            <p:cNvSpPr/>
            <p:nvPr/>
          </p:nvSpPr>
          <p:spPr>
            <a:xfrm>
              <a:off x="6350" y="6349"/>
              <a:ext cx="1428619" cy="2889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4" y="0"/>
                  </a:moveTo>
                  <a:cubicBezTo>
                    <a:pt x="582" y="0"/>
                    <a:pt x="0" y="265"/>
                    <a:pt x="0" y="592"/>
                  </a:cubicBezTo>
                  <a:lnTo>
                    <a:pt x="0" y="18370"/>
                  </a:lnTo>
                  <a:cubicBezTo>
                    <a:pt x="0" y="18698"/>
                    <a:pt x="10800" y="21600"/>
                    <a:pt x="10800" y="21600"/>
                  </a:cubicBezTo>
                  <a:cubicBezTo>
                    <a:pt x="10800" y="21600"/>
                    <a:pt x="21600" y="18698"/>
                    <a:pt x="21600" y="18370"/>
                  </a:cubicBezTo>
                  <a:lnTo>
                    <a:pt x="21600" y="592"/>
                  </a:lnTo>
                  <a:cubicBezTo>
                    <a:pt x="21600" y="265"/>
                    <a:pt x="21017" y="0"/>
                    <a:pt x="20296" y="0"/>
                  </a:cubicBezTo>
                  <a:close/>
                </a:path>
              </a:pathLst>
            </a:custGeom>
            <a:solidFill>
              <a:srgbClr val="A7A7A7">
                <a:alpha val="28538"/>
              </a:srgbClr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pic>
          <p:nvPicPr>
            <p:cNvPr id="2237" name="Google Shape;6597;p64" descr="Google Shape;6597;p64"/>
            <p:cNvPicPr>
              <a:picLocks noChangeAspect="0"/>
            </p:cNvPicPr>
            <p:nvPr/>
          </p:nvPicPr>
          <p:blipFill>
            <a:blip r:embed="rId4">
              <a:alphaModFix amt="28538"/>
              <a:extLst/>
            </a:blip>
            <a:stretch>
              <a:fillRect/>
            </a:stretch>
          </p:blipFill>
          <p:spPr>
            <a:xfrm>
              <a:off x="0" y="-1"/>
              <a:ext cx="1441319" cy="2902912"/>
            </a:xfrm>
            <a:prstGeom prst="rect">
              <a:avLst/>
            </a:prstGeom>
            <a:effectLst/>
          </p:spPr>
        </p:pic>
      </p:grpSp>
      <p:pic>
        <p:nvPicPr>
          <p:cNvPr id="2240" name="Google Shape;6598;p64" descr="Google Shape;6598;p64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52166" y="1120300"/>
            <a:ext cx="1441321" cy="1580084"/>
          </a:xfrm>
          <a:prstGeom prst="rect">
            <a:avLst/>
          </a:prstGeom>
        </p:spPr>
      </p:pic>
      <p:sp>
        <p:nvSpPr>
          <p:cNvPr id="2242" name="مستطيل مستدير الزوايا"/>
          <p:cNvSpPr/>
          <p:nvPr/>
        </p:nvSpPr>
        <p:spPr>
          <a:xfrm>
            <a:off x="4960699" y="677920"/>
            <a:ext cx="3392119" cy="382873"/>
          </a:xfrm>
          <a:prstGeom prst="roundRect">
            <a:avLst>
              <a:gd name="adj" fmla="val 49707"/>
            </a:avLst>
          </a:prstGeom>
          <a:solidFill>
            <a:srgbClr val="FFFFFF"/>
          </a:solidFill>
          <a:ln w="25400">
            <a:solidFill>
              <a:schemeClr val="accent3">
                <a:satOff val="-59108"/>
                <a:lumOff val="-16980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243" name="موضوع الدرس:"/>
          <p:cNvSpPr txBox="1"/>
          <p:nvPr/>
        </p:nvSpPr>
        <p:spPr>
          <a:xfrm>
            <a:off x="7360823" y="770664"/>
            <a:ext cx="9669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موضوع الدرس:</a:t>
            </a:r>
          </a:p>
        </p:txBody>
      </p:sp>
      <p:sp>
        <p:nvSpPr>
          <p:cNvPr id="2244" name="الأهداف:"/>
          <p:cNvSpPr txBox="1"/>
          <p:nvPr/>
        </p:nvSpPr>
        <p:spPr>
          <a:xfrm>
            <a:off x="7339297" y="1122126"/>
            <a:ext cx="5145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الأهداف:</a:t>
            </a:r>
          </a:p>
        </p:txBody>
      </p:sp>
      <p:grpSp>
        <p:nvGrpSpPr>
          <p:cNvPr id="2253" name="رسم تخطيطي 7"/>
          <p:cNvGrpSpPr/>
          <p:nvPr/>
        </p:nvGrpSpPr>
        <p:grpSpPr>
          <a:xfrm>
            <a:off x="7974689" y="1122126"/>
            <a:ext cx="917987" cy="1808405"/>
            <a:chOff x="0" y="0"/>
            <a:chExt cx="917986" cy="1808403"/>
          </a:xfrm>
        </p:grpSpPr>
        <p:sp>
          <p:nvSpPr>
            <p:cNvPr id="2245" name="التركيز"/>
            <p:cNvSpPr/>
            <p:nvPr/>
          </p:nvSpPr>
          <p:spPr>
            <a:xfrm>
              <a:off x="0" y="-1"/>
              <a:ext cx="733286" cy="36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246" name="دائرة"/>
            <p:cNvSpPr/>
            <p:nvPr/>
          </p:nvSpPr>
          <p:spPr>
            <a:xfrm>
              <a:off x="548586" y="0"/>
              <a:ext cx="369401" cy="369400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47" name="تجميع"/>
            <p:cNvSpPr/>
            <p:nvPr/>
          </p:nvSpPr>
          <p:spPr>
            <a:xfrm>
              <a:off x="-1" y="479668"/>
              <a:ext cx="733287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248" name="دائرة"/>
            <p:cNvSpPr/>
            <p:nvPr/>
          </p:nvSpPr>
          <p:spPr>
            <a:xfrm>
              <a:off x="548586" y="479668"/>
              <a:ext cx="369401" cy="369400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49" name="التدريب"/>
            <p:cNvSpPr/>
            <p:nvPr/>
          </p:nvSpPr>
          <p:spPr>
            <a:xfrm>
              <a:off x="0" y="959336"/>
              <a:ext cx="733286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250" name="دائرة"/>
            <p:cNvSpPr/>
            <p:nvPr/>
          </p:nvSpPr>
          <p:spPr>
            <a:xfrm>
              <a:off x="548586" y="959336"/>
              <a:ext cx="369401" cy="369400"/>
            </a:xfrm>
            <a:prstGeom prst="ellipse">
              <a:avLst/>
            </a:prstGeom>
            <a:blipFill rotWithShape="1">
              <a:blip r:embed="rId8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51" name="التقويم"/>
            <p:cNvSpPr/>
            <p:nvPr/>
          </p:nvSpPr>
          <p:spPr>
            <a:xfrm>
              <a:off x="0" y="1439004"/>
              <a:ext cx="733286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252" name="دائرة"/>
            <p:cNvSpPr/>
            <p:nvPr/>
          </p:nvSpPr>
          <p:spPr>
            <a:xfrm>
              <a:off x="548586" y="1439004"/>
              <a:ext cx="369401" cy="369400"/>
            </a:xfrm>
            <a:prstGeom prst="ellipse">
              <a:avLst/>
            </a:prstGeom>
            <a:blipFill rotWithShape="1">
              <a:blip r:embed="rId9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254" name="Google Shape;951;p13"/>
          <p:cNvSpPr/>
          <p:nvPr/>
        </p:nvSpPr>
        <p:spPr>
          <a:xfrm>
            <a:off x="228931" y="120514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>
              <a:satOff val="-19776"/>
              <a:lumOff val="-1262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55" name="الفصل الرابع…"/>
          <p:cNvSpPr txBox="1"/>
          <p:nvPr/>
        </p:nvSpPr>
        <p:spPr>
          <a:xfrm rot="19390966">
            <a:off x="350208" y="377880"/>
            <a:ext cx="510688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800">
                <a:solidFill>
                  <a:srgbClr val="FFFFFF"/>
                </a:solidFill>
              </a:defRPr>
            </a:pPr>
            <a:r>
              <a:t>الفصل الرابع</a:t>
            </a:r>
          </a:p>
          <a:p>
            <a:pPr algn="ctr" rtl="0">
              <a:defRPr b="1" sz="800">
                <a:solidFill>
                  <a:srgbClr val="FFFFFF"/>
                </a:solidFill>
              </a:defRPr>
            </a:pPr>
            <a:r>
              <a:t>النسبة المئوية </a:t>
            </a:r>
          </a:p>
        </p:txBody>
      </p:sp>
      <p:pic>
        <p:nvPicPr>
          <p:cNvPr id="2256" name="IMG_2720.png" descr="IMG_2720.png"/>
          <p:cNvPicPr>
            <a:picLocks noChangeAspect="1"/>
          </p:cNvPicPr>
          <p:nvPr/>
        </p:nvPicPr>
        <p:blipFill>
          <a:blip r:embed="rId10">
            <a:extLst/>
          </a:blip>
          <a:srcRect l="15158" t="25579" r="74057" b="59055"/>
          <a:stretch>
            <a:fillRect/>
          </a:stretch>
        </p:blipFill>
        <p:spPr>
          <a:xfrm>
            <a:off x="1219353" y="-42542"/>
            <a:ext cx="739604" cy="790314"/>
          </a:xfrm>
          <a:prstGeom prst="rect">
            <a:avLst/>
          </a:prstGeom>
          <a:ln w="12700">
            <a:miter lim="400000"/>
          </a:ln>
        </p:spPr>
      </p:pic>
      <p:sp>
        <p:nvSpPr>
          <p:cNvPr id="2257" name="٤/ ٥/ ١٤٤٣هـ"/>
          <p:cNvSpPr txBox="1"/>
          <p:nvPr/>
        </p:nvSpPr>
        <p:spPr>
          <a:xfrm>
            <a:off x="6710421" y="325244"/>
            <a:ext cx="1020243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/>
            <a:r>
              <a:t>٤/ ٥/ ١٤٤٣هـ</a:t>
            </a:r>
          </a:p>
        </p:txBody>
      </p:sp>
      <p:sp>
        <p:nvSpPr>
          <p:cNvPr id="2258" name="علاقات الزوايا والمستقيمات"/>
          <p:cNvSpPr txBox="1"/>
          <p:nvPr/>
        </p:nvSpPr>
        <p:spPr>
          <a:xfrm>
            <a:off x="5202605" y="735792"/>
            <a:ext cx="2128033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علاقات الزوايا والمستقيمات </a:t>
            </a:r>
          </a:p>
        </p:txBody>
      </p:sp>
      <p:sp>
        <p:nvSpPr>
          <p:cNvPr id="2259" name="أحد العلاقات بين الزوايا الناتجة من قطع مستقيم لمستقيمين متوازيين"/>
          <p:cNvSpPr txBox="1"/>
          <p:nvPr/>
        </p:nvSpPr>
        <p:spPr>
          <a:xfrm>
            <a:off x="6666372" y="1360311"/>
            <a:ext cx="1157969" cy="2142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/>
            </a:pPr>
          </a:p>
          <a:p>
            <a:pPr algn="ctr" rtl="0">
              <a:defRPr b="1"/>
            </a:pPr>
            <a:r>
              <a:t>أحد العلاقات بين الزوايا الناتجة من قطع مستقيم لمستقيمين متوازيين </a:t>
            </a:r>
          </a:p>
        </p:txBody>
      </p:sp>
      <p:sp>
        <p:nvSpPr>
          <p:cNvPr id="22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73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3" name="Google Shape;327;p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381" name="Google Shape;328;p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84" name="Google Shape;329;p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382" name="Google Shape;330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3" name="Google Shape;331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85" name="Google Shape;332;p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88" name="Google Shape;333;p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386" name="Google Shape;334;p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7" name="Google Shape;335;p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91" name="Google Shape;336;p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389" name="Google Shape;337;p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" name="Google Shape;338;p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94" name="Google Shape;339;p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392" name="Google Shape;340;p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" name="Google Shape;341;p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97" name="Google Shape;342;p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395" name="Google Shape;343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6" name="Google Shape;344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400" name="Google Shape;345;p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398" name="Google Shape;346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" name="Google Shape;347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01" name="Google Shape;348;p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349;p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0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05" name="مستوى النص الأول…"/>
          <p:cNvSpPr txBox="1"/>
          <p:nvPr>
            <p:ph type="body" sz="quarter" idx="1"/>
          </p:nvPr>
        </p:nvSpPr>
        <p:spPr>
          <a:xfrm>
            <a:off x="1979838" y="2245524"/>
            <a:ext cx="2342701" cy="396901"/>
          </a:xfrm>
          <a:prstGeom prst="rect">
            <a:avLst/>
          </a:prstGeom>
        </p:spPr>
        <p:txBody>
          <a:bodyPr/>
          <a:lstStyle>
            <a:lvl1pPr>
              <a:defRPr b="1" sz="1800">
                <a:solidFill>
                  <a:schemeClr val="accent1"/>
                </a:solidFill>
              </a:defRPr>
            </a:lvl1pPr>
            <a:lvl2pPr>
              <a:defRPr b="1" sz="1800">
                <a:solidFill>
                  <a:schemeClr val="accent1"/>
                </a:solidFill>
              </a:defRPr>
            </a:lvl2pPr>
            <a:lvl3pPr>
              <a:defRPr b="1" sz="1800">
                <a:solidFill>
                  <a:schemeClr val="accent1"/>
                </a:solidFill>
              </a:defRPr>
            </a:lvl3pPr>
            <a:lvl4pPr>
              <a:defRPr b="1" sz="1800">
                <a:solidFill>
                  <a:schemeClr val="accent1"/>
                </a:solidFill>
              </a:defRPr>
            </a:lvl4pPr>
            <a:lvl5pPr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6" name="Google Shape;355;p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7" name="Google Shape;356;p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8" name="Google Shape;357;p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9" name="Google Shape;359;p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0" name="Google Shape;360;p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1" name="Google Shape;361;p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2" name="Google Shape;363;p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3" name="Google Shape;364;p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4" name="Google Shape;365;p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5" name="Google Shape;366;p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6" name="Google Shape;368;p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7" name="Google Shape;369;p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8" name="Google Shape;370;p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9" name="Google Shape;371;p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0" name="Google Shape;372;p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1" name="Google Shape;373;p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2" name="Google Shape;374;p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3" name="Google Shape;375;p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4" name="Google Shape;376;p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5" name="Google Shape;378;p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6" name="Google Shape;379;p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7" name="Google Shape;380;p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8" name="Google Shape;381;p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9" name="Google Shape;382;p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0" name="Google Shape;383;p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1" name="Google Shape;384;p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2" name="Google Shape;385;p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3" name="Google Shape;386;p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4" name="Google Shape;388;p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5" name="Google Shape;389;p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6" name="Google Shape;390;p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7" name="Google Shape;391;p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8" name="Google Shape;393;p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9" name="Google Shape;394;p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0" name="Google Shape;395;p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1" name="Google Shape;396;p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2" name="Google Shape;398;p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3" name="Google Shape;399;p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4" name="Google Shape;400;p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5" name="Google Shape;401;p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6" name="Google Shape;403;p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7" name="Google Shape;404;p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8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49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5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3" name="تجميع"/>
          <p:cNvGrpSpPr/>
          <p:nvPr/>
        </p:nvGrpSpPr>
        <p:grpSpPr>
          <a:xfrm>
            <a:off x="6252524" y="229461"/>
            <a:ext cx="2073755" cy="388951"/>
            <a:chOff x="0" y="0"/>
            <a:chExt cx="2073753" cy="388949"/>
          </a:xfrm>
        </p:grpSpPr>
        <p:grpSp>
          <p:nvGrpSpPr>
            <p:cNvPr id="456" name="تجميع"/>
            <p:cNvGrpSpPr/>
            <p:nvPr/>
          </p:nvGrpSpPr>
          <p:grpSpPr>
            <a:xfrm>
              <a:off x="180322" y="45592"/>
              <a:ext cx="1893432" cy="297766"/>
              <a:chOff x="0" y="0"/>
              <a:chExt cx="1893431" cy="297764"/>
            </a:xfrm>
          </p:grpSpPr>
          <p:grpSp>
            <p:nvGrpSpPr>
              <p:cNvPr id="454" name="تجميع"/>
              <p:cNvGrpSpPr/>
              <p:nvPr/>
            </p:nvGrpSpPr>
            <p:grpSpPr>
              <a:xfrm rot="5400000">
                <a:off x="797833" y="-797834"/>
                <a:ext cx="297765" cy="1893432"/>
                <a:chOff x="0" y="0"/>
                <a:chExt cx="297764" cy="1893431"/>
              </a:xfrm>
            </p:grpSpPr>
            <p:sp>
              <p:nvSpPr>
                <p:cNvPr id="452" name="Google Shape;2631;p60"/>
                <p:cNvSpPr/>
                <p:nvPr/>
              </p:nvSpPr>
              <p:spPr>
                <a:xfrm rot="5400000">
                  <a:off x="-125025" y="125024"/>
                  <a:ext cx="547814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3" name="Google Shape;2632;p60"/>
                <p:cNvSpPr/>
                <p:nvPr/>
              </p:nvSpPr>
              <p:spPr>
                <a:xfrm rot="5400000">
                  <a:off x="-604476" y="991191"/>
                  <a:ext cx="1506717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55" name="التاريخ"/>
              <p:cNvSpPr txBox="1"/>
              <p:nvPr/>
            </p:nvSpPr>
            <p:spPr>
              <a:xfrm>
                <a:off x="1482376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472" name="Google Shape;1848;p53"/>
            <p:cNvGrpSpPr/>
            <p:nvPr/>
          </p:nvGrpSpPr>
          <p:grpSpPr>
            <a:xfrm>
              <a:off x="-1" y="0"/>
              <a:ext cx="411527" cy="388950"/>
              <a:chOff x="24" y="0"/>
              <a:chExt cx="411525" cy="388949"/>
            </a:xfrm>
          </p:grpSpPr>
          <p:sp>
            <p:nvSpPr>
              <p:cNvPr id="457" name="Google Shape;1849;p53"/>
              <p:cNvSpPr/>
              <p:nvPr/>
            </p:nvSpPr>
            <p:spPr>
              <a:xfrm>
                <a:off x="6475" y="88374"/>
                <a:ext cx="308326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8" name="Google Shape;1850;p53"/>
              <p:cNvSpPr/>
              <p:nvPr/>
            </p:nvSpPr>
            <p:spPr>
              <a:xfrm>
                <a:off x="289650" y="88374"/>
                <a:ext cx="71601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9" name="Google Shape;1851;p53"/>
              <p:cNvSpPr/>
              <p:nvPr/>
            </p:nvSpPr>
            <p:spPr>
              <a:xfrm>
                <a:off x="6475" y="34849"/>
                <a:ext cx="30832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0" name="Google Shape;1852;p53"/>
              <p:cNvSpPr/>
              <p:nvPr/>
            </p:nvSpPr>
            <p:spPr>
              <a:xfrm>
                <a:off x="310275" y="34849"/>
                <a:ext cx="5097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1" name="Google Shape;1853;p53"/>
              <p:cNvSpPr/>
              <p:nvPr/>
            </p:nvSpPr>
            <p:spPr>
              <a:xfrm>
                <a:off x="49050" y="6449"/>
                <a:ext cx="37401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2" name="Google Shape;1854;p53"/>
              <p:cNvSpPr/>
              <p:nvPr/>
            </p:nvSpPr>
            <p:spPr>
              <a:xfrm>
                <a:off x="281250" y="6449"/>
                <a:ext cx="37426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" name="Google Shape;1855;p53"/>
              <p:cNvSpPr/>
              <p:nvPr/>
            </p:nvSpPr>
            <p:spPr>
              <a:xfrm>
                <a:off x="45825" y="136749"/>
                <a:ext cx="276076" cy="16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" name="Google Shape;1856;p53"/>
              <p:cNvSpPr/>
              <p:nvPr/>
            </p:nvSpPr>
            <p:spPr>
              <a:xfrm>
                <a:off x="194825" y="172874"/>
                <a:ext cx="210276" cy="210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5" name="Google Shape;1857;p53"/>
              <p:cNvSpPr/>
              <p:nvPr/>
            </p:nvSpPr>
            <p:spPr>
              <a:xfrm>
                <a:off x="219325" y="196749"/>
                <a:ext cx="161901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6" name="Google Shape;1858;p53"/>
              <p:cNvSpPr/>
              <p:nvPr/>
            </p:nvSpPr>
            <p:spPr>
              <a:xfrm>
                <a:off x="274800" y="196749"/>
                <a:ext cx="106426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7" name="Google Shape;1859;p53"/>
              <p:cNvSpPr/>
              <p:nvPr/>
            </p:nvSpPr>
            <p:spPr>
              <a:xfrm>
                <a:off x="287050" y="264474"/>
                <a:ext cx="26451" cy="26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1860;p53"/>
              <p:cNvSpPr/>
              <p:nvPr/>
            </p:nvSpPr>
            <p:spPr>
              <a:xfrm>
                <a:off x="24" y="-1"/>
                <a:ext cx="367677" cy="3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410" y="4048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090" y="4048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9" name="Google Shape;1861;p53"/>
              <p:cNvSpPr/>
              <p:nvPr/>
            </p:nvSpPr>
            <p:spPr>
              <a:xfrm>
                <a:off x="40000" y="130950"/>
                <a:ext cx="371551" cy="25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613" y="5670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" name="Google Shape;1862;p53"/>
              <p:cNvSpPr/>
              <p:nvPr/>
            </p:nvSpPr>
            <p:spPr>
              <a:xfrm>
                <a:off x="212875" y="190924"/>
                <a:ext cx="174176" cy="174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1" name="Google Shape;1863;p53"/>
              <p:cNvSpPr/>
              <p:nvPr/>
            </p:nvSpPr>
            <p:spPr>
              <a:xfrm>
                <a:off x="279325" y="225124"/>
                <a:ext cx="39976" cy="88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4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06;p6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2" name="Google Shape;407;p6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3" name="Google Shape;408;p6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86" name="Google Shape;409;p6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484" name="Google Shape;410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411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89" name="Google Shape;412;p6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487" name="Google Shape;413;p6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8" name="Google Shape;414;p6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92" name="Google Shape;415;p6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490" name="Google Shape;416;p6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1" name="Google Shape;417;p6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95" name="Google Shape;418;p6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493" name="Google Shape;419;p6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4" name="Google Shape;420;p6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98" name="Google Shape;421;p6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496" name="Google Shape;422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7" name="Google Shape;423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01" name="Google Shape;424;p6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499" name="Google Shape;425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00" name="Google Shape;426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02" name="Google Shape;427;p6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3" name="Google Shape;428;p6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4" name="Google Shape;429;p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5" name="Google Shape;430;p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6" name="Google Shape;431;p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7" name="Google Shape;433;p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8" name="Google Shape;434;p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9" name="Google Shape;435;p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0" name="Google Shape;437;p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1" name="Google Shape;438;p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2" name="Google Shape;439;p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3" name="Google Shape;440;p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4" name="Google Shape;442;p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5" name="Google Shape;443;p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6" name="Google Shape;444;p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7" name="Google Shape;445;p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8" name="Google Shape;446;p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9" name="Google Shape;447;p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0" name="Google Shape;448;p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1" name="Google Shape;449;p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2" name="Google Shape;450;p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3" name="Google Shape;452;p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4" name="Google Shape;453;p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5" name="Google Shape;454;p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6" name="Google Shape;455;p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7" name="Google Shape;456;p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8" name="Google Shape;457;p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9" name="Google Shape;458;p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0" name="Google Shape;459;p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1" name="Google Shape;460;p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2" name="Google Shape;462;p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3" name="Google Shape;463;p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4" name="Google Shape;464;p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5" name="Google Shape;465;p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6" name="Google Shape;467;p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7" name="Google Shape;468;p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8" name="Google Shape;469;p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9" name="Google Shape;470;p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0" name="Google Shape;472;p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1" name="Google Shape;473;p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2" name="Google Shape;474;p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3" name="Google Shape;475;p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4" name="Google Shape;477;p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5" name="Google Shape;478;p6"/>
          <p:cNvSpPr/>
          <p:nvPr/>
        </p:nvSpPr>
        <p:spPr>
          <a:xfrm>
            <a:off x="345129" y="133004"/>
            <a:ext cx="481723" cy="7150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6" name="Google Shape;479;p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558" name="Google Shape;481;p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548" name="Google Shape;482;p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49" name="Google Shape;483;p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0" name="Google Shape;484;p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1" name="Google Shape;485;p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2" name="Google Shape;486;p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3" name="Google Shape;487;p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4" name="Google Shape;488;p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5" name="Google Shape;489;p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6" name="Google Shape;490;p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7" name="Google Shape;491;p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59" name="Google Shape;492;p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562" name="Google Shape;493;p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560" name="Google Shape;494;p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61" name="Google Shape;495;p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63" name="Google Shape;496;p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4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565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56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7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0" name="Google Shape;493;p6"/>
          <p:cNvGrpSpPr/>
          <p:nvPr/>
        </p:nvGrpSpPr>
        <p:grpSpPr>
          <a:xfrm>
            <a:off x="866675" y="255009"/>
            <a:ext cx="163631" cy="177502"/>
            <a:chOff x="0" y="0"/>
            <a:chExt cx="163629" cy="177501"/>
          </a:xfrm>
        </p:grpSpPr>
        <p:sp>
          <p:nvSpPr>
            <p:cNvPr id="568" name="Google Shape;494;p6"/>
            <p:cNvSpPr/>
            <p:nvPr/>
          </p:nvSpPr>
          <p:spPr>
            <a:xfrm>
              <a:off x="-1" y="0"/>
              <a:ext cx="163631" cy="177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69" name="Google Shape;495;p6"/>
            <p:cNvSpPr/>
            <p:nvPr/>
          </p:nvSpPr>
          <p:spPr>
            <a:xfrm>
              <a:off x="48301" y="62262"/>
              <a:ext cx="52811" cy="5449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92" name="تجميع"/>
          <p:cNvGrpSpPr/>
          <p:nvPr/>
        </p:nvGrpSpPr>
        <p:grpSpPr>
          <a:xfrm>
            <a:off x="6252524" y="229461"/>
            <a:ext cx="2073755" cy="388951"/>
            <a:chOff x="0" y="0"/>
            <a:chExt cx="2073753" cy="388949"/>
          </a:xfrm>
        </p:grpSpPr>
        <p:grpSp>
          <p:nvGrpSpPr>
            <p:cNvPr id="575" name="تجميع"/>
            <p:cNvGrpSpPr/>
            <p:nvPr/>
          </p:nvGrpSpPr>
          <p:grpSpPr>
            <a:xfrm>
              <a:off x="180322" y="45592"/>
              <a:ext cx="1893432" cy="297766"/>
              <a:chOff x="0" y="0"/>
              <a:chExt cx="1893431" cy="297764"/>
            </a:xfrm>
          </p:grpSpPr>
          <p:grpSp>
            <p:nvGrpSpPr>
              <p:cNvPr id="573" name="تجميع"/>
              <p:cNvGrpSpPr/>
              <p:nvPr/>
            </p:nvGrpSpPr>
            <p:grpSpPr>
              <a:xfrm rot="5400000">
                <a:off x="797833" y="-797834"/>
                <a:ext cx="297765" cy="1893432"/>
                <a:chOff x="0" y="0"/>
                <a:chExt cx="297764" cy="1893431"/>
              </a:xfrm>
            </p:grpSpPr>
            <p:sp>
              <p:nvSpPr>
                <p:cNvPr id="571" name="Google Shape;2631;p60"/>
                <p:cNvSpPr/>
                <p:nvPr/>
              </p:nvSpPr>
              <p:spPr>
                <a:xfrm rot="5400000">
                  <a:off x="-125025" y="125024"/>
                  <a:ext cx="547814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2" name="Google Shape;2632;p60"/>
                <p:cNvSpPr/>
                <p:nvPr/>
              </p:nvSpPr>
              <p:spPr>
                <a:xfrm rot="5400000">
                  <a:off x="-604476" y="991191"/>
                  <a:ext cx="1506717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74" name="التاريخ"/>
              <p:cNvSpPr txBox="1"/>
              <p:nvPr/>
            </p:nvSpPr>
            <p:spPr>
              <a:xfrm>
                <a:off x="1482376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591" name="Google Shape;1848;p53"/>
            <p:cNvGrpSpPr/>
            <p:nvPr/>
          </p:nvGrpSpPr>
          <p:grpSpPr>
            <a:xfrm>
              <a:off x="-1" y="0"/>
              <a:ext cx="411527" cy="388950"/>
              <a:chOff x="24" y="0"/>
              <a:chExt cx="411525" cy="388949"/>
            </a:xfrm>
          </p:grpSpPr>
          <p:sp>
            <p:nvSpPr>
              <p:cNvPr id="576" name="Google Shape;1849;p53"/>
              <p:cNvSpPr/>
              <p:nvPr/>
            </p:nvSpPr>
            <p:spPr>
              <a:xfrm>
                <a:off x="6475" y="88374"/>
                <a:ext cx="308326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7" name="Google Shape;1850;p53"/>
              <p:cNvSpPr/>
              <p:nvPr/>
            </p:nvSpPr>
            <p:spPr>
              <a:xfrm>
                <a:off x="289650" y="88374"/>
                <a:ext cx="71601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8" name="Google Shape;1851;p53"/>
              <p:cNvSpPr/>
              <p:nvPr/>
            </p:nvSpPr>
            <p:spPr>
              <a:xfrm>
                <a:off x="6475" y="34849"/>
                <a:ext cx="30832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1852;p53"/>
              <p:cNvSpPr/>
              <p:nvPr/>
            </p:nvSpPr>
            <p:spPr>
              <a:xfrm>
                <a:off x="310275" y="34849"/>
                <a:ext cx="5097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0" name="Google Shape;1853;p53"/>
              <p:cNvSpPr/>
              <p:nvPr/>
            </p:nvSpPr>
            <p:spPr>
              <a:xfrm>
                <a:off x="49050" y="6449"/>
                <a:ext cx="37401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1" name="Google Shape;1854;p53"/>
              <p:cNvSpPr/>
              <p:nvPr/>
            </p:nvSpPr>
            <p:spPr>
              <a:xfrm>
                <a:off x="281250" y="6449"/>
                <a:ext cx="37426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1855;p53"/>
              <p:cNvSpPr/>
              <p:nvPr/>
            </p:nvSpPr>
            <p:spPr>
              <a:xfrm>
                <a:off x="45825" y="136749"/>
                <a:ext cx="276076" cy="16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3" name="Google Shape;1856;p53"/>
              <p:cNvSpPr/>
              <p:nvPr/>
            </p:nvSpPr>
            <p:spPr>
              <a:xfrm>
                <a:off x="194825" y="172874"/>
                <a:ext cx="210276" cy="210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4" name="Google Shape;1857;p53"/>
              <p:cNvSpPr/>
              <p:nvPr/>
            </p:nvSpPr>
            <p:spPr>
              <a:xfrm>
                <a:off x="219325" y="196749"/>
                <a:ext cx="161901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5" name="Google Shape;1858;p53"/>
              <p:cNvSpPr/>
              <p:nvPr/>
            </p:nvSpPr>
            <p:spPr>
              <a:xfrm>
                <a:off x="274800" y="196749"/>
                <a:ext cx="106426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6" name="Google Shape;1859;p53"/>
              <p:cNvSpPr/>
              <p:nvPr/>
            </p:nvSpPr>
            <p:spPr>
              <a:xfrm>
                <a:off x="287050" y="264474"/>
                <a:ext cx="26451" cy="26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7" name="Google Shape;1860;p53"/>
              <p:cNvSpPr/>
              <p:nvPr/>
            </p:nvSpPr>
            <p:spPr>
              <a:xfrm>
                <a:off x="24" y="-1"/>
                <a:ext cx="367677" cy="3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410" y="4048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090" y="4048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8" name="Google Shape;1861;p53"/>
              <p:cNvSpPr/>
              <p:nvPr/>
            </p:nvSpPr>
            <p:spPr>
              <a:xfrm>
                <a:off x="40000" y="130950"/>
                <a:ext cx="371551" cy="25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613" y="5670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9" name="Google Shape;1862;p53"/>
              <p:cNvSpPr/>
              <p:nvPr/>
            </p:nvSpPr>
            <p:spPr>
              <a:xfrm>
                <a:off x="212875" y="190924"/>
                <a:ext cx="174176" cy="174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0" name="Google Shape;1863;p53"/>
              <p:cNvSpPr/>
              <p:nvPr/>
            </p:nvSpPr>
            <p:spPr>
              <a:xfrm>
                <a:off x="279325" y="225124"/>
                <a:ext cx="39976" cy="88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9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2" name="Google Shape;498;p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600" name="Google Shape;499;p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03" name="Google Shape;500;p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601" name="Google Shape;501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2" name="Google Shape;502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04" name="Google Shape;503;p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07" name="Google Shape;504;p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605" name="Google Shape;505;p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6" name="Google Shape;506;p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10" name="Google Shape;507;p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608" name="Google Shape;508;p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9" name="Google Shape;509;p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13" name="Google Shape;510;p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611" name="Google Shape;511;p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2" name="Google Shape;512;p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16" name="Google Shape;513;p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614" name="Google Shape;514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5" name="Google Shape;515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19" name="Google Shape;516;p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617" name="Google Shape;517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8" name="Google Shape;518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20" name="Google Shape;519;p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21" name="Google Shape;520;p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2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24" name="مستوى النص الأول…"/>
          <p:cNvSpPr txBox="1"/>
          <p:nvPr>
            <p:ph type="body" sz="quarter" idx="1"/>
          </p:nvPr>
        </p:nvSpPr>
        <p:spPr>
          <a:xfrm>
            <a:off x="5558685" y="2109349"/>
            <a:ext cx="2417401" cy="396901"/>
          </a:xfrm>
          <a:prstGeom prst="rect">
            <a:avLst/>
          </a:prstGeom>
        </p:spPr>
        <p:txBody>
          <a:bodyPr/>
          <a:lstStyle>
            <a:lvl1pPr algn="l">
              <a:defRPr b="1" sz="2000">
                <a:solidFill>
                  <a:schemeClr val="accent1"/>
                </a:solidFill>
              </a:defRPr>
            </a:lvl1pPr>
            <a:lvl2pPr algn="l">
              <a:defRPr b="1" sz="2000">
                <a:solidFill>
                  <a:schemeClr val="accent1"/>
                </a:solidFill>
              </a:defRPr>
            </a:lvl2pPr>
            <a:lvl3pPr algn="l">
              <a:defRPr b="1" sz="2000">
                <a:solidFill>
                  <a:schemeClr val="accent1"/>
                </a:solidFill>
              </a:defRPr>
            </a:lvl3pPr>
            <a:lvl4pPr algn="l">
              <a:defRPr b="1" sz="2000">
                <a:solidFill>
                  <a:schemeClr val="accent1"/>
                </a:solidFill>
              </a:defRPr>
            </a:lvl4pPr>
            <a:lvl5pPr algn="l">
              <a:defRPr b="1" sz="20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25" name="Google Shape;524;p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6" name="Google Shape;525;p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7" name="Google Shape;526;p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8" name="Google Shape;528;p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9" name="Google Shape;529;p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0" name="Google Shape;530;p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1" name="Google Shape;532;p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2" name="Google Shape;533;p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3" name="Google Shape;534;p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4" name="Google Shape;535;p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5" name="Google Shape;537;p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6" name="Google Shape;538;p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7" name="Google Shape;539;p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8" name="Google Shape;540;p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9" name="Google Shape;541;p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0" name="Google Shape;542;p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1" name="Google Shape;543;p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2" name="Google Shape;544;p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3" name="Google Shape;545;p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4" name="Google Shape;547;p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5" name="Google Shape;548;p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6" name="Google Shape;549;p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7" name="Google Shape;550;p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8" name="Google Shape;551;p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9" name="Google Shape;552;p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0" name="Google Shape;553;p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1" name="Google Shape;554;p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2" name="Google Shape;555;p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3" name="Google Shape;557;p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4" name="Google Shape;558;p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5" name="Google Shape;559;p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6" name="Google Shape;560;p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7" name="Google Shape;562;p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8" name="Google Shape;563;p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9" name="Google Shape;564;p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0" name="Google Shape;565;p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1" name="Google Shape;567;p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2" name="Google Shape;568;p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3" name="Google Shape;569;p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4" name="Google Shape;570;p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5" name="Google Shape;572;p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6" name="Google Shape;573;p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7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668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66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670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5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673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671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2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74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691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676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77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78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79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0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1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2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3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4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5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6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7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8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9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90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1" name="Google Shape;575;p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699" name="Google Shape;576;p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02" name="Google Shape;577;p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700" name="Google Shape;578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1" name="Google Shape;579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03" name="Google Shape;580;p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06" name="Google Shape;581;p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704" name="Google Shape;582;p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5" name="Google Shape;583;p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09" name="Google Shape;584;p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707" name="Google Shape;585;p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8" name="Google Shape;586;p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12" name="Google Shape;587;p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710" name="Google Shape;588;p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1" name="Google Shape;589;p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15" name="Google Shape;590;p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713" name="Google Shape;591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4" name="Google Shape;592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18" name="Google Shape;593;p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716" name="Google Shape;594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7" name="Google Shape;595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19" name="Google Shape;596;p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20" name="Google Shape;597;p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22" name="نص العنوان"/>
          <p:cNvSpPr txBox="1"/>
          <p:nvPr>
            <p:ph type="title"/>
          </p:nvPr>
        </p:nvSpPr>
        <p:spPr>
          <a:xfrm>
            <a:off x="1529549" y="1682550"/>
            <a:ext cx="6084901" cy="722700"/>
          </a:xfrm>
          <a:prstGeom prst="rect">
            <a:avLst/>
          </a:prstGeom>
        </p:spPr>
        <p:txBody>
          <a:bodyPr anchor="ctr"/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23" name="مستوى النص الأول…"/>
          <p:cNvSpPr txBox="1"/>
          <p:nvPr>
            <p:ph type="body" sz="quarter" idx="1"/>
          </p:nvPr>
        </p:nvSpPr>
        <p:spPr>
          <a:xfrm>
            <a:off x="1534825" y="2405250"/>
            <a:ext cx="6084900" cy="1055701"/>
          </a:xfrm>
          <a:prstGeom prst="rect">
            <a:avLst/>
          </a:prstGeom>
        </p:spPr>
        <p:txBody>
          <a:bodyPr anchor="ctr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24" name="Google Shape;600;p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5" name="Google Shape;601;p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6" name="Google Shape;602;p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7" name="Google Shape;604;p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8" name="Google Shape;605;p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9" name="Google Shape;606;p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0" name="Google Shape;608;p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1" name="Google Shape;609;p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2" name="Google Shape;610;p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3" name="Google Shape;611;p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4" name="Google Shape;613;p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5" name="Google Shape;614;p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6" name="Google Shape;615;p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7" name="Google Shape;616;p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8" name="Google Shape;617;p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9" name="Google Shape;618;p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0" name="Google Shape;619;p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1" name="Google Shape;620;p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2" name="Google Shape;621;p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3" name="Google Shape;623;p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4" name="Google Shape;624;p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5" name="Google Shape;625;p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6" name="Google Shape;626;p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7" name="Google Shape;627;p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8" name="Google Shape;628;p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9" name="Google Shape;629;p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0" name="Google Shape;630;p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1" name="Google Shape;631;p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2" name="Google Shape;633;p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3" name="Google Shape;634;p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4" name="Google Shape;635;p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5" name="Google Shape;636;p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6" name="Google Shape;638;p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7" name="Google Shape;639;p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8" name="Google Shape;640;p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9" name="Google Shape;641;p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0" name="Google Shape;643;p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1" name="Google Shape;644;p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2" name="Google Shape;645;p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3" name="Google Shape;646;p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4" name="Google Shape;648;p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5" name="Google Shape;649;p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6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767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76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769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4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772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770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1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73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790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775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6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7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8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9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0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1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2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3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4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5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6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7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8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9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651;p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798" name="Google Shape;652;p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01" name="Google Shape;653;p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799" name="Google Shape;654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0" name="Google Shape;655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02" name="Google Shape;656;p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05" name="Google Shape;657;p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803" name="Google Shape;658;p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4" name="Google Shape;659;p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08" name="Google Shape;660;p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806" name="Google Shape;661;p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7" name="Google Shape;662;p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11" name="Google Shape;663;p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809" name="Google Shape;664;p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0" name="Google Shape;665;p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14" name="Google Shape;666;p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812" name="Google Shape;667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3" name="Google Shape;668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17" name="Google Shape;669;p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815" name="Google Shape;670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6" name="Google Shape;671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18" name="Google Shape;672;p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19" name="Google Shape;673;p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21" name="نص العنوان"/>
          <p:cNvSpPr txBox="1"/>
          <p:nvPr>
            <p:ph type="title"/>
          </p:nvPr>
        </p:nvSpPr>
        <p:spPr>
          <a:xfrm>
            <a:off x="2014800" y="1482700"/>
            <a:ext cx="5114400" cy="1389901"/>
          </a:xfrm>
          <a:prstGeom prst="rect">
            <a:avLst/>
          </a:prstGeom>
        </p:spPr>
        <p:txBody>
          <a:bodyPr/>
          <a:lstStyle>
            <a:lvl1pPr>
              <a:defRPr sz="107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22" name="مستوى النص الأول…"/>
          <p:cNvSpPr txBox="1"/>
          <p:nvPr>
            <p:ph type="body" sz="quarter" idx="1"/>
          </p:nvPr>
        </p:nvSpPr>
        <p:spPr>
          <a:xfrm>
            <a:off x="2594249" y="2750799"/>
            <a:ext cx="3955502" cy="99420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3" name="Google Shape;676;p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4" name="Google Shape;677;p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5" name="Google Shape;678;p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6" name="Google Shape;680;p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7" name="Google Shape;681;p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8" name="Google Shape;682;p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9" name="Google Shape;684;p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0" name="Google Shape;685;p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1" name="Google Shape;686;p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2" name="Google Shape;687;p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3" name="Google Shape;689;p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4" name="Google Shape;690;p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5" name="Google Shape;691;p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6" name="Google Shape;692;p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7" name="Google Shape;693;p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8" name="Google Shape;694;p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9" name="Google Shape;695;p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0" name="Google Shape;696;p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1" name="Google Shape;697;p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2" name="Google Shape;699;p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3" name="Google Shape;700;p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4" name="Google Shape;701;p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5" name="Google Shape;702;p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6" name="Google Shape;703;p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7" name="Google Shape;704;p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8" name="Google Shape;705;p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9" name="Google Shape;706;p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0" name="Google Shape;707;p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1" name="Google Shape;709;p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2" name="Google Shape;710;p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3" name="Google Shape;711;p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4" name="Google Shape;712;p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5" name="Google Shape;714;p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6" name="Google Shape;715;p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7" name="Google Shape;716;p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8" name="Google Shape;717;p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9" name="Google Shape;719;p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0" name="Google Shape;720;p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1" name="Google Shape;721;p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2" name="Google Shape;722;p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3" name="Google Shape;724;p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4" name="Google Shape;725;p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5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66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6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868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73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871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869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0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72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889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874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75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76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77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78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79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0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1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2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3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4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5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6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7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8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9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9" name="Google Shape;727;p1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897" name="Google Shape;728;p1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00" name="Google Shape;729;p1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898" name="Google Shape;730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9" name="Google Shape;731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01" name="Google Shape;732;p1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04" name="Google Shape;733;p1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902" name="Google Shape;734;p1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3" name="Google Shape;735;p1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07" name="Google Shape;736;p1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905" name="Google Shape;737;p1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6" name="Google Shape;738;p1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10" name="Google Shape;739;p1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908" name="Google Shape;740;p1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9" name="Google Shape;741;p1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13" name="Google Shape;742;p1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911" name="Google Shape;743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2" name="Google Shape;744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16" name="Google Shape;745;p1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914" name="Google Shape;746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5" name="Google Shape;747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17" name="Google Shape;748;p1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8" name="Google Shape;749;p1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20" name="نص العنوان"/>
          <p:cNvSpPr txBox="1"/>
          <p:nvPr>
            <p:ph type="title"/>
          </p:nvPr>
        </p:nvSpPr>
        <p:spPr>
          <a:xfrm>
            <a:off x="3438550" y="2009550"/>
            <a:ext cx="4979401" cy="1124400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21" name="Google Shape;751;p1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2" name="Google Shape;752;p1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3" name="Google Shape;753;p1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4" name="Google Shape;755;p1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5" name="Google Shape;756;p1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6" name="Google Shape;757;p1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7" name="Google Shape;759;p1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8" name="Google Shape;760;p1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9" name="Google Shape;761;p1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0" name="Google Shape;762;p1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1" name="Google Shape;764;p1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2" name="Google Shape;765;p1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3" name="Google Shape;766;p1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4" name="Google Shape;767;p1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5" name="Google Shape;768;p1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6" name="Google Shape;769;p1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7" name="Google Shape;770;p1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8" name="Google Shape;771;p1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9" name="Google Shape;772;p1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0" name="Google Shape;774;p1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1" name="Google Shape;775;p1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2" name="Google Shape;776;p1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3" name="Google Shape;777;p1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4" name="Google Shape;778;p1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5" name="Google Shape;779;p1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6" name="Google Shape;780;p1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7" name="Google Shape;781;p1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8" name="Google Shape;782;p1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9" name="Google Shape;784;p1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0" name="Google Shape;785;p1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1" name="Google Shape;786;p1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2" name="Google Shape;787;p1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3" name="Google Shape;789;p1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4" name="Google Shape;790;p1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5" name="Google Shape;791;p1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6" name="Google Shape;792;p1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7" name="Google Shape;794;p1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8" name="Google Shape;795;p1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9" name="Google Shape;796;p1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0" name="Google Shape;797;p1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1" name="Google Shape;799;p1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2" name="Google Shape;800;p1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3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964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96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966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71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969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967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8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70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987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972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3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4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5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6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7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8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9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0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1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2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3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4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5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6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D4E7C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4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" name="Google Shape;235;p4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" name="Google Shape;236;p4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7" name="Google Shape;237;p4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5" name="Google Shape;238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239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" name="Google Shape;240;p4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8" name="Google Shape;241;p4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" name="Google Shape;242;p4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" name="Google Shape;243;p4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1" name="Google Shape;244;p4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" name="Google Shape;245;p4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" name="Google Shape;246;p4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4" name="Google Shape;247;p4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" name="Google Shape;248;p4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" name="Google Shape;249;p4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7" name="Google Shape;250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" name="Google Shape;251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" name="Google Shape;252;p4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20" name="Google Shape;253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" name="Google Shape;254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" name="Google Shape;255;p4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" name="Google Shape;256;p4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" name="Google Shape;257;p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" name="Google Shape;258;p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" name="Google Shape;259;p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" name="Google Shape;261;p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" name="Google Shape;262;p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" name="Google Shape;263;p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" name="Google Shape;265;p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" name="Google Shape;266;p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" name="Google Shape;267;p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" name="Google Shape;268;p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" name="Google Shape;270;p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" name="Google Shape;271;p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" name="Google Shape;272;p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" name="Google Shape;273;p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" name="Google Shape;274;p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" name="Google Shape;275;p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" name="Google Shape;276;p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" name="Google Shape;277;p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" name="Google Shape;278;p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" name="Google Shape;280;p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" name="Google Shape;281;p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" name="Google Shape;282;p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" name="Google Shape;283;p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" name="Google Shape;284;p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" name="Google Shape;285;p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" name="Google Shape;286;p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" name="Google Shape;287;p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" name="Google Shape;288;p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" name="Google Shape;290;p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" name="Google Shape;291;p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" name="Google Shape;292;p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" name="Google Shape;293;p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" name="Google Shape;295;p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" name="Google Shape;296;p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" name="Google Shape;297;p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" name="Google Shape;298;p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" name="Google Shape;300;p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" name="Google Shape;301;p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" name="Google Shape;302;p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" name="Google Shape;303;p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" name="Google Shape;305;p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" name="Google Shape;306;p4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" name="Google Shape;307;p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" name="نص العنوان"/>
          <p:cNvSpPr txBox="1"/>
          <p:nvPr>
            <p:ph type="title"/>
          </p:nvPr>
        </p:nvSpPr>
        <p:spPr>
          <a:xfrm>
            <a:off x="726225" y="441349"/>
            <a:ext cx="7691401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rtl="0">
              <a:defRPr/>
            </a:lvl1pPr>
          </a:lstStyle>
          <a:p>
            <a:pPr/>
            <a:r>
              <a:t>نص العنوان</a:t>
            </a:r>
          </a:p>
        </p:txBody>
      </p:sp>
      <p:sp>
        <p:nvSpPr>
          <p:cNvPr id="69" name="مستوى النص الأول…"/>
          <p:cNvSpPr txBox="1"/>
          <p:nvPr>
            <p:ph type="body" idx="1"/>
          </p:nvPr>
        </p:nvSpPr>
        <p:spPr>
          <a:xfrm>
            <a:off x="821324" y="1232149"/>
            <a:ext cx="7501202" cy="332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0" name="Google Shape;310;p4"/>
          <p:cNvSpPr/>
          <p:nvPr/>
        </p:nvSpPr>
        <p:spPr>
          <a:xfrm rot="4238893">
            <a:off x="287201" y="4383422"/>
            <a:ext cx="794680" cy="686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" name="Google Shape;311;p4"/>
          <p:cNvSpPr/>
          <p:nvPr/>
        </p:nvSpPr>
        <p:spPr>
          <a:xfrm>
            <a:off x="7125316" y="7326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" name="Google Shape;312;p4"/>
          <p:cNvSpPr/>
          <p:nvPr/>
        </p:nvSpPr>
        <p:spPr>
          <a:xfrm>
            <a:off x="1334854" y="551088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83" name="Google Shape;313;p4"/>
          <p:cNvGrpSpPr/>
          <p:nvPr/>
        </p:nvGrpSpPr>
        <p:grpSpPr>
          <a:xfrm>
            <a:off x="7636924" y="441374"/>
            <a:ext cx="291351" cy="281327"/>
            <a:chOff x="24" y="24"/>
            <a:chExt cx="291350" cy="281325"/>
          </a:xfrm>
        </p:grpSpPr>
        <p:sp>
          <p:nvSpPr>
            <p:cNvPr id="73" name="Google Shape;314;p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4" name="Google Shape;315;p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" name="Google Shape;316;p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317;p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318;p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319;p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320;p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321;p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1" name="Google Shape;322;p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2" name="Google Shape;323;p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4" name="Google Shape;324;p4"/>
          <p:cNvSpPr/>
          <p:nvPr/>
        </p:nvSpPr>
        <p:spPr>
          <a:xfrm>
            <a:off x="8098829" y="123216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" name="Google Shape;325;p4"/>
          <p:cNvSpPr/>
          <p:nvPr/>
        </p:nvSpPr>
        <p:spPr>
          <a:xfrm>
            <a:off x="1038566" y="1014075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7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1pPr>
      <a:lvl2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2pPr>
      <a:lvl3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3pPr>
      <a:lvl4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4pPr>
      <a:lvl5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5pPr>
      <a:lvl6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6pPr>
      <a:lvl7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7pPr>
      <a:lvl8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8pPr>
      <a:lvl9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9pPr>
    </p:titleStyle>
    <p:bodyStyle>
      <a:lvl1pPr marL="330200" marR="0" indent="-203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1pPr>
      <a:lvl2pPr marL="330200" marR="0" indent="254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2pPr>
      <a:lvl3pPr marL="330200" marR="0" indent="711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3pPr>
      <a:lvl4pPr marL="330200" marR="0" indent="1168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4pPr>
      <a:lvl5pPr marL="330200" marR="0" indent="16256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5pPr>
      <a:lvl6pPr marL="330200" marR="0" indent="20828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6pPr>
      <a:lvl7pPr marL="330200" marR="0" indent="2540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7pPr>
      <a:lvl8pPr marL="330200" marR="0" indent="2997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8pPr>
      <a:lvl9pPr marL="330200" marR="0" indent="3454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Relationship Id="rId3" Type="http://schemas.openxmlformats.org/officeDocument/2006/relationships/image" Target="../media/image6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Relationship Id="rId3" Type="http://schemas.openxmlformats.org/officeDocument/2006/relationships/image" Target="../media/image7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2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8.jpeg"/><Relationship Id="rId6" Type="http://schemas.openxmlformats.org/officeDocument/2006/relationships/image" Target="../media/image27.png"/><Relationship Id="rId7" Type="http://schemas.openxmlformats.org/officeDocument/2006/relationships/image" Target="../media/image9.jpeg"/><Relationship Id="rId8" Type="http://schemas.openxmlformats.org/officeDocument/2006/relationships/image" Target="../media/image28.png"/><Relationship Id="rId9" Type="http://schemas.openxmlformats.org/officeDocument/2006/relationships/image" Target="../media/image10.jpeg"/><Relationship Id="rId10" Type="http://schemas.openxmlformats.org/officeDocument/2006/relationships/image" Target="../media/image2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36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11.jpeg"/><Relationship Id="rId4" Type="http://schemas.openxmlformats.org/officeDocument/2006/relationships/image" Target="../media/image4.jpeg"/><Relationship Id="rId5" Type="http://schemas.openxmlformats.org/officeDocument/2006/relationships/image" Target="../media/image40.png"/><Relationship Id="rId6" Type="http://schemas.openxmlformats.org/officeDocument/2006/relationships/image" Target="../media/image1.gif"/><Relationship Id="rId7" Type="http://schemas.openxmlformats.org/officeDocument/2006/relationships/video" Target="../media/media2.mp4"/><Relationship Id="rId8" Type="http://schemas.microsoft.com/office/2007/relationships/media" Target="../media/media2.mp4"/><Relationship Id="rId9" Type="http://schemas.openxmlformats.org/officeDocument/2006/relationships/image" Target="../media/image41.png"/><Relationship Id="rId10" Type="http://schemas.openxmlformats.org/officeDocument/2006/relationships/image" Target="../media/image3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42.png"/><Relationship Id="rId4" Type="http://schemas.openxmlformats.org/officeDocument/2006/relationships/image" Target="../media/image2.gif"/><Relationship Id="rId5" Type="http://schemas.openxmlformats.org/officeDocument/2006/relationships/image" Target="../media/image39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47.png"/><Relationship Id="rId11" Type="http://schemas.openxmlformats.org/officeDocument/2006/relationships/image" Target="../media/image48.png"/><Relationship Id="rId12" Type="http://schemas.openxmlformats.org/officeDocument/2006/relationships/image" Target="../media/image4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12.jpeg"/><Relationship Id="rId4" Type="http://schemas.openxmlformats.org/officeDocument/2006/relationships/image" Target="../media/image50.png"/><Relationship Id="rId5" Type="http://schemas.openxmlformats.org/officeDocument/2006/relationships/image" Target="../media/image13.jpeg"/><Relationship Id="rId6" Type="http://schemas.openxmlformats.org/officeDocument/2006/relationships/image" Target="../media/image51.png"/><Relationship Id="rId7" Type="http://schemas.openxmlformats.org/officeDocument/2006/relationships/image" Target="../media/image5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53.png"/><Relationship Id="rId4" Type="http://schemas.openxmlformats.org/officeDocument/2006/relationships/image" Target="../media/image39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5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39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40.png"/><Relationship Id="rId4" Type="http://schemas.openxmlformats.org/officeDocument/2006/relationships/image" Target="../media/image24.png"/><Relationship Id="rId5" Type="http://schemas.openxmlformats.org/officeDocument/2006/relationships/image" Target="../media/image52.png"/><Relationship Id="rId6" Type="http://schemas.openxmlformats.org/officeDocument/2006/relationships/image" Target="../media/image5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42.png"/><Relationship Id="rId4" Type="http://schemas.openxmlformats.org/officeDocument/2006/relationships/image" Target="../media/image2.gif"/><Relationship Id="rId5" Type="http://schemas.openxmlformats.org/officeDocument/2006/relationships/image" Target="../media/image39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53.png"/><Relationship Id="rId4" Type="http://schemas.openxmlformats.org/officeDocument/2006/relationships/image" Target="../media/image39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7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7.jpeg"/><Relationship Id="rId4" Type="http://schemas.openxmlformats.org/officeDocument/2006/relationships/image" Target="../media/image14.jpeg"/><Relationship Id="rId5" Type="http://schemas.openxmlformats.org/officeDocument/2006/relationships/image" Target="../media/image58.png"/><Relationship Id="rId6" Type="http://schemas.openxmlformats.org/officeDocument/2006/relationships/image" Target="../media/image15.jpeg"/><Relationship Id="rId7" Type="http://schemas.openxmlformats.org/officeDocument/2006/relationships/image" Target="../media/image11.png"/><Relationship Id="rId8" Type="http://schemas.openxmlformats.org/officeDocument/2006/relationships/image" Target="../media/image2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2.jpeg"/><Relationship Id="rId11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16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7.jpeg"/><Relationship Id="rId4" Type="http://schemas.openxmlformats.org/officeDocument/2006/relationships/image" Target="../media/image59.png"/><Relationship Id="rId5" Type="http://schemas.openxmlformats.org/officeDocument/2006/relationships/image" Target="../media/image17.jpeg"/><Relationship Id="rId6" Type="http://schemas.openxmlformats.org/officeDocument/2006/relationships/image" Target="../media/image60.png"/><Relationship Id="rId7" Type="http://schemas.openxmlformats.org/officeDocument/2006/relationships/image" Target="../media/image61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eg"/><Relationship Id="rId3" Type="http://schemas.openxmlformats.org/officeDocument/2006/relationships/image" Target="../media/image6.jpeg"/><Relationship Id="rId4" Type="http://schemas.openxmlformats.org/officeDocument/2006/relationships/hyperlink" Target="https://linktr.ee/Refa2" TargetMode="External"/><Relationship Id="rId5" Type="http://schemas.openxmlformats.org/officeDocument/2006/relationships/hyperlink" Target="https://t.me/hasna_math" TargetMode="External"/><Relationship Id="rId6" Type="http://schemas.openxmlformats.org/officeDocument/2006/relationships/image" Target="../media/image1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4.jpeg"/><Relationship Id="rId5" Type="http://schemas.openxmlformats.org/officeDocument/2006/relationships/image" Target="../media/image2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" Target="slide8.xml"/><Relationship Id="rId3" Type="http://schemas.openxmlformats.org/officeDocument/2006/relationships/image" Target="../media/image5.jpeg"/><Relationship Id="rId4" Type="http://schemas.openxmlformats.org/officeDocument/2006/relationships/slide" Target="slide9.xml"/><Relationship Id="rId5" Type="http://schemas.openxmlformats.org/officeDocument/2006/relationships/slide" Target="slide7.xml"/><Relationship Id="rId6" Type="http://schemas.openxmlformats.org/officeDocument/2006/relationships/image" Target="../media/image1.gif"/><Relationship Id="rId7" Type="http://schemas.openxmlformats.org/officeDocument/2006/relationships/slide" Target="slide10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Relationship Id="rId3" Type="http://schemas.openxmlformats.org/officeDocument/2006/relationships/slide" Target="slide6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" Target="slide6.xml"/><Relationship Id="rId3" Type="http://schemas.openxmlformats.org/officeDocument/2006/relationships/image" Target="../media/image5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" Target="slide6.xml"/><Relationship Id="rId3" Type="http://schemas.openxmlformats.org/officeDocument/2006/relationships/image" Target="../media/image5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9" name="Google Shape;1731;p23"/>
          <p:cNvSpPr txBox="1"/>
          <p:nvPr/>
        </p:nvSpPr>
        <p:spPr>
          <a:xfrm>
            <a:off x="1130622" y="4095955"/>
            <a:ext cx="6866701" cy="59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rtl="0">
              <a:defRPr sz="2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/>
            <a:r>
              <a:t>الفصل الدراسي الثاني </a:t>
            </a:r>
          </a:p>
        </p:txBody>
      </p:sp>
      <p:pic>
        <p:nvPicPr>
          <p:cNvPr id="2270" name="IMG_2367.png" descr="IMG_23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7568" y="210919"/>
            <a:ext cx="1182957" cy="946365"/>
          </a:xfrm>
          <a:prstGeom prst="rect">
            <a:avLst/>
          </a:prstGeom>
          <a:ln w="12700">
            <a:miter lim="400000"/>
          </a:ln>
        </p:spPr>
      </p:pic>
      <p:sp>
        <p:nvSpPr>
          <p:cNvPr id="2271" name="وسيلة شرح"/>
          <p:cNvSpPr/>
          <p:nvPr/>
        </p:nvSpPr>
        <p:spPr>
          <a:xfrm>
            <a:off x="1030774" y="1701760"/>
            <a:ext cx="6171011" cy="167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24" y="0"/>
                </a:moveTo>
                <a:cubicBezTo>
                  <a:pt x="2477" y="0"/>
                  <a:pt x="2275" y="739"/>
                  <a:pt x="2275" y="1649"/>
                </a:cubicBezTo>
                <a:lnTo>
                  <a:pt x="2275" y="8600"/>
                </a:lnTo>
                <a:lnTo>
                  <a:pt x="0" y="10820"/>
                </a:lnTo>
                <a:lnTo>
                  <a:pt x="2275" y="13036"/>
                </a:lnTo>
                <a:lnTo>
                  <a:pt x="2275" y="19951"/>
                </a:lnTo>
                <a:cubicBezTo>
                  <a:pt x="2275" y="20861"/>
                  <a:pt x="2477" y="21600"/>
                  <a:pt x="2724" y="21600"/>
                </a:cubicBezTo>
                <a:lnTo>
                  <a:pt x="21153" y="21600"/>
                </a:lnTo>
                <a:cubicBezTo>
                  <a:pt x="21400" y="21600"/>
                  <a:pt x="21600" y="20861"/>
                  <a:pt x="21600" y="19951"/>
                </a:cubicBezTo>
                <a:lnTo>
                  <a:pt x="21600" y="1649"/>
                </a:lnTo>
                <a:cubicBezTo>
                  <a:pt x="21600" y="739"/>
                  <a:pt x="21400" y="0"/>
                  <a:pt x="21153" y="0"/>
                </a:cubicBezTo>
                <a:lnTo>
                  <a:pt x="2724" y="0"/>
                </a:lnTo>
                <a:close/>
              </a:path>
            </a:pathLst>
          </a:custGeom>
          <a:ln w="25400">
            <a:solidFill>
              <a:schemeClr val="accent1">
                <a:satOff val="-8129"/>
                <a:lumOff val="-11215"/>
              </a:schemeClr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272" name="٥-٣…"/>
          <p:cNvSpPr txBox="1"/>
          <p:nvPr/>
        </p:nvSpPr>
        <p:spPr>
          <a:xfrm>
            <a:off x="1671872" y="1827097"/>
            <a:ext cx="5501513" cy="1216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3500">
                <a:ln w="12700">
                  <a:solidFill>
                    <a:srgbClr val="A7A7A7"/>
                  </a:solidFill>
                </a:ln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٥-٣</a:t>
            </a:r>
          </a:p>
          <a:p>
            <a:pPr algn="ctr" rtl="0">
              <a:defRPr b="1" sz="3500">
                <a:ln w="12700">
                  <a:solidFill>
                    <a:srgbClr val="A7A7A7"/>
                  </a:solidFill>
                </a:ln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تطابق المضلعات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4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5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718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716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7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21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719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0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24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722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3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35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725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6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7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8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9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0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1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2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3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4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46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736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7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8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9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0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1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2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3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4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5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57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747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8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9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0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1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2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3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4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5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6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758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59" name="Google Shape;4238;p45"/>
          <p:cNvSpPr/>
          <p:nvPr/>
        </p:nvSpPr>
        <p:spPr>
          <a:xfrm rot="599">
            <a:off x="2244610" y="734890"/>
            <a:ext cx="4876421" cy="138886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770" name="تجميع"/>
          <p:cNvGrpSpPr/>
          <p:nvPr/>
        </p:nvGrpSpPr>
        <p:grpSpPr>
          <a:xfrm>
            <a:off x="1973981" y="2284378"/>
            <a:ext cx="5417859" cy="2238039"/>
            <a:chOff x="-25400" y="-24775"/>
            <a:chExt cx="5417857" cy="2238037"/>
          </a:xfrm>
        </p:grpSpPr>
        <p:grpSp>
          <p:nvGrpSpPr>
            <p:cNvPr id="2766" name="تجميع"/>
            <p:cNvGrpSpPr/>
            <p:nvPr/>
          </p:nvGrpSpPr>
          <p:grpSpPr>
            <a:xfrm>
              <a:off x="-25401" y="-24776"/>
              <a:ext cx="5360680" cy="2238039"/>
              <a:chOff x="-25400" y="-24775"/>
              <a:chExt cx="5360678" cy="2238037"/>
            </a:xfrm>
          </p:grpSpPr>
          <p:sp>
            <p:nvSpPr>
              <p:cNvPr id="2760" name="Google Shape;713;p59"/>
              <p:cNvSpPr/>
              <p:nvPr/>
            </p:nvSpPr>
            <p:spPr>
              <a:xfrm rot="10800000">
                <a:off x="3840037" y="725999"/>
                <a:ext cx="1495242" cy="712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61" name="Google Shape;713;p59"/>
              <p:cNvSpPr/>
              <p:nvPr/>
            </p:nvSpPr>
            <p:spPr>
              <a:xfrm rot="10800000">
                <a:off x="3840037" y="0"/>
                <a:ext cx="1495242" cy="712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762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-24776"/>
                <a:ext cx="4163341" cy="76338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2763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704256"/>
                <a:ext cx="4163341" cy="76338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2764" name="Google Shape;713;p59"/>
              <p:cNvSpPr/>
              <p:nvPr/>
            </p:nvSpPr>
            <p:spPr>
              <a:xfrm rot="10800000">
                <a:off x="3840037" y="1466253"/>
                <a:ext cx="1495242" cy="712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765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1449877"/>
                <a:ext cx="4163341" cy="76338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2767" name="اليوم"/>
            <p:cNvSpPr txBox="1"/>
            <p:nvPr/>
          </p:nvSpPr>
          <p:spPr>
            <a:xfrm>
              <a:off x="4258243" y="174870"/>
              <a:ext cx="1134215" cy="3788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7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2768" name="التاريخ"/>
            <p:cNvSpPr txBox="1"/>
            <p:nvPr/>
          </p:nvSpPr>
          <p:spPr>
            <a:xfrm>
              <a:off x="4139427" y="925203"/>
              <a:ext cx="1063672" cy="3301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2769" name="الحصة"/>
            <p:cNvSpPr txBox="1"/>
            <p:nvPr/>
          </p:nvSpPr>
          <p:spPr>
            <a:xfrm>
              <a:off x="4307284" y="1674480"/>
              <a:ext cx="1036134" cy="3301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2771" name="Google Shape;1743;p25"/>
          <p:cNvSpPr txBox="1"/>
          <p:nvPr>
            <p:ph type="body" sz="quarter" idx="1"/>
          </p:nvPr>
        </p:nvSpPr>
        <p:spPr>
          <a:xfrm>
            <a:off x="2453369" y="819284"/>
            <a:ext cx="4484483" cy="1091048"/>
          </a:xfrm>
          <a:prstGeom prst="rect">
            <a:avLst/>
          </a:prstGeom>
          <a:solidFill>
            <a:schemeClr val="accent3">
              <a:lumOff val="7549"/>
            </a:schemeClr>
          </a:solidFill>
        </p:spPr>
        <p:txBody>
          <a:bodyPr lIns="243799" tIns="243799" rIns="243799" bIns="243799"/>
          <a:lstStyle/>
          <a:p>
            <a:pPr marL="0" indent="0" algn="ctr" defTabSz="411479">
              <a:lnSpc>
                <a:spcPct val="80000"/>
              </a:lnSpc>
              <a:defRPr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علمتني الرياضيات </a:t>
            </a:r>
          </a:p>
          <a:p>
            <a:pPr marL="0" indent="0" algn="ctr" defTabSz="411479">
              <a:lnSpc>
                <a:spcPct val="80000"/>
              </a:lnSpc>
              <a:defRPr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ان اليأس  والنجاح  خطان متوازيان لايلتقان  </a:t>
            </a:r>
          </a:p>
        </p:txBody>
      </p:sp>
      <p:sp>
        <p:nvSpPr>
          <p:cNvPr id="2772" name="Google Shape;4324;p45"/>
          <p:cNvSpPr/>
          <p:nvPr/>
        </p:nvSpPr>
        <p:spPr>
          <a:xfrm rot="2153969">
            <a:off x="4127067" y="316034"/>
            <a:ext cx="1088221" cy="9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70" grpId="1"/>
      <p:bldP build="whole" bldLvl="1" animBg="1" rev="0" advAuto="0" spid="2771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4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775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778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776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7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81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779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80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84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782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83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95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785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86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87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88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89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0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1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2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3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4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06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796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7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8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9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00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01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02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03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04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05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17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807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08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09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0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1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2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3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4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5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6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818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19" name="Google Shape;4238;p45"/>
          <p:cNvSpPr/>
          <p:nvPr/>
        </p:nvSpPr>
        <p:spPr>
          <a:xfrm rot="599">
            <a:off x="1592937" y="1249733"/>
            <a:ext cx="6206575" cy="2447356"/>
          </a:xfrm>
          <a:prstGeom prst="rect">
            <a:avLst/>
          </a:prstGeom>
          <a:solidFill>
            <a:schemeClr val="accent3">
              <a:alpha val="54794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820" name="Google Shape;450;p23"/>
          <p:cNvSpPr/>
          <p:nvPr/>
        </p:nvSpPr>
        <p:spPr>
          <a:xfrm>
            <a:off x="2183459" y="1414810"/>
            <a:ext cx="1517682" cy="1360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21" name="Google Shape;451;p23"/>
          <p:cNvSpPr/>
          <p:nvPr/>
        </p:nvSpPr>
        <p:spPr>
          <a:xfrm>
            <a:off x="2589623" y="2168117"/>
            <a:ext cx="304007" cy="216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6" h="21600" fill="norm" stroke="1" extrusionOk="0">
                <a:moveTo>
                  <a:pt x="20715" y="0"/>
                </a:moveTo>
                <a:cubicBezTo>
                  <a:pt x="20708" y="0"/>
                  <a:pt x="20701" y="0"/>
                  <a:pt x="20696" y="0"/>
                </a:cubicBezTo>
                <a:cubicBezTo>
                  <a:pt x="11650" y="407"/>
                  <a:pt x="3220" y="8715"/>
                  <a:pt x="30" y="20852"/>
                </a:cubicBezTo>
                <a:cubicBezTo>
                  <a:pt x="-87" y="21296"/>
                  <a:pt x="154" y="21600"/>
                  <a:pt x="404" y="21600"/>
                </a:cubicBezTo>
                <a:cubicBezTo>
                  <a:pt x="550" y="21600"/>
                  <a:pt x="699" y="21497"/>
                  <a:pt x="784" y="21256"/>
                </a:cubicBezTo>
                <a:cubicBezTo>
                  <a:pt x="4746" y="9880"/>
                  <a:pt x="11873" y="2954"/>
                  <a:pt x="20748" y="1953"/>
                </a:cubicBezTo>
                <a:cubicBezTo>
                  <a:pt x="21513" y="1866"/>
                  <a:pt x="21480" y="0"/>
                  <a:pt x="20715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22" name="Google Shape;453;p23"/>
          <p:cNvSpPr/>
          <p:nvPr/>
        </p:nvSpPr>
        <p:spPr>
          <a:xfrm>
            <a:off x="2457623" y="1961703"/>
            <a:ext cx="284919" cy="227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9" h="21600" fill="norm" stroke="1" extrusionOk="0">
                <a:moveTo>
                  <a:pt x="20520" y="0"/>
                </a:moveTo>
                <a:cubicBezTo>
                  <a:pt x="20455" y="0"/>
                  <a:pt x="20391" y="6"/>
                  <a:pt x="20319" y="28"/>
                </a:cubicBezTo>
                <a:cubicBezTo>
                  <a:pt x="11786" y="2373"/>
                  <a:pt x="3330" y="10286"/>
                  <a:pt x="34" y="20771"/>
                </a:cubicBezTo>
                <a:cubicBezTo>
                  <a:pt x="-105" y="21214"/>
                  <a:pt x="208" y="21600"/>
                  <a:pt x="517" y="21600"/>
                </a:cubicBezTo>
                <a:cubicBezTo>
                  <a:pt x="654" y="21600"/>
                  <a:pt x="788" y="21527"/>
                  <a:pt x="880" y="21350"/>
                </a:cubicBezTo>
                <a:cubicBezTo>
                  <a:pt x="5963" y="11779"/>
                  <a:pt x="11748" y="5319"/>
                  <a:pt x="20592" y="2047"/>
                </a:cubicBezTo>
                <a:cubicBezTo>
                  <a:pt x="21495" y="1715"/>
                  <a:pt x="21381" y="0"/>
                  <a:pt x="2052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23" name="Google Shape;455;p23"/>
          <p:cNvSpPr/>
          <p:nvPr/>
        </p:nvSpPr>
        <p:spPr>
          <a:xfrm>
            <a:off x="2289809" y="1794995"/>
            <a:ext cx="325280" cy="2083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43" y="0"/>
                </a:moveTo>
                <a:cubicBezTo>
                  <a:pt x="20400" y="0"/>
                  <a:pt x="20354" y="3"/>
                  <a:pt x="20308" y="17"/>
                </a:cubicBezTo>
                <a:cubicBezTo>
                  <a:pt x="12035" y="2067"/>
                  <a:pt x="3910" y="8167"/>
                  <a:pt x="43" y="20610"/>
                </a:cubicBezTo>
                <a:cubicBezTo>
                  <a:pt x="-118" y="21129"/>
                  <a:pt x="202" y="21600"/>
                  <a:pt x="506" y="21600"/>
                </a:cubicBezTo>
                <a:cubicBezTo>
                  <a:pt x="636" y="21600"/>
                  <a:pt x="765" y="21510"/>
                  <a:pt x="849" y="21299"/>
                </a:cubicBezTo>
                <a:cubicBezTo>
                  <a:pt x="5410" y="10033"/>
                  <a:pt x="12424" y="4470"/>
                  <a:pt x="20565" y="2392"/>
                </a:cubicBezTo>
                <a:cubicBezTo>
                  <a:pt x="21482" y="2160"/>
                  <a:pt x="21295" y="0"/>
                  <a:pt x="20443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24" name="Google Shape;456;p23"/>
          <p:cNvSpPr/>
          <p:nvPr/>
        </p:nvSpPr>
        <p:spPr>
          <a:xfrm>
            <a:off x="2995109" y="1864858"/>
            <a:ext cx="301336" cy="212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5" h="21600" fill="norm" stroke="1" extrusionOk="0">
                <a:moveTo>
                  <a:pt x="20460" y="0"/>
                </a:moveTo>
                <a:cubicBezTo>
                  <a:pt x="20420" y="0"/>
                  <a:pt x="20382" y="3"/>
                  <a:pt x="20340" y="10"/>
                </a:cubicBezTo>
                <a:cubicBezTo>
                  <a:pt x="12522" y="1350"/>
                  <a:pt x="2805" y="9745"/>
                  <a:pt x="28" y="20864"/>
                </a:cubicBezTo>
                <a:cubicBezTo>
                  <a:pt x="-80" y="21301"/>
                  <a:pt x="146" y="21600"/>
                  <a:pt x="390" y="21600"/>
                </a:cubicBezTo>
                <a:cubicBezTo>
                  <a:pt x="503" y="21600"/>
                  <a:pt x="618" y="21536"/>
                  <a:pt x="708" y="21396"/>
                </a:cubicBezTo>
                <a:cubicBezTo>
                  <a:pt x="3416" y="17186"/>
                  <a:pt x="5631" y="12670"/>
                  <a:pt x="8925" y="9297"/>
                </a:cubicBezTo>
                <a:cubicBezTo>
                  <a:pt x="12508" y="5629"/>
                  <a:pt x="16383" y="3746"/>
                  <a:pt x="20601" y="2209"/>
                </a:cubicBezTo>
                <a:cubicBezTo>
                  <a:pt x="21520" y="1870"/>
                  <a:pt x="21355" y="0"/>
                  <a:pt x="2046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25" name="Google Shape;457;p23"/>
          <p:cNvSpPr/>
          <p:nvPr/>
        </p:nvSpPr>
        <p:spPr>
          <a:xfrm>
            <a:off x="2935758" y="1767011"/>
            <a:ext cx="311760" cy="238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6" h="21600" fill="norm" stroke="1" extrusionOk="0">
                <a:moveTo>
                  <a:pt x="20339" y="0"/>
                </a:moveTo>
                <a:cubicBezTo>
                  <a:pt x="20310" y="0"/>
                  <a:pt x="20280" y="3"/>
                  <a:pt x="20251" y="6"/>
                </a:cubicBezTo>
                <a:cubicBezTo>
                  <a:pt x="11381" y="1105"/>
                  <a:pt x="2680" y="9130"/>
                  <a:pt x="25" y="20792"/>
                </a:cubicBezTo>
                <a:cubicBezTo>
                  <a:pt x="-84" y="21279"/>
                  <a:pt x="179" y="21600"/>
                  <a:pt x="458" y="21600"/>
                </a:cubicBezTo>
                <a:cubicBezTo>
                  <a:pt x="621" y="21600"/>
                  <a:pt x="791" y="21488"/>
                  <a:pt x="889" y="21228"/>
                </a:cubicBezTo>
                <a:cubicBezTo>
                  <a:pt x="4933" y="10600"/>
                  <a:pt x="11440" y="3392"/>
                  <a:pt x="20518" y="2106"/>
                </a:cubicBezTo>
                <a:cubicBezTo>
                  <a:pt x="21516" y="1964"/>
                  <a:pt x="21285" y="0"/>
                  <a:pt x="20339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26" name="Google Shape;458;p23"/>
          <p:cNvSpPr/>
          <p:nvPr/>
        </p:nvSpPr>
        <p:spPr>
          <a:xfrm>
            <a:off x="2869220" y="1657576"/>
            <a:ext cx="306467" cy="245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6" h="21600" fill="norm" stroke="1" extrusionOk="0">
                <a:moveTo>
                  <a:pt x="20432" y="0"/>
                </a:moveTo>
                <a:cubicBezTo>
                  <a:pt x="20409" y="0"/>
                  <a:pt x="20385" y="0"/>
                  <a:pt x="20360" y="3"/>
                </a:cubicBezTo>
                <a:cubicBezTo>
                  <a:pt x="11221" y="926"/>
                  <a:pt x="1964" y="9118"/>
                  <a:pt x="11" y="20991"/>
                </a:cubicBezTo>
                <a:cubicBezTo>
                  <a:pt x="-54" y="21385"/>
                  <a:pt x="191" y="21600"/>
                  <a:pt x="445" y="21600"/>
                </a:cubicBezTo>
                <a:cubicBezTo>
                  <a:pt x="628" y="21600"/>
                  <a:pt x="818" y="21488"/>
                  <a:pt x="898" y="21253"/>
                </a:cubicBezTo>
                <a:cubicBezTo>
                  <a:pt x="4641" y="10576"/>
                  <a:pt x="11094" y="2824"/>
                  <a:pt x="20612" y="1882"/>
                </a:cubicBezTo>
                <a:cubicBezTo>
                  <a:pt x="21546" y="1788"/>
                  <a:pt x="21329" y="0"/>
                  <a:pt x="2043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27" name="Google Shape;459;p23"/>
          <p:cNvSpPr/>
          <p:nvPr/>
        </p:nvSpPr>
        <p:spPr>
          <a:xfrm>
            <a:off x="2784253" y="1563402"/>
            <a:ext cx="316094" cy="246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2" h="21600" fill="norm" stroke="1" extrusionOk="0">
                <a:moveTo>
                  <a:pt x="20376" y="0"/>
                </a:moveTo>
                <a:cubicBezTo>
                  <a:pt x="20354" y="0"/>
                  <a:pt x="20332" y="3"/>
                  <a:pt x="20309" y="3"/>
                </a:cubicBezTo>
                <a:cubicBezTo>
                  <a:pt x="10979" y="926"/>
                  <a:pt x="4077" y="10527"/>
                  <a:pt x="42" y="20896"/>
                </a:cubicBezTo>
                <a:cubicBezTo>
                  <a:pt x="-108" y="21282"/>
                  <a:pt x="169" y="21600"/>
                  <a:pt x="440" y="21600"/>
                </a:cubicBezTo>
                <a:cubicBezTo>
                  <a:pt x="558" y="21600"/>
                  <a:pt x="672" y="21542"/>
                  <a:pt x="753" y="21401"/>
                </a:cubicBezTo>
                <a:cubicBezTo>
                  <a:pt x="5980" y="12352"/>
                  <a:pt x="11147" y="2813"/>
                  <a:pt x="20560" y="1925"/>
                </a:cubicBezTo>
                <a:cubicBezTo>
                  <a:pt x="21492" y="1837"/>
                  <a:pt x="21273" y="0"/>
                  <a:pt x="203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28" name="Google Shape;460;p23"/>
          <p:cNvSpPr/>
          <p:nvPr/>
        </p:nvSpPr>
        <p:spPr>
          <a:xfrm>
            <a:off x="2721564" y="1481951"/>
            <a:ext cx="317852" cy="2540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3" h="21600" fill="norm" stroke="1" extrusionOk="0">
                <a:moveTo>
                  <a:pt x="20647" y="0"/>
                </a:moveTo>
                <a:cubicBezTo>
                  <a:pt x="20580" y="0"/>
                  <a:pt x="20507" y="11"/>
                  <a:pt x="20431" y="40"/>
                </a:cubicBezTo>
                <a:cubicBezTo>
                  <a:pt x="11794" y="3180"/>
                  <a:pt x="4067" y="10517"/>
                  <a:pt x="41" y="20867"/>
                </a:cubicBezTo>
                <a:cubicBezTo>
                  <a:pt x="-109" y="21256"/>
                  <a:pt x="186" y="21600"/>
                  <a:pt x="469" y="21600"/>
                </a:cubicBezTo>
                <a:cubicBezTo>
                  <a:pt x="594" y="21600"/>
                  <a:pt x="715" y="21535"/>
                  <a:pt x="795" y="21381"/>
                </a:cubicBezTo>
                <a:cubicBezTo>
                  <a:pt x="5752" y="12039"/>
                  <a:pt x="12117" y="5210"/>
                  <a:pt x="20676" y="1888"/>
                </a:cubicBezTo>
                <a:cubicBezTo>
                  <a:pt x="21491" y="1570"/>
                  <a:pt x="21379" y="0"/>
                  <a:pt x="2064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829" name="مستطيل مستطيل" descr="مستطيل مستطيل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7062" y="1239073"/>
            <a:ext cx="6157097" cy="2466514"/>
          </a:xfrm>
          <a:prstGeom prst="rect">
            <a:avLst/>
          </a:prstGeom>
        </p:spPr>
      </p:pic>
      <p:sp>
        <p:nvSpPr>
          <p:cNvPr id="2831" name="Google Shape;1742;p25"/>
          <p:cNvSpPr txBox="1"/>
          <p:nvPr>
            <p:ph type="title"/>
          </p:nvPr>
        </p:nvSpPr>
        <p:spPr>
          <a:xfrm>
            <a:off x="4771328" y="1042172"/>
            <a:ext cx="2741491" cy="726628"/>
          </a:xfrm>
          <a:prstGeom prst="rect">
            <a:avLst/>
          </a:prstGeom>
          <a:solidFill>
            <a:srgbClr val="FFFFFF"/>
          </a:solidFill>
          <a:ln>
            <a:solidFill>
              <a:srgbClr val="B5D6D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740663">
              <a:defRPr sz="2268"/>
            </a:lvl1pPr>
          </a:lstStyle>
          <a:p>
            <a:pPr/>
            <a:r>
              <a:t>استراتيجية التصفح</a:t>
            </a:r>
          </a:p>
        </p:txBody>
      </p:sp>
      <p:sp>
        <p:nvSpPr>
          <p:cNvPr id="2832" name="Google Shape;4324;p45"/>
          <p:cNvSpPr/>
          <p:nvPr/>
        </p:nvSpPr>
        <p:spPr>
          <a:xfrm rot="2153969">
            <a:off x="5718995" y="670417"/>
            <a:ext cx="841081" cy="726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2833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24" t="26265" r="10593" b="29549"/>
          <a:stretch>
            <a:fillRect/>
          </a:stretch>
        </p:blipFill>
        <p:spPr>
          <a:xfrm>
            <a:off x="3320466" y="2128172"/>
            <a:ext cx="1551324" cy="887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55" y="4"/>
                </a:moveTo>
                <a:cubicBezTo>
                  <a:pt x="17" y="45"/>
                  <a:pt x="0" y="5178"/>
                  <a:pt x="0" y="10295"/>
                </a:cubicBezTo>
                <a:cubicBezTo>
                  <a:pt x="0" y="15411"/>
                  <a:pt x="17" y="20518"/>
                  <a:pt x="55" y="20518"/>
                </a:cubicBezTo>
                <a:cubicBezTo>
                  <a:pt x="86" y="20518"/>
                  <a:pt x="114" y="20242"/>
                  <a:pt x="116" y="19911"/>
                </a:cubicBezTo>
                <a:cubicBezTo>
                  <a:pt x="121" y="19202"/>
                  <a:pt x="150" y="18866"/>
                  <a:pt x="221" y="18744"/>
                </a:cubicBezTo>
                <a:cubicBezTo>
                  <a:pt x="393" y="18444"/>
                  <a:pt x="2929" y="17824"/>
                  <a:pt x="5226" y="17519"/>
                </a:cubicBezTo>
                <a:cubicBezTo>
                  <a:pt x="6479" y="17352"/>
                  <a:pt x="10363" y="17352"/>
                  <a:pt x="11440" y="17519"/>
                </a:cubicBezTo>
                <a:cubicBezTo>
                  <a:pt x="13579" y="17849"/>
                  <a:pt x="15117" y="18282"/>
                  <a:pt x="17031" y="19081"/>
                </a:cubicBezTo>
                <a:cubicBezTo>
                  <a:pt x="18459" y="19678"/>
                  <a:pt x="20560" y="20810"/>
                  <a:pt x="21291" y="21377"/>
                </a:cubicBezTo>
                <a:cubicBezTo>
                  <a:pt x="21421" y="21478"/>
                  <a:pt x="21547" y="21556"/>
                  <a:pt x="21567" y="21560"/>
                </a:cubicBezTo>
                <a:cubicBezTo>
                  <a:pt x="21600" y="21566"/>
                  <a:pt x="21467" y="21028"/>
                  <a:pt x="20866" y="18734"/>
                </a:cubicBezTo>
                <a:cubicBezTo>
                  <a:pt x="20426" y="17055"/>
                  <a:pt x="19249" y="12161"/>
                  <a:pt x="19249" y="12012"/>
                </a:cubicBezTo>
                <a:cubicBezTo>
                  <a:pt x="19249" y="11936"/>
                  <a:pt x="20585" y="7671"/>
                  <a:pt x="21048" y="6273"/>
                </a:cubicBezTo>
                <a:lnTo>
                  <a:pt x="21170" y="5916"/>
                </a:lnTo>
                <a:lnTo>
                  <a:pt x="20965" y="5762"/>
                </a:lnTo>
                <a:cubicBezTo>
                  <a:pt x="20853" y="5680"/>
                  <a:pt x="20702" y="5549"/>
                  <a:pt x="20634" y="5472"/>
                </a:cubicBezTo>
                <a:lnTo>
                  <a:pt x="20513" y="5337"/>
                </a:lnTo>
                <a:lnTo>
                  <a:pt x="20656" y="4884"/>
                </a:lnTo>
                <a:cubicBezTo>
                  <a:pt x="20735" y="4634"/>
                  <a:pt x="20848" y="4287"/>
                  <a:pt x="20905" y="4122"/>
                </a:cubicBezTo>
                <a:lnTo>
                  <a:pt x="21004" y="3823"/>
                </a:lnTo>
                <a:lnTo>
                  <a:pt x="20248" y="3341"/>
                </a:lnTo>
                <a:cubicBezTo>
                  <a:pt x="18235" y="2054"/>
                  <a:pt x="16145" y="1124"/>
                  <a:pt x="14177" y="631"/>
                </a:cubicBezTo>
                <a:cubicBezTo>
                  <a:pt x="12297" y="159"/>
                  <a:pt x="10911" y="16"/>
                  <a:pt x="8637" y="81"/>
                </a:cubicBezTo>
                <a:cubicBezTo>
                  <a:pt x="6039" y="156"/>
                  <a:pt x="4216" y="480"/>
                  <a:pt x="1396" y="1364"/>
                </a:cubicBezTo>
                <a:cubicBezTo>
                  <a:pt x="786" y="1555"/>
                  <a:pt x="246" y="1685"/>
                  <a:pt x="199" y="1653"/>
                </a:cubicBezTo>
                <a:cubicBezTo>
                  <a:pt x="129" y="1606"/>
                  <a:pt x="110" y="1438"/>
                  <a:pt x="110" y="775"/>
                </a:cubicBezTo>
                <a:cubicBezTo>
                  <a:pt x="110" y="250"/>
                  <a:pt x="90" y="-34"/>
                  <a:pt x="55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34" name="صفحة…"/>
          <p:cNvSpPr txBox="1"/>
          <p:nvPr/>
        </p:nvSpPr>
        <p:spPr>
          <a:xfrm>
            <a:off x="3306161" y="2154830"/>
            <a:ext cx="139931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5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صفحة</a:t>
            </a:r>
          </a:p>
          <a:p>
            <a:pPr algn="ctr" rtl="0">
              <a:defRPr sz="25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١٩٠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837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840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838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39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43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841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42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46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844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45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57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847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48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49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50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51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52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53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54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55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56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68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858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59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0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1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2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3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4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5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6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7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79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869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0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1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2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3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4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5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6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7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8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880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881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82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١٩٠</a:t>
            </a:r>
          </a:p>
        </p:txBody>
      </p:sp>
      <p:sp>
        <p:nvSpPr>
          <p:cNvPr id="2883" name="Google Shape;9324;p64"/>
          <p:cNvSpPr/>
          <p:nvPr/>
        </p:nvSpPr>
        <p:spPr>
          <a:xfrm rot="5400000">
            <a:off x="3837113" y="-1171853"/>
            <a:ext cx="1266684" cy="5154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7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884" name="موضوع الدرس…"/>
          <p:cNvSpPr txBox="1"/>
          <p:nvPr/>
        </p:nvSpPr>
        <p:spPr>
          <a:xfrm>
            <a:off x="3096061" y="803806"/>
            <a:ext cx="2951878" cy="112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موضوع الدرس </a:t>
            </a:r>
            <a:r>
              <a:t> </a:t>
            </a:r>
          </a:p>
          <a:p>
            <a:pPr algn="ctr" rtl="0">
              <a:defRPr b="1" sz="1800"/>
            </a:pPr>
            <a:r>
              <a:t>تطابق المضلعات</a:t>
            </a:r>
          </a:p>
        </p:txBody>
      </p:sp>
      <p:sp>
        <p:nvSpPr>
          <p:cNvPr id="2885" name="Google Shape;9322;p64"/>
          <p:cNvSpPr/>
          <p:nvPr/>
        </p:nvSpPr>
        <p:spPr>
          <a:xfrm rot="5400000">
            <a:off x="3536586" y="1374383"/>
            <a:ext cx="1857677" cy="51446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6940"/>
                </a:lnTo>
                <a:cubicBezTo>
                  <a:pt x="160" y="7833"/>
                  <a:pt x="659" y="8685"/>
                  <a:pt x="1457" y="9418"/>
                </a:cubicBezTo>
                <a:lnTo>
                  <a:pt x="2535" y="10406"/>
                </a:lnTo>
                <a:cubicBezTo>
                  <a:pt x="2865" y="10624"/>
                  <a:pt x="2865" y="10976"/>
                  <a:pt x="2535" y="11194"/>
                </a:cubicBezTo>
                <a:lnTo>
                  <a:pt x="1457" y="12182"/>
                </a:lnTo>
                <a:cubicBezTo>
                  <a:pt x="659" y="12913"/>
                  <a:pt x="160" y="13767"/>
                  <a:pt x="0" y="14660"/>
                </a:cubicBezTo>
                <a:lnTo>
                  <a:pt x="0" y="21600"/>
                </a:lnTo>
                <a:lnTo>
                  <a:pt x="18683" y="21600"/>
                </a:lnTo>
                <a:lnTo>
                  <a:pt x="18683" y="15273"/>
                </a:lnTo>
                <a:cubicBezTo>
                  <a:pt x="18683" y="14165"/>
                  <a:pt x="19210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F9E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886" name="المفردات…"/>
          <p:cNvSpPr txBox="1"/>
          <p:nvPr/>
        </p:nvSpPr>
        <p:spPr>
          <a:xfrm>
            <a:off x="2886737" y="3298640"/>
            <a:ext cx="3071783" cy="1296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500"/>
            </a:pPr>
            <a:r>
              <a:rPr>
                <a:solidFill>
                  <a:srgbClr val="B51A00"/>
                </a:solidFill>
              </a:rPr>
              <a:t>المفردات</a:t>
            </a:r>
          </a:p>
          <a:p>
            <a:pPr algn="ctr" rtl="0">
              <a:defRPr b="1" sz="2500"/>
            </a:pPr>
            <a:r>
              <a:t>المضلعات المتطابقة  </a:t>
            </a:r>
          </a:p>
        </p:txBody>
      </p:sp>
      <p:sp>
        <p:nvSpPr>
          <p:cNvPr id="2887" name="Google Shape;9323;p64"/>
          <p:cNvSpPr/>
          <p:nvPr/>
        </p:nvSpPr>
        <p:spPr>
          <a:xfrm rot="5400000">
            <a:off x="3754822" y="-21606"/>
            <a:ext cx="1435885" cy="51662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8" h="21600" fill="norm" stroke="1" extrusionOk="0">
                <a:moveTo>
                  <a:pt x="0" y="0"/>
                </a:moveTo>
                <a:lnTo>
                  <a:pt x="0" y="6327"/>
                </a:lnTo>
                <a:cubicBezTo>
                  <a:pt x="0" y="7435"/>
                  <a:pt x="528" y="8516"/>
                  <a:pt x="1514" y="9418"/>
                </a:cubicBezTo>
                <a:lnTo>
                  <a:pt x="2590" y="10406"/>
                </a:lnTo>
                <a:cubicBezTo>
                  <a:pt x="2923" y="10624"/>
                  <a:pt x="2923" y="10976"/>
                  <a:pt x="2590" y="11194"/>
                </a:cubicBezTo>
                <a:lnTo>
                  <a:pt x="1514" y="12182"/>
                </a:lnTo>
                <a:cubicBezTo>
                  <a:pt x="531" y="13084"/>
                  <a:pt x="0" y="14165"/>
                  <a:pt x="0" y="15273"/>
                </a:cubicBez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8" y="13084"/>
                  <a:pt x="20191" y="12182"/>
                </a:cubicBezTo>
                <a:lnTo>
                  <a:pt x="21270" y="11194"/>
                </a:lnTo>
                <a:cubicBezTo>
                  <a:pt x="21600" y="10976"/>
                  <a:pt x="21600" y="10624"/>
                  <a:pt x="21270" y="10406"/>
                </a:cubicBezTo>
                <a:lnTo>
                  <a:pt x="20191" y="9418"/>
                </a:lnTo>
                <a:cubicBezTo>
                  <a:pt x="19208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ECE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888" name="الأهداف…"/>
          <p:cNvSpPr txBox="1"/>
          <p:nvPr/>
        </p:nvSpPr>
        <p:spPr>
          <a:xfrm>
            <a:off x="2319384" y="2049026"/>
            <a:ext cx="4543162" cy="112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الأهداف</a:t>
            </a:r>
            <a:r>
              <a:t> </a:t>
            </a:r>
          </a:p>
          <a:p>
            <a:pPr algn="ctr" rtl="0">
              <a:defRPr b="1" sz="2100"/>
            </a:pPr>
            <a:r>
              <a:t>▪️نحدد المضلعات المتطابقة  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2500"/>
                                        <p:tgtEl>
                                          <p:spTgt spid="2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7" dur="4750"/>
                                        <p:tgtEl>
                                          <p:spTgt spid="2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7" dur="4500"/>
                                        <p:tgtEl>
                                          <p:spTgt spid="2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2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83" grpId="1"/>
      <p:bldP build="whole" bldLvl="1" animBg="1" rev="0" advAuto="0" spid="2884" grpId="2"/>
      <p:bldP build="whole" bldLvl="1" animBg="1" rev="0" advAuto="0" spid="2885" grpId="5"/>
      <p:bldP build="whole" bldLvl="1" animBg="1" rev="0" advAuto="0" spid="2886" grpId="6"/>
      <p:bldP build="whole" bldLvl="1" animBg="1" rev="0" advAuto="0" spid="2888" grpId="4"/>
      <p:bldP build="whole" bldLvl="1" animBg="1" rev="0" advAuto="0" spid="2887" grpId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5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890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91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92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93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94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896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97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898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99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١٩٠</a:t>
            </a:r>
          </a:p>
        </p:txBody>
      </p:sp>
      <p:sp>
        <p:nvSpPr>
          <p:cNvPr id="2900" name="مستطيل مستدير الزوايا"/>
          <p:cNvSpPr/>
          <p:nvPr/>
        </p:nvSpPr>
        <p:spPr>
          <a:xfrm>
            <a:off x="770346" y="2272548"/>
            <a:ext cx="5682928" cy="672991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901" name="مستطيل مستدير الزوايا"/>
          <p:cNvSpPr/>
          <p:nvPr/>
        </p:nvSpPr>
        <p:spPr>
          <a:xfrm>
            <a:off x="737396" y="3100202"/>
            <a:ext cx="5682928" cy="698588"/>
          </a:xfrm>
          <a:prstGeom prst="roundRect">
            <a:avLst>
              <a:gd name="adj" fmla="val 27975"/>
            </a:avLst>
          </a:prstGeom>
          <a:solidFill>
            <a:srgbClr val="FFFFFF"/>
          </a:solidFill>
          <a:ln w="25400">
            <a:solidFill>
              <a:schemeClr val="accent4">
                <a:satOff val="-24437"/>
                <a:lumOff val="-14549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2906" name="تجميع"/>
          <p:cNvGrpSpPr/>
          <p:nvPr/>
        </p:nvGrpSpPr>
        <p:grpSpPr>
          <a:xfrm>
            <a:off x="1114529" y="1156265"/>
            <a:ext cx="5028865" cy="568097"/>
            <a:chOff x="0" y="0"/>
            <a:chExt cx="5028864" cy="568096"/>
          </a:xfrm>
        </p:grpSpPr>
        <p:grpSp>
          <p:nvGrpSpPr>
            <p:cNvPr id="2904" name="تجميع"/>
            <p:cNvGrpSpPr/>
            <p:nvPr/>
          </p:nvGrpSpPr>
          <p:grpSpPr>
            <a:xfrm rot="5400000">
              <a:off x="2230384" y="-2230385"/>
              <a:ext cx="568097" cy="5028866"/>
              <a:chOff x="0" y="0"/>
              <a:chExt cx="568096" cy="5028864"/>
            </a:xfrm>
          </p:grpSpPr>
          <p:sp>
            <p:nvSpPr>
              <p:cNvPr id="2902" name="Google Shape;2631;p60"/>
              <p:cNvSpPr/>
              <p:nvPr/>
            </p:nvSpPr>
            <p:spPr>
              <a:xfrm rot="5400000">
                <a:off x="-443435" y="443434"/>
                <a:ext cx="1454967" cy="568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03" name="Google Shape;2632;p60"/>
              <p:cNvSpPr/>
              <p:nvPr/>
            </p:nvSpPr>
            <p:spPr>
              <a:xfrm rot="5400000">
                <a:off x="-1716836" y="2743932"/>
                <a:ext cx="4001768" cy="568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905" name="مرادف كلمة"/>
            <p:cNvSpPr txBox="1"/>
            <p:nvPr/>
          </p:nvSpPr>
          <p:spPr>
            <a:xfrm>
              <a:off x="3937120" y="95757"/>
              <a:ext cx="1081950" cy="3765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grpSp>
        <p:nvGrpSpPr>
          <p:cNvPr id="2911" name="تجميع"/>
          <p:cNvGrpSpPr/>
          <p:nvPr/>
        </p:nvGrpSpPr>
        <p:grpSpPr>
          <a:xfrm>
            <a:off x="1172226" y="3144184"/>
            <a:ext cx="4875926" cy="550820"/>
            <a:chOff x="0" y="0"/>
            <a:chExt cx="4875925" cy="550819"/>
          </a:xfrm>
        </p:grpSpPr>
        <p:grpSp>
          <p:nvGrpSpPr>
            <p:cNvPr id="2909" name="تجميع"/>
            <p:cNvGrpSpPr/>
            <p:nvPr/>
          </p:nvGrpSpPr>
          <p:grpSpPr>
            <a:xfrm rot="5400000">
              <a:off x="2162552" y="-2162554"/>
              <a:ext cx="550820" cy="4875926"/>
              <a:chOff x="0" y="0"/>
              <a:chExt cx="550819" cy="4875925"/>
            </a:xfrm>
          </p:grpSpPr>
          <p:sp>
            <p:nvSpPr>
              <p:cNvPr id="2907" name="Google Shape;2631;p60"/>
              <p:cNvSpPr/>
              <p:nvPr/>
            </p:nvSpPr>
            <p:spPr>
              <a:xfrm rot="5400000">
                <a:off x="-429949" y="429949"/>
                <a:ext cx="1410718" cy="550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08" name="Google Shape;2632;p60"/>
              <p:cNvSpPr/>
              <p:nvPr/>
            </p:nvSpPr>
            <p:spPr>
              <a:xfrm rot="5400000">
                <a:off x="-1664623" y="2660483"/>
                <a:ext cx="3880065" cy="550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910" name="ماذا سنتعلم"/>
            <p:cNvSpPr txBox="1"/>
            <p:nvPr/>
          </p:nvSpPr>
          <p:spPr>
            <a:xfrm>
              <a:off x="3817383" y="92845"/>
              <a:ext cx="1049045" cy="3651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سنتعلم </a:t>
              </a:r>
            </a:p>
          </p:txBody>
        </p:sp>
      </p:grpSp>
      <p:grpSp>
        <p:nvGrpSpPr>
          <p:cNvPr id="2916" name="تجميع"/>
          <p:cNvGrpSpPr/>
          <p:nvPr/>
        </p:nvGrpSpPr>
        <p:grpSpPr>
          <a:xfrm>
            <a:off x="1103259" y="2294025"/>
            <a:ext cx="4916898" cy="555449"/>
            <a:chOff x="0" y="0"/>
            <a:chExt cx="4916896" cy="555447"/>
          </a:xfrm>
        </p:grpSpPr>
        <p:grpSp>
          <p:nvGrpSpPr>
            <p:cNvPr id="2914" name="تجميع"/>
            <p:cNvGrpSpPr/>
            <p:nvPr/>
          </p:nvGrpSpPr>
          <p:grpSpPr>
            <a:xfrm rot="5400000">
              <a:off x="2180724" y="-2180725"/>
              <a:ext cx="555449" cy="4916898"/>
              <a:chOff x="0" y="0"/>
              <a:chExt cx="555447" cy="4916896"/>
            </a:xfrm>
          </p:grpSpPr>
          <p:sp>
            <p:nvSpPr>
              <p:cNvPr id="2912" name="Google Shape;2631;p60"/>
              <p:cNvSpPr/>
              <p:nvPr/>
            </p:nvSpPr>
            <p:spPr>
              <a:xfrm rot="5400000">
                <a:off x="-433562" y="433561"/>
                <a:ext cx="1422572" cy="555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13" name="Google Shape;2632;p60"/>
              <p:cNvSpPr/>
              <p:nvPr/>
            </p:nvSpPr>
            <p:spPr>
              <a:xfrm rot="5400000">
                <a:off x="-1678611" y="2682839"/>
                <a:ext cx="3912669" cy="555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915" name="ماذا نعرف"/>
            <p:cNvSpPr txBox="1"/>
            <p:nvPr/>
          </p:nvSpPr>
          <p:spPr>
            <a:xfrm>
              <a:off x="3903468" y="101726"/>
              <a:ext cx="885036" cy="3681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نعرف</a:t>
              </a:r>
            </a:p>
          </p:txBody>
        </p:sp>
      </p:grpSp>
      <p:sp>
        <p:nvSpPr>
          <p:cNvPr id="2917" name="مستطيل مستدير الزوايا"/>
          <p:cNvSpPr/>
          <p:nvPr/>
        </p:nvSpPr>
        <p:spPr>
          <a:xfrm>
            <a:off x="769141" y="3888447"/>
            <a:ext cx="5639549" cy="672991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6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2922" name="تجميع"/>
          <p:cNvGrpSpPr/>
          <p:nvPr/>
        </p:nvGrpSpPr>
        <p:grpSpPr>
          <a:xfrm>
            <a:off x="987085" y="3929079"/>
            <a:ext cx="4926918" cy="556580"/>
            <a:chOff x="0" y="0"/>
            <a:chExt cx="4926916" cy="556579"/>
          </a:xfrm>
        </p:grpSpPr>
        <p:grpSp>
          <p:nvGrpSpPr>
            <p:cNvPr id="2920" name="تجميع"/>
            <p:cNvGrpSpPr/>
            <p:nvPr/>
          </p:nvGrpSpPr>
          <p:grpSpPr>
            <a:xfrm rot="5400000">
              <a:off x="2185168" y="-2185169"/>
              <a:ext cx="556581" cy="4926918"/>
              <a:chOff x="0" y="0"/>
              <a:chExt cx="556579" cy="4926916"/>
            </a:xfrm>
          </p:grpSpPr>
          <p:sp>
            <p:nvSpPr>
              <p:cNvPr id="2918" name="Google Shape;2631;p60"/>
              <p:cNvSpPr/>
              <p:nvPr/>
            </p:nvSpPr>
            <p:spPr>
              <a:xfrm rot="5400000">
                <a:off x="-434445" y="434445"/>
                <a:ext cx="1425470" cy="556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19" name="Google Shape;2632;p60"/>
              <p:cNvSpPr/>
              <p:nvPr/>
            </p:nvSpPr>
            <p:spPr>
              <a:xfrm rot="5400000">
                <a:off x="-1682032" y="2688306"/>
                <a:ext cx="3920643" cy="556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921" name="ماذا تعلمنا"/>
            <p:cNvSpPr txBox="1"/>
            <p:nvPr/>
          </p:nvSpPr>
          <p:spPr>
            <a:xfrm>
              <a:off x="3857305" y="93815"/>
              <a:ext cx="1060016" cy="3689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تعلمنا </a:t>
              </a:r>
            </a:p>
          </p:txBody>
        </p:sp>
      </p:grpSp>
      <p:sp>
        <p:nvSpPr>
          <p:cNvPr id="2923" name="مستطيل مستدير الزوايا"/>
          <p:cNvSpPr/>
          <p:nvPr/>
        </p:nvSpPr>
        <p:spPr>
          <a:xfrm>
            <a:off x="6049138" y="2250040"/>
            <a:ext cx="445437" cy="2339108"/>
          </a:xfrm>
          <a:prstGeom prst="roundRect">
            <a:avLst>
              <a:gd name="adj" fmla="val 38007"/>
            </a:avLst>
          </a:prstGeom>
          <a:solidFill>
            <a:schemeClr val="accent3">
              <a:lumOff val="7549"/>
            </a:schemeClr>
          </a:solidFill>
          <a:ln w="12700">
            <a:solidFill>
              <a:schemeClr val="accent5">
                <a:lumOff val="15392"/>
              </a:schemeClr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924" name="جدول التعلم"/>
          <p:cNvSpPr txBox="1"/>
          <p:nvPr/>
        </p:nvSpPr>
        <p:spPr>
          <a:xfrm rot="5400000">
            <a:off x="5754650" y="3214159"/>
            <a:ext cx="1086940" cy="410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b="1" sz="20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sp>
        <p:nvSpPr>
          <p:cNvPr id="2925" name="تطابق"/>
          <p:cNvSpPr txBox="1"/>
          <p:nvPr/>
        </p:nvSpPr>
        <p:spPr>
          <a:xfrm>
            <a:off x="3918042" y="1206633"/>
            <a:ext cx="513545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800"/>
            </a:lvl1pPr>
          </a:lstStyle>
          <a:p>
            <a:pPr>
              <a:defRPr b="0" sz="1400"/>
            </a:pPr>
            <a:r>
              <a:rPr b="1" sz="1800"/>
              <a:t>تطابق </a:t>
            </a:r>
          </a:p>
        </p:txBody>
      </p:sp>
      <p:sp>
        <p:nvSpPr>
          <p:cNvPr id="2926" name="انواع المضلعات…"/>
          <p:cNvSpPr txBox="1"/>
          <p:nvPr/>
        </p:nvSpPr>
        <p:spPr>
          <a:xfrm>
            <a:off x="2228379" y="2306808"/>
            <a:ext cx="1751135" cy="450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600"/>
            </a:pPr>
            <a:r>
              <a:t>انواع المضلعات </a:t>
            </a:r>
          </a:p>
          <a:p>
            <a:pPr algn="ctr" rtl="0">
              <a:defRPr b="1" sz="1600"/>
            </a:pPr>
            <a:r>
              <a:t>تشابه المضلعات </a:t>
            </a:r>
          </a:p>
        </p:txBody>
      </p:sp>
      <p:sp>
        <p:nvSpPr>
          <p:cNvPr id="2927" name="إتفاق ، انسجام ، تشابه ،تماثل ،تناسب ، تناغم ،توافق ،تساوي …"/>
          <p:cNvSpPr txBox="1"/>
          <p:nvPr/>
        </p:nvSpPr>
        <p:spPr>
          <a:xfrm>
            <a:off x="1370649" y="1189845"/>
            <a:ext cx="2419144" cy="425568"/>
          </a:xfrm>
          <a:prstGeom prst="rect">
            <a:avLst/>
          </a:prstGeom>
          <a:solidFill>
            <a:schemeClr val="accent3">
              <a:lumOff val="754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5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 إتفاق ، انسجام ، تشابه ،تماثل ،تناسب ، تناغم ،توافق ،تساوي …</a:t>
            </a:r>
          </a:p>
        </p:txBody>
      </p:sp>
      <p:pic>
        <p:nvPicPr>
          <p:cNvPr id="2928" name="IMG_1646.png" descr="IMG_164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42217" y="3949155"/>
            <a:ext cx="749517" cy="496180"/>
          </a:xfrm>
          <a:prstGeom prst="rect">
            <a:avLst/>
          </a:prstGeom>
          <a:ln w="12700">
            <a:miter lim="400000"/>
          </a:ln>
        </p:spPr>
      </p:pic>
      <p:sp>
        <p:nvSpPr>
          <p:cNvPr id="2929" name="▪️نحدد المضلعات المتطابقة  ."/>
          <p:cNvSpPr txBox="1"/>
          <p:nvPr/>
        </p:nvSpPr>
        <p:spPr>
          <a:xfrm>
            <a:off x="1464864" y="2944776"/>
            <a:ext cx="3104224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/>
            </a:pPr>
          </a:p>
          <a:p>
            <a:pPr algn="ctr" rtl="0">
              <a:defRPr b="1" sz="2100"/>
            </a:pPr>
            <a:r>
              <a:t>▪️نحدد المضلعات المتطابقة  .</a:t>
            </a:r>
          </a:p>
        </p:txBody>
      </p:sp>
      <p:sp>
        <p:nvSpPr>
          <p:cNvPr id="2930" name="المفردات…"/>
          <p:cNvSpPr txBox="1"/>
          <p:nvPr/>
        </p:nvSpPr>
        <p:spPr>
          <a:xfrm>
            <a:off x="6527861" y="2708015"/>
            <a:ext cx="1432679" cy="1296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500"/>
            </a:pPr>
            <a:r>
              <a:rPr>
                <a:solidFill>
                  <a:srgbClr val="B51A00"/>
                </a:solidFill>
              </a:rPr>
              <a:t>المفردات</a:t>
            </a:r>
          </a:p>
          <a:p>
            <a:pPr algn="ctr" rtl="0">
              <a:defRPr b="1" sz="2500"/>
            </a:pPr>
            <a:r>
              <a:t>المضلعات المتطابقة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2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2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2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2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1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2" dur="8250"/>
                                        <p:tgtEl>
                                          <p:spTgt spid="2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2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2" dur="1000"/>
                                        <p:tgtEl>
                                          <p:spTgt spid="2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7" dur="1000"/>
                                        <p:tgtEl>
                                          <p:spTgt spid="2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2" dur="1000"/>
                                        <p:tgtEl>
                                          <p:spTgt spid="2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Subtype="1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67" dur="3250"/>
                                        <p:tgtEl>
                                          <p:spTgt spid="2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ntr" nodeType="click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2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2" dur="1000"/>
                                        <p:tgtEl>
                                          <p:spTgt spid="2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22" grpId="12"/>
      <p:bldP build="whole" bldLvl="1" animBg="1" rev="0" advAuto="0" spid="2923" grpId="4"/>
      <p:bldP build="whole" bldLvl="1" animBg="1" rev="0" advAuto="0" spid="2927" grpId="3"/>
      <p:bldP build="whole" bldLvl="1" animBg="1" rev="0" advAuto="0" spid="2930" grpId="14"/>
      <p:bldP build="whole" bldLvl="1" animBg="1" rev="0" advAuto="0" spid="2929" grpId="13"/>
      <p:bldP build="whole" bldLvl="1" animBg="1" rev="0" advAuto="0" spid="2916" grpId="7"/>
      <p:bldP build="whole" bldLvl="1" animBg="1" rev="0" advAuto="0" spid="2901" grpId="9"/>
      <p:bldP build="whole" bldLvl="1" animBg="1" rev="0" advAuto="0" spid="2906" grpId="1"/>
      <p:bldP build="whole" bldLvl="1" animBg="1" rev="0" advAuto="0" spid="2917" grpId="11"/>
      <p:bldP build="whole" bldLvl="1" animBg="1" rev="0" advAuto="0" spid="2911" grpId="10"/>
      <p:bldP build="whole" bldLvl="1" animBg="1" rev="0" advAuto="0" spid="2926" grpId="8"/>
      <p:bldP build="whole" bldLvl="1" animBg="1" rev="0" advAuto="0" spid="2925" grpId="2"/>
      <p:bldP build="whole" bldLvl="1" animBg="1" rev="0" advAuto="0" spid="2900" grpId="6"/>
      <p:bldP build="whole" bldLvl="1" animBg="1" rev="0" advAuto="0" spid="2924" grpId="5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7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932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33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34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35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36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938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39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940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41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١٩٠</a:t>
            </a:r>
          </a:p>
        </p:txBody>
      </p:sp>
      <p:pic>
        <p:nvPicPr>
          <p:cNvPr id="2942" name="IMG_2275.png" descr="IMG_2275.png"/>
          <p:cNvPicPr>
            <a:picLocks noChangeAspect="1"/>
          </p:cNvPicPr>
          <p:nvPr/>
        </p:nvPicPr>
        <p:blipFill>
          <a:blip r:embed="rId3">
            <a:extLst/>
          </a:blip>
          <a:srcRect l="14788" t="27703" r="26841" b="19225"/>
          <a:stretch>
            <a:fillRect/>
          </a:stretch>
        </p:blipFill>
        <p:spPr>
          <a:xfrm>
            <a:off x="6671666" y="2728036"/>
            <a:ext cx="1235508" cy="842506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pic>
        <p:nvPicPr>
          <p:cNvPr id="2943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33220" y="838414"/>
            <a:ext cx="1740652" cy="1134144"/>
          </a:xfrm>
          <a:prstGeom prst="rect">
            <a:avLst/>
          </a:prstGeom>
          <a:ln w="12700">
            <a:miter lim="400000"/>
          </a:ln>
        </p:spPr>
      </p:pic>
      <p:sp>
        <p:nvSpPr>
          <p:cNvPr id="2944" name="قدرة الله في خلقة"/>
          <p:cNvSpPr txBox="1"/>
          <p:nvPr/>
        </p:nvSpPr>
        <p:spPr>
          <a:xfrm>
            <a:off x="3143616" y="895914"/>
            <a:ext cx="1119861" cy="1019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3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قدرة الله في خلقة</a:t>
            </a:r>
          </a:p>
        </p:txBody>
      </p:sp>
      <p:pic>
        <p:nvPicPr>
          <p:cNvPr id="2945" name="IMG_2898.jpeg" descr="IMG_2898.jpeg"/>
          <p:cNvPicPr>
            <a:picLocks noChangeAspect="1"/>
          </p:cNvPicPr>
          <p:nvPr/>
        </p:nvPicPr>
        <p:blipFill>
          <a:blip r:embed="rId5">
            <a:extLst/>
          </a:blip>
          <a:srcRect l="10816" t="44687" r="75972" b="31966"/>
          <a:stretch>
            <a:fillRect/>
          </a:stretch>
        </p:blipFill>
        <p:spPr>
          <a:xfrm>
            <a:off x="2560074" y="1593089"/>
            <a:ext cx="1082241" cy="10524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84" h="21286" fill="norm" stroke="1" extrusionOk="0">
                <a:moveTo>
                  <a:pt x="8722" y="26"/>
                </a:moveTo>
                <a:cubicBezTo>
                  <a:pt x="8691" y="81"/>
                  <a:pt x="8674" y="225"/>
                  <a:pt x="8667" y="443"/>
                </a:cubicBezTo>
                <a:cubicBezTo>
                  <a:pt x="8638" y="1423"/>
                  <a:pt x="7616" y="2956"/>
                  <a:pt x="6453" y="3766"/>
                </a:cubicBezTo>
                <a:cubicBezTo>
                  <a:pt x="5450" y="4465"/>
                  <a:pt x="3743" y="4631"/>
                  <a:pt x="2817" y="4119"/>
                </a:cubicBezTo>
                <a:cubicBezTo>
                  <a:pt x="2293" y="3829"/>
                  <a:pt x="2292" y="3844"/>
                  <a:pt x="2833" y="4762"/>
                </a:cubicBezTo>
                <a:cubicBezTo>
                  <a:pt x="4111" y="6929"/>
                  <a:pt x="3251" y="9698"/>
                  <a:pt x="914" y="10918"/>
                </a:cubicBezTo>
                <a:cubicBezTo>
                  <a:pt x="-164" y="11481"/>
                  <a:pt x="-229" y="11560"/>
                  <a:pt x="409" y="11560"/>
                </a:cubicBezTo>
                <a:cubicBezTo>
                  <a:pt x="1261" y="11560"/>
                  <a:pt x="2682" y="12709"/>
                  <a:pt x="3260" y="13864"/>
                </a:cubicBezTo>
                <a:cubicBezTo>
                  <a:pt x="3910" y="15163"/>
                  <a:pt x="3781" y="17086"/>
                  <a:pt x="2981" y="18070"/>
                </a:cubicBezTo>
                <a:lnTo>
                  <a:pt x="2297" y="18913"/>
                </a:lnTo>
                <a:lnTo>
                  <a:pt x="3392" y="18351"/>
                </a:lnTo>
                <a:cubicBezTo>
                  <a:pt x="4221" y="17927"/>
                  <a:pt x="4760" y="17846"/>
                  <a:pt x="5630" y="17998"/>
                </a:cubicBezTo>
                <a:cubicBezTo>
                  <a:pt x="6963" y="18231"/>
                  <a:pt x="8820" y="19810"/>
                  <a:pt x="9118" y="20960"/>
                </a:cubicBezTo>
                <a:cubicBezTo>
                  <a:pt x="9276" y="21570"/>
                  <a:pt x="9357" y="21375"/>
                  <a:pt x="9553" y="19924"/>
                </a:cubicBezTo>
                <a:cubicBezTo>
                  <a:pt x="9751" y="18459"/>
                  <a:pt x="9945" y="18020"/>
                  <a:pt x="10625" y="17428"/>
                </a:cubicBezTo>
                <a:cubicBezTo>
                  <a:pt x="11556" y="16618"/>
                  <a:pt x="12712" y="16501"/>
                  <a:pt x="13841" y="17107"/>
                </a:cubicBezTo>
                <a:cubicBezTo>
                  <a:pt x="14653" y="17543"/>
                  <a:pt x="15930" y="19163"/>
                  <a:pt x="15729" y="19499"/>
                </a:cubicBezTo>
                <a:cubicBezTo>
                  <a:pt x="15660" y="19614"/>
                  <a:pt x="15917" y="20095"/>
                  <a:pt x="16296" y="20567"/>
                </a:cubicBezTo>
                <a:cubicBezTo>
                  <a:pt x="16747" y="21128"/>
                  <a:pt x="16882" y="21208"/>
                  <a:pt x="16685" y="20799"/>
                </a:cubicBezTo>
                <a:cubicBezTo>
                  <a:pt x="16229" y="19854"/>
                  <a:pt x="16325" y="18524"/>
                  <a:pt x="16933" y="17292"/>
                </a:cubicBezTo>
                <a:cubicBezTo>
                  <a:pt x="17597" y="15947"/>
                  <a:pt x="18670" y="15112"/>
                  <a:pt x="20095" y="14835"/>
                </a:cubicBezTo>
                <a:cubicBezTo>
                  <a:pt x="21142" y="14632"/>
                  <a:pt x="21155" y="14613"/>
                  <a:pt x="20584" y="14161"/>
                </a:cubicBezTo>
                <a:cubicBezTo>
                  <a:pt x="19660" y="13429"/>
                  <a:pt x="19070" y="11653"/>
                  <a:pt x="19279" y="10212"/>
                </a:cubicBezTo>
                <a:cubicBezTo>
                  <a:pt x="19410" y="9309"/>
                  <a:pt x="19739" y="8686"/>
                  <a:pt x="20468" y="7932"/>
                </a:cubicBezTo>
                <a:cubicBezTo>
                  <a:pt x="21308" y="7063"/>
                  <a:pt x="21371" y="6918"/>
                  <a:pt x="20856" y="7057"/>
                </a:cubicBezTo>
                <a:cubicBezTo>
                  <a:pt x="19808" y="7341"/>
                  <a:pt x="18415" y="6737"/>
                  <a:pt x="17384" y="5556"/>
                </a:cubicBezTo>
                <a:cubicBezTo>
                  <a:pt x="16309" y="4327"/>
                  <a:pt x="15986" y="3419"/>
                  <a:pt x="16164" y="2169"/>
                </a:cubicBezTo>
                <a:lnTo>
                  <a:pt x="16273" y="1366"/>
                </a:lnTo>
                <a:lnTo>
                  <a:pt x="15325" y="2032"/>
                </a:lnTo>
                <a:cubicBezTo>
                  <a:pt x="13243" y="3493"/>
                  <a:pt x="9656" y="2442"/>
                  <a:pt x="8838" y="130"/>
                </a:cubicBezTo>
                <a:cubicBezTo>
                  <a:pt x="8794" y="4"/>
                  <a:pt x="8752" y="-30"/>
                  <a:pt x="8722" y="2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46" name="IMG_2906.png" descr="IMG_2906.png"/>
          <p:cNvPicPr>
            <a:picLocks noChangeAspect="1"/>
          </p:cNvPicPr>
          <p:nvPr/>
        </p:nvPicPr>
        <p:blipFill>
          <a:blip r:embed="rId6">
            <a:extLst/>
          </a:blip>
          <a:srcRect l="0" t="0" r="5" b="0"/>
          <a:stretch>
            <a:fillRect/>
          </a:stretch>
        </p:blipFill>
        <p:spPr>
          <a:xfrm>
            <a:off x="3959643" y="1195819"/>
            <a:ext cx="2552701" cy="1458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324" y="0"/>
                </a:moveTo>
                <a:lnTo>
                  <a:pt x="11163" y="458"/>
                </a:lnTo>
                <a:cubicBezTo>
                  <a:pt x="10973" y="994"/>
                  <a:pt x="10760" y="2334"/>
                  <a:pt x="10750" y="3067"/>
                </a:cubicBezTo>
                <a:cubicBezTo>
                  <a:pt x="10738" y="3829"/>
                  <a:pt x="10798" y="5424"/>
                  <a:pt x="10854" y="5858"/>
                </a:cubicBezTo>
                <a:cubicBezTo>
                  <a:pt x="10912" y="6315"/>
                  <a:pt x="11034" y="6656"/>
                  <a:pt x="11243" y="6963"/>
                </a:cubicBezTo>
                <a:cubicBezTo>
                  <a:pt x="11381" y="7165"/>
                  <a:pt x="11410" y="7178"/>
                  <a:pt x="11781" y="7151"/>
                </a:cubicBezTo>
                <a:cubicBezTo>
                  <a:pt x="11996" y="7135"/>
                  <a:pt x="12181" y="7143"/>
                  <a:pt x="12190" y="7169"/>
                </a:cubicBezTo>
                <a:cubicBezTo>
                  <a:pt x="12199" y="7194"/>
                  <a:pt x="12218" y="7378"/>
                  <a:pt x="12234" y="7574"/>
                </a:cubicBezTo>
                <a:cubicBezTo>
                  <a:pt x="12319" y="8624"/>
                  <a:pt x="12795" y="10669"/>
                  <a:pt x="13121" y="11388"/>
                </a:cubicBezTo>
                <a:cubicBezTo>
                  <a:pt x="13198" y="11559"/>
                  <a:pt x="13262" y="11738"/>
                  <a:pt x="13262" y="11787"/>
                </a:cubicBezTo>
                <a:cubicBezTo>
                  <a:pt x="13262" y="11836"/>
                  <a:pt x="13152" y="11964"/>
                  <a:pt x="13016" y="12069"/>
                </a:cubicBezTo>
                <a:cubicBezTo>
                  <a:pt x="12850" y="12198"/>
                  <a:pt x="12760" y="12319"/>
                  <a:pt x="12738" y="12445"/>
                </a:cubicBezTo>
                <a:cubicBezTo>
                  <a:pt x="12720" y="12548"/>
                  <a:pt x="12655" y="12724"/>
                  <a:pt x="12593" y="12839"/>
                </a:cubicBezTo>
                <a:cubicBezTo>
                  <a:pt x="12503" y="13007"/>
                  <a:pt x="12473" y="13171"/>
                  <a:pt x="12446" y="13667"/>
                </a:cubicBezTo>
                <a:cubicBezTo>
                  <a:pt x="12423" y="14075"/>
                  <a:pt x="12391" y="14313"/>
                  <a:pt x="12345" y="14373"/>
                </a:cubicBezTo>
                <a:cubicBezTo>
                  <a:pt x="12153" y="14619"/>
                  <a:pt x="11957" y="14966"/>
                  <a:pt x="11912" y="15142"/>
                </a:cubicBezTo>
                <a:cubicBezTo>
                  <a:pt x="11735" y="15829"/>
                  <a:pt x="11715" y="16287"/>
                  <a:pt x="11851" y="16541"/>
                </a:cubicBezTo>
                <a:lnTo>
                  <a:pt x="11945" y="16717"/>
                </a:lnTo>
                <a:lnTo>
                  <a:pt x="11848" y="17052"/>
                </a:lnTo>
                <a:cubicBezTo>
                  <a:pt x="11794" y="17236"/>
                  <a:pt x="11761" y="17434"/>
                  <a:pt x="11774" y="17493"/>
                </a:cubicBezTo>
                <a:cubicBezTo>
                  <a:pt x="11787" y="17551"/>
                  <a:pt x="11768" y="17642"/>
                  <a:pt x="11734" y="17692"/>
                </a:cubicBezTo>
                <a:cubicBezTo>
                  <a:pt x="11699" y="17743"/>
                  <a:pt x="11681" y="17830"/>
                  <a:pt x="11693" y="17886"/>
                </a:cubicBezTo>
                <a:cubicBezTo>
                  <a:pt x="11706" y="17942"/>
                  <a:pt x="11663" y="18048"/>
                  <a:pt x="11599" y="18121"/>
                </a:cubicBezTo>
                <a:cubicBezTo>
                  <a:pt x="11535" y="18195"/>
                  <a:pt x="11485" y="18309"/>
                  <a:pt x="11485" y="18374"/>
                </a:cubicBezTo>
                <a:cubicBezTo>
                  <a:pt x="11485" y="18510"/>
                  <a:pt x="11556" y="18526"/>
                  <a:pt x="11599" y="18403"/>
                </a:cubicBezTo>
                <a:cubicBezTo>
                  <a:pt x="11641" y="18286"/>
                  <a:pt x="11757" y="18469"/>
                  <a:pt x="11757" y="18650"/>
                </a:cubicBezTo>
                <a:cubicBezTo>
                  <a:pt x="11757" y="18789"/>
                  <a:pt x="11992" y="19009"/>
                  <a:pt x="12110" y="18979"/>
                </a:cubicBezTo>
                <a:cubicBezTo>
                  <a:pt x="12140" y="18972"/>
                  <a:pt x="12186" y="19037"/>
                  <a:pt x="12214" y="19126"/>
                </a:cubicBezTo>
                <a:cubicBezTo>
                  <a:pt x="12257" y="19266"/>
                  <a:pt x="12245" y="19299"/>
                  <a:pt x="12143" y="19367"/>
                </a:cubicBezTo>
                <a:cubicBezTo>
                  <a:pt x="12078" y="19411"/>
                  <a:pt x="12017" y="19444"/>
                  <a:pt x="12006" y="19444"/>
                </a:cubicBezTo>
                <a:cubicBezTo>
                  <a:pt x="11936" y="19444"/>
                  <a:pt x="11673" y="19825"/>
                  <a:pt x="11673" y="19925"/>
                </a:cubicBezTo>
                <a:cubicBezTo>
                  <a:pt x="11673" y="19992"/>
                  <a:pt x="11654" y="20178"/>
                  <a:pt x="11629" y="20343"/>
                </a:cubicBezTo>
                <a:cubicBezTo>
                  <a:pt x="11602" y="20530"/>
                  <a:pt x="11603" y="20660"/>
                  <a:pt x="11629" y="20689"/>
                </a:cubicBezTo>
                <a:cubicBezTo>
                  <a:pt x="11656" y="20718"/>
                  <a:pt x="11653" y="20773"/>
                  <a:pt x="11623" y="20836"/>
                </a:cubicBezTo>
                <a:cubicBezTo>
                  <a:pt x="11587" y="20912"/>
                  <a:pt x="11593" y="20953"/>
                  <a:pt x="11646" y="20989"/>
                </a:cubicBezTo>
                <a:cubicBezTo>
                  <a:pt x="11686" y="21016"/>
                  <a:pt x="11708" y="21072"/>
                  <a:pt x="11693" y="21112"/>
                </a:cubicBezTo>
                <a:cubicBezTo>
                  <a:pt x="11679" y="21153"/>
                  <a:pt x="11722" y="21173"/>
                  <a:pt x="11791" y="21159"/>
                </a:cubicBezTo>
                <a:cubicBezTo>
                  <a:pt x="11921" y="21133"/>
                  <a:pt x="12142" y="21400"/>
                  <a:pt x="12096" y="21529"/>
                </a:cubicBezTo>
                <a:cubicBezTo>
                  <a:pt x="12083" y="21567"/>
                  <a:pt x="14210" y="21600"/>
                  <a:pt x="16835" y="21600"/>
                </a:cubicBez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6462" y="0"/>
                </a:lnTo>
                <a:lnTo>
                  <a:pt x="11324" y="0"/>
                </a:lnTo>
                <a:close/>
                <a:moveTo>
                  <a:pt x="3022" y="834"/>
                </a:moveTo>
                <a:cubicBezTo>
                  <a:pt x="2945" y="791"/>
                  <a:pt x="2883" y="852"/>
                  <a:pt x="2737" y="1116"/>
                </a:cubicBezTo>
                <a:cubicBezTo>
                  <a:pt x="2634" y="1301"/>
                  <a:pt x="2552" y="1485"/>
                  <a:pt x="2552" y="1522"/>
                </a:cubicBezTo>
                <a:cubicBezTo>
                  <a:pt x="2552" y="1591"/>
                  <a:pt x="2137" y="2651"/>
                  <a:pt x="1746" y="3584"/>
                </a:cubicBezTo>
                <a:cubicBezTo>
                  <a:pt x="1390" y="4434"/>
                  <a:pt x="981" y="5692"/>
                  <a:pt x="927" y="6099"/>
                </a:cubicBezTo>
                <a:cubicBezTo>
                  <a:pt x="921" y="6143"/>
                  <a:pt x="897" y="6311"/>
                  <a:pt x="873" y="6475"/>
                </a:cubicBezTo>
                <a:cubicBezTo>
                  <a:pt x="823" y="6826"/>
                  <a:pt x="877" y="7332"/>
                  <a:pt x="974" y="7427"/>
                </a:cubicBezTo>
                <a:cubicBezTo>
                  <a:pt x="1014" y="7466"/>
                  <a:pt x="1028" y="7555"/>
                  <a:pt x="1014" y="7650"/>
                </a:cubicBezTo>
                <a:cubicBezTo>
                  <a:pt x="1000" y="7747"/>
                  <a:pt x="1038" y="7935"/>
                  <a:pt x="1108" y="8121"/>
                </a:cubicBezTo>
                <a:cubicBezTo>
                  <a:pt x="1259" y="8520"/>
                  <a:pt x="1351" y="8903"/>
                  <a:pt x="1390" y="9313"/>
                </a:cubicBezTo>
                <a:cubicBezTo>
                  <a:pt x="1408" y="9495"/>
                  <a:pt x="1441" y="9664"/>
                  <a:pt x="1464" y="9689"/>
                </a:cubicBezTo>
                <a:cubicBezTo>
                  <a:pt x="1487" y="9715"/>
                  <a:pt x="1493" y="9769"/>
                  <a:pt x="1478" y="9813"/>
                </a:cubicBezTo>
                <a:cubicBezTo>
                  <a:pt x="1441" y="9916"/>
                  <a:pt x="1550" y="10370"/>
                  <a:pt x="1599" y="10318"/>
                </a:cubicBezTo>
                <a:cubicBezTo>
                  <a:pt x="1684" y="10226"/>
                  <a:pt x="1690" y="10462"/>
                  <a:pt x="1605" y="10600"/>
                </a:cubicBezTo>
                <a:cubicBezTo>
                  <a:pt x="1555" y="10683"/>
                  <a:pt x="1520" y="10816"/>
                  <a:pt x="1531" y="10894"/>
                </a:cubicBezTo>
                <a:cubicBezTo>
                  <a:pt x="1542" y="10972"/>
                  <a:pt x="1503" y="11142"/>
                  <a:pt x="1444" y="11270"/>
                </a:cubicBezTo>
                <a:cubicBezTo>
                  <a:pt x="1342" y="11491"/>
                  <a:pt x="1330" y="11495"/>
                  <a:pt x="1232" y="11376"/>
                </a:cubicBezTo>
                <a:cubicBezTo>
                  <a:pt x="1154" y="11280"/>
                  <a:pt x="1101" y="11270"/>
                  <a:pt x="1004" y="11329"/>
                </a:cubicBezTo>
                <a:cubicBezTo>
                  <a:pt x="847" y="11424"/>
                  <a:pt x="327" y="11370"/>
                  <a:pt x="195" y="11247"/>
                </a:cubicBezTo>
                <a:cubicBezTo>
                  <a:pt x="141" y="11196"/>
                  <a:pt x="74" y="11158"/>
                  <a:pt x="47" y="11158"/>
                </a:cubicBezTo>
                <a:cubicBezTo>
                  <a:pt x="13" y="11158"/>
                  <a:pt x="0" y="12735"/>
                  <a:pt x="0" y="16376"/>
                </a:cubicBezTo>
                <a:lnTo>
                  <a:pt x="0" y="21600"/>
                </a:lnTo>
                <a:lnTo>
                  <a:pt x="4325" y="21600"/>
                </a:lnTo>
                <a:cubicBezTo>
                  <a:pt x="8639" y="21600"/>
                  <a:pt x="8647" y="21598"/>
                  <a:pt x="8671" y="21435"/>
                </a:cubicBezTo>
                <a:cubicBezTo>
                  <a:pt x="8690" y="21309"/>
                  <a:pt x="8720" y="21281"/>
                  <a:pt x="8805" y="21318"/>
                </a:cubicBezTo>
                <a:cubicBezTo>
                  <a:pt x="8926" y="21371"/>
                  <a:pt x="9069" y="21179"/>
                  <a:pt x="8980" y="21083"/>
                </a:cubicBezTo>
                <a:cubicBezTo>
                  <a:pt x="8953" y="21054"/>
                  <a:pt x="8943" y="20997"/>
                  <a:pt x="8956" y="20960"/>
                </a:cubicBezTo>
                <a:cubicBezTo>
                  <a:pt x="8970" y="20922"/>
                  <a:pt x="8956" y="20871"/>
                  <a:pt x="8929" y="20842"/>
                </a:cubicBezTo>
                <a:cubicBezTo>
                  <a:pt x="8895" y="20805"/>
                  <a:pt x="8897" y="20753"/>
                  <a:pt x="8933" y="20677"/>
                </a:cubicBezTo>
                <a:cubicBezTo>
                  <a:pt x="8966" y="20607"/>
                  <a:pt x="8971" y="20519"/>
                  <a:pt x="8943" y="20425"/>
                </a:cubicBezTo>
                <a:cubicBezTo>
                  <a:pt x="8919" y="20345"/>
                  <a:pt x="8908" y="20239"/>
                  <a:pt x="8919" y="20184"/>
                </a:cubicBezTo>
                <a:cubicBezTo>
                  <a:pt x="8932" y="20123"/>
                  <a:pt x="8839" y="20002"/>
                  <a:pt x="8684" y="19878"/>
                </a:cubicBezTo>
                <a:cubicBezTo>
                  <a:pt x="8508" y="19737"/>
                  <a:pt x="8432" y="19629"/>
                  <a:pt x="8432" y="19526"/>
                </a:cubicBezTo>
                <a:cubicBezTo>
                  <a:pt x="8432" y="19348"/>
                  <a:pt x="8504" y="19247"/>
                  <a:pt x="8547" y="19367"/>
                </a:cubicBezTo>
                <a:cubicBezTo>
                  <a:pt x="8566" y="19422"/>
                  <a:pt x="8593" y="19429"/>
                  <a:pt x="8627" y="19379"/>
                </a:cubicBezTo>
                <a:cubicBezTo>
                  <a:pt x="8680" y="19303"/>
                  <a:pt x="8707" y="19285"/>
                  <a:pt x="8795" y="19285"/>
                </a:cubicBezTo>
                <a:cubicBezTo>
                  <a:pt x="8820" y="19285"/>
                  <a:pt x="8842" y="19217"/>
                  <a:pt x="8842" y="19132"/>
                </a:cubicBezTo>
                <a:cubicBezTo>
                  <a:pt x="8842" y="19047"/>
                  <a:pt x="8858" y="18961"/>
                  <a:pt x="8879" y="18938"/>
                </a:cubicBezTo>
                <a:cubicBezTo>
                  <a:pt x="8922" y="18892"/>
                  <a:pt x="8914" y="18353"/>
                  <a:pt x="8869" y="18274"/>
                </a:cubicBezTo>
                <a:cubicBezTo>
                  <a:pt x="8853" y="18247"/>
                  <a:pt x="8842" y="18157"/>
                  <a:pt x="8842" y="18074"/>
                </a:cubicBezTo>
                <a:cubicBezTo>
                  <a:pt x="8842" y="17992"/>
                  <a:pt x="8803" y="17784"/>
                  <a:pt x="8755" y="17610"/>
                </a:cubicBezTo>
                <a:cubicBezTo>
                  <a:pt x="8669" y="17299"/>
                  <a:pt x="8669" y="17291"/>
                  <a:pt x="8755" y="17211"/>
                </a:cubicBezTo>
                <a:cubicBezTo>
                  <a:pt x="8816" y="17153"/>
                  <a:pt x="8842" y="17044"/>
                  <a:pt x="8842" y="16840"/>
                </a:cubicBezTo>
                <a:cubicBezTo>
                  <a:pt x="8842" y="16477"/>
                  <a:pt x="8706" y="15704"/>
                  <a:pt x="8641" y="15701"/>
                </a:cubicBezTo>
                <a:cubicBezTo>
                  <a:pt x="8614" y="15699"/>
                  <a:pt x="8509" y="15551"/>
                  <a:pt x="8409" y="15377"/>
                </a:cubicBezTo>
                <a:cubicBezTo>
                  <a:pt x="8237" y="15076"/>
                  <a:pt x="8227" y="15034"/>
                  <a:pt x="8221" y="14537"/>
                </a:cubicBezTo>
                <a:cubicBezTo>
                  <a:pt x="8216" y="14101"/>
                  <a:pt x="8198" y="13982"/>
                  <a:pt x="8103" y="13803"/>
                </a:cubicBezTo>
                <a:cubicBezTo>
                  <a:pt x="8041" y="13685"/>
                  <a:pt x="7975" y="13523"/>
                  <a:pt x="7959" y="13444"/>
                </a:cubicBezTo>
                <a:cubicBezTo>
                  <a:pt x="7943" y="13365"/>
                  <a:pt x="7855" y="13248"/>
                  <a:pt x="7761" y="13180"/>
                </a:cubicBezTo>
                <a:cubicBezTo>
                  <a:pt x="7466" y="12966"/>
                  <a:pt x="7459" y="12932"/>
                  <a:pt x="7623" y="12522"/>
                </a:cubicBezTo>
                <a:cubicBezTo>
                  <a:pt x="7705" y="12319"/>
                  <a:pt x="7797" y="12080"/>
                  <a:pt x="7828" y="11993"/>
                </a:cubicBezTo>
                <a:cubicBezTo>
                  <a:pt x="7921" y="11733"/>
                  <a:pt x="8157" y="10843"/>
                  <a:pt x="8157" y="10753"/>
                </a:cubicBezTo>
                <a:cubicBezTo>
                  <a:pt x="8157" y="10707"/>
                  <a:pt x="8213" y="10390"/>
                  <a:pt x="8278" y="10054"/>
                </a:cubicBezTo>
                <a:cubicBezTo>
                  <a:pt x="8343" y="9717"/>
                  <a:pt x="8410" y="9267"/>
                  <a:pt x="8426" y="9049"/>
                </a:cubicBezTo>
                <a:lnTo>
                  <a:pt x="8453" y="8649"/>
                </a:lnTo>
                <a:lnTo>
                  <a:pt x="8842" y="8673"/>
                </a:lnTo>
                <a:lnTo>
                  <a:pt x="9228" y="8696"/>
                </a:lnTo>
                <a:lnTo>
                  <a:pt x="9396" y="8391"/>
                </a:lnTo>
                <a:cubicBezTo>
                  <a:pt x="9641" y="7947"/>
                  <a:pt x="9704" y="7553"/>
                  <a:pt x="9756" y="6099"/>
                </a:cubicBezTo>
                <a:cubicBezTo>
                  <a:pt x="9799" y="4854"/>
                  <a:pt x="9796" y="4801"/>
                  <a:pt x="9678" y="3984"/>
                </a:cubicBezTo>
                <a:cubicBezTo>
                  <a:pt x="9612" y="3524"/>
                  <a:pt x="9513" y="2996"/>
                  <a:pt x="9457" y="2809"/>
                </a:cubicBezTo>
                <a:cubicBezTo>
                  <a:pt x="9349" y="2451"/>
                  <a:pt x="8987" y="1731"/>
                  <a:pt x="8852" y="1604"/>
                </a:cubicBezTo>
                <a:cubicBezTo>
                  <a:pt x="8738" y="1497"/>
                  <a:pt x="8077" y="1549"/>
                  <a:pt x="7862" y="1681"/>
                </a:cubicBezTo>
                <a:cubicBezTo>
                  <a:pt x="7643" y="1814"/>
                  <a:pt x="7431" y="2031"/>
                  <a:pt x="7156" y="2415"/>
                </a:cubicBezTo>
                <a:cubicBezTo>
                  <a:pt x="6995" y="2641"/>
                  <a:pt x="6939" y="2683"/>
                  <a:pt x="6888" y="2609"/>
                </a:cubicBezTo>
                <a:cubicBezTo>
                  <a:pt x="6699" y="2335"/>
                  <a:pt x="5832" y="1610"/>
                  <a:pt x="5565" y="1504"/>
                </a:cubicBezTo>
                <a:cubicBezTo>
                  <a:pt x="5230" y="1372"/>
                  <a:pt x="3933" y="1397"/>
                  <a:pt x="3707" y="1539"/>
                </a:cubicBezTo>
                <a:cubicBezTo>
                  <a:pt x="3494" y="1674"/>
                  <a:pt x="3463" y="1656"/>
                  <a:pt x="3462" y="1363"/>
                </a:cubicBezTo>
                <a:cubicBezTo>
                  <a:pt x="3461" y="1079"/>
                  <a:pt x="3417" y="985"/>
                  <a:pt x="3257" y="934"/>
                </a:cubicBezTo>
                <a:cubicBezTo>
                  <a:pt x="3182" y="910"/>
                  <a:pt x="3077" y="864"/>
                  <a:pt x="3022" y="83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47" name="IMG_2910.jpeg" descr="IMG_2910.jpeg"/>
          <p:cNvPicPr>
            <a:picLocks noChangeAspect="1"/>
          </p:cNvPicPr>
          <p:nvPr/>
        </p:nvPicPr>
        <p:blipFill>
          <a:blip r:embed="rId7">
            <a:extLst/>
          </a:blip>
          <a:srcRect l="44636" t="8441" r="11969" b="28507"/>
          <a:stretch>
            <a:fillRect/>
          </a:stretch>
        </p:blipFill>
        <p:spPr>
          <a:xfrm>
            <a:off x="5102375" y="2559809"/>
            <a:ext cx="1405786" cy="1531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599" fill="norm" stroke="1" extrusionOk="0">
                <a:moveTo>
                  <a:pt x="16374" y="0"/>
                </a:moveTo>
                <a:cubicBezTo>
                  <a:pt x="16099" y="1"/>
                  <a:pt x="15783" y="57"/>
                  <a:pt x="15527" y="168"/>
                </a:cubicBezTo>
                <a:cubicBezTo>
                  <a:pt x="15048" y="375"/>
                  <a:pt x="13600" y="1438"/>
                  <a:pt x="13156" y="1908"/>
                </a:cubicBezTo>
                <a:cubicBezTo>
                  <a:pt x="12042" y="3090"/>
                  <a:pt x="11737" y="3451"/>
                  <a:pt x="11359" y="4040"/>
                </a:cubicBezTo>
                <a:cubicBezTo>
                  <a:pt x="10938" y="4696"/>
                  <a:pt x="10809" y="4991"/>
                  <a:pt x="11091" y="4645"/>
                </a:cubicBezTo>
                <a:cubicBezTo>
                  <a:pt x="11252" y="4447"/>
                  <a:pt x="11501" y="4400"/>
                  <a:pt x="11566" y="4555"/>
                </a:cubicBezTo>
                <a:cubicBezTo>
                  <a:pt x="11607" y="4653"/>
                  <a:pt x="10995" y="5835"/>
                  <a:pt x="10865" y="5909"/>
                </a:cubicBezTo>
                <a:cubicBezTo>
                  <a:pt x="10755" y="5972"/>
                  <a:pt x="10596" y="5583"/>
                  <a:pt x="10457" y="4896"/>
                </a:cubicBezTo>
                <a:cubicBezTo>
                  <a:pt x="10281" y="4025"/>
                  <a:pt x="10107" y="3601"/>
                  <a:pt x="9561" y="2714"/>
                </a:cubicBezTo>
                <a:cubicBezTo>
                  <a:pt x="8711" y="1331"/>
                  <a:pt x="8733" y="1359"/>
                  <a:pt x="8397" y="1360"/>
                </a:cubicBezTo>
                <a:cubicBezTo>
                  <a:pt x="8236" y="1360"/>
                  <a:pt x="8068" y="1383"/>
                  <a:pt x="8026" y="1410"/>
                </a:cubicBezTo>
                <a:cubicBezTo>
                  <a:pt x="7900" y="1491"/>
                  <a:pt x="7665" y="1831"/>
                  <a:pt x="7386" y="2334"/>
                </a:cubicBezTo>
                <a:cubicBezTo>
                  <a:pt x="6931" y="3152"/>
                  <a:pt x="6300" y="5793"/>
                  <a:pt x="6618" y="5551"/>
                </a:cubicBezTo>
                <a:cubicBezTo>
                  <a:pt x="6702" y="5487"/>
                  <a:pt x="6742" y="5489"/>
                  <a:pt x="6813" y="5568"/>
                </a:cubicBezTo>
                <a:cubicBezTo>
                  <a:pt x="6918" y="5683"/>
                  <a:pt x="6850" y="6794"/>
                  <a:pt x="6734" y="6860"/>
                </a:cubicBezTo>
                <a:cubicBezTo>
                  <a:pt x="6696" y="6882"/>
                  <a:pt x="6601" y="6849"/>
                  <a:pt x="6527" y="6788"/>
                </a:cubicBezTo>
                <a:cubicBezTo>
                  <a:pt x="6397" y="6680"/>
                  <a:pt x="6393" y="6697"/>
                  <a:pt x="6368" y="7235"/>
                </a:cubicBezTo>
                <a:cubicBezTo>
                  <a:pt x="6337" y="7916"/>
                  <a:pt x="6409" y="9549"/>
                  <a:pt x="6484" y="9804"/>
                </a:cubicBezTo>
                <a:cubicBezTo>
                  <a:pt x="6514" y="9905"/>
                  <a:pt x="6518" y="10040"/>
                  <a:pt x="6490" y="10106"/>
                </a:cubicBezTo>
                <a:cubicBezTo>
                  <a:pt x="6462" y="10171"/>
                  <a:pt x="6433" y="10575"/>
                  <a:pt x="6423" y="11001"/>
                </a:cubicBezTo>
                <a:cubicBezTo>
                  <a:pt x="6399" y="12026"/>
                  <a:pt x="6118" y="13245"/>
                  <a:pt x="5875" y="13402"/>
                </a:cubicBezTo>
                <a:cubicBezTo>
                  <a:pt x="5750" y="13482"/>
                  <a:pt x="5686" y="13486"/>
                  <a:pt x="5613" y="13430"/>
                </a:cubicBezTo>
                <a:cubicBezTo>
                  <a:pt x="5538" y="13373"/>
                  <a:pt x="5500" y="13382"/>
                  <a:pt x="5466" y="13463"/>
                </a:cubicBezTo>
                <a:cubicBezTo>
                  <a:pt x="5442" y="13522"/>
                  <a:pt x="5390" y="13550"/>
                  <a:pt x="5345" y="13525"/>
                </a:cubicBezTo>
                <a:cubicBezTo>
                  <a:pt x="5253" y="13473"/>
                  <a:pt x="5281" y="13977"/>
                  <a:pt x="5381" y="14185"/>
                </a:cubicBezTo>
                <a:cubicBezTo>
                  <a:pt x="5461" y="14350"/>
                  <a:pt x="5215" y="14431"/>
                  <a:pt x="5095" y="14280"/>
                </a:cubicBezTo>
                <a:cubicBezTo>
                  <a:pt x="5046" y="14218"/>
                  <a:pt x="4954" y="14168"/>
                  <a:pt x="4894" y="14168"/>
                </a:cubicBezTo>
                <a:cubicBezTo>
                  <a:pt x="4763" y="14168"/>
                  <a:pt x="3861" y="14714"/>
                  <a:pt x="3913" y="14761"/>
                </a:cubicBezTo>
                <a:cubicBezTo>
                  <a:pt x="3932" y="14779"/>
                  <a:pt x="4105" y="14702"/>
                  <a:pt x="4297" y="14588"/>
                </a:cubicBezTo>
                <a:cubicBezTo>
                  <a:pt x="4542" y="14441"/>
                  <a:pt x="4672" y="14400"/>
                  <a:pt x="4735" y="14448"/>
                </a:cubicBezTo>
                <a:cubicBezTo>
                  <a:pt x="4784" y="14485"/>
                  <a:pt x="4883" y="14504"/>
                  <a:pt x="4955" y="14493"/>
                </a:cubicBezTo>
                <a:cubicBezTo>
                  <a:pt x="5048" y="14478"/>
                  <a:pt x="5164" y="14595"/>
                  <a:pt x="5363" y="14907"/>
                </a:cubicBezTo>
                <a:cubicBezTo>
                  <a:pt x="5516" y="15147"/>
                  <a:pt x="5611" y="15373"/>
                  <a:pt x="5576" y="15405"/>
                </a:cubicBezTo>
                <a:cubicBezTo>
                  <a:pt x="5542" y="15436"/>
                  <a:pt x="5392" y="15412"/>
                  <a:pt x="5241" y="15354"/>
                </a:cubicBezTo>
                <a:lnTo>
                  <a:pt x="4967" y="15248"/>
                </a:lnTo>
                <a:lnTo>
                  <a:pt x="4424" y="15595"/>
                </a:lnTo>
                <a:cubicBezTo>
                  <a:pt x="4125" y="15785"/>
                  <a:pt x="3882" y="15954"/>
                  <a:pt x="3882" y="15970"/>
                </a:cubicBezTo>
                <a:cubicBezTo>
                  <a:pt x="3882" y="16011"/>
                  <a:pt x="3993" y="15941"/>
                  <a:pt x="4510" y="15606"/>
                </a:cubicBezTo>
                <a:lnTo>
                  <a:pt x="4961" y="15321"/>
                </a:lnTo>
                <a:lnTo>
                  <a:pt x="5284" y="15461"/>
                </a:lnTo>
                <a:cubicBezTo>
                  <a:pt x="5461" y="15539"/>
                  <a:pt x="5701" y="15609"/>
                  <a:pt x="5820" y="15617"/>
                </a:cubicBezTo>
                <a:cubicBezTo>
                  <a:pt x="6095" y="15637"/>
                  <a:pt x="6246" y="15815"/>
                  <a:pt x="6161" y="16020"/>
                </a:cubicBezTo>
                <a:cubicBezTo>
                  <a:pt x="6126" y="16104"/>
                  <a:pt x="6117" y="16305"/>
                  <a:pt x="6143" y="16468"/>
                </a:cubicBezTo>
                <a:lnTo>
                  <a:pt x="6192" y="16764"/>
                </a:lnTo>
                <a:lnTo>
                  <a:pt x="6228" y="16496"/>
                </a:lnTo>
                <a:cubicBezTo>
                  <a:pt x="6257" y="16298"/>
                  <a:pt x="6300" y="16233"/>
                  <a:pt x="6380" y="16255"/>
                </a:cubicBezTo>
                <a:cubicBezTo>
                  <a:pt x="6441" y="16272"/>
                  <a:pt x="6615" y="16294"/>
                  <a:pt x="6770" y="16300"/>
                </a:cubicBezTo>
                <a:cubicBezTo>
                  <a:pt x="6986" y="16308"/>
                  <a:pt x="7092" y="16353"/>
                  <a:pt x="7221" y="16501"/>
                </a:cubicBezTo>
                <a:cubicBezTo>
                  <a:pt x="7377" y="16680"/>
                  <a:pt x="7382" y="16707"/>
                  <a:pt x="7276" y="16815"/>
                </a:cubicBezTo>
                <a:cubicBezTo>
                  <a:pt x="7153" y="16941"/>
                  <a:pt x="7247" y="16981"/>
                  <a:pt x="7380" y="16860"/>
                </a:cubicBezTo>
                <a:cubicBezTo>
                  <a:pt x="7436" y="16808"/>
                  <a:pt x="7508" y="16866"/>
                  <a:pt x="7630" y="17050"/>
                </a:cubicBezTo>
                <a:cubicBezTo>
                  <a:pt x="7723" y="17192"/>
                  <a:pt x="8008" y="17556"/>
                  <a:pt x="8263" y="17861"/>
                </a:cubicBezTo>
                <a:cubicBezTo>
                  <a:pt x="8554" y="18209"/>
                  <a:pt x="8812" y="18613"/>
                  <a:pt x="8952" y="18941"/>
                </a:cubicBezTo>
                <a:cubicBezTo>
                  <a:pt x="9075" y="19229"/>
                  <a:pt x="9238" y="19582"/>
                  <a:pt x="9311" y="19730"/>
                </a:cubicBezTo>
                <a:cubicBezTo>
                  <a:pt x="9385" y="19878"/>
                  <a:pt x="9501" y="20174"/>
                  <a:pt x="9567" y="20385"/>
                </a:cubicBezTo>
                <a:cubicBezTo>
                  <a:pt x="9697" y="20797"/>
                  <a:pt x="9854" y="20913"/>
                  <a:pt x="10122" y="20782"/>
                </a:cubicBezTo>
                <a:cubicBezTo>
                  <a:pt x="10275" y="20707"/>
                  <a:pt x="10310" y="20617"/>
                  <a:pt x="10402" y="20116"/>
                </a:cubicBezTo>
                <a:cubicBezTo>
                  <a:pt x="10431" y="19957"/>
                  <a:pt x="10485" y="19827"/>
                  <a:pt x="10518" y="19825"/>
                </a:cubicBezTo>
                <a:cubicBezTo>
                  <a:pt x="10551" y="19824"/>
                  <a:pt x="10922" y="20074"/>
                  <a:pt x="11347" y="20379"/>
                </a:cubicBezTo>
                <a:cubicBezTo>
                  <a:pt x="11771" y="20684"/>
                  <a:pt x="12242" y="20987"/>
                  <a:pt x="12389" y="21056"/>
                </a:cubicBezTo>
                <a:cubicBezTo>
                  <a:pt x="12536" y="21125"/>
                  <a:pt x="12689" y="21185"/>
                  <a:pt x="12736" y="21185"/>
                </a:cubicBezTo>
                <a:cubicBezTo>
                  <a:pt x="12993" y="21185"/>
                  <a:pt x="13619" y="21031"/>
                  <a:pt x="13723" y="20944"/>
                </a:cubicBezTo>
                <a:cubicBezTo>
                  <a:pt x="13790" y="20889"/>
                  <a:pt x="13898" y="20844"/>
                  <a:pt x="13961" y="20844"/>
                </a:cubicBezTo>
                <a:cubicBezTo>
                  <a:pt x="14024" y="20844"/>
                  <a:pt x="14096" y="20799"/>
                  <a:pt x="14119" y="20743"/>
                </a:cubicBezTo>
                <a:cubicBezTo>
                  <a:pt x="14142" y="20687"/>
                  <a:pt x="14204" y="20642"/>
                  <a:pt x="14259" y="20642"/>
                </a:cubicBezTo>
                <a:cubicBezTo>
                  <a:pt x="14315" y="20642"/>
                  <a:pt x="14424" y="20582"/>
                  <a:pt x="14497" y="20508"/>
                </a:cubicBezTo>
                <a:cubicBezTo>
                  <a:pt x="14570" y="20434"/>
                  <a:pt x="14675" y="20374"/>
                  <a:pt x="14729" y="20374"/>
                </a:cubicBezTo>
                <a:cubicBezTo>
                  <a:pt x="14954" y="20374"/>
                  <a:pt x="16208" y="19960"/>
                  <a:pt x="16459" y="19803"/>
                </a:cubicBezTo>
                <a:cubicBezTo>
                  <a:pt x="16608" y="19709"/>
                  <a:pt x="16792" y="19629"/>
                  <a:pt x="16867" y="19629"/>
                </a:cubicBezTo>
                <a:cubicBezTo>
                  <a:pt x="16942" y="19629"/>
                  <a:pt x="17118" y="19552"/>
                  <a:pt x="17257" y="19456"/>
                </a:cubicBezTo>
                <a:cubicBezTo>
                  <a:pt x="17396" y="19360"/>
                  <a:pt x="17576" y="19257"/>
                  <a:pt x="17659" y="19226"/>
                </a:cubicBezTo>
                <a:cubicBezTo>
                  <a:pt x="17919" y="19132"/>
                  <a:pt x="19105" y="18322"/>
                  <a:pt x="19518" y="17956"/>
                </a:cubicBezTo>
                <a:cubicBezTo>
                  <a:pt x="19735" y="17765"/>
                  <a:pt x="19958" y="17609"/>
                  <a:pt x="20012" y="17609"/>
                </a:cubicBezTo>
                <a:cubicBezTo>
                  <a:pt x="20136" y="17609"/>
                  <a:pt x="20435" y="17225"/>
                  <a:pt x="20377" y="17139"/>
                </a:cubicBezTo>
                <a:cubicBezTo>
                  <a:pt x="20314" y="17046"/>
                  <a:pt x="20610" y="16536"/>
                  <a:pt x="20871" y="16283"/>
                </a:cubicBezTo>
                <a:cubicBezTo>
                  <a:pt x="20992" y="16166"/>
                  <a:pt x="21068" y="16037"/>
                  <a:pt x="21041" y="15998"/>
                </a:cubicBezTo>
                <a:cubicBezTo>
                  <a:pt x="20989" y="15921"/>
                  <a:pt x="21275" y="15468"/>
                  <a:pt x="21468" y="15321"/>
                </a:cubicBezTo>
                <a:cubicBezTo>
                  <a:pt x="21546" y="15262"/>
                  <a:pt x="21584" y="15146"/>
                  <a:pt x="21584" y="15024"/>
                </a:cubicBezTo>
                <a:cubicBezTo>
                  <a:pt x="21583" y="14902"/>
                  <a:pt x="21540" y="14773"/>
                  <a:pt x="21462" y="14694"/>
                </a:cubicBezTo>
                <a:cubicBezTo>
                  <a:pt x="21386" y="14617"/>
                  <a:pt x="21339" y="14447"/>
                  <a:pt x="21334" y="14241"/>
                </a:cubicBezTo>
                <a:cubicBezTo>
                  <a:pt x="21330" y="14058"/>
                  <a:pt x="21303" y="13888"/>
                  <a:pt x="21273" y="13860"/>
                </a:cubicBezTo>
                <a:cubicBezTo>
                  <a:pt x="21190" y="13785"/>
                  <a:pt x="21206" y="13463"/>
                  <a:pt x="21297" y="13379"/>
                </a:cubicBezTo>
                <a:cubicBezTo>
                  <a:pt x="21424" y="13263"/>
                  <a:pt x="21320" y="13065"/>
                  <a:pt x="20926" y="12685"/>
                </a:cubicBezTo>
                <a:cubicBezTo>
                  <a:pt x="20726" y="12493"/>
                  <a:pt x="20572" y="12310"/>
                  <a:pt x="20590" y="12282"/>
                </a:cubicBezTo>
                <a:cubicBezTo>
                  <a:pt x="20609" y="12254"/>
                  <a:pt x="20561" y="12175"/>
                  <a:pt x="20481" y="12109"/>
                </a:cubicBezTo>
                <a:cubicBezTo>
                  <a:pt x="20393" y="12036"/>
                  <a:pt x="20335" y="11901"/>
                  <a:pt x="20335" y="11768"/>
                </a:cubicBezTo>
                <a:cubicBezTo>
                  <a:pt x="20335" y="11591"/>
                  <a:pt x="20288" y="11526"/>
                  <a:pt x="20097" y="11421"/>
                </a:cubicBezTo>
                <a:cubicBezTo>
                  <a:pt x="19966" y="11348"/>
                  <a:pt x="19728" y="11269"/>
                  <a:pt x="19567" y="11247"/>
                </a:cubicBezTo>
                <a:cubicBezTo>
                  <a:pt x="19405" y="11226"/>
                  <a:pt x="19056" y="11172"/>
                  <a:pt x="18793" y="11130"/>
                </a:cubicBezTo>
                <a:cubicBezTo>
                  <a:pt x="17667" y="10951"/>
                  <a:pt x="17173" y="10948"/>
                  <a:pt x="16081" y="11107"/>
                </a:cubicBezTo>
                <a:cubicBezTo>
                  <a:pt x="15561" y="11184"/>
                  <a:pt x="15334" y="11252"/>
                  <a:pt x="15173" y="11376"/>
                </a:cubicBezTo>
                <a:cubicBezTo>
                  <a:pt x="15056" y="11467"/>
                  <a:pt x="14914" y="11538"/>
                  <a:pt x="14856" y="11538"/>
                </a:cubicBezTo>
                <a:cubicBezTo>
                  <a:pt x="14799" y="11538"/>
                  <a:pt x="14730" y="11546"/>
                  <a:pt x="14704" y="11555"/>
                </a:cubicBezTo>
                <a:cubicBezTo>
                  <a:pt x="14678" y="11564"/>
                  <a:pt x="14633" y="11506"/>
                  <a:pt x="14601" y="11426"/>
                </a:cubicBezTo>
                <a:cubicBezTo>
                  <a:pt x="14547" y="11294"/>
                  <a:pt x="14683" y="11201"/>
                  <a:pt x="16100" y="10391"/>
                </a:cubicBezTo>
                <a:cubicBezTo>
                  <a:pt x="17054" y="9845"/>
                  <a:pt x="17778" y="9380"/>
                  <a:pt x="17976" y="9188"/>
                </a:cubicBezTo>
                <a:cubicBezTo>
                  <a:pt x="18383" y="8794"/>
                  <a:pt x="18720" y="8161"/>
                  <a:pt x="18720" y="7784"/>
                </a:cubicBezTo>
                <a:cubicBezTo>
                  <a:pt x="18720" y="7628"/>
                  <a:pt x="18752" y="7482"/>
                  <a:pt x="18793" y="7459"/>
                </a:cubicBezTo>
                <a:cubicBezTo>
                  <a:pt x="18834" y="7436"/>
                  <a:pt x="18854" y="7397"/>
                  <a:pt x="18836" y="7370"/>
                </a:cubicBezTo>
                <a:cubicBezTo>
                  <a:pt x="18817" y="7342"/>
                  <a:pt x="18830" y="7196"/>
                  <a:pt x="18866" y="7051"/>
                </a:cubicBezTo>
                <a:cubicBezTo>
                  <a:pt x="18917" y="6843"/>
                  <a:pt x="18913" y="6774"/>
                  <a:pt x="18829" y="6732"/>
                </a:cubicBezTo>
                <a:cubicBezTo>
                  <a:pt x="18705" y="6668"/>
                  <a:pt x="18688" y="6470"/>
                  <a:pt x="18799" y="6368"/>
                </a:cubicBezTo>
                <a:cubicBezTo>
                  <a:pt x="18889" y="6285"/>
                  <a:pt x="18750" y="5956"/>
                  <a:pt x="18574" y="5831"/>
                </a:cubicBezTo>
                <a:cubicBezTo>
                  <a:pt x="18499" y="5778"/>
                  <a:pt x="18467" y="5651"/>
                  <a:pt x="18476" y="5445"/>
                </a:cubicBezTo>
                <a:cubicBezTo>
                  <a:pt x="18483" y="5275"/>
                  <a:pt x="18458" y="5119"/>
                  <a:pt x="18421" y="5098"/>
                </a:cubicBezTo>
                <a:cubicBezTo>
                  <a:pt x="18384" y="5077"/>
                  <a:pt x="18354" y="4991"/>
                  <a:pt x="18354" y="4908"/>
                </a:cubicBezTo>
                <a:cubicBezTo>
                  <a:pt x="18354" y="4824"/>
                  <a:pt x="18284" y="4519"/>
                  <a:pt x="18202" y="4230"/>
                </a:cubicBezTo>
                <a:cubicBezTo>
                  <a:pt x="18097" y="3863"/>
                  <a:pt x="18076" y="3679"/>
                  <a:pt x="18129" y="3621"/>
                </a:cubicBezTo>
                <a:cubicBezTo>
                  <a:pt x="18170" y="3574"/>
                  <a:pt x="18189" y="3525"/>
                  <a:pt x="18171" y="3509"/>
                </a:cubicBezTo>
                <a:cubicBezTo>
                  <a:pt x="18154" y="3493"/>
                  <a:pt x="18166" y="3244"/>
                  <a:pt x="18196" y="2955"/>
                </a:cubicBezTo>
                <a:cubicBezTo>
                  <a:pt x="18226" y="2666"/>
                  <a:pt x="18222" y="2414"/>
                  <a:pt x="18190" y="2395"/>
                </a:cubicBezTo>
                <a:cubicBezTo>
                  <a:pt x="18157" y="2377"/>
                  <a:pt x="18135" y="2268"/>
                  <a:pt x="18135" y="2154"/>
                </a:cubicBezTo>
                <a:cubicBezTo>
                  <a:pt x="18135" y="1974"/>
                  <a:pt x="17393" y="711"/>
                  <a:pt x="16965" y="162"/>
                </a:cubicBezTo>
                <a:cubicBezTo>
                  <a:pt x="16880" y="53"/>
                  <a:pt x="16648" y="-1"/>
                  <a:pt x="16374" y="0"/>
                </a:cubicBezTo>
                <a:close/>
                <a:moveTo>
                  <a:pt x="7" y="9205"/>
                </a:moveTo>
                <a:cubicBezTo>
                  <a:pt x="-16" y="9226"/>
                  <a:pt x="19" y="9318"/>
                  <a:pt x="86" y="9412"/>
                </a:cubicBezTo>
                <a:cubicBezTo>
                  <a:pt x="256" y="9650"/>
                  <a:pt x="307" y="9624"/>
                  <a:pt x="165" y="9373"/>
                </a:cubicBezTo>
                <a:cubicBezTo>
                  <a:pt x="100" y="9258"/>
                  <a:pt x="29" y="9184"/>
                  <a:pt x="7" y="9205"/>
                </a:cubicBezTo>
                <a:close/>
                <a:moveTo>
                  <a:pt x="6216" y="16832"/>
                </a:moveTo>
                <a:cubicBezTo>
                  <a:pt x="6201" y="16818"/>
                  <a:pt x="5978" y="16989"/>
                  <a:pt x="5716" y="17212"/>
                </a:cubicBezTo>
                <a:lnTo>
                  <a:pt x="5241" y="17621"/>
                </a:lnTo>
                <a:lnTo>
                  <a:pt x="5704" y="17296"/>
                </a:lnTo>
                <a:cubicBezTo>
                  <a:pt x="6165" y="16976"/>
                  <a:pt x="6268" y="16879"/>
                  <a:pt x="6216" y="16832"/>
                </a:cubicBezTo>
                <a:close/>
                <a:moveTo>
                  <a:pt x="6880" y="21392"/>
                </a:moveTo>
                <a:cubicBezTo>
                  <a:pt x="6829" y="21399"/>
                  <a:pt x="6836" y="21422"/>
                  <a:pt x="6874" y="21459"/>
                </a:cubicBezTo>
                <a:cubicBezTo>
                  <a:pt x="6919" y="21503"/>
                  <a:pt x="6919" y="21551"/>
                  <a:pt x="6929" y="21599"/>
                </a:cubicBezTo>
                <a:lnTo>
                  <a:pt x="8385" y="21599"/>
                </a:lnTo>
                <a:cubicBezTo>
                  <a:pt x="7972" y="21527"/>
                  <a:pt x="7683" y="21455"/>
                  <a:pt x="7221" y="21409"/>
                </a:cubicBezTo>
                <a:cubicBezTo>
                  <a:pt x="7039" y="21391"/>
                  <a:pt x="6931" y="21385"/>
                  <a:pt x="6880" y="2139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48" name="IMG_2912.png" descr="IMG_2912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96236" y="738425"/>
            <a:ext cx="1740350" cy="15663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9" name="IMG_2897.jpeg" descr="IMG_2897.jpeg"/>
          <p:cNvPicPr>
            <a:picLocks noChangeAspect="1"/>
          </p:cNvPicPr>
          <p:nvPr/>
        </p:nvPicPr>
        <p:blipFill>
          <a:blip r:embed="rId9">
            <a:extLst/>
          </a:blip>
          <a:srcRect l="20857" t="5007" r="18444" b="5047"/>
          <a:stretch>
            <a:fillRect/>
          </a:stretch>
        </p:blipFill>
        <p:spPr>
          <a:xfrm>
            <a:off x="3066400" y="2451993"/>
            <a:ext cx="2572543" cy="19950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555" fill="norm" stroke="1" extrusionOk="0">
                <a:moveTo>
                  <a:pt x="4848" y="7"/>
                </a:moveTo>
                <a:cubicBezTo>
                  <a:pt x="4847" y="-41"/>
                  <a:pt x="4779" y="162"/>
                  <a:pt x="4698" y="462"/>
                </a:cubicBezTo>
                <a:cubicBezTo>
                  <a:pt x="4617" y="761"/>
                  <a:pt x="4515" y="1112"/>
                  <a:pt x="4472" y="1238"/>
                </a:cubicBezTo>
                <a:cubicBezTo>
                  <a:pt x="4428" y="1364"/>
                  <a:pt x="4370" y="1619"/>
                  <a:pt x="4342" y="1808"/>
                </a:cubicBezTo>
                <a:cubicBezTo>
                  <a:pt x="4314" y="1997"/>
                  <a:pt x="4270" y="2144"/>
                  <a:pt x="4245" y="2130"/>
                </a:cubicBezTo>
                <a:cubicBezTo>
                  <a:pt x="4221" y="2116"/>
                  <a:pt x="4175" y="2002"/>
                  <a:pt x="4142" y="1877"/>
                </a:cubicBezTo>
                <a:cubicBezTo>
                  <a:pt x="4109" y="1751"/>
                  <a:pt x="4032" y="1548"/>
                  <a:pt x="3973" y="1427"/>
                </a:cubicBezTo>
                <a:cubicBezTo>
                  <a:pt x="3856" y="1188"/>
                  <a:pt x="3242" y="331"/>
                  <a:pt x="3214" y="367"/>
                </a:cubicBezTo>
                <a:cubicBezTo>
                  <a:pt x="3179" y="412"/>
                  <a:pt x="3149" y="1203"/>
                  <a:pt x="3151" y="2023"/>
                </a:cubicBezTo>
                <a:cubicBezTo>
                  <a:pt x="3152" y="2486"/>
                  <a:pt x="3134" y="2881"/>
                  <a:pt x="3114" y="2897"/>
                </a:cubicBezTo>
                <a:cubicBezTo>
                  <a:pt x="3094" y="2913"/>
                  <a:pt x="3030" y="2857"/>
                  <a:pt x="2971" y="2777"/>
                </a:cubicBezTo>
                <a:cubicBezTo>
                  <a:pt x="2788" y="2526"/>
                  <a:pt x="2078" y="2013"/>
                  <a:pt x="1933" y="2027"/>
                </a:cubicBezTo>
                <a:cubicBezTo>
                  <a:pt x="1862" y="2034"/>
                  <a:pt x="1796" y="2069"/>
                  <a:pt x="1787" y="2104"/>
                </a:cubicBezTo>
                <a:cubicBezTo>
                  <a:pt x="1778" y="2139"/>
                  <a:pt x="1854" y="2302"/>
                  <a:pt x="1960" y="2469"/>
                </a:cubicBezTo>
                <a:cubicBezTo>
                  <a:pt x="2472" y="3282"/>
                  <a:pt x="2741" y="3829"/>
                  <a:pt x="2672" y="3918"/>
                </a:cubicBezTo>
                <a:cubicBezTo>
                  <a:pt x="2644" y="3954"/>
                  <a:pt x="2618" y="4043"/>
                  <a:pt x="2618" y="4115"/>
                </a:cubicBezTo>
                <a:cubicBezTo>
                  <a:pt x="2618" y="4217"/>
                  <a:pt x="2644" y="4248"/>
                  <a:pt x="2728" y="4248"/>
                </a:cubicBezTo>
                <a:cubicBezTo>
                  <a:pt x="2888" y="4248"/>
                  <a:pt x="2913" y="4354"/>
                  <a:pt x="2768" y="4424"/>
                </a:cubicBezTo>
                <a:cubicBezTo>
                  <a:pt x="2620" y="4496"/>
                  <a:pt x="2251" y="4786"/>
                  <a:pt x="2063" y="4981"/>
                </a:cubicBezTo>
                <a:cubicBezTo>
                  <a:pt x="1888" y="5162"/>
                  <a:pt x="1194" y="6022"/>
                  <a:pt x="1194" y="6058"/>
                </a:cubicBezTo>
                <a:cubicBezTo>
                  <a:pt x="1194" y="6073"/>
                  <a:pt x="1054" y="6320"/>
                  <a:pt x="885" y="6606"/>
                </a:cubicBezTo>
                <a:cubicBezTo>
                  <a:pt x="535" y="7198"/>
                  <a:pt x="212" y="8087"/>
                  <a:pt x="100" y="8772"/>
                </a:cubicBezTo>
                <a:cubicBezTo>
                  <a:pt x="-13" y="9459"/>
                  <a:pt x="-33" y="10605"/>
                  <a:pt x="53" y="11238"/>
                </a:cubicBezTo>
                <a:cubicBezTo>
                  <a:pt x="199" y="12308"/>
                  <a:pt x="673" y="13758"/>
                  <a:pt x="1134" y="14548"/>
                </a:cubicBezTo>
                <a:cubicBezTo>
                  <a:pt x="1473" y="15126"/>
                  <a:pt x="1943" y="15735"/>
                  <a:pt x="2319" y="16079"/>
                </a:cubicBezTo>
                <a:cubicBezTo>
                  <a:pt x="2606" y="16342"/>
                  <a:pt x="2660" y="16456"/>
                  <a:pt x="2495" y="16460"/>
                </a:cubicBezTo>
                <a:cubicBezTo>
                  <a:pt x="2272" y="16466"/>
                  <a:pt x="2195" y="16790"/>
                  <a:pt x="2356" y="17052"/>
                </a:cubicBezTo>
                <a:cubicBezTo>
                  <a:pt x="2636" y="17511"/>
                  <a:pt x="4257" y="17775"/>
                  <a:pt x="7057" y="17815"/>
                </a:cubicBezTo>
                <a:cubicBezTo>
                  <a:pt x="8813" y="17841"/>
                  <a:pt x="8845" y="17843"/>
                  <a:pt x="9110" y="17978"/>
                </a:cubicBezTo>
                <a:cubicBezTo>
                  <a:pt x="9621" y="18240"/>
                  <a:pt x="11098" y="18463"/>
                  <a:pt x="12294" y="18463"/>
                </a:cubicBezTo>
                <a:cubicBezTo>
                  <a:pt x="12531" y="18463"/>
                  <a:pt x="12738" y="18481"/>
                  <a:pt x="12753" y="18501"/>
                </a:cubicBezTo>
                <a:cubicBezTo>
                  <a:pt x="12807" y="18571"/>
                  <a:pt x="16243" y="18494"/>
                  <a:pt x="17165" y="18403"/>
                </a:cubicBezTo>
                <a:cubicBezTo>
                  <a:pt x="17479" y="18372"/>
                  <a:pt x="17758" y="18365"/>
                  <a:pt x="17784" y="18386"/>
                </a:cubicBezTo>
                <a:cubicBezTo>
                  <a:pt x="17813" y="18409"/>
                  <a:pt x="17784" y="18475"/>
                  <a:pt x="17707" y="18553"/>
                </a:cubicBezTo>
                <a:lnTo>
                  <a:pt x="17581" y="18682"/>
                </a:lnTo>
                <a:lnTo>
                  <a:pt x="17737" y="19076"/>
                </a:lnTo>
                <a:cubicBezTo>
                  <a:pt x="17828" y="19304"/>
                  <a:pt x="17941" y="19498"/>
                  <a:pt x="18004" y="19539"/>
                </a:cubicBezTo>
                <a:cubicBezTo>
                  <a:pt x="18144" y="19631"/>
                  <a:pt x="19180" y="19639"/>
                  <a:pt x="19058" y="19548"/>
                </a:cubicBezTo>
                <a:cubicBezTo>
                  <a:pt x="18997" y="19502"/>
                  <a:pt x="18987" y="19470"/>
                  <a:pt x="19025" y="19410"/>
                </a:cubicBezTo>
                <a:cubicBezTo>
                  <a:pt x="19100" y="19294"/>
                  <a:pt x="19092" y="19004"/>
                  <a:pt x="19008" y="18840"/>
                </a:cubicBezTo>
                <a:cubicBezTo>
                  <a:pt x="18937" y="18700"/>
                  <a:pt x="18578" y="18428"/>
                  <a:pt x="18370" y="18356"/>
                </a:cubicBezTo>
                <a:cubicBezTo>
                  <a:pt x="18214" y="18302"/>
                  <a:pt x="18247" y="18218"/>
                  <a:pt x="18456" y="18141"/>
                </a:cubicBezTo>
                <a:cubicBezTo>
                  <a:pt x="18561" y="18102"/>
                  <a:pt x="18788" y="18018"/>
                  <a:pt x="18958" y="17953"/>
                </a:cubicBezTo>
                <a:cubicBezTo>
                  <a:pt x="19256" y="17839"/>
                  <a:pt x="19544" y="17781"/>
                  <a:pt x="19967" y="17751"/>
                </a:cubicBezTo>
                <a:cubicBezTo>
                  <a:pt x="20264" y="17730"/>
                  <a:pt x="20895" y="17552"/>
                  <a:pt x="21105" y="17429"/>
                </a:cubicBezTo>
                <a:cubicBezTo>
                  <a:pt x="21315" y="17306"/>
                  <a:pt x="21567" y="16950"/>
                  <a:pt x="21567" y="16773"/>
                </a:cubicBezTo>
                <a:cubicBezTo>
                  <a:pt x="21567" y="16541"/>
                  <a:pt x="21314" y="16183"/>
                  <a:pt x="21031" y="16014"/>
                </a:cubicBezTo>
                <a:cubicBezTo>
                  <a:pt x="20807" y="15881"/>
                  <a:pt x="20372" y="15739"/>
                  <a:pt x="20013" y="15680"/>
                </a:cubicBezTo>
                <a:cubicBezTo>
                  <a:pt x="19820" y="15648"/>
                  <a:pt x="19769" y="15617"/>
                  <a:pt x="19737" y="15508"/>
                </a:cubicBezTo>
                <a:cubicBezTo>
                  <a:pt x="19686" y="15336"/>
                  <a:pt x="19278" y="14985"/>
                  <a:pt x="19002" y="14878"/>
                </a:cubicBezTo>
                <a:cubicBezTo>
                  <a:pt x="18884" y="14832"/>
                  <a:pt x="18594" y="14777"/>
                  <a:pt x="18360" y="14758"/>
                </a:cubicBezTo>
                <a:cubicBezTo>
                  <a:pt x="18125" y="14739"/>
                  <a:pt x="17920" y="14710"/>
                  <a:pt x="17904" y="14689"/>
                </a:cubicBezTo>
                <a:cubicBezTo>
                  <a:pt x="17887" y="14669"/>
                  <a:pt x="18003" y="14406"/>
                  <a:pt x="18160" y="14106"/>
                </a:cubicBezTo>
                <a:cubicBezTo>
                  <a:pt x="18485" y="13485"/>
                  <a:pt x="18835" y="12610"/>
                  <a:pt x="18875" y="12322"/>
                </a:cubicBezTo>
                <a:cubicBezTo>
                  <a:pt x="18890" y="12215"/>
                  <a:pt x="18967" y="11923"/>
                  <a:pt x="19048" y="11671"/>
                </a:cubicBezTo>
                <a:cubicBezTo>
                  <a:pt x="19130" y="11418"/>
                  <a:pt x="19211" y="11082"/>
                  <a:pt x="19228" y="10924"/>
                </a:cubicBezTo>
                <a:cubicBezTo>
                  <a:pt x="19245" y="10767"/>
                  <a:pt x="19281" y="10575"/>
                  <a:pt x="19304" y="10496"/>
                </a:cubicBezTo>
                <a:cubicBezTo>
                  <a:pt x="19379" y="10247"/>
                  <a:pt x="19525" y="9222"/>
                  <a:pt x="19547" y="8798"/>
                </a:cubicBezTo>
                <a:cubicBezTo>
                  <a:pt x="19573" y="8302"/>
                  <a:pt x="19518" y="8202"/>
                  <a:pt x="19228" y="8202"/>
                </a:cubicBezTo>
                <a:cubicBezTo>
                  <a:pt x="18956" y="8202"/>
                  <a:pt x="18371" y="8368"/>
                  <a:pt x="18133" y="8510"/>
                </a:cubicBezTo>
                <a:cubicBezTo>
                  <a:pt x="17924" y="8636"/>
                  <a:pt x="17396" y="9087"/>
                  <a:pt x="17351" y="9179"/>
                </a:cubicBezTo>
                <a:cubicBezTo>
                  <a:pt x="17299" y="9288"/>
                  <a:pt x="17245" y="9225"/>
                  <a:pt x="17092" y="8875"/>
                </a:cubicBezTo>
                <a:cubicBezTo>
                  <a:pt x="16938" y="8524"/>
                  <a:pt x="16639" y="8108"/>
                  <a:pt x="16373" y="7876"/>
                </a:cubicBezTo>
                <a:cubicBezTo>
                  <a:pt x="16300" y="7811"/>
                  <a:pt x="16058" y="7635"/>
                  <a:pt x="15837" y="7485"/>
                </a:cubicBezTo>
                <a:cubicBezTo>
                  <a:pt x="15437" y="7213"/>
                  <a:pt x="15081" y="6840"/>
                  <a:pt x="15032" y="6641"/>
                </a:cubicBezTo>
                <a:cubicBezTo>
                  <a:pt x="15018" y="6583"/>
                  <a:pt x="15061" y="6307"/>
                  <a:pt x="15129" y="6028"/>
                </a:cubicBezTo>
                <a:cubicBezTo>
                  <a:pt x="15240" y="5567"/>
                  <a:pt x="15280" y="5479"/>
                  <a:pt x="15548" y="5114"/>
                </a:cubicBezTo>
                <a:cubicBezTo>
                  <a:pt x="15711" y="4893"/>
                  <a:pt x="15960" y="4511"/>
                  <a:pt x="16104" y="4265"/>
                </a:cubicBezTo>
                <a:cubicBezTo>
                  <a:pt x="16247" y="4019"/>
                  <a:pt x="16424" y="3721"/>
                  <a:pt x="16493" y="3605"/>
                </a:cubicBezTo>
                <a:cubicBezTo>
                  <a:pt x="16634" y="3369"/>
                  <a:pt x="16660" y="3180"/>
                  <a:pt x="16546" y="3236"/>
                </a:cubicBezTo>
                <a:cubicBezTo>
                  <a:pt x="16507" y="3255"/>
                  <a:pt x="16451" y="3270"/>
                  <a:pt x="16420" y="3270"/>
                </a:cubicBezTo>
                <a:cubicBezTo>
                  <a:pt x="16388" y="3270"/>
                  <a:pt x="16245" y="3409"/>
                  <a:pt x="16100" y="3575"/>
                </a:cubicBezTo>
                <a:cubicBezTo>
                  <a:pt x="15534" y="4224"/>
                  <a:pt x="15420" y="4325"/>
                  <a:pt x="15348" y="4248"/>
                </a:cubicBezTo>
                <a:cubicBezTo>
                  <a:pt x="15305" y="4202"/>
                  <a:pt x="15282" y="4073"/>
                  <a:pt x="15282" y="3888"/>
                </a:cubicBezTo>
                <a:cubicBezTo>
                  <a:pt x="15282" y="3640"/>
                  <a:pt x="15234" y="3189"/>
                  <a:pt x="15162" y="2709"/>
                </a:cubicBezTo>
                <a:cubicBezTo>
                  <a:pt x="15142" y="2579"/>
                  <a:pt x="15135" y="2582"/>
                  <a:pt x="14932" y="2824"/>
                </a:cubicBezTo>
                <a:cubicBezTo>
                  <a:pt x="14817" y="2962"/>
                  <a:pt x="14608" y="3190"/>
                  <a:pt x="14467" y="3330"/>
                </a:cubicBezTo>
                <a:cubicBezTo>
                  <a:pt x="14326" y="3471"/>
                  <a:pt x="14128" y="3734"/>
                  <a:pt x="14024" y="3918"/>
                </a:cubicBezTo>
                <a:cubicBezTo>
                  <a:pt x="13856" y="4216"/>
                  <a:pt x="13828" y="4241"/>
                  <a:pt x="13778" y="4154"/>
                </a:cubicBezTo>
                <a:cubicBezTo>
                  <a:pt x="13747" y="4100"/>
                  <a:pt x="13734" y="4036"/>
                  <a:pt x="13748" y="4008"/>
                </a:cubicBezTo>
                <a:cubicBezTo>
                  <a:pt x="13762" y="3980"/>
                  <a:pt x="13757" y="3912"/>
                  <a:pt x="13738" y="3858"/>
                </a:cubicBezTo>
                <a:cubicBezTo>
                  <a:pt x="13719" y="3804"/>
                  <a:pt x="13681" y="3658"/>
                  <a:pt x="13651" y="3532"/>
                </a:cubicBezTo>
                <a:cubicBezTo>
                  <a:pt x="13601" y="3318"/>
                  <a:pt x="13394" y="2671"/>
                  <a:pt x="13242" y="2258"/>
                </a:cubicBezTo>
                <a:cubicBezTo>
                  <a:pt x="13153" y="2017"/>
                  <a:pt x="13018" y="1971"/>
                  <a:pt x="12979" y="2168"/>
                </a:cubicBezTo>
                <a:cubicBezTo>
                  <a:pt x="12951" y="2316"/>
                  <a:pt x="12623" y="2987"/>
                  <a:pt x="12580" y="2987"/>
                </a:cubicBezTo>
                <a:cubicBezTo>
                  <a:pt x="12567" y="2987"/>
                  <a:pt x="12522" y="2888"/>
                  <a:pt x="12480" y="2769"/>
                </a:cubicBezTo>
                <a:cubicBezTo>
                  <a:pt x="12369" y="2450"/>
                  <a:pt x="12025" y="1871"/>
                  <a:pt x="11861" y="1727"/>
                </a:cubicBezTo>
                <a:cubicBezTo>
                  <a:pt x="11674" y="1562"/>
                  <a:pt x="11359" y="1499"/>
                  <a:pt x="11359" y="1628"/>
                </a:cubicBezTo>
                <a:cubicBezTo>
                  <a:pt x="11359" y="1678"/>
                  <a:pt x="11391" y="1755"/>
                  <a:pt x="11432" y="1795"/>
                </a:cubicBezTo>
                <a:cubicBezTo>
                  <a:pt x="11618" y="1979"/>
                  <a:pt x="12020" y="2523"/>
                  <a:pt x="12151" y="2769"/>
                </a:cubicBezTo>
                <a:cubicBezTo>
                  <a:pt x="12282" y="3015"/>
                  <a:pt x="12298" y="3086"/>
                  <a:pt x="12321" y="3592"/>
                </a:cubicBezTo>
                <a:cubicBezTo>
                  <a:pt x="12345" y="4137"/>
                  <a:pt x="12344" y="4160"/>
                  <a:pt x="12184" y="4643"/>
                </a:cubicBezTo>
                <a:cubicBezTo>
                  <a:pt x="11852" y="5647"/>
                  <a:pt x="11862" y="5637"/>
                  <a:pt x="11016" y="5732"/>
                </a:cubicBezTo>
                <a:cubicBezTo>
                  <a:pt x="10677" y="5770"/>
                  <a:pt x="10327" y="5814"/>
                  <a:pt x="10241" y="5830"/>
                </a:cubicBezTo>
                <a:cubicBezTo>
                  <a:pt x="10094" y="5857"/>
                  <a:pt x="10062" y="5829"/>
                  <a:pt x="9679" y="5354"/>
                </a:cubicBezTo>
                <a:cubicBezTo>
                  <a:pt x="9196" y="4756"/>
                  <a:pt x="9011" y="4564"/>
                  <a:pt x="8860" y="4505"/>
                </a:cubicBezTo>
                <a:cubicBezTo>
                  <a:pt x="8799" y="4482"/>
                  <a:pt x="8719" y="4428"/>
                  <a:pt x="8681" y="4385"/>
                </a:cubicBezTo>
                <a:cubicBezTo>
                  <a:pt x="8616" y="4313"/>
                  <a:pt x="8412" y="4163"/>
                  <a:pt x="7992" y="3888"/>
                </a:cubicBezTo>
                <a:cubicBezTo>
                  <a:pt x="7894" y="3824"/>
                  <a:pt x="7761" y="3738"/>
                  <a:pt x="7696" y="3695"/>
                </a:cubicBezTo>
                <a:cubicBezTo>
                  <a:pt x="7631" y="3652"/>
                  <a:pt x="7495" y="3618"/>
                  <a:pt x="7396" y="3618"/>
                </a:cubicBezTo>
                <a:cubicBezTo>
                  <a:pt x="7297" y="3618"/>
                  <a:pt x="7205" y="3589"/>
                  <a:pt x="7190" y="3558"/>
                </a:cubicBezTo>
                <a:cubicBezTo>
                  <a:pt x="7175" y="3526"/>
                  <a:pt x="7088" y="3501"/>
                  <a:pt x="6997" y="3502"/>
                </a:cubicBezTo>
                <a:cubicBezTo>
                  <a:pt x="6906" y="3502"/>
                  <a:pt x="6671" y="3484"/>
                  <a:pt x="6475" y="3459"/>
                </a:cubicBezTo>
                <a:lnTo>
                  <a:pt x="6119" y="3416"/>
                </a:lnTo>
                <a:lnTo>
                  <a:pt x="6122" y="2957"/>
                </a:lnTo>
                <a:cubicBezTo>
                  <a:pt x="6125" y="2516"/>
                  <a:pt x="6315" y="1341"/>
                  <a:pt x="6481" y="736"/>
                </a:cubicBezTo>
                <a:cubicBezTo>
                  <a:pt x="6573" y="401"/>
                  <a:pt x="6502" y="339"/>
                  <a:pt x="6268" y="552"/>
                </a:cubicBezTo>
                <a:cubicBezTo>
                  <a:pt x="6069" y="733"/>
                  <a:pt x="5749" y="1412"/>
                  <a:pt x="5636" y="1894"/>
                </a:cubicBezTo>
                <a:cubicBezTo>
                  <a:pt x="5603" y="2036"/>
                  <a:pt x="5558" y="2148"/>
                  <a:pt x="5536" y="2143"/>
                </a:cubicBezTo>
                <a:cubicBezTo>
                  <a:pt x="5514" y="2137"/>
                  <a:pt x="5422" y="1868"/>
                  <a:pt x="5333" y="1542"/>
                </a:cubicBezTo>
                <a:cubicBezTo>
                  <a:pt x="5245" y="1216"/>
                  <a:pt x="5100" y="757"/>
                  <a:pt x="5011" y="522"/>
                </a:cubicBezTo>
                <a:cubicBezTo>
                  <a:pt x="4921" y="286"/>
                  <a:pt x="4849" y="55"/>
                  <a:pt x="4848" y="7"/>
                </a:cubicBezTo>
                <a:close/>
                <a:moveTo>
                  <a:pt x="6851" y="18639"/>
                </a:moveTo>
                <a:cubicBezTo>
                  <a:pt x="6813" y="18639"/>
                  <a:pt x="6631" y="18765"/>
                  <a:pt x="6445" y="18922"/>
                </a:cubicBezTo>
                <a:cubicBezTo>
                  <a:pt x="6061" y="19246"/>
                  <a:pt x="6006" y="19376"/>
                  <a:pt x="6129" y="19689"/>
                </a:cubicBezTo>
                <a:cubicBezTo>
                  <a:pt x="6195" y="19858"/>
                  <a:pt x="6238" y="19895"/>
                  <a:pt x="6388" y="19916"/>
                </a:cubicBezTo>
                <a:cubicBezTo>
                  <a:pt x="6486" y="19930"/>
                  <a:pt x="6653" y="19933"/>
                  <a:pt x="6761" y="19921"/>
                </a:cubicBezTo>
                <a:cubicBezTo>
                  <a:pt x="6868" y="19909"/>
                  <a:pt x="7006" y="19899"/>
                  <a:pt x="7067" y="19899"/>
                </a:cubicBezTo>
                <a:cubicBezTo>
                  <a:pt x="7155" y="19899"/>
                  <a:pt x="7167" y="19881"/>
                  <a:pt x="7127" y="19818"/>
                </a:cubicBezTo>
                <a:cubicBezTo>
                  <a:pt x="7088" y="19758"/>
                  <a:pt x="7093" y="19725"/>
                  <a:pt x="7147" y="19668"/>
                </a:cubicBezTo>
                <a:cubicBezTo>
                  <a:pt x="7238" y="19570"/>
                  <a:pt x="7390" y="19187"/>
                  <a:pt x="7390" y="19055"/>
                </a:cubicBezTo>
                <a:cubicBezTo>
                  <a:pt x="7390" y="18950"/>
                  <a:pt x="6986" y="18639"/>
                  <a:pt x="6851" y="18639"/>
                </a:cubicBezTo>
                <a:close/>
                <a:moveTo>
                  <a:pt x="12833" y="18660"/>
                </a:moveTo>
                <a:cubicBezTo>
                  <a:pt x="12760" y="18651"/>
                  <a:pt x="12696" y="18761"/>
                  <a:pt x="12650" y="18982"/>
                </a:cubicBezTo>
                <a:cubicBezTo>
                  <a:pt x="12572" y="19355"/>
                  <a:pt x="12681" y="19760"/>
                  <a:pt x="12926" y="19998"/>
                </a:cubicBezTo>
                <a:cubicBezTo>
                  <a:pt x="12968" y="20039"/>
                  <a:pt x="12993" y="20108"/>
                  <a:pt x="12979" y="20152"/>
                </a:cubicBezTo>
                <a:cubicBezTo>
                  <a:pt x="12963" y="20207"/>
                  <a:pt x="12997" y="20243"/>
                  <a:pt x="13083" y="20260"/>
                </a:cubicBezTo>
                <a:cubicBezTo>
                  <a:pt x="13289" y="20299"/>
                  <a:pt x="13868" y="20290"/>
                  <a:pt x="13988" y="20247"/>
                </a:cubicBezTo>
                <a:lnTo>
                  <a:pt x="14101" y="20208"/>
                </a:lnTo>
                <a:lnTo>
                  <a:pt x="13961" y="20144"/>
                </a:lnTo>
                <a:cubicBezTo>
                  <a:pt x="13824" y="20082"/>
                  <a:pt x="13822" y="20076"/>
                  <a:pt x="13868" y="19856"/>
                </a:cubicBezTo>
                <a:cubicBezTo>
                  <a:pt x="13953" y="19447"/>
                  <a:pt x="13902" y="19359"/>
                  <a:pt x="13419" y="19063"/>
                </a:cubicBezTo>
                <a:cubicBezTo>
                  <a:pt x="13180" y="18917"/>
                  <a:pt x="12949" y="18760"/>
                  <a:pt x="12906" y="18712"/>
                </a:cubicBezTo>
                <a:cubicBezTo>
                  <a:pt x="12880" y="18682"/>
                  <a:pt x="12857" y="18663"/>
                  <a:pt x="12833" y="18660"/>
                </a:cubicBezTo>
                <a:close/>
                <a:moveTo>
                  <a:pt x="16160" y="18797"/>
                </a:moveTo>
                <a:cubicBezTo>
                  <a:pt x="16085" y="18782"/>
                  <a:pt x="16042" y="18798"/>
                  <a:pt x="15971" y="18836"/>
                </a:cubicBezTo>
                <a:cubicBezTo>
                  <a:pt x="15872" y="18889"/>
                  <a:pt x="15797" y="18983"/>
                  <a:pt x="15758" y="19106"/>
                </a:cubicBezTo>
                <a:lnTo>
                  <a:pt x="15698" y="19295"/>
                </a:lnTo>
                <a:lnTo>
                  <a:pt x="15338" y="19278"/>
                </a:lnTo>
                <a:cubicBezTo>
                  <a:pt x="15074" y="19265"/>
                  <a:pt x="14941" y="19283"/>
                  <a:pt x="14839" y="19350"/>
                </a:cubicBezTo>
                <a:cubicBezTo>
                  <a:pt x="14590" y="19516"/>
                  <a:pt x="14493" y="19971"/>
                  <a:pt x="14633" y="20315"/>
                </a:cubicBezTo>
                <a:cubicBezTo>
                  <a:pt x="14669" y="20403"/>
                  <a:pt x="14686" y="20511"/>
                  <a:pt x="14673" y="20555"/>
                </a:cubicBezTo>
                <a:cubicBezTo>
                  <a:pt x="14647" y="20643"/>
                  <a:pt x="14785" y="20688"/>
                  <a:pt x="15149" y="20714"/>
                </a:cubicBezTo>
                <a:lnTo>
                  <a:pt x="15348" y="20731"/>
                </a:lnTo>
                <a:lnTo>
                  <a:pt x="15352" y="20958"/>
                </a:lnTo>
                <a:cubicBezTo>
                  <a:pt x="15354" y="21085"/>
                  <a:pt x="15379" y="21248"/>
                  <a:pt x="15408" y="21319"/>
                </a:cubicBezTo>
                <a:cubicBezTo>
                  <a:pt x="15438" y="21389"/>
                  <a:pt x="15449" y="21447"/>
                  <a:pt x="15435" y="21447"/>
                </a:cubicBezTo>
                <a:cubicBezTo>
                  <a:pt x="15420" y="21447"/>
                  <a:pt x="15423" y="21472"/>
                  <a:pt x="15438" y="21503"/>
                </a:cubicBezTo>
                <a:cubicBezTo>
                  <a:pt x="15454" y="21536"/>
                  <a:pt x="15656" y="21559"/>
                  <a:pt x="15917" y="21555"/>
                </a:cubicBezTo>
                <a:cubicBezTo>
                  <a:pt x="16167" y="21550"/>
                  <a:pt x="16321" y="21533"/>
                  <a:pt x="16260" y="21520"/>
                </a:cubicBezTo>
                <a:cubicBezTo>
                  <a:pt x="16038" y="21473"/>
                  <a:pt x="16038" y="21461"/>
                  <a:pt x="16200" y="21151"/>
                </a:cubicBezTo>
                <a:cubicBezTo>
                  <a:pt x="16338" y="20888"/>
                  <a:pt x="16356" y="20812"/>
                  <a:pt x="16343" y="20560"/>
                </a:cubicBezTo>
                <a:lnTo>
                  <a:pt x="16330" y="20272"/>
                </a:lnTo>
                <a:lnTo>
                  <a:pt x="16716" y="20242"/>
                </a:lnTo>
                <a:cubicBezTo>
                  <a:pt x="17127" y="20212"/>
                  <a:pt x="17307" y="20127"/>
                  <a:pt x="16962" y="20127"/>
                </a:cubicBezTo>
                <a:cubicBezTo>
                  <a:pt x="16849" y="20127"/>
                  <a:pt x="16746" y="20103"/>
                  <a:pt x="16733" y="20075"/>
                </a:cubicBezTo>
                <a:cubicBezTo>
                  <a:pt x="16719" y="20047"/>
                  <a:pt x="16788" y="19932"/>
                  <a:pt x="16886" y="19818"/>
                </a:cubicBezTo>
                <a:cubicBezTo>
                  <a:pt x="17071" y="19602"/>
                  <a:pt x="17110" y="19425"/>
                  <a:pt x="17009" y="19248"/>
                </a:cubicBezTo>
                <a:cubicBezTo>
                  <a:pt x="16978" y="19194"/>
                  <a:pt x="16765" y="19061"/>
                  <a:pt x="16536" y="18952"/>
                </a:cubicBezTo>
                <a:cubicBezTo>
                  <a:pt x="16341" y="18858"/>
                  <a:pt x="16235" y="18813"/>
                  <a:pt x="16160" y="18797"/>
                </a:cubicBezTo>
                <a:close/>
                <a:moveTo>
                  <a:pt x="2292" y="19325"/>
                </a:moveTo>
                <a:cubicBezTo>
                  <a:pt x="1973" y="19325"/>
                  <a:pt x="1859" y="19345"/>
                  <a:pt x="1817" y="19410"/>
                </a:cubicBezTo>
                <a:cubicBezTo>
                  <a:pt x="1786" y="19458"/>
                  <a:pt x="1733" y="19496"/>
                  <a:pt x="1700" y="19496"/>
                </a:cubicBezTo>
                <a:cubicBezTo>
                  <a:pt x="1616" y="19496"/>
                  <a:pt x="1498" y="19747"/>
                  <a:pt x="1530" y="19856"/>
                </a:cubicBezTo>
                <a:cubicBezTo>
                  <a:pt x="1545" y="19906"/>
                  <a:pt x="1604" y="19991"/>
                  <a:pt x="1663" y="20041"/>
                </a:cubicBezTo>
                <a:cubicBezTo>
                  <a:pt x="1723" y="20091"/>
                  <a:pt x="1773" y="20182"/>
                  <a:pt x="1773" y="20242"/>
                </a:cubicBezTo>
                <a:cubicBezTo>
                  <a:pt x="1773" y="20335"/>
                  <a:pt x="1811" y="20353"/>
                  <a:pt x="2006" y="20371"/>
                </a:cubicBezTo>
                <a:cubicBezTo>
                  <a:pt x="2135" y="20383"/>
                  <a:pt x="2284" y="20399"/>
                  <a:pt x="2336" y="20405"/>
                </a:cubicBezTo>
                <a:cubicBezTo>
                  <a:pt x="2532" y="20428"/>
                  <a:pt x="3133" y="20337"/>
                  <a:pt x="3021" y="20302"/>
                </a:cubicBezTo>
                <a:cubicBezTo>
                  <a:pt x="2916" y="20269"/>
                  <a:pt x="2910" y="20248"/>
                  <a:pt x="2924" y="19942"/>
                </a:cubicBezTo>
                <a:cubicBezTo>
                  <a:pt x="2938" y="19657"/>
                  <a:pt x="2924" y="19599"/>
                  <a:pt x="2825" y="19471"/>
                </a:cubicBezTo>
                <a:cubicBezTo>
                  <a:pt x="2719" y="19335"/>
                  <a:pt x="2683" y="19325"/>
                  <a:pt x="2292" y="1932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50" name="IMG_2914.jpeg" descr="IMG_2914.jpeg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71352" y="2237854"/>
            <a:ext cx="2349360" cy="24232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4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7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952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53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54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55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56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958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59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960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61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١٩٠</a:t>
            </a:r>
          </a:p>
        </p:txBody>
      </p:sp>
      <p:pic>
        <p:nvPicPr>
          <p:cNvPr id="2962" name="IMG_2901.png" descr="IMG_2901.png"/>
          <p:cNvPicPr>
            <a:picLocks noChangeAspect="1"/>
          </p:cNvPicPr>
          <p:nvPr/>
        </p:nvPicPr>
        <p:blipFill>
          <a:blip r:embed="rId3">
            <a:extLst/>
          </a:blip>
          <a:srcRect l="8851" t="31853" r="30468" b="30468"/>
          <a:stretch>
            <a:fillRect/>
          </a:stretch>
        </p:blipFill>
        <p:spPr>
          <a:xfrm rot="9349">
            <a:off x="762465" y="1185022"/>
            <a:ext cx="5739857" cy="2673003"/>
          </a:xfrm>
          <a:prstGeom prst="rect">
            <a:avLst/>
          </a:prstGeom>
          <a:ln w="12700">
            <a:miter lim="400000"/>
          </a:ln>
        </p:spPr>
      </p:pic>
      <p:sp>
        <p:nvSpPr>
          <p:cNvPr id="2963" name="٣"/>
          <p:cNvSpPr txBox="1"/>
          <p:nvPr/>
        </p:nvSpPr>
        <p:spPr>
          <a:xfrm>
            <a:off x="3320421" y="2848019"/>
            <a:ext cx="321625" cy="41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30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2964" name="١"/>
          <p:cNvSpPr txBox="1"/>
          <p:nvPr/>
        </p:nvSpPr>
        <p:spPr>
          <a:xfrm>
            <a:off x="2732984" y="1179110"/>
            <a:ext cx="205248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700">
                <a:solidFill>
                  <a:srgbClr val="99244F"/>
                </a:solidFill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2965" name="١"/>
          <p:cNvSpPr txBox="1"/>
          <p:nvPr/>
        </p:nvSpPr>
        <p:spPr>
          <a:xfrm>
            <a:off x="2105885" y="2045868"/>
            <a:ext cx="372596" cy="382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700">
                <a:solidFill>
                  <a:srgbClr val="99244F"/>
                </a:solidFill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2966" name="١"/>
          <p:cNvSpPr txBox="1"/>
          <p:nvPr/>
        </p:nvSpPr>
        <p:spPr>
          <a:xfrm>
            <a:off x="1286260" y="1151293"/>
            <a:ext cx="309308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700">
                <a:solidFill>
                  <a:srgbClr val="99244F"/>
                </a:solidFill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2967" name="٢"/>
          <p:cNvSpPr txBox="1"/>
          <p:nvPr/>
        </p:nvSpPr>
        <p:spPr>
          <a:xfrm>
            <a:off x="2193125" y="1151085"/>
            <a:ext cx="169590" cy="321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rgbClr val="669D34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2968" name="٢"/>
          <p:cNvSpPr txBox="1"/>
          <p:nvPr/>
        </p:nvSpPr>
        <p:spPr>
          <a:xfrm>
            <a:off x="1856881" y="1209821"/>
            <a:ext cx="169590" cy="321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rgbClr val="669D34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2969" name="٢"/>
          <p:cNvSpPr txBox="1"/>
          <p:nvPr/>
        </p:nvSpPr>
        <p:spPr>
          <a:xfrm>
            <a:off x="2256164" y="1417546"/>
            <a:ext cx="169591" cy="32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rgbClr val="669D34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2970" name="٢"/>
          <p:cNvSpPr txBox="1"/>
          <p:nvPr/>
        </p:nvSpPr>
        <p:spPr>
          <a:xfrm>
            <a:off x="2660294" y="1561184"/>
            <a:ext cx="169591" cy="32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rgbClr val="669D34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2971" name="٢"/>
          <p:cNvSpPr txBox="1"/>
          <p:nvPr/>
        </p:nvSpPr>
        <p:spPr>
          <a:xfrm>
            <a:off x="1937093" y="1561184"/>
            <a:ext cx="169590" cy="32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rgbClr val="669D34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2972" name="٢"/>
          <p:cNvSpPr txBox="1"/>
          <p:nvPr/>
        </p:nvSpPr>
        <p:spPr>
          <a:xfrm>
            <a:off x="2750813" y="1764580"/>
            <a:ext cx="169590" cy="321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rgbClr val="669D34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2973" name="٢"/>
          <p:cNvSpPr txBox="1"/>
          <p:nvPr/>
        </p:nvSpPr>
        <p:spPr>
          <a:xfrm>
            <a:off x="2490072" y="1817749"/>
            <a:ext cx="249149" cy="321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200">
                <a:solidFill>
                  <a:srgbClr val="669D34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2974" name="٢"/>
          <p:cNvSpPr txBox="1"/>
          <p:nvPr/>
        </p:nvSpPr>
        <p:spPr>
          <a:xfrm>
            <a:off x="2256164" y="1764580"/>
            <a:ext cx="219830" cy="321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200">
                <a:solidFill>
                  <a:srgbClr val="669D34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2975" name="٢"/>
          <p:cNvSpPr txBox="1"/>
          <p:nvPr/>
        </p:nvSpPr>
        <p:spPr>
          <a:xfrm>
            <a:off x="1290981" y="1555904"/>
            <a:ext cx="169591" cy="321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rgbClr val="669D34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2976" name="٢"/>
          <p:cNvSpPr txBox="1"/>
          <p:nvPr/>
        </p:nvSpPr>
        <p:spPr>
          <a:xfrm>
            <a:off x="1170327" y="1865798"/>
            <a:ext cx="169590" cy="32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200">
                <a:solidFill>
                  <a:srgbClr val="669D34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2977" name="٢"/>
          <p:cNvSpPr txBox="1"/>
          <p:nvPr/>
        </p:nvSpPr>
        <p:spPr>
          <a:xfrm>
            <a:off x="1664691" y="2076580"/>
            <a:ext cx="168861" cy="32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200">
                <a:solidFill>
                  <a:srgbClr val="669D34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2978" name="٢"/>
          <p:cNvSpPr txBox="1"/>
          <p:nvPr/>
        </p:nvSpPr>
        <p:spPr>
          <a:xfrm>
            <a:off x="1229833" y="2206700"/>
            <a:ext cx="251772" cy="321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200">
                <a:solidFill>
                  <a:srgbClr val="669D34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2979" name="٢"/>
          <p:cNvSpPr txBox="1"/>
          <p:nvPr/>
        </p:nvSpPr>
        <p:spPr>
          <a:xfrm>
            <a:off x="2498134" y="2206700"/>
            <a:ext cx="140660" cy="321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200">
                <a:solidFill>
                  <a:srgbClr val="669D34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2980" name="٣"/>
          <p:cNvSpPr txBox="1"/>
          <p:nvPr/>
        </p:nvSpPr>
        <p:spPr>
          <a:xfrm>
            <a:off x="2921138" y="1561184"/>
            <a:ext cx="169591" cy="32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rgbClr val="00A1D8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2981" name="٣"/>
          <p:cNvSpPr txBox="1"/>
          <p:nvPr/>
        </p:nvSpPr>
        <p:spPr>
          <a:xfrm>
            <a:off x="2079481" y="1367517"/>
            <a:ext cx="169591" cy="321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rgbClr val="01C7FC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2982" name="٣"/>
          <p:cNvSpPr txBox="1"/>
          <p:nvPr/>
        </p:nvSpPr>
        <p:spPr>
          <a:xfrm>
            <a:off x="1655900" y="1601878"/>
            <a:ext cx="169591" cy="321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rgbClr val="01C7FC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2983" name="٣"/>
          <p:cNvSpPr txBox="1"/>
          <p:nvPr/>
        </p:nvSpPr>
        <p:spPr>
          <a:xfrm>
            <a:off x="1867986" y="1764580"/>
            <a:ext cx="169591" cy="321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rgbClr val="01C7FC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2984" name="٣"/>
          <p:cNvSpPr txBox="1"/>
          <p:nvPr/>
        </p:nvSpPr>
        <p:spPr>
          <a:xfrm>
            <a:off x="2750813" y="2009602"/>
            <a:ext cx="169590" cy="321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rgbClr val="01C7FC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2985" name="٣"/>
          <p:cNvSpPr txBox="1"/>
          <p:nvPr/>
        </p:nvSpPr>
        <p:spPr>
          <a:xfrm>
            <a:off x="1440826" y="2009602"/>
            <a:ext cx="234084" cy="321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200">
                <a:solidFill>
                  <a:srgbClr val="01C7FC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2986" name="٢"/>
          <p:cNvSpPr txBox="1"/>
          <p:nvPr/>
        </p:nvSpPr>
        <p:spPr>
          <a:xfrm>
            <a:off x="2935603" y="2076580"/>
            <a:ext cx="140661" cy="32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200">
                <a:solidFill>
                  <a:srgbClr val="669D34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2987" name="٢"/>
          <p:cNvSpPr txBox="1"/>
          <p:nvPr/>
        </p:nvSpPr>
        <p:spPr>
          <a:xfrm>
            <a:off x="1477482" y="1762408"/>
            <a:ext cx="140660" cy="32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200">
                <a:solidFill>
                  <a:srgbClr val="669D34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pic>
        <p:nvPicPr>
          <p:cNvPr id="2988" name="IMG_2901.png" descr="IMG_2901.png"/>
          <p:cNvPicPr>
            <a:picLocks noChangeAspect="1"/>
          </p:cNvPicPr>
          <p:nvPr/>
        </p:nvPicPr>
        <p:blipFill>
          <a:blip r:embed="rId3">
            <a:extLst/>
          </a:blip>
          <a:srcRect l="13694" t="32041" r="79708" b="62141"/>
          <a:stretch>
            <a:fillRect/>
          </a:stretch>
        </p:blipFill>
        <p:spPr>
          <a:xfrm>
            <a:off x="2482317" y="2709046"/>
            <a:ext cx="669831" cy="44294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2989" name="IMG_2901.png" descr="IMG_2901.png"/>
          <p:cNvPicPr>
            <a:picLocks noChangeAspect="1"/>
          </p:cNvPicPr>
          <p:nvPr/>
        </p:nvPicPr>
        <p:blipFill>
          <a:blip r:embed="rId3">
            <a:extLst/>
          </a:blip>
          <a:srcRect l="24831" t="34705" r="73166" b="59078"/>
          <a:stretch>
            <a:fillRect/>
          </a:stretch>
        </p:blipFill>
        <p:spPr>
          <a:xfrm>
            <a:off x="2190582" y="2661306"/>
            <a:ext cx="203300" cy="47337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2990" name="IMG_2901.png" descr="IMG_2901.png"/>
          <p:cNvPicPr>
            <a:picLocks noChangeAspect="1"/>
          </p:cNvPicPr>
          <p:nvPr/>
        </p:nvPicPr>
        <p:blipFill>
          <a:blip r:embed="rId3">
            <a:extLst/>
          </a:blip>
          <a:srcRect l="22295" t="34687" r="75326" b="62141"/>
          <a:stretch>
            <a:fillRect/>
          </a:stretch>
        </p:blipFill>
        <p:spPr>
          <a:xfrm>
            <a:off x="1811744" y="2839457"/>
            <a:ext cx="291672" cy="29167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2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after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after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ntr" nodeType="after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ntr" nodeType="after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Class="entr" nodeType="afterEffect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2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afterEffect" presetSubtype="0" presetID="1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Class="entr" nodeType="afterEffect" presetSubtype="0" presetID="1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2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Class="entr" nodeType="afterEffect" presetSubtype="0" presetID="1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2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Class="entr" nodeType="afterEffect" presetSubtype="0" presetID="1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2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entr" nodeType="afterEffect" presetSubtype="0" presetID="1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2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Class="entr" nodeType="clickEffect" presetSubtype="0" presetID="1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Class="entr" nodeType="afterEffect" presetSubtype="0" presetID="1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2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Class="entr" nodeType="afterEffect" presetSubtype="0" presetID="1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Class="entr" nodeType="afterEffect" presetSubtype="0" presetID="1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2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Class="entr" nodeType="afterEffect" presetSubtype="0" presetID="1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2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Class="entr" nodeType="afterEffect" presetSubtype="0" presetID="1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2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68" grpId="9"/>
      <p:bldP build="whole" bldLvl="1" animBg="1" rev="0" advAuto="0" spid="2974" grpId="14"/>
      <p:bldP build="whole" bldLvl="1" animBg="1" rev="0" advAuto="0" spid="2986" grpId="13"/>
      <p:bldP build="whole" bldLvl="1" animBg="1" rev="0" advAuto="0" spid="2981" grpId="24"/>
      <p:bldP build="whole" bldLvl="1" animBg="1" rev="0" advAuto="0" spid="2984" grpId="27"/>
      <p:bldP build="whole" bldLvl="1" animBg="1" rev="0" advAuto="0" spid="2985" grpId="28"/>
      <p:bldP build="whole" bldLvl="1" animBg="1" rev="0" advAuto="0" spid="2987" grpId="21"/>
      <p:bldP build="whole" bldLvl="1" animBg="1" rev="0" advAuto="0" spid="2978" grpId="19"/>
      <p:bldP build="whole" bldLvl="1" animBg="1" rev="0" advAuto="0" spid="2979" grpId="15"/>
      <p:bldP build="whole" bldLvl="1" animBg="1" rev="0" advAuto="0" spid="2966" grpId="6"/>
      <p:bldP build="whole" bldLvl="1" animBg="1" rev="0" advAuto="0" spid="2972" grpId="12"/>
      <p:bldP build="whole" bldLvl="1" animBg="1" rev="0" advAuto="0" spid="2967" grpId="8"/>
      <p:bldP build="whole" bldLvl="1" animBg="1" rev="0" advAuto="0" spid="2964" grpId="5"/>
      <p:bldP build="whole" bldLvl="1" animBg="1" rev="0" advAuto="0" spid="2971" grpId="22"/>
      <p:bldP build="whole" bldLvl="1" animBg="1" rev="0" advAuto="0" spid="2980" grpId="23"/>
      <p:bldP build="whole" bldLvl="1" animBg="1" rev="0" advAuto="0" spid="2989" grpId="3"/>
      <p:bldP build="whole" bldLvl="1" animBg="1" rev="0" advAuto="0" spid="2975" grpId="17"/>
      <p:bldP build="whole" bldLvl="1" animBg="1" rev="0" advAuto="0" spid="2977" grpId="20"/>
      <p:bldP build="whole" bldLvl="1" animBg="1" rev="0" advAuto="0" spid="2963" grpId="1"/>
      <p:bldP build="whole" bldLvl="1" animBg="1" rev="0" advAuto="0" spid="2970" grpId="11"/>
      <p:bldP build="whole" bldLvl="1" animBg="1" rev="0" advAuto="0" spid="2983" grpId="25"/>
      <p:bldP build="whole" bldLvl="1" animBg="1" rev="0" advAuto="0" spid="2965" grpId="7"/>
      <p:bldP build="whole" bldLvl="1" animBg="1" rev="0" advAuto="0" spid="2982" grpId="26"/>
      <p:bldP build="whole" bldLvl="1" animBg="1" rev="0" advAuto="0" spid="2990" grpId="4"/>
      <p:bldP build="whole" bldLvl="1" animBg="1" rev="0" advAuto="0" spid="2973" grpId="16"/>
      <p:bldP build="whole" bldLvl="1" animBg="1" rev="0" advAuto="0" spid="2988" grpId="2"/>
      <p:bldP build="whole" bldLvl="1" animBg="1" rev="0" advAuto="0" spid="2969" grpId="10"/>
      <p:bldP build="whole" bldLvl="1" animBg="1" rev="0" advAuto="0" spid="2976" grpId="18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7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992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93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94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95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96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998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99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000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01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١٩٠</a:t>
            </a:r>
          </a:p>
        </p:txBody>
      </p:sp>
      <p:sp>
        <p:nvSpPr>
          <p:cNvPr id="3002" name="المفردات…"/>
          <p:cNvSpPr txBox="1"/>
          <p:nvPr/>
        </p:nvSpPr>
        <p:spPr>
          <a:xfrm>
            <a:off x="6443829" y="2821988"/>
            <a:ext cx="1691145" cy="656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500"/>
            </a:pPr>
            <a:r>
              <a:rPr>
                <a:solidFill>
                  <a:srgbClr val="B51A00"/>
                </a:solidFill>
              </a:rPr>
              <a:t>المفردات</a:t>
            </a:r>
          </a:p>
          <a:p>
            <a:pPr algn="ctr" rtl="0">
              <a:defRPr b="1" sz="1500"/>
            </a:pPr>
            <a:r>
              <a:t>المضلعات المتطابقة</a:t>
            </a:r>
          </a:p>
        </p:txBody>
      </p:sp>
      <p:sp>
        <p:nvSpPr>
          <p:cNvPr id="3003" name="المضلعات المتطابقة هي…"/>
          <p:cNvSpPr/>
          <p:nvPr/>
        </p:nvSpPr>
        <p:spPr>
          <a:xfrm>
            <a:off x="3457676" y="1631807"/>
            <a:ext cx="2995598" cy="586607"/>
          </a:xfrm>
          <a:prstGeom prst="roundRect">
            <a:avLst>
              <a:gd name="adj" fmla="val 32475"/>
            </a:avLst>
          </a:prstGeom>
          <a:solidFill>
            <a:srgbClr val="FFFFFF"/>
          </a:solidFill>
          <a:ln w="25400">
            <a:solidFill>
              <a:schemeClr val="accent6">
                <a:satOff val="-19776"/>
                <a:lumOff val="-12627"/>
              </a:schemeClr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>
                <a:solidFill>
                  <a:srgbClr val="B92D5D"/>
                </a:solidFill>
              </a:defRPr>
            </a:pPr>
            <a:r>
              <a:t>المضلعات المتطابقة هي </a:t>
            </a:r>
          </a:p>
          <a:p>
            <a:pPr algn="ctr" rtl="0">
              <a:defRPr b="1"/>
            </a:pPr>
            <a:r>
              <a:t>المضلعات التي لها نفس القياس والشكل </a:t>
            </a:r>
          </a:p>
        </p:txBody>
      </p:sp>
      <p:grpSp>
        <p:nvGrpSpPr>
          <p:cNvPr id="3017" name="تجميع"/>
          <p:cNvGrpSpPr/>
          <p:nvPr/>
        </p:nvGrpSpPr>
        <p:grpSpPr>
          <a:xfrm>
            <a:off x="1438258" y="1390582"/>
            <a:ext cx="1799535" cy="1799535"/>
            <a:chOff x="0" y="0"/>
            <a:chExt cx="1799534" cy="1799534"/>
          </a:xfrm>
        </p:grpSpPr>
        <p:sp>
          <p:nvSpPr>
            <p:cNvPr id="3004" name="المثلث"/>
            <p:cNvSpPr/>
            <p:nvPr/>
          </p:nvSpPr>
          <p:spPr>
            <a:xfrm>
              <a:off x="-1" y="-1"/>
              <a:ext cx="1799536" cy="1799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76200" cap="flat">
              <a:solidFill>
                <a:srgbClr val="FFB5A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grpSp>
          <p:nvGrpSpPr>
            <p:cNvPr id="3007" name="الشكل"/>
            <p:cNvGrpSpPr/>
            <p:nvPr/>
          </p:nvGrpSpPr>
          <p:grpSpPr>
            <a:xfrm>
              <a:off x="1505589" y="25515"/>
              <a:ext cx="73737" cy="175733"/>
              <a:chOff x="0" y="0"/>
              <a:chExt cx="73736" cy="175731"/>
            </a:xfrm>
          </p:grpSpPr>
          <p:sp>
            <p:nvSpPr>
              <p:cNvPr id="3006" name="الشكل"/>
              <p:cNvSpPr/>
              <p:nvPr/>
            </p:nvSpPr>
            <p:spPr>
              <a:xfrm>
                <a:off x="6350" y="6350"/>
                <a:ext cx="61037" cy="163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1" h="21408" fill="norm" stroke="1" extrusionOk="0">
                    <a:moveTo>
                      <a:pt x="18447" y="0"/>
                    </a:moveTo>
                    <a:cubicBezTo>
                      <a:pt x="13732" y="0"/>
                      <a:pt x="8992" y="1072"/>
                      <a:pt x="5395" y="3173"/>
                    </a:cubicBezTo>
                    <a:cubicBezTo>
                      <a:pt x="-1799" y="7376"/>
                      <a:pt x="-1799" y="14181"/>
                      <a:pt x="5395" y="18384"/>
                    </a:cubicBezTo>
                    <a:cubicBezTo>
                      <a:pt x="9343" y="20690"/>
                      <a:pt x="14638" y="21600"/>
                      <a:pt x="19801" y="21375"/>
                    </a:cubicBezTo>
                    <a:cubicBezTo>
                      <a:pt x="18387" y="20811"/>
                      <a:pt x="16972" y="20203"/>
                      <a:pt x="15793" y="19259"/>
                    </a:cubicBezTo>
                    <a:cubicBezTo>
                      <a:pt x="9935" y="14571"/>
                      <a:pt x="9935" y="6986"/>
                      <a:pt x="15793" y="2298"/>
                    </a:cubicBezTo>
                    <a:cubicBezTo>
                      <a:pt x="16974" y="1354"/>
                      <a:pt x="18385" y="710"/>
                      <a:pt x="19801" y="146"/>
                    </a:cubicBezTo>
                    <a:cubicBezTo>
                      <a:pt x="19343" y="126"/>
                      <a:pt x="18907" y="0"/>
                      <a:pt x="18447" y="0"/>
                    </a:cubicBezTo>
                    <a:close/>
                  </a:path>
                </a:pathLst>
              </a:custGeom>
              <a:solidFill>
                <a:schemeClr val="accent4">
                  <a:lumOff val="13627"/>
                </a:schemeClr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005" name="الشكل الشكل" descr="الشكل الشكل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73737" cy="175732"/>
              </a:xfrm>
              <a:prstGeom prst="rect">
                <a:avLst/>
              </a:prstGeom>
              <a:effectLst/>
            </p:spPr>
          </p:pic>
        </p:grpSp>
        <p:grpSp>
          <p:nvGrpSpPr>
            <p:cNvPr id="3010" name="الشكل"/>
            <p:cNvGrpSpPr/>
            <p:nvPr/>
          </p:nvGrpSpPr>
          <p:grpSpPr>
            <a:xfrm>
              <a:off x="1447990" y="25515"/>
              <a:ext cx="73737" cy="175733"/>
              <a:chOff x="0" y="0"/>
              <a:chExt cx="73736" cy="175731"/>
            </a:xfrm>
          </p:grpSpPr>
          <p:sp>
            <p:nvSpPr>
              <p:cNvPr id="3009" name="الشكل"/>
              <p:cNvSpPr/>
              <p:nvPr/>
            </p:nvSpPr>
            <p:spPr>
              <a:xfrm>
                <a:off x="6350" y="6350"/>
                <a:ext cx="61037" cy="163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1" h="21408" fill="norm" stroke="1" extrusionOk="0">
                    <a:moveTo>
                      <a:pt x="18447" y="0"/>
                    </a:moveTo>
                    <a:cubicBezTo>
                      <a:pt x="13732" y="0"/>
                      <a:pt x="8992" y="1072"/>
                      <a:pt x="5395" y="3173"/>
                    </a:cubicBezTo>
                    <a:cubicBezTo>
                      <a:pt x="-1799" y="7376"/>
                      <a:pt x="-1799" y="14181"/>
                      <a:pt x="5395" y="18384"/>
                    </a:cubicBezTo>
                    <a:cubicBezTo>
                      <a:pt x="9343" y="20690"/>
                      <a:pt x="14638" y="21600"/>
                      <a:pt x="19801" y="21375"/>
                    </a:cubicBezTo>
                    <a:cubicBezTo>
                      <a:pt x="18387" y="20811"/>
                      <a:pt x="16972" y="20203"/>
                      <a:pt x="15793" y="19259"/>
                    </a:cubicBezTo>
                    <a:cubicBezTo>
                      <a:pt x="9935" y="14571"/>
                      <a:pt x="9935" y="6986"/>
                      <a:pt x="15793" y="2298"/>
                    </a:cubicBezTo>
                    <a:cubicBezTo>
                      <a:pt x="16974" y="1354"/>
                      <a:pt x="18385" y="710"/>
                      <a:pt x="19801" y="146"/>
                    </a:cubicBezTo>
                    <a:cubicBezTo>
                      <a:pt x="19343" y="126"/>
                      <a:pt x="18907" y="0"/>
                      <a:pt x="18447" y="0"/>
                    </a:cubicBezTo>
                    <a:close/>
                  </a:path>
                </a:pathLst>
              </a:custGeom>
              <a:solidFill>
                <a:schemeClr val="accent4">
                  <a:lumOff val="13627"/>
                </a:schemeClr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008" name="الشكل الشكل" descr="الشكل الشكل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73737" cy="175732"/>
              </a:xfrm>
              <a:prstGeom prst="rect">
                <a:avLst/>
              </a:prstGeom>
              <a:effectLst/>
            </p:spPr>
          </p:pic>
        </p:grpSp>
        <p:grpSp>
          <p:nvGrpSpPr>
            <p:cNvPr id="3013" name="الشكل"/>
            <p:cNvGrpSpPr/>
            <p:nvPr/>
          </p:nvGrpSpPr>
          <p:grpSpPr>
            <a:xfrm rot="5400000">
              <a:off x="68572" y="1428918"/>
              <a:ext cx="73737" cy="175733"/>
              <a:chOff x="0" y="0"/>
              <a:chExt cx="73736" cy="175731"/>
            </a:xfrm>
          </p:grpSpPr>
          <p:sp>
            <p:nvSpPr>
              <p:cNvPr id="3012" name="الشكل"/>
              <p:cNvSpPr/>
              <p:nvPr/>
            </p:nvSpPr>
            <p:spPr>
              <a:xfrm>
                <a:off x="6350" y="6350"/>
                <a:ext cx="61037" cy="163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1" h="21408" fill="norm" stroke="1" extrusionOk="0">
                    <a:moveTo>
                      <a:pt x="18447" y="0"/>
                    </a:moveTo>
                    <a:cubicBezTo>
                      <a:pt x="13732" y="0"/>
                      <a:pt x="8992" y="1072"/>
                      <a:pt x="5395" y="3173"/>
                    </a:cubicBezTo>
                    <a:cubicBezTo>
                      <a:pt x="-1799" y="7376"/>
                      <a:pt x="-1799" y="14181"/>
                      <a:pt x="5395" y="18384"/>
                    </a:cubicBezTo>
                    <a:cubicBezTo>
                      <a:pt x="9343" y="20690"/>
                      <a:pt x="14638" y="21600"/>
                      <a:pt x="19801" y="21375"/>
                    </a:cubicBezTo>
                    <a:cubicBezTo>
                      <a:pt x="18387" y="20811"/>
                      <a:pt x="16972" y="20203"/>
                      <a:pt x="15793" y="19259"/>
                    </a:cubicBezTo>
                    <a:cubicBezTo>
                      <a:pt x="9935" y="14571"/>
                      <a:pt x="9935" y="6986"/>
                      <a:pt x="15793" y="2298"/>
                    </a:cubicBezTo>
                    <a:cubicBezTo>
                      <a:pt x="16974" y="1354"/>
                      <a:pt x="18385" y="710"/>
                      <a:pt x="19801" y="146"/>
                    </a:cubicBezTo>
                    <a:cubicBezTo>
                      <a:pt x="19343" y="126"/>
                      <a:pt x="18907" y="0"/>
                      <a:pt x="18447" y="0"/>
                    </a:cubicBezTo>
                    <a:close/>
                  </a:path>
                </a:pathLst>
              </a:custGeom>
              <a:solidFill>
                <a:schemeClr val="accent4">
                  <a:lumOff val="13627"/>
                </a:schemeClr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011" name="الشكل الشكل" descr="الشكل الشكل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73737" cy="175732"/>
              </a:xfrm>
              <a:prstGeom prst="rect">
                <a:avLst/>
              </a:prstGeom>
              <a:effectLst/>
            </p:spPr>
          </p:pic>
        </p:grpSp>
        <p:grpSp>
          <p:nvGrpSpPr>
            <p:cNvPr id="3016" name="مربع"/>
            <p:cNvGrpSpPr/>
            <p:nvPr/>
          </p:nvGrpSpPr>
          <p:grpSpPr>
            <a:xfrm>
              <a:off x="22309" y="2040"/>
              <a:ext cx="170998" cy="170998"/>
              <a:chOff x="0" y="0"/>
              <a:chExt cx="170997" cy="170997"/>
            </a:xfrm>
          </p:grpSpPr>
          <p:sp>
            <p:nvSpPr>
              <p:cNvPr id="3015" name="مربع"/>
              <p:cNvSpPr/>
              <p:nvPr/>
            </p:nvSpPr>
            <p:spPr>
              <a:xfrm>
                <a:off x="12700" y="12700"/>
                <a:ext cx="145598" cy="145598"/>
              </a:xfrm>
              <a:prstGeom prst="rect">
                <a:avLst/>
              </a:prstGeom>
              <a:solidFill>
                <a:schemeClr val="accent4">
                  <a:lumOff val="13627"/>
                </a:schemeClr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014" name="مربع مربع" descr="مربع مربع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70998" cy="170998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3020" name="IMG_2902.png"/>
          <p:cNvGrpSpPr/>
          <p:nvPr/>
        </p:nvGrpSpPr>
        <p:grpSpPr>
          <a:xfrm>
            <a:off x="3861807" y="3127784"/>
            <a:ext cx="2543575" cy="1588011"/>
            <a:chOff x="0" y="0"/>
            <a:chExt cx="2543573" cy="1588009"/>
          </a:xfrm>
        </p:grpSpPr>
        <p:pic>
          <p:nvPicPr>
            <p:cNvPr id="3019" name="IMG_2902.png" descr="IMG_2902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2496" t="28437" r="31937" b="26465"/>
            <a:stretch>
              <a:fillRect/>
            </a:stretch>
          </p:blipFill>
          <p:spPr>
            <a:xfrm>
              <a:off x="50800" y="50800"/>
              <a:ext cx="2441974" cy="148641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18" name="IMG_2902.png" descr="IMG_2902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-1"/>
              <a:ext cx="2543574" cy="1588011"/>
            </a:xfrm>
            <a:prstGeom prst="rect">
              <a:avLst/>
            </a:prstGeom>
            <a:effectLst/>
          </p:spPr>
        </p:pic>
      </p:grpSp>
      <p:grpSp>
        <p:nvGrpSpPr>
          <p:cNvPr id="3035" name="تجميع"/>
          <p:cNvGrpSpPr/>
          <p:nvPr/>
        </p:nvGrpSpPr>
        <p:grpSpPr>
          <a:xfrm>
            <a:off x="1438258" y="1390582"/>
            <a:ext cx="1799535" cy="1799535"/>
            <a:chOff x="0" y="0"/>
            <a:chExt cx="1799534" cy="1799534"/>
          </a:xfrm>
        </p:grpSpPr>
        <p:grpSp>
          <p:nvGrpSpPr>
            <p:cNvPr id="3031" name="تجميع"/>
            <p:cNvGrpSpPr/>
            <p:nvPr/>
          </p:nvGrpSpPr>
          <p:grpSpPr>
            <a:xfrm>
              <a:off x="0" y="-1"/>
              <a:ext cx="1799535" cy="1799536"/>
              <a:chOff x="0" y="0"/>
              <a:chExt cx="1799534" cy="1799534"/>
            </a:xfrm>
          </p:grpSpPr>
          <p:sp>
            <p:nvSpPr>
              <p:cNvPr id="3021" name="المثلث"/>
              <p:cNvSpPr/>
              <p:nvPr/>
            </p:nvSpPr>
            <p:spPr>
              <a:xfrm>
                <a:off x="-1" y="-1"/>
                <a:ext cx="1799536" cy="1799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76200" cap="flat">
                <a:solidFill>
                  <a:srgbClr val="01C7FC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57200">
                  <a:defRPr sz="3200">
                    <a:solidFill>
                      <a:srgbClr val="FFFFFF"/>
                    </a:solidFill>
                    <a:latin typeface="Geeza Pro Regular"/>
                    <a:ea typeface="Geeza Pro Regular"/>
                    <a:cs typeface="Geeza Pro Regular"/>
                    <a:sym typeface="Geeza Pro Regular"/>
                  </a:defRPr>
                </a:pPr>
              </a:p>
            </p:txBody>
          </p:sp>
          <p:grpSp>
            <p:nvGrpSpPr>
              <p:cNvPr id="3024" name="الشكل"/>
              <p:cNvGrpSpPr/>
              <p:nvPr/>
            </p:nvGrpSpPr>
            <p:grpSpPr>
              <a:xfrm>
                <a:off x="1447990" y="25515"/>
                <a:ext cx="73737" cy="175733"/>
                <a:chOff x="0" y="0"/>
                <a:chExt cx="73736" cy="175731"/>
              </a:xfrm>
            </p:grpSpPr>
            <p:sp>
              <p:nvSpPr>
                <p:cNvPr id="3023" name="الشكل"/>
                <p:cNvSpPr/>
                <p:nvPr/>
              </p:nvSpPr>
              <p:spPr>
                <a:xfrm>
                  <a:off x="6350" y="6350"/>
                  <a:ext cx="61037" cy="163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1" h="21408" fill="norm" stroke="1" extrusionOk="0">
                      <a:moveTo>
                        <a:pt x="18447" y="0"/>
                      </a:moveTo>
                      <a:cubicBezTo>
                        <a:pt x="13732" y="0"/>
                        <a:pt x="8992" y="1072"/>
                        <a:pt x="5395" y="3173"/>
                      </a:cubicBezTo>
                      <a:cubicBezTo>
                        <a:pt x="-1799" y="7376"/>
                        <a:pt x="-1799" y="14181"/>
                        <a:pt x="5395" y="18384"/>
                      </a:cubicBezTo>
                      <a:cubicBezTo>
                        <a:pt x="9343" y="20690"/>
                        <a:pt x="14638" y="21600"/>
                        <a:pt x="19801" y="21375"/>
                      </a:cubicBezTo>
                      <a:cubicBezTo>
                        <a:pt x="18387" y="20811"/>
                        <a:pt x="16972" y="20203"/>
                        <a:pt x="15793" y="19259"/>
                      </a:cubicBezTo>
                      <a:cubicBezTo>
                        <a:pt x="9935" y="14571"/>
                        <a:pt x="9935" y="6986"/>
                        <a:pt x="15793" y="2298"/>
                      </a:cubicBezTo>
                      <a:cubicBezTo>
                        <a:pt x="16974" y="1354"/>
                        <a:pt x="18385" y="710"/>
                        <a:pt x="19801" y="146"/>
                      </a:cubicBezTo>
                      <a:cubicBezTo>
                        <a:pt x="19343" y="126"/>
                        <a:pt x="18907" y="0"/>
                        <a:pt x="18447" y="0"/>
                      </a:cubicBezTo>
                      <a:close/>
                    </a:path>
                  </a:pathLst>
                </a:custGeom>
                <a:solidFill>
                  <a:schemeClr val="accent4">
                    <a:lumOff val="13627"/>
                  </a:schemeClr>
                </a:solidFill>
                <a:ln>
                  <a:noFill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  <p:pic>
              <p:nvPicPr>
                <p:cNvPr id="3022" name="الشكل الشكل" descr="الشكل الشكل"/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73737" cy="175732"/>
                </a:xfrm>
                <a:prstGeom prst="rect">
                  <a:avLst/>
                </a:prstGeom>
                <a:effectLst/>
              </p:spPr>
            </p:pic>
          </p:grpSp>
          <p:grpSp>
            <p:nvGrpSpPr>
              <p:cNvPr id="3027" name="الشكل"/>
              <p:cNvGrpSpPr/>
              <p:nvPr/>
            </p:nvGrpSpPr>
            <p:grpSpPr>
              <a:xfrm rot="5400000">
                <a:off x="68572" y="1428918"/>
                <a:ext cx="73737" cy="175733"/>
                <a:chOff x="0" y="0"/>
                <a:chExt cx="73736" cy="175731"/>
              </a:xfrm>
            </p:grpSpPr>
            <p:sp>
              <p:nvSpPr>
                <p:cNvPr id="3026" name="الشكل"/>
                <p:cNvSpPr/>
                <p:nvPr/>
              </p:nvSpPr>
              <p:spPr>
                <a:xfrm>
                  <a:off x="6350" y="6350"/>
                  <a:ext cx="61037" cy="163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1" h="21408" fill="norm" stroke="1" extrusionOk="0">
                      <a:moveTo>
                        <a:pt x="18447" y="0"/>
                      </a:moveTo>
                      <a:cubicBezTo>
                        <a:pt x="13732" y="0"/>
                        <a:pt x="8992" y="1072"/>
                        <a:pt x="5395" y="3173"/>
                      </a:cubicBezTo>
                      <a:cubicBezTo>
                        <a:pt x="-1799" y="7376"/>
                        <a:pt x="-1799" y="14181"/>
                        <a:pt x="5395" y="18384"/>
                      </a:cubicBezTo>
                      <a:cubicBezTo>
                        <a:pt x="9343" y="20690"/>
                        <a:pt x="14638" y="21600"/>
                        <a:pt x="19801" y="21375"/>
                      </a:cubicBezTo>
                      <a:cubicBezTo>
                        <a:pt x="18387" y="20811"/>
                        <a:pt x="16972" y="20203"/>
                        <a:pt x="15793" y="19259"/>
                      </a:cubicBezTo>
                      <a:cubicBezTo>
                        <a:pt x="9935" y="14571"/>
                        <a:pt x="9935" y="6986"/>
                        <a:pt x="15793" y="2298"/>
                      </a:cubicBezTo>
                      <a:cubicBezTo>
                        <a:pt x="16974" y="1354"/>
                        <a:pt x="18385" y="710"/>
                        <a:pt x="19801" y="146"/>
                      </a:cubicBezTo>
                      <a:cubicBezTo>
                        <a:pt x="19343" y="126"/>
                        <a:pt x="18907" y="0"/>
                        <a:pt x="18447" y="0"/>
                      </a:cubicBezTo>
                      <a:close/>
                    </a:path>
                  </a:pathLst>
                </a:custGeom>
                <a:solidFill>
                  <a:schemeClr val="accent4">
                    <a:lumOff val="13627"/>
                  </a:schemeClr>
                </a:solidFill>
                <a:ln>
                  <a:noFill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  <p:pic>
              <p:nvPicPr>
                <p:cNvPr id="3025" name="الشكل الشكل" descr="الشكل الشكل"/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73737" cy="175732"/>
                </a:xfrm>
                <a:prstGeom prst="rect">
                  <a:avLst/>
                </a:prstGeom>
                <a:effectLst/>
              </p:spPr>
            </p:pic>
          </p:grpSp>
          <p:grpSp>
            <p:nvGrpSpPr>
              <p:cNvPr id="3030" name="مربع"/>
              <p:cNvGrpSpPr/>
              <p:nvPr/>
            </p:nvGrpSpPr>
            <p:grpSpPr>
              <a:xfrm>
                <a:off x="22309" y="2040"/>
                <a:ext cx="170998" cy="170998"/>
                <a:chOff x="0" y="0"/>
                <a:chExt cx="170997" cy="170997"/>
              </a:xfrm>
            </p:grpSpPr>
            <p:sp>
              <p:nvSpPr>
                <p:cNvPr id="3029" name="مربع"/>
                <p:cNvSpPr/>
                <p:nvPr/>
              </p:nvSpPr>
              <p:spPr>
                <a:xfrm>
                  <a:off x="12700" y="12700"/>
                  <a:ext cx="145598" cy="145598"/>
                </a:xfrm>
                <a:prstGeom prst="rect">
                  <a:avLst/>
                </a:prstGeom>
                <a:solidFill>
                  <a:schemeClr val="accent4">
                    <a:lumOff val="13627"/>
                  </a:schemeClr>
                </a:solidFill>
                <a:ln>
                  <a:noFill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  <p:pic>
              <p:nvPicPr>
                <p:cNvPr id="3028" name="مربع مربع" descr="مربع مربع"/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70998" cy="170998"/>
                </a:xfrm>
                <a:prstGeom prst="rect">
                  <a:avLst/>
                </a:prstGeom>
                <a:effectLst/>
              </p:spPr>
            </p:pic>
          </p:grpSp>
        </p:grpSp>
        <p:grpSp>
          <p:nvGrpSpPr>
            <p:cNvPr id="3034" name="الشكل"/>
            <p:cNvGrpSpPr/>
            <p:nvPr/>
          </p:nvGrpSpPr>
          <p:grpSpPr>
            <a:xfrm>
              <a:off x="1506365" y="8406"/>
              <a:ext cx="73737" cy="175733"/>
              <a:chOff x="0" y="0"/>
              <a:chExt cx="73736" cy="175731"/>
            </a:xfrm>
          </p:grpSpPr>
          <p:sp>
            <p:nvSpPr>
              <p:cNvPr id="3033" name="الشكل"/>
              <p:cNvSpPr/>
              <p:nvPr/>
            </p:nvSpPr>
            <p:spPr>
              <a:xfrm>
                <a:off x="6350" y="6350"/>
                <a:ext cx="61037" cy="163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1" h="21408" fill="norm" stroke="1" extrusionOk="0">
                    <a:moveTo>
                      <a:pt x="18447" y="0"/>
                    </a:moveTo>
                    <a:cubicBezTo>
                      <a:pt x="13732" y="0"/>
                      <a:pt x="8992" y="1072"/>
                      <a:pt x="5395" y="3173"/>
                    </a:cubicBezTo>
                    <a:cubicBezTo>
                      <a:pt x="-1799" y="7376"/>
                      <a:pt x="-1799" y="14181"/>
                      <a:pt x="5395" y="18384"/>
                    </a:cubicBezTo>
                    <a:cubicBezTo>
                      <a:pt x="9343" y="20690"/>
                      <a:pt x="14638" y="21600"/>
                      <a:pt x="19801" y="21375"/>
                    </a:cubicBezTo>
                    <a:cubicBezTo>
                      <a:pt x="18387" y="20811"/>
                      <a:pt x="16972" y="20203"/>
                      <a:pt x="15793" y="19259"/>
                    </a:cubicBezTo>
                    <a:cubicBezTo>
                      <a:pt x="9935" y="14571"/>
                      <a:pt x="9935" y="6986"/>
                      <a:pt x="15793" y="2298"/>
                    </a:cubicBezTo>
                    <a:cubicBezTo>
                      <a:pt x="16974" y="1354"/>
                      <a:pt x="18385" y="710"/>
                      <a:pt x="19801" y="146"/>
                    </a:cubicBezTo>
                    <a:cubicBezTo>
                      <a:pt x="19343" y="126"/>
                      <a:pt x="18907" y="0"/>
                      <a:pt x="18447" y="0"/>
                    </a:cubicBezTo>
                    <a:close/>
                  </a:path>
                </a:pathLst>
              </a:custGeom>
              <a:solidFill>
                <a:schemeClr val="accent4">
                  <a:lumOff val="13627"/>
                </a:schemeClr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032" name="الشكل الشكل" descr="الشكل الشكل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73737" cy="175732"/>
              </a:xfrm>
              <a:prstGeom prst="rect">
                <a:avLst/>
              </a:prstGeom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3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3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path" nodeType="click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17931 0.036588 0.035862 0.073176 0.055180 0.107189 C 0.074497 0.141203 0.095201 0.172642 0.115905 0.204082" origin="layout" pathEditMode="relative">
                                      <p:cBhvr>
                                        <p:cTn id="26" dur="300" fill="hold"/>
                                        <p:tgtEl>
                                          <p:spTgt spid="3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02" grpId="2"/>
      <p:bldP build="whole" bldLvl="1" animBg="1" rev="0" advAuto="0" spid="3017" grpId="3"/>
      <p:bldP build="whole" bldLvl="1" animBg="1" rev="0" advAuto="0" spid="3003" grpId="1"/>
      <p:bldP build="whole" bldLvl="1" animBg="1" rev="0" advAuto="0" spid="3020" grpId="6"/>
      <p:bldP build="whole" bldLvl="1" animBg="1" rev="0" advAuto="0" spid="3035" grpId="4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2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037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38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39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40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41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043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44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045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46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١٩٠</a:t>
            </a:r>
          </a:p>
        </p:txBody>
      </p:sp>
      <p:sp>
        <p:nvSpPr>
          <p:cNvPr id="3047" name="المفردات…"/>
          <p:cNvSpPr txBox="1"/>
          <p:nvPr/>
        </p:nvSpPr>
        <p:spPr>
          <a:xfrm>
            <a:off x="6443829" y="2821988"/>
            <a:ext cx="1691145" cy="656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500"/>
            </a:pPr>
            <a:r>
              <a:rPr>
                <a:solidFill>
                  <a:srgbClr val="B51A00"/>
                </a:solidFill>
              </a:rPr>
              <a:t>المفردات</a:t>
            </a:r>
          </a:p>
          <a:p>
            <a:pPr algn="ctr" rtl="0">
              <a:defRPr b="1" sz="1500"/>
            </a:pPr>
            <a:r>
              <a:t>المضلعات المتطابقة</a:t>
            </a:r>
          </a:p>
        </p:txBody>
      </p:sp>
      <p:pic>
        <p:nvPicPr>
          <p:cNvPr id="3048" name="IMG_2903.png" descr="IMG_2903.png"/>
          <p:cNvPicPr>
            <a:picLocks noChangeAspect="1"/>
          </p:cNvPicPr>
          <p:nvPr/>
        </p:nvPicPr>
        <p:blipFill>
          <a:blip r:embed="rId3">
            <a:extLst/>
          </a:blip>
          <a:srcRect l="32460" t="66942" r="41570" b="14698"/>
          <a:stretch>
            <a:fillRect/>
          </a:stretch>
        </p:blipFill>
        <p:spPr>
          <a:xfrm>
            <a:off x="1533510" y="1370352"/>
            <a:ext cx="4531761" cy="2402796"/>
          </a:xfrm>
          <a:prstGeom prst="rect">
            <a:avLst/>
          </a:prstGeom>
          <a:ln w="12700">
            <a:solidFill>
              <a:srgbClr val="004D65"/>
            </a:solidFill>
            <a:custDash>
              <a:ds d="100000" sp="200000"/>
            </a:custDash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4750"/>
                                        <p:tgtEl>
                                          <p:spTgt spid="3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48" grpId="2"/>
      <p:bldP build="whole" bldLvl="1" animBg="1" rev="0" advAuto="0" spid="304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5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050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51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52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53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54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056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57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058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59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١٩١</a:t>
            </a:r>
          </a:p>
        </p:txBody>
      </p:sp>
      <p:pic>
        <p:nvPicPr>
          <p:cNvPr id="3060" name="IMG_2873.png" descr="IMG_2873.png"/>
          <p:cNvPicPr>
            <a:picLocks noChangeAspect="1"/>
          </p:cNvPicPr>
          <p:nvPr/>
        </p:nvPicPr>
        <p:blipFill>
          <a:blip r:embed="rId3">
            <a:extLst/>
          </a:blip>
          <a:srcRect l="51328" t="56985" r="41703" b="40804"/>
          <a:stretch>
            <a:fillRect/>
          </a:stretch>
        </p:blipFill>
        <p:spPr>
          <a:xfrm>
            <a:off x="4162966" y="1374454"/>
            <a:ext cx="2296255" cy="546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1" name="IMG_2904.png" descr="IMG_2904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21374" y="403187"/>
            <a:ext cx="2735083" cy="1209465"/>
          </a:xfrm>
          <a:prstGeom prst="rect">
            <a:avLst/>
          </a:prstGeom>
        </p:spPr>
      </p:pic>
      <p:pic>
        <p:nvPicPr>
          <p:cNvPr id="3062" name="IMG_2904.png" descr="IMG_2904.png"/>
          <p:cNvPicPr>
            <a:picLocks noChangeAspect="1"/>
          </p:cNvPicPr>
          <p:nvPr/>
        </p:nvPicPr>
        <p:blipFill>
          <a:blip r:embed="rId5">
            <a:extLst/>
          </a:blip>
          <a:srcRect l="77304" t="31309" r="13817" b="54541"/>
          <a:stretch>
            <a:fillRect/>
          </a:stretch>
        </p:blipFill>
        <p:spPr>
          <a:xfrm>
            <a:off x="5912759" y="3200497"/>
            <a:ext cx="1016763" cy="12152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2" h="21528" fill="norm" stroke="1" extrusionOk="0">
                <a:moveTo>
                  <a:pt x="17351" y="1"/>
                </a:moveTo>
                <a:cubicBezTo>
                  <a:pt x="17325" y="-10"/>
                  <a:pt x="17276" y="82"/>
                  <a:pt x="17184" y="275"/>
                </a:cubicBezTo>
                <a:cubicBezTo>
                  <a:pt x="16993" y="673"/>
                  <a:pt x="16589" y="677"/>
                  <a:pt x="15988" y="289"/>
                </a:cubicBezTo>
                <a:cubicBezTo>
                  <a:pt x="15835" y="190"/>
                  <a:pt x="15696" y="244"/>
                  <a:pt x="15611" y="430"/>
                </a:cubicBezTo>
                <a:cubicBezTo>
                  <a:pt x="15509" y="654"/>
                  <a:pt x="15405" y="675"/>
                  <a:pt x="15184" y="521"/>
                </a:cubicBezTo>
                <a:cubicBezTo>
                  <a:pt x="14968" y="370"/>
                  <a:pt x="14742" y="387"/>
                  <a:pt x="14289" y="584"/>
                </a:cubicBezTo>
                <a:cubicBezTo>
                  <a:pt x="13884" y="761"/>
                  <a:pt x="13606" y="794"/>
                  <a:pt x="13436" y="676"/>
                </a:cubicBezTo>
                <a:cubicBezTo>
                  <a:pt x="13261" y="554"/>
                  <a:pt x="13141" y="585"/>
                  <a:pt x="13051" y="781"/>
                </a:cubicBezTo>
                <a:cubicBezTo>
                  <a:pt x="12877" y="1162"/>
                  <a:pt x="12495" y="944"/>
                  <a:pt x="12474" y="451"/>
                </a:cubicBezTo>
                <a:cubicBezTo>
                  <a:pt x="12458" y="73"/>
                  <a:pt x="12431" y="108"/>
                  <a:pt x="12148" y="852"/>
                </a:cubicBezTo>
                <a:cubicBezTo>
                  <a:pt x="12075" y="1043"/>
                  <a:pt x="11988" y="1055"/>
                  <a:pt x="11805" y="901"/>
                </a:cubicBezTo>
                <a:cubicBezTo>
                  <a:pt x="11627" y="751"/>
                  <a:pt x="11484" y="743"/>
                  <a:pt x="11278" y="887"/>
                </a:cubicBezTo>
                <a:cubicBezTo>
                  <a:pt x="11071" y="1031"/>
                  <a:pt x="10911" y="1031"/>
                  <a:pt x="10684" y="873"/>
                </a:cubicBezTo>
                <a:cubicBezTo>
                  <a:pt x="10513" y="753"/>
                  <a:pt x="10281" y="700"/>
                  <a:pt x="10165" y="760"/>
                </a:cubicBezTo>
                <a:cubicBezTo>
                  <a:pt x="10050" y="820"/>
                  <a:pt x="9864" y="740"/>
                  <a:pt x="9755" y="577"/>
                </a:cubicBezTo>
                <a:cubicBezTo>
                  <a:pt x="9620" y="375"/>
                  <a:pt x="9506" y="340"/>
                  <a:pt x="9404" y="479"/>
                </a:cubicBezTo>
                <a:cubicBezTo>
                  <a:pt x="9299" y="621"/>
                  <a:pt x="9134" y="627"/>
                  <a:pt x="8852" y="500"/>
                </a:cubicBezTo>
                <a:cubicBezTo>
                  <a:pt x="8535" y="358"/>
                  <a:pt x="8361" y="407"/>
                  <a:pt x="8024" y="711"/>
                </a:cubicBezTo>
                <a:lnTo>
                  <a:pt x="7589" y="1098"/>
                </a:lnTo>
                <a:lnTo>
                  <a:pt x="7371" y="620"/>
                </a:lnTo>
                <a:cubicBezTo>
                  <a:pt x="7253" y="357"/>
                  <a:pt x="7105" y="148"/>
                  <a:pt x="7036" y="148"/>
                </a:cubicBezTo>
                <a:cubicBezTo>
                  <a:pt x="6968" y="148"/>
                  <a:pt x="6963" y="215"/>
                  <a:pt x="7028" y="303"/>
                </a:cubicBezTo>
                <a:cubicBezTo>
                  <a:pt x="7316" y="695"/>
                  <a:pt x="6079" y="1041"/>
                  <a:pt x="4393" y="1041"/>
                </a:cubicBezTo>
                <a:lnTo>
                  <a:pt x="2686" y="1041"/>
                </a:lnTo>
                <a:lnTo>
                  <a:pt x="2619" y="1892"/>
                </a:lnTo>
                <a:lnTo>
                  <a:pt x="2552" y="2750"/>
                </a:lnTo>
                <a:lnTo>
                  <a:pt x="1557" y="2869"/>
                </a:lnTo>
                <a:cubicBezTo>
                  <a:pt x="1008" y="2935"/>
                  <a:pt x="394" y="3066"/>
                  <a:pt x="185" y="3165"/>
                </a:cubicBezTo>
                <a:cubicBezTo>
                  <a:pt x="-137" y="3316"/>
                  <a:pt x="-71" y="3370"/>
                  <a:pt x="645" y="3537"/>
                </a:cubicBezTo>
                <a:cubicBezTo>
                  <a:pt x="1109" y="3645"/>
                  <a:pt x="1642" y="3733"/>
                  <a:pt x="1833" y="3734"/>
                </a:cubicBezTo>
                <a:cubicBezTo>
                  <a:pt x="2662" y="3736"/>
                  <a:pt x="2685" y="3972"/>
                  <a:pt x="2670" y="12888"/>
                </a:cubicBezTo>
                <a:lnTo>
                  <a:pt x="2653" y="21528"/>
                </a:lnTo>
                <a:lnTo>
                  <a:pt x="12006" y="21479"/>
                </a:lnTo>
                <a:lnTo>
                  <a:pt x="21350" y="21430"/>
                </a:lnTo>
                <a:lnTo>
                  <a:pt x="21408" y="11257"/>
                </a:lnTo>
                <a:cubicBezTo>
                  <a:pt x="21463" y="1201"/>
                  <a:pt x="21456" y="1085"/>
                  <a:pt x="21032" y="992"/>
                </a:cubicBezTo>
                <a:cubicBezTo>
                  <a:pt x="20796" y="940"/>
                  <a:pt x="20605" y="754"/>
                  <a:pt x="20605" y="577"/>
                </a:cubicBezTo>
                <a:cubicBezTo>
                  <a:pt x="20605" y="282"/>
                  <a:pt x="20584" y="285"/>
                  <a:pt x="20296" y="605"/>
                </a:cubicBezTo>
                <a:cubicBezTo>
                  <a:pt x="20123" y="797"/>
                  <a:pt x="19973" y="881"/>
                  <a:pt x="19970" y="795"/>
                </a:cubicBezTo>
                <a:cubicBezTo>
                  <a:pt x="19966" y="709"/>
                  <a:pt x="19826" y="736"/>
                  <a:pt x="19660" y="852"/>
                </a:cubicBezTo>
                <a:cubicBezTo>
                  <a:pt x="19417" y="1021"/>
                  <a:pt x="19287" y="954"/>
                  <a:pt x="18982" y="521"/>
                </a:cubicBezTo>
                <a:cubicBezTo>
                  <a:pt x="18566" y="-72"/>
                  <a:pt x="18331" y="-48"/>
                  <a:pt x="18029" y="620"/>
                </a:cubicBezTo>
                <a:cubicBezTo>
                  <a:pt x="17782" y="1165"/>
                  <a:pt x="17403" y="1013"/>
                  <a:pt x="17385" y="359"/>
                </a:cubicBezTo>
                <a:cubicBezTo>
                  <a:pt x="17378" y="127"/>
                  <a:pt x="17378" y="12"/>
                  <a:pt x="17351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63" name="IMG_2904.png" descr="IMG_2904.png"/>
          <p:cNvPicPr>
            <a:picLocks noChangeAspect="1"/>
          </p:cNvPicPr>
          <p:nvPr/>
        </p:nvPicPr>
        <p:blipFill>
          <a:blip r:embed="rId5">
            <a:extLst/>
          </a:blip>
          <a:srcRect l="64049" t="23277" r="22868" b="69604"/>
          <a:stretch>
            <a:fillRect/>
          </a:stretch>
        </p:blipFill>
        <p:spPr>
          <a:xfrm>
            <a:off x="3865770" y="1971958"/>
            <a:ext cx="2582369" cy="1053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4" name="IMG_2904.png" descr="IMG_2904.png"/>
          <p:cNvPicPr>
            <a:picLocks noChangeAspect="1"/>
          </p:cNvPicPr>
          <p:nvPr/>
        </p:nvPicPr>
        <p:blipFill>
          <a:blip r:embed="rId5">
            <a:extLst/>
          </a:blip>
          <a:srcRect l="51826" t="22032" r="37739" b="70156"/>
          <a:stretch>
            <a:fillRect/>
          </a:stretch>
        </p:blipFill>
        <p:spPr>
          <a:xfrm>
            <a:off x="737868" y="1493156"/>
            <a:ext cx="2631173" cy="1477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5" name="IMG_2904.png" descr="IMG_2904.png"/>
          <p:cNvPicPr>
            <a:picLocks noChangeAspect="1"/>
          </p:cNvPicPr>
          <p:nvPr/>
        </p:nvPicPr>
        <p:blipFill>
          <a:blip r:embed="rId5">
            <a:extLst/>
          </a:blip>
          <a:srcRect l="53914" t="30859" r="24668" b="61488"/>
          <a:stretch>
            <a:fillRect/>
          </a:stretch>
        </p:blipFill>
        <p:spPr>
          <a:xfrm>
            <a:off x="1138783" y="3149319"/>
            <a:ext cx="4611175" cy="12357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5750"/>
                                        <p:tgtEl>
                                          <p:spTgt spid="3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6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067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68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69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70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71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073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74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075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76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١٩١</a:t>
            </a:r>
          </a:p>
        </p:txBody>
      </p:sp>
      <p:grpSp>
        <p:nvGrpSpPr>
          <p:cNvPr id="3081" name="تجميع"/>
          <p:cNvGrpSpPr/>
          <p:nvPr/>
        </p:nvGrpSpPr>
        <p:grpSpPr>
          <a:xfrm>
            <a:off x="1469674" y="1151522"/>
            <a:ext cx="4996300" cy="562571"/>
            <a:chOff x="0" y="0"/>
            <a:chExt cx="4996298" cy="562570"/>
          </a:xfrm>
        </p:grpSpPr>
        <p:grpSp>
          <p:nvGrpSpPr>
            <p:cNvPr id="3079" name="تجميع"/>
            <p:cNvGrpSpPr/>
            <p:nvPr/>
          </p:nvGrpSpPr>
          <p:grpSpPr>
            <a:xfrm rot="5400000">
              <a:off x="2208686" y="-2208687"/>
              <a:ext cx="562570" cy="4979943"/>
              <a:chOff x="0" y="0"/>
              <a:chExt cx="562569" cy="4979941"/>
            </a:xfrm>
          </p:grpSpPr>
          <p:sp>
            <p:nvSpPr>
              <p:cNvPr id="3077" name="Google Shape;2631;p60"/>
              <p:cNvSpPr/>
              <p:nvPr/>
            </p:nvSpPr>
            <p:spPr>
              <a:xfrm rot="5400000">
                <a:off x="-439121" y="439121"/>
                <a:ext cx="1440812" cy="562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78" name="Google Shape;2632;p60"/>
              <p:cNvSpPr/>
              <p:nvPr/>
            </p:nvSpPr>
            <p:spPr>
              <a:xfrm rot="5400000">
                <a:off x="-1700134" y="2717238"/>
                <a:ext cx="3962837" cy="562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080" name="تحقق من فهمك"/>
            <p:cNvSpPr txBox="1"/>
            <p:nvPr/>
          </p:nvSpPr>
          <p:spPr>
            <a:xfrm>
              <a:off x="3675890" y="139065"/>
              <a:ext cx="1320409" cy="284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1" sz="2000">
                  <a:solidFill>
                    <a:srgbClr val="4E7A27"/>
                  </a:solidFill>
                </a:defRPr>
              </a:pPr>
              <a:r>
                <a:rPr>
                  <a:solidFill>
                    <a:srgbClr val="E22400"/>
                  </a:solidFill>
                </a:rPr>
                <a:t>تحقق</a:t>
              </a:r>
              <a:r>
                <a:t> </a:t>
              </a:r>
              <a:r>
                <a:rPr>
                  <a:solidFill>
                    <a:srgbClr val="1A0A52"/>
                  </a:solidFill>
                </a:rPr>
                <a:t>من فهمك</a:t>
              </a:r>
            </a:p>
          </p:txBody>
        </p:sp>
      </p:grpSp>
      <p:grpSp>
        <p:nvGrpSpPr>
          <p:cNvPr id="3088" name="تجميع"/>
          <p:cNvGrpSpPr/>
          <p:nvPr/>
        </p:nvGrpSpPr>
        <p:grpSpPr>
          <a:xfrm>
            <a:off x="6674382" y="2343362"/>
            <a:ext cx="1230040" cy="1047464"/>
            <a:chOff x="0" y="-1"/>
            <a:chExt cx="1230038" cy="1047462"/>
          </a:xfrm>
        </p:grpSpPr>
        <p:sp>
          <p:nvSpPr>
            <p:cNvPr id="3082" name="مستطيل مستدير الزوايا"/>
            <p:cNvSpPr/>
            <p:nvPr/>
          </p:nvSpPr>
          <p:spPr>
            <a:xfrm>
              <a:off x="10155" y="82382"/>
              <a:ext cx="1219884" cy="776903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087" name="تجميع"/>
            <p:cNvGrpSpPr/>
            <p:nvPr/>
          </p:nvGrpSpPr>
          <p:grpSpPr>
            <a:xfrm>
              <a:off x="-1" y="-2"/>
              <a:ext cx="1135183" cy="1047463"/>
              <a:chOff x="0" y="-1"/>
              <a:chExt cx="1135181" cy="1047462"/>
            </a:xfrm>
          </p:grpSpPr>
          <p:sp>
            <p:nvSpPr>
              <p:cNvPr id="3083" name="فكر…"/>
              <p:cNvSpPr txBox="1"/>
              <p:nvPr/>
            </p:nvSpPr>
            <p:spPr>
              <a:xfrm>
                <a:off x="446308" y="159164"/>
                <a:ext cx="360401" cy="6037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/>
              <a:p>
                <a:pPr algn="ctr" rtl="0">
                  <a:defRPr b="1"/>
                </a:pPr>
                <a:r>
                  <a:t>فكر </a:t>
                </a:r>
              </a:p>
              <a:p>
                <a:pPr algn="ctr" rtl="0">
                  <a:defRPr b="1"/>
                </a:pPr>
                <a:r>
                  <a:t>زاوج </a:t>
                </a:r>
              </a:p>
              <a:p>
                <a:pPr algn="ctr" rtl="0">
                  <a:defRPr b="1"/>
                </a:pPr>
                <a:r>
                  <a:t>شارك</a:t>
                </a:r>
              </a:p>
            </p:txBody>
          </p:sp>
          <p:pic>
            <p:nvPicPr>
              <p:cNvPr id="3084" name="IMG_0747.jpeg" descr="IMG_0747.jpe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9085" t="19343" r="38245" b="0"/>
              <a:stretch>
                <a:fillRect/>
              </a:stretch>
            </p:blipFill>
            <p:spPr>
              <a:xfrm>
                <a:off x="819266" y="141237"/>
                <a:ext cx="315916" cy="6396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85" y="0"/>
                    </a:moveTo>
                    <a:cubicBezTo>
                      <a:pt x="8006" y="-1"/>
                      <a:pt x="6569" y="196"/>
                      <a:pt x="4374" y="978"/>
                    </a:cubicBezTo>
                    <a:cubicBezTo>
                      <a:pt x="2713" y="1570"/>
                      <a:pt x="1856" y="2078"/>
                      <a:pt x="993" y="2975"/>
                    </a:cubicBezTo>
                    <a:cubicBezTo>
                      <a:pt x="207" y="3791"/>
                      <a:pt x="-240" y="5137"/>
                      <a:pt x="134" y="5547"/>
                    </a:cubicBezTo>
                    <a:cubicBezTo>
                      <a:pt x="361" y="5796"/>
                      <a:pt x="475" y="5815"/>
                      <a:pt x="2523" y="5815"/>
                    </a:cubicBezTo>
                    <a:cubicBezTo>
                      <a:pt x="3910" y="5815"/>
                      <a:pt x="4771" y="5769"/>
                      <a:pt x="4991" y="5681"/>
                    </a:cubicBezTo>
                    <a:cubicBezTo>
                      <a:pt x="5178" y="5606"/>
                      <a:pt x="5451" y="5259"/>
                      <a:pt x="5581" y="4917"/>
                    </a:cubicBezTo>
                    <a:cubicBezTo>
                      <a:pt x="6137" y="3466"/>
                      <a:pt x="8440" y="2548"/>
                      <a:pt x="11565" y="2546"/>
                    </a:cubicBezTo>
                    <a:cubicBezTo>
                      <a:pt x="13255" y="2545"/>
                      <a:pt x="14271" y="2747"/>
                      <a:pt x="15107" y="3256"/>
                    </a:cubicBezTo>
                    <a:cubicBezTo>
                      <a:pt x="16708" y="4232"/>
                      <a:pt x="16264" y="5195"/>
                      <a:pt x="13470" y="6726"/>
                    </a:cubicBezTo>
                    <a:cubicBezTo>
                      <a:pt x="11764" y="7661"/>
                      <a:pt x="10889" y="8416"/>
                      <a:pt x="10197" y="9620"/>
                    </a:cubicBezTo>
                    <a:cubicBezTo>
                      <a:pt x="9597" y="10662"/>
                      <a:pt x="9347" y="12583"/>
                      <a:pt x="9767" y="12836"/>
                    </a:cubicBezTo>
                    <a:cubicBezTo>
                      <a:pt x="10019" y="12988"/>
                      <a:pt x="10360" y="13007"/>
                      <a:pt x="12236" y="12943"/>
                    </a:cubicBezTo>
                    <a:cubicBezTo>
                      <a:pt x="14820" y="12856"/>
                      <a:pt x="14973" y="12799"/>
                      <a:pt x="14973" y="11885"/>
                    </a:cubicBezTo>
                    <a:cubicBezTo>
                      <a:pt x="14973" y="11185"/>
                      <a:pt x="15540" y="9715"/>
                      <a:pt x="15939" y="9339"/>
                    </a:cubicBezTo>
                    <a:cubicBezTo>
                      <a:pt x="16078" y="9208"/>
                      <a:pt x="16918" y="8693"/>
                      <a:pt x="17817" y="8200"/>
                    </a:cubicBezTo>
                    <a:cubicBezTo>
                      <a:pt x="20715" y="6612"/>
                      <a:pt x="21358" y="5923"/>
                      <a:pt x="21359" y="4448"/>
                    </a:cubicBezTo>
                    <a:cubicBezTo>
                      <a:pt x="21360" y="2441"/>
                      <a:pt x="19663" y="1123"/>
                      <a:pt x="16073" y="348"/>
                    </a:cubicBezTo>
                    <a:cubicBezTo>
                      <a:pt x="14499" y="9"/>
                      <a:pt x="14318" y="1"/>
                      <a:pt x="11485" y="0"/>
                    </a:cubicBezTo>
                    <a:close/>
                    <a:moveTo>
                      <a:pt x="15429" y="14377"/>
                    </a:moveTo>
                    <a:cubicBezTo>
                      <a:pt x="15429" y="14439"/>
                      <a:pt x="15483" y="14511"/>
                      <a:pt x="15563" y="14551"/>
                    </a:cubicBezTo>
                    <a:cubicBezTo>
                      <a:pt x="15643" y="14591"/>
                      <a:pt x="15769" y="14609"/>
                      <a:pt x="15831" y="14578"/>
                    </a:cubicBezTo>
                    <a:cubicBezTo>
                      <a:pt x="15893" y="14547"/>
                      <a:pt x="15812" y="14461"/>
                      <a:pt x="15670" y="14390"/>
                    </a:cubicBezTo>
                    <a:cubicBezTo>
                      <a:pt x="15514" y="14312"/>
                      <a:pt x="15429" y="14309"/>
                      <a:pt x="15429" y="14377"/>
                    </a:cubicBezTo>
                    <a:close/>
                    <a:moveTo>
                      <a:pt x="11619" y="14417"/>
                    </a:moveTo>
                    <a:cubicBezTo>
                      <a:pt x="9618" y="14417"/>
                      <a:pt x="8401" y="15008"/>
                      <a:pt x="8372" y="15998"/>
                    </a:cubicBezTo>
                    <a:cubicBezTo>
                      <a:pt x="8360" y="16427"/>
                      <a:pt x="8473" y="16661"/>
                      <a:pt x="8801" y="16883"/>
                    </a:cubicBezTo>
                    <a:cubicBezTo>
                      <a:pt x="9334" y="17243"/>
                      <a:pt x="10508" y="17559"/>
                      <a:pt x="11350" y="17566"/>
                    </a:cubicBezTo>
                    <a:cubicBezTo>
                      <a:pt x="11950" y="17571"/>
                      <a:pt x="12474" y="17932"/>
                      <a:pt x="12209" y="18155"/>
                    </a:cubicBezTo>
                    <a:cubicBezTo>
                      <a:pt x="12019" y="18316"/>
                      <a:pt x="9768" y="18138"/>
                      <a:pt x="8962" y="17901"/>
                    </a:cubicBezTo>
                    <a:cubicBezTo>
                      <a:pt x="8420" y="17741"/>
                      <a:pt x="8183" y="17724"/>
                      <a:pt x="8131" y="17821"/>
                    </a:cubicBezTo>
                    <a:cubicBezTo>
                      <a:pt x="8090" y="17895"/>
                      <a:pt x="7916" y="18215"/>
                      <a:pt x="7728" y="18544"/>
                    </a:cubicBezTo>
                    <a:cubicBezTo>
                      <a:pt x="7247" y="19387"/>
                      <a:pt x="6895" y="20805"/>
                      <a:pt x="7057" y="21237"/>
                    </a:cubicBezTo>
                    <a:lnTo>
                      <a:pt x="7191" y="21599"/>
                    </a:lnTo>
                    <a:lnTo>
                      <a:pt x="11136" y="21572"/>
                    </a:lnTo>
                    <a:lnTo>
                      <a:pt x="15080" y="21545"/>
                    </a:lnTo>
                    <a:lnTo>
                      <a:pt x="15778" y="20674"/>
                    </a:lnTo>
                    <a:cubicBezTo>
                      <a:pt x="16479" y="19825"/>
                      <a:pt x="16502" y="19765"/>
                      <a:pt x="16502" y="18182"/>
                    </a:cubicBezTo>
                    <a:lnTo>
                      <a:pt x="16502" y="16561"/>
                    </a:lnTo>
                    <a:lnTo>
                      <a:pt x="15778" y="17097"/>
                    </a:lnTo>
                    <a:cubicBezTo>
                      <a:pt x="14941" y="17703"/>
                      <a:pt x="14249" y="17794"/>
                      <a:pt x="14141" y="17325"/>
                    </a:cubicBezTo>
                    <a:cubicBezTo>
                      <a:pt x="14104" y="17164"/>
                      <a:pt x="14228" y="16927"/>
                      <a:pt x="14409" y="16789"/>
                    </a:cubicBezTo>
                    <a:cubicBezTo>
                      <a:pt x="15006" y="16334"/>
                      <a:pt x="15067" y="15694"/>
                      <a:pt x="14570" y="15208"/>
                    </a:cubicBezTo>
                    <a:cubicBezTo>
                      <a:pt x="14033" y="14681"/>
                      <a:pt x="13045" y="14417"/>
                      <a:pt x="11619" y="1441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85" name="IMG_0754.jpeg" descr="IMG_0754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101" t="168" r="1117" b="0"/>
              <a:stretch>
                <a:fillRect/>
              </a:stretch>
            </p:blipFill>
            <p:spPr>
              <a:xfrm>
                <a:off x="0" y="-2"/>
                <a:ext cx="326631" cy="4325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97" y="0"/>
                    </a:moveTo>
                    <a:cubicBezTo>
                      <a:pt x="12469" y="-5"/>
                      <a:pt x="12221" y="193"/>
                      <a:pt x="12177" y="357"/>
                    </a:cubicBezTo>
                    <a:cubicBezTo>
                      <a:pt x="12133" y="518"/>
                      <a:pt x="12140" y="515"/>
                      <a:pt x="12387" y="515"/>
                    </a:cubicBezTo>
                    <a:cubicBezTo>
                      <a:pt x="12644" y="515"/>
                      <a:pt x="13123" y="685"/>
                      <a:pt x="13647" y="971"/>
                    </a:cubicBezTo>
                    <a:cubicBezTo>
                      <a:pt x="14163" y="1253"/>
                      <a:pt x="14155" y="1116"/>
                      <a:pt x="13647" y="634"/>
                    </a:cubicBezTo>
                    <a:cubicBezTo>
                      <a:pt x="13235" y="245"/>
                      <a:pt x="12964" y="62"/>
                      <a:pt x="12807" y="60"/>
                    </a:cubicBezTo>
                    <a:cubicBezTo>
                      <a:pt x="12750" y="59"/>
                      <a:pt x="12685" y="47"/>
                      <a:pt x="12649" y="20"/>
                    </a:cubicBezTo>
                    <a:cubicBezTo>
                      <a:pt x="12637" y="10"/>
                      <a:pt x="12615" y="1"/>
                      <a:pt x="12597" y="0"/>
                    </a:cubicBezTo>
                    <a:close/>
                    <a:moveTo>
                      <a:pt x="8214" y="436"/>
                    </a:moveTo>
                    <a:cubicBezTo>
                      <a:pt x="7951" y="470"/>
                      <a:pt x="7711" y="723"/>
                      <a:pt x="7506" y="1189"/>
                    </a:cubicBezTo>
                    <a:cubicBezTo>
                      <a:pt x="7366" y="1505"/>
                      <a:pt x="7139" y="2325"/>
                      <a:pt x="7138" y="2496"/>
                    </a:cubicBezTo>
                    <a:cubicBezTo>
                      <a:pt x="7138" y="2597"/>
                      <a:pt x="7251" y="2523"/>
                      <a:pt x="7322" y="2378"/>
                    </a:cubicBezTo>
                    <a:cubicBezTo>
                      <a:pt x="7811" y="1379"/>
                      <a:pt x="8132" y="985"/>
                      <a:pt x="8608" y="852"/>
                    </a:cubicBezTo>
                    <a:cubicBezTo>
                      <a:pt x="8820" y="792"/>
                      <a:pt x="8746" y="583"/>
                      <a:pt x="8477" y="476"/>
                    </a:cubicBezTo>
                    <a:cubicBezTo>
                      <a:pt x="8383" y="438"/>
                      <a:pt x="8302" y="425"/>
                      <a:pt x="8214" y="436"/>
                    </a:cubicBezTo>
                    <a:close/>
                    <a:moveTo>
                      <a:pt x="15169" y="1149"/>
                    </a:moveTo>
                    <a:lnTo>
                      <a:pt x="14932" y="1506"/>
                    </a:lnTo>
                    <a:cubicBezTo>
                      <a:pt x="14704" y="1865"/>
                      <a:pt x="14044" y="2448"/>
                      <a:pt x="13935" y="2397"/>
                    </a:cubicBezTo>
                    <a:cubicBezTo>
                      <a:pt x="13902" y="2382"/>
                      <a:pt x="13886" y="2264"/>
                      <a:pt x="13883" y="2120"/>
                    </a:cubicBezTo>
                    <a:cubicBezTo>
                      <a:pt x="13876" y="1816"/>
                      <a:pt x="13744" y="1410"/>
                      <a:pt x="13647" y="1387"/>
                    </a:cubicBezTo>
                    <a:cubicBezTo>
                      <a:pt x="13607" y="1377"/>
                      <a:pt x="13575" y="1519"/>
                      <a:pt x="13568" y="1724"/>
                    </a:cubicBezTo>
                    <a:cubicBezTo>
                      <a:pt x="13555" y="2072"/>
                      <a:pt x="13390" y="2603"/>
                      <a:pt x="13279" y="2655"/>
                    </a:cubicBezTo>
                    <a:cubicBezTo>
                      <a:pt x="13247" y="2670"/>
                      <a:pt x="12931" y="2649"/>
                      <a:pt x="12571" y="2595"/>
                    </a:cubicBezTo>
                    <a:cubicBezTo>
                      <a:pt x="11954" y="2504"/>
                      <a:pt x="10922" y="2424"/>
                      <a:pt x="10550" y="2437"/>
                    </a:cubicBezTo>
                    <a:cubicBezTo>
                      <a:pt x="10458" y="2440"/>
                      <a:pt x="10185" y="2451"/>
                      <a:pt x="9946" y="2457"/>
                    </a:cubicBezTo>
                    <a:lnTo>
                      <a:pt x="9500" y="2457"/>
                    </a:lnTo>
                    <a:lnTo>
                      <a:pt x="9526" y="2278"/>
                    </a:lnTo>
                    <a:cubicBezTo>
                      <a:pt x="9549" y="2056"/>
                      <a:pt x="9430" y="2008"/>
                      <a:pt x="9369" y="2219"/>
                    </a:cubicBezTo>
                    <a:cubicBezTo>
                      <a:pt x="9311" y="2418"/>
                      <a:pt x="9149" y="2515"/>
                      <a:pt x="8792" y="2556"/>
                    </a:cubicBezTo>
                    <a:cubicBezTo>
                      <a:pt x="8626" y="2575"/>
                      <a:pt x="8427" y="2600"/>
                      <a:pt x="8345" y="2615"/>
                    </a:cubicBezTo>
                    <a:cubicBezTo>
                      <a:pt x="8225" y="2638"/>
                      <a:pt x="8176" y="2604"/>
                      <a:pt x="8083" y="2457"/>
                    </a:cubicBezTo>
                    <a:cubicBezTo>
                      <a:pt x="7943" y="2235"/>
                      <a:pt x="7838" y="2227"/>
                      <a:pt x="7899" y="2437"/>
                    </a:cubicBezTo>
                    <a:cubicBezTo>
                      <a:pt x="7959" y="2642"/>
                      <a:pt x="7858" y="2711"/>
                      <a:pt x="7479" y="2754"/>
                    </a:cubicBezTo>
                    <a:cubicBezTo>
                      <a:pt x="7307" y="2773"/>
                      <a:pt x="7107" y="2834"/>
                      <a:pt x="7033" y="2873"/>
                    </a:cubicBezTo>
                    <a:cubicBezTo>
                      <a:pt x="6959" y="2912"/>
                      <a:pt x="6869" y="2932"/>
                      <a:pt x="6823" y="2932"/>
                    </a:cubicBezTo>
                    <a:cubicBezTo>
                      <a:pt x="6722" y="2932"/>
                      <a:pt x="5448" y="3375"/>
                      <a:pt x="5170" y="3507"/>
                    </a:cubicBezTo>
                    <a:cubicBezTo>
                      <a:pt x="3971" y="4076"/>
                      <a:pt x="3205" y="4569"/>
                      <a:pt x="2493" y="5211"/>
                    </a:cubicBezTo>
                    <a:cubicBezTo>
                      <a:pt x="2085" y="5579"/>
                      <a:pt x="1312" y="6376"/>
                      <a:pt x="1312" y="6439"/>
                    </a:cubicBezTo>
                    <a:cubicBezTo>
                      <a:pt x="1312" y="6451"/>
                      <a:pt x="1235" y="6581"/>
                      <a:pt x="1128" y="6716"/>
                    </a:cubicBezTo>
                    <a:cubicBezTo>
                      <a:pt x="839" y="7086"/>
                      <a:pt x="409" y="7900"/>
                      <a:pt x="236" y="8440"/>
                    </a:cubicBezTo>
                    <a:cubicBezTo>
                      <a:pt x="152" y="8703"/>
                      <a:pt x="58" y="8929"/>
                      <a:pt x="26" y="8955"/>
                    </a:cubicBezTo>
                    <a:cubicBezTo>
                      <a:pt x="13" y="8966"/>
                      <a:pt x="10" y="9564"/>
                      <a:pt x="0" y="10421"/>
                    </a:cubicBezTo>
                    <a:cubicBezTo>
                      <a:pt x="10" y="11206"/>
                      <a:pt x="36" y="11726"/>
                      <a:pt x="52" y="11749"/>
                    </a:cubicBezTo>
                    <a:cubicBezTo>
                      <a:pt x="87" y="11797"/>
                      <a:pt x="156" y="12066"/>
                      <a:pt x="236" y="12343"/>
                    </a:cubicBezTo>
                    <a:cubicBezTo>
                      <a:pt x="1114" y="15363"/>
                      <a:pt x="4481" y="17763"/>
                      <a:pt x="8634" y="18326"/>
                    </a:cubicBezTo>
                    <a:cubicBezTo>
                      <a:pt x="9323" y="18420"/>
                      <a:pt x="9614" y="18426"/>
                      <a:pt x="10681" y="18405"/>
                    </a:cubicBezTo>
                    <a:cubicBezTo>
                      <a:pt x="12032" y="18379"/>
                      <a:pt x="12831" y="18276"/>
                      <a:pt x="13961" y="18009"/>
                    </a:cubicBezTo>
                    <a:cubicBezTo>
                      <a:pt x="14309" y="17927"/>
                      <a:pt x="14616" y="17889"/>
                      <a:pt x="14644" y="17910"/>
                    </a:cubicBezTo>
                    <a:cubicBezTo>
                      <a:pt x="14671" y="17931"/>
                      <a:pt x="14711" y="18057"/>
                      <a:pt x="14749" y="18207"/>
                    </a:cubicBezTo>
                    <a:cubicBezTo>
                      <a:pt x="14851" y="18614"/>
                      <a:pt x="15207" y="19023"/>
                      <a:pt x="15562" y="19158"/>
                    </a:cubicBezTo>
                    <a:cubicBezTo>
                      <a:pt x="15722" y="19219"/>
                      <a:pt x="15863" y="19286"/>
                      <a:pt x="15877" y="19297"/>
                    </a:cubicBezTo>
                    <a:cubicBezTo>
                      <a:pt x="15892" y="19308"/>
                      <a:pt x="15807" y="19451"/>
                      <a:pt x="15694" y="19634"/>
                    </a:cubicBezTo>
                    <a:cubicBezTo>
                      <a:pt x="15353" y="20183"/>
                      <a:pt x="15337" y="21072"/>
                      <a:pt x="15667" y="21476"/>
                    </a:cubicBezTo>
                    <a:lnTo>
                      <a:pt x="15772" y="21595"/>
                    </a:lnTo>
                    <a:lnTo>
                      <a:pt x="18974" y="21595"/>
                    </a:lnTo>
                    <a:lnTo>
                      <a:pt x="19105" y="21476"/>
                    </a:lnTo>
                    <a:cubicBezTo>
                      <a:pt x="20011" y="20789"/>
                      <a:pt x="20947" y="19619"/>
                      <a:pt x="21441" y="18564"/>
                    </a:cubicBezTo>
                    <a:cubicBezTo>
                      <a:pt x="21572" y="18283"/>
                      <a:pt x="21597" y="18138"/>
                      <a:pt x="21598" y="17534"/>
                    </a:cubicBezTo>
                    <a:cubicBezTo>
                      <a:pt x="21600" y="16885"/>
                      <a:pt x="21589" y="16801"/>
                      <a:pt x="21441" y="16583"/>
                    </a:cubicBezTo>
                    <a:cubicBezTo>
                      <a:pt x="21138" y="16135"/>
                      <a:pt x="20687" y="15923"/>
                      <a:pt x="19814" y="15810"/>
                    </a:cubicBezTo>
                    <a:cubicBezTo>
                      <a:pt x="19258" y="15738"/>
                      <a:pt x="18948" y="15663"/>
                      <a:pt x="18790" y="15572"/>
                    </a:cubicBezTo>
                    <a:cubicBezTo>
                      <a:pt x="18726" y="15535"/>
                      <a:pt x="18750" y="15474"/>
                      <a:pt x="18921" y="15315"/>
                    </a:cubicBezTo>
                    <a:cubicBezTo>
                      <a:pt x="19558" y="14723"/>
                      <a:pt x="20213" y="13818"/>
                      <a:pt x="20601" y="12977"/>
                    </a:cubicBezTo>
                    <a:cubicBezTo>
                      <a:pt x="20884" y="12364"/>
                      <a:pt x="21100" y="11288"/>
                      <a:pt x="21100" y="10540"/>
                    </a:cubicBezTo>
                    <a:cubicBezTo>
                      <a:pt x="21098" y="8561"/>
                      <a:pt x="20274" y="6764"/>
                      <a:pt x="18712" y="5369"/>
                    </a:cubicBezTo>
                    <a:cubicBezTo>
                      <a:pt x="18168" y="4884"/>
                      <a:pt x="17404" y="4342"/>
                      <a:pt x="16717" y="3962"/>
                    </a:cubicBezTo>
                    <a:cubicBezTo>
                      <a:pt x="16255" y="3707"/>
                      <a:pt x="15977" y="3503"/>
                      <a:pt x="15772" y="3289"/>
                    </a:cubicBezTo>
                    <a:cubicBezTo>
                      <a:pt x="15609" y="3118"/>
                      <a:pt x="15361" y="2918"/>
                      <a:pt x="15221" y="2833"/>
                    </a:cubicBezTo>
                    <a:lnTo>
                      <a:pt x="14959" y="2675"/>
                    </a:lnTo>
                    <a:lnTo>
                      <a:pt x="15221" y="2496"/>
                    </a:lnTo>
                    <a:cubicBezTo>
                      <a:pt x="15462" y="2341"/>
                      <a:pt x="15690" y="2061"/>
                      <a:pt x="15798" y="1783"/>
                    </a:cubicBezTo>
                    <a:cubicBezTo>
                      <a:pt x="15868" y="1603"/>
                      <a:pt x="15675" y="1648"/>
                      <a:pt x="15536" y="1843"/>
                    </a:cubicBezTo>
                    <a:cubicBezTo>
                      <a:pt x="15397" y="2038"/>
                      <a:pt x="14840" y="2400"/>
                      <a:pt x="14749" y="2358"/>
                    </a:cubicBezTo>
                    <a:cubicBezTo>
                      <a:pt x="14715" y="2342"/>
                      <a:pt x="14793" y="2187"/>
                      <a:pt x="14906" y="2021"/>
                    </a:cubicBezTo>
                    <a:cubicBezTo>
                      <a:pt x="15048" y="1813"/>
                      <a:pt x="15127" y="1646"/>
                      <a:pt x="15142" y="1446"/>
                    </a:cubicBezTo>
                    <a:lnTo>
                      <a:pt x="15169" y="1149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86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85677" y="444289"/>
                <a:ext cx="524195" cy="5150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089" name="مستطيل"/>
          <p:cNvSpPr/>
          <p:nvPr/>
        </p:nvSpPr>
        <p:spPr>
          <a:xfrm>
            <a:off x="3712147" y="1938566"/>
            <a:ext cx="2780957" cy="1493797"/>
          </a:xfrm>
          <a:prstGeom prst="rect">
            <a:avLst/>
          </a:prstGeom>
          <a:ln w="25400">
            <a:solidFill>
              <a:schemeClr val="accent6">
                <a:lumOff val="18431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090" name="الحل"/>
          <p:cNvSpPr txBox="1"/>
          <p:nvPr/>
        </p:nvSpPr>
        <p:spPr>
          <a:xfrm>
            <a:off x="5885638" y="3493279"/>
            <a:ext cx="488690" cy="3210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grpSp>
        <p:nvGrpSpPr>
          <p:cNvPr id="3093" name="تجميع"/>
          <p:cNvGrpSpPr/>
          <p:nvPr/>
        </p:nvGrpSpPr>
        <p:grpSpPr>
          <a:xfrm>
            <a:off x="6409672" y="4415550"/>
            <a:ext cx="1726310" cy="416239"/>
            <a:chOff x="0" y="0"/>
            <a:chExt cx="1726308" cy="416237"/>
          </a:xfrm>
        </p:grpSpPr>
        <p:pic>
          <p:nvPicPr>
            <p:cNvPr id="3091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04961" y="0"/>
              <a:ext cx="421348" cy="4114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92" name="مربع نص 118"/>
            <p:cNvSpPr txBox="1"/>
            <p:nvPr/>
          </p:nvSpPr>
          <p:spPr>
            <a:xfrm>
              <a:off x="0" y="86123"/>
              <a:ext cx="1317001" cy="330115"/>
            </a:xfrm>
            <a:prstGeom prst="rect">
              <a:avLst/>
            </a:prstGeom>
            <a:noFill/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chemeClr val="accent1">
                      <a:satOff val="-8129"/>
                      <a:lumOff val="-11215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pic>
        <p:nvPicPr>
          <p:cNvPr id="3094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6834389" y="4260696"/>
            <a:ext cx="490452" cy="275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5" name="IMG_2904.png" descr="IMG_2904.png"/>
          <p:cNvPicPr>
            <a:picLocks noChangeAspect="1"/>
          </p:cNvPicPr>
          <p:nvPr/>
        </p:nvPicPr>
        <p:blipFill>
          <a:blip r:embed="rId10">
            <a:extLst/>
          </a:blip>
          <a:srcRect l="53417" t="40625" r="24745" b="55588"/>
          <a:stretch>
            <a:fillRect/>
          </a:stretch>
        </p:blipFill>
        <p:spPr>
          <a:xfrm>
            <a:off x="1532729" y="1211040"/>
            <a:ext cx="3411196" cy="4435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6" name="IMG_2904.png" descr="IMG_2904.png"/>
          <p:cNvPicPr>
            <a:picLocks noChangeAspect="1"/>
          </p:cNvPicPr>
          <p:nvPr/>
        </p:nvPicPr>
        <p:blipFill>
          <a:blip r:embed="rId10">
            <a:extLst/>
          </a:blip>
          <a:srcRect l="64337" t="44529" r="24314" b="48182"/>
          <a:stretch>
            <a:fillRect/>
          </a:stretch>
        </p:blipFill>
        <p:spPr>
          <a:xfrm>
            <a:off x="3910150" y="1998701"/>
            <a:ext cx="2553273" cy="12297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4" fill="hold"/>
                                        <p:tgtEl>
                                          <p:spTgt spid="30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20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6" dur="10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32" fill="hold" display="0">
                  <p:stCondLst>
                    <p:cond delay="indefinite"/>
                  </p:stCondLst>
                </p:cTn>
                <p:tgtEl>
                  <p:spTgt spid="3094"/>
                </p:tgtEl>
              </p:cMediaNode>
            </p:video>
            <p:seq concurrent="1" prevAc="none" nextAc="seek">
              <p:cTn id="33" evtFilter="cancelBubble" nodeType="interactiveSeq" restart="whenNotActive" fill="hold">
                <p:stCondLst>
                  <p:cond delay="0" evt="onClick">
                    <p:tgtEl>
                      <p:spTgt spid="309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30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094"/>
                  </p:tgtEl>
                </p:cond>
              </p:nextCondLst>
            </p:seq>
          </p:childTnLst>
        </p:cTn>
      </p:par>
    </p:tnLst>
    <p:bldLst>
      <p:bldP build="whole" bldLvl="1" animBg="1" rev="0" advAuto="0" spid="3089" grpId="4"/>
      <p:bldP build="whole" bldLvl="1" animBg="1" rev="0" advAuto="0" spid="3081" grpId="2"/>
      <p:bldP build="whole" bldLvl="1" animBg="1" rev="0" advAuto="0" spid="3096" grpId="5"/>
      <p:bldP build="whole" bldLvl="1" animBg="1" rev="0" advAuto="0" spid="3095" grpId="3"/>
      <p:bldP build="whole" bldLvl="1" animBg="1" rev="0" advAuto="0" spid="3090" grpId="6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1731;p23"/>
          <p:cNvSpPr txBox="1"/>
          <p:nvPr/>
        </p:nvSpPr>
        <p:spPr>
          <a:xfrm>
            <a:off x="1130622" y="4095955"/>
            <a:ext cx="6866701" cy="59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rtl="0">
              <a:defRPr sz="2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/>
            <a:r>
              <a:t>الفصل الدراسي الثاني </a:t>
            </a:r>
          </a:p>
        </p:txBody>
      </p:sp>
      <p:pic>
        <p:nvPicPr>
          <p:cNvPr id="2275" name="IMG_2367.png" descr="IMG_2367.png"/>
          <p:cNvPicPr>
            <a:picLocks noChangeAspect="1"/>
          </p:cNvPicPr>
          <p:nvPr/>
        </p:nvPicPr>
        <p:blipFill>
          <a:blip r:embed="rId2">
            <a:alphaModFix amt="14840"/>
            <a:extLst/>
          </a:blip>
          <a:stretch>
            <a:fillRect/>
          </a:stretch>
        </p:blipFill>
        <p:spPr>
          <a:xfrm>
            <a:off x="2086218" y="471457"/>
            <a:ext cx="4910130" cy="3928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6" name="بيضاوي وسيلة شرح" descr="بيضاوي وسيلة شرح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5456" y="1676360"/>
            <a:ext cx="5571842" cy="1730427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277" name="Google Shape;1730;p23"/>
          <p:cNvSpPr txBox="1"/>
          <p:nvPr/>
        </p:nvSpPr>
        <p:spPr>
          <a:xfrm>
            <a:off x="2162203" y="1489109"/>
            <a:ext cx="4866031" cy="190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>
            <a:lvl1pPr algn="ctr" defTabSz="612648">
              <a:lnSpc>
                <a:spcPct val="80000"/>
              </a:lnSpc>
              <a:defRPr b="1" sz="5628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الحضور والغياب</a:t>
            </a:r>
          </a:p>
        </p:txBody>
      </p:sp>
      <p:grpSp>
        <p:nvGrpSpPr>
          <p:cNvPr id="2305" name="Google Shape;1820;p53"/>
          <p:cNvGrpSpPr/>
          <p:nvPr/>
        </p:nvGrpSpPr>
        <p:grpSpPr>
          <a:xfrm>
            <a:off x="6100995" y="2067757"/>
            <a:ext cx="474967" cy="556146"/>
            <a:chOff x="33" y="33"/>
            <a:chExt cx="474965" cy="556145"/>
          </a:xfrm>
        </p:grpSpPr>
        <p:sp>
          <p:nvSpPr>
            <p:cNvPr id="2278" name="Google Shape;1821;p53"/>
            <p:cNvSpPr/>
            <p:nvPr/>
          </p:nvSpPr>
          <p:spPr>
            <a:xfrm>
              <a:off x="8764" y="58507"/>
              <a:ext cx="385022" cy="48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4" y="0"/>
                  </a:moveTo>
                  <a:lnTo>
                    <a:pt x="784" y="78"/>
                  </a:lnTo>
                  <a:lnTo>
                    <a:pt x="539" y="192"/>
                  </a:lnTo>
                  <a:lnTo>
                    <a:pt x="391" y="309"/>
                  </a:lnTo>
                  <a:lnTo>
                    <a:pt x="245" y="463"/>
                  </a:lnTo>
                  <a:lnTo>
                    <a:pt x="97" y="616"/>
                  </a:lnTo>
                  <a:lnTo>
                    <a:pt x="49" y="809"/>
                  </a:lnTo>
                  <a:lnTo>
                    <a:pt x="0" y="1001"/>
                  </a:lnTo>
                  <a:lnTo>
                    <a:pt x="0" y="20599"/>
                  </a:lnTo>
                  <a:lnTo>
                    <a:pt x="49" y="20830"/>
                  </a:lnTo>
                  <a:lnTo>
                    <a:pt x="97" y="20984"/>
                  </a:lnTo>
                  <a:lnTo>
                    <a:pt x="245" y="21176"/>
                  </a:lnTo>
                  <a:lnTo>
                    <a:pt x="391" y="21291"/>
                  </a:lnTo>
                  <a:lnTo>
                    <a:pt x="539" y="21446"/>
                  </a:lnTo>
                  <a:lnTo>
                    <a:pt x="784" y="21522"/>
                  </a:lnTo>
                  <a:lnTo>
                    <a:pt x="1274" y="21600"/>
                  </a:lnTo>
                  <a:lnTo>
                    <a:pt x="20376" y="21600"/>
                  </a:lnTo>
                  <a:lnTo>
                    <a:pt x="20865" y="21522"/>
                  </a:lnTo>
                  <a:lnTo>
                    <a:pt x="21061" y="21446"/>
                  </a:lnTo>
                  <a:lnTo>
                    <a:pt x="21404" y="21176"/>
                  </a:lnTo>
                  <a:lnTo>
                    <a:pt x="21503" y="20984"/>
                  </a:lnTo>
                  <a:lnTo>
                    <a:pt x="21600" y="20830"/>
                  </a:lnTo>
                  <a:lnTo>
                    <a:pt x="21600" y="809"/>
                  </a:lnTo>
                  <a:lnTo>
                    <a:pt x="21503" y="616"/>
                  </a:lnTo>
                  <a:lnTo>
                    <a:pt x="21404" y="463"/>
                  </a:lnTo>
                  <a:lnTo>
                    <a:pt x="21258" y="309"/>
                  </a:lnTo>
                  <a:lnTo>
                    <a:pt x="21061" y="192"/>
                  </a:lnTo>
                  <a:lnTo>
                    <a:pt x="20865" y="78"/>
                  </a:lnTo>
                  <a:lnTo>
                    <a:pt x="20376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9" name="Google Shape;1822;p53"/>
            <p:cNvSpPr/>
            <p:nvPr/>
          </p:nvSpPr>
          <p:spPr>
            <a:xfrm>
              <a:off x="42806" y="58507"/>
              <a:ext cx="316938" cy="437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995"/>
                  </a:lnTo>
                  <a:lnTo>
                    <a:pt x="60" y="21254"/>
                  </a:lnTo>
                  <a:lnTo>
                    <a:pt x="238" y="21426"/>
                  </a:lnTo>
                  <a:lnTo>
                    <a:pt x="535" y="21557"/>
                  </a:lnTo>
                  <a:lnTo>
                    <a:pt x="833" y="21600"/>
                  </a:lnTo>
                  <a:lnTo>
                    <a:pt x="20767" y="21600"/>
                  </a:lnTo>
                  <a:lnTo>
                    <a:pt x="21125" y="21557"/>
                  </a:lnTo>
                  <a:lnTo>
                    <a:pt x="21362" y="21426"/>
                  </a:lnTo>
                  <a:lnTo>
                    <a:pt x="21540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0" name="Google Shape;1823;p53"/>
            <p:cNvSpPr/>
            <p:nvPr/>
          </p:nvSpPr>
          <p:spPr>
            <a:xfrm>
              <a:off x="290779" y="58507"/>
              <a:ext cx="68965" cy="437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774" y="21600"/>
                  </a:lnTo>
                  <a:lnTo>
                    <a:pt x="19417" y="21557"/>
                  </a:lnTo>
                  <a:lnTo>
                    <a:pt x="20508" y="21426"/>
                  </a:lnTo>
                  <a:lnTo>
                    <a:pt x="21324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1" name="Google Shape;1824;p53"/>
            <p:cNvSpPr/>
            <p:nvPr/>
          </p:nvSpPr>
          <p:spPr>
            <a:xfrm>
              <a:off x="177283" y="7884"/>
              <a:ext cx="48018" cy="55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0" y="0"/>
                  </a:moveTo>
                  <a:lnTo>
                    <a:pt x="8631" y="340"/>
                  </a:lnTo>
                  <a:lnTo>
                    <a:pt x="6667" y="667"/>
                  </a:lnTo>
                  <a:lnTo>
                    <a:pt x="4704" y="1688"/>
                  </a:lnTo>
                  <a:lnTo>
                    <a:pt x="3136" y="2695"/>
                  </a:lnTo>
                  <a:lnTo>
                    <a:pt x="1964" y="4043"/>
                  </a:lnTo>
                  <a:lnTo>
                    <a:pt x="381" y="7418"/>
                  </a:lnTo>
                  <a:lnTo>
                    <a:pt x="0" y="910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106"/>
                  </a:lnTo>
                  <a:lnTo>
                    <a:pt x="20808" y="5730"/>
                  </a:lnTo>
                  <a:lnTo>
                    <a:pt x="19636" y="4043"/>
                  </a:lnTo>
                  <a:lnTo>
                    <a:pt x="18449" y="2695"/>
                  </a:lnTo>
                  <a:lnTo>
                    <a:pt x="16881" y="1688"/>
                  </a:lnTo>
                  <a:lnTo>
                    <a:pt x="14918" y="667"/>
                  </a:lnTo>
                  <a:lnTo>
                    <a:pt x="12954" y="340"/>
                  </a:lnTo>
                  <a:lnTo>
                    <a:pt x="1099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2" name="Google Shape;1825;p53"/>
            <p:cNvSpPr/>
            <p:nvPr/>
          </p:nvSpPr>
          <p:spPr>
            <a:xfrm>
              <a:off x="118775" y="48931"/>
              <a:ext cx="165000" cy="45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9" y="0"/>
                  </a:moveTo>
                  <a:lnTo>
                    <a:pt x="913" y="403"/>
                  </a:lnTo>
                  <a:lnTo>
                    <a:pt x="456" y="1240"/>
                  </a:lnTo>
                  <a:lnTo>
                    <a:pt x="115" y="3318"/>
                  </a:lnTo>
                  <a:lnTo>
                    <a:pt x="0" y="5396"/>
                  </a:lnTo>
                  <a:lnTo>
                    <a:pt x="115" y="8714"/>
                  </a:lnTo>
                  <a:lnTo>
                    <a:pt x="341" y="11630"/>
                  </a:lnTo>
                  <a:lnTo>
                    <a:pt x="797" y="14545"/>
                  </a:lnTo>
                  <a:lnTo>
                    <a:pt x="1369" y="17026"/>
                  </a:lnTo>
                  <a:lnTo>
                    <a:pt x="1940" y="19103"/>
                  </a:lnTo>
                  <a:lnTo>
                    <a:pt x="2742" y="20360"/>
                  </a:lnTo>
                  <a:lnTo>
                    <a:pt x="3655" y="21600"/>
                  </a:lnTo>
                  <a:lnTo>
                    <a:pt x="18056" y="21600"/>
                  </a:lnTo>
                  <a:lnTo>
                    <a:pt x="18858" y="20360"/>
                  </a:lnTo>
                  <a:lnTo>
                    <a:pt x="19660" y="19103"/>
                  </a:lnTo>
                  <a:lnTo>
                    <a:pt x="20342" y="17026"/>
                  </a:lnTo>
                  <a:lnTo>
                    <a:pt x="20913" y="14545"/>
                  </a:lnTo>
                  <a:lnTo>
                    <a:pt x="21259" y="11630"/>
                  </a:lnTo>
                  <a:lnTo>
                    <a:pt x="21600" y="8714"/>
                  </a:lnTo>
                  <a:lnTo>
                    <a:pt x="21600" y="5396"/>
                  </a:lnTo>
                  <a:lnTo>
                    <a:pt x="21489" y="3318"/>
                  </a:lnTo>
                  <a:lnTo>
                    <a:pt x="21144" y="1240"/>
                  </a:lnTo>
                  <a:lnTo>
                    <a:pt x="20687" y="403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3" name="Google Shape;1826;p53"/>
            <p:cNvSpPr/>
            <p:nvPr/>
          </p:nvSpPr>
          <p:spPr>
            <a:xfrm>
              <a:off x="423496" y="144086"/>
              <a:ext cx="42773" cy="4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8" y="0"/>
                  </a:moveTo>
                  <a:lnTo>
                    <a:pt x="9245" y="776"/>
                  </a:lnTo>
                  <a:lnTo>
                    <a:pt x="8373" y="1568"/>
                  </a:lnTo>
                  <a:lnTo>
                    <a:pt x="0" y="16105"/>
                  </a:lnTo>
                  <a:lnTo>
                    <a:pt x="13227" y="21600"/>
                  </a:lnTo>
                  <a:lnTo>
                    <a:pt x="21156" y="7459"/>
                  </a:lnTo>
                  <a:lnTo>
                    <a:pt x="21600" y="6287"/>
                  </a:lnTo>
                  <a:lnTo>
                    <a:pt x="21600" y="5099"/>
                  </a:lnTo>
                  <a:lnTo>
                    <a:pt x="20711" y="3927"/>
                  </a:lnTo>
                  <a:lnTo>
                    <a:pt x="19396" y="2740"/>
                  </a:lnTo>
                  <a:lnTo>
                    <a:pt x="13654" y="396"/>
                  </a:lnTo>
                  <a:lnTo>
                    <a:pt x="11894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4" name="Google Shape;1827;p53"/>
            <p:cNvSpPr/>
            <p:nvPr/>
          </p:nvSpPr>
          <p:spPr>
            <a:xfrm>
              <a:off x="406881" y="168518"/>
              <a:ext cx="52384" cy="48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3" y="0"/>
                  </a:moveTo>
                  <a:lnTo>
                    <a:pt x="6126" y="389"/>
                  </a:lnTo>
                  <a:lnTo>
                    <a:pt x="5051" y="1166"/>
                  </a:lnTo>
                  <a:lnTo>
                    <a:pt x="3963" y="2317"/>
                  </a:lnTo>
                  <a:lnTo>
                    <a:pt x="0" y="11196"/>
                  </a:lnTo>
                  <a:lnTo>
                    <a:pt x="363" y="13498"/>
                  </a:lnTo>
                  <a:lnTo>
                    <a:pt x="15488" y="21600"/>
                  </a:lnTo>
                  <a:lnTo>
                    <a:pt x="17288" y="20449"/>
                  </a:lnTo>
                  <a:lnTo>
                    <a:pt x="21251" y="11570"/>
                  </a:lnTo>
                  <a:lnTo>
                    <a:pt x="21600" y="10030"/>
                  </a:lnTo>
                  <a:lnTo>
                    <a:pt x="21600" y="8491"/>
                  </a:lnTo>
                  <a:lnTo>
                    <a:pt x="20888" y="6951"/>
                  </a:lnTo>
                  <a:lnTo>
                    <a:pt x="19451" y="6174"/>
                  </a:lnTo>
                  <a:lnTo>
                    <a:pt x="9000" y="389"/>
                  </a:lnTo>
                  <a:lnTo>
                    <a:pt x="7563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5" name="Google Shape;1828;p53"/>
            <p:cNvSpPr/>
            <p:nvPr/>
          </p:nvSpPr>
          <p:spPr>
            <a:xfrm>
              <a:off x="264587" y="220901"/>
              <a:ext cx="168486" cy="275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89" y="0"/>
                  </a:moveTo>
                  <a:lnTo>
                    <a:pt x="16229" y="275"/>
                  </a:lnTo>
                  <a:lnTo>
                    <a:pt x="0" y="19958"/>
                  </a:lnTo>
                  <a:lnTo>
                    <a:pt x="221" y="20230"/>
                  </a:lnTo>
                  <a:lnTo>
                    <a:pt x="4590" y="21600"/>
                  </a:lnTo>
                  <a:lnTo>
                    <a:pt x="5258" y="21600"/>
                  </a:lnTo>
                  <a:lnTo>
                    <a:pt x="21600" y="1915"/>
                  </a:lnTo>
                  <a:lnTo>
                    <a:pt x="21492" y="1505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6" name="Google Shape;1829;p53"/>
            <p:cNvSpPr/>
            <p:nvPr/>
          </p:nvSpPr>
          <p:spPr>
            <a:xfrm>
              <a:off x="251492" y="475845"/>
              <a:ext cx="54109" cy="72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28" y="0"/>
                  </a:moveTo>
                  <a:lnTo>
                    <a:pt x="4174" y="1301"/>
                  </a:lnTo>
                  <a:lnTo>
                    <a:pt x="3823" y="2602"/>
                  </a:lnTo>
                  <a:lnTo>
                    <a:pt x="0" y="20299"/>
                  </a:lnTo>
                  <a:lnTo>
                    <a:pt x="338" y="21076"/>
                  </a:lnTo>
                  <a:lnTo>
                    <a:pt x="1743" y="21600"/>
                  </a:lnTo>
                  <a:lnTo>
                    <a:pt x="2783" y="21338"/>
                  </a:lnTo>
                  <a:lnTo>
                    <a:pt x="19520" y="8592"/>
                  </a:lnTo>
                  <a:lnTo>
                    <a:pt x="20560" y="7291"/>
                  </a:lnTo>
                  <a:lnTo>
                    <a:pt x="21600" y="6252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7" name="Google Shape;1830;p53"/>
            <p:cNvSpPr/>
            <p:nvPr/>
          </p:nvSpPr>
          <p:spPr>
            <a:xfrm>
              <a:off x="391179" y="193864"/>
              <a:ext cx="57629" cy="51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85" y="0"/>
                  </a:moveTo>
                  <a:lnTo>
                    <a:pt x="0" y="12815"/>
                  </a:lnTo>
                  <a:lnTo>
                    <a:pt x="15702" y="21600"/>
                  </a:lnTo>
                  <a:lnTo>
                    <a:pt x="21600" y="8785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8" name="Google Shape;1831;p53"/>
            <p:cNvSpPr/>
            <p:nvPr/>
          </p:nvSpPr>
          <p:spPr>
            <a:xfrm>
              <a:off x="77728" y="130111"/>
              <a:ext cx="83820" cy="83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1796"/>
                  </a:lnTo>
                  <a:lnTo>
                    <a:pt x="0" y="3148"/>
                  </a:lnTo>
                  <a:lnTo>
                    <a:pt x="0" y="18452"/>
                  </a:lnTo>
                  <a:lnTo>
                    <a:pt x="227" y="19577"/>
                  </a:lnTo>
                  <a:lnTo>
                    <a:pt x="898" y="20702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702"/>
                  </a:lnTo>
                  <a:lnTo>
                    <a:pt x="21373" y="19577"/>
                  </a:lnTo>
                  <a:lnTo>
                    <a:pt x="21600" y="18452"/>
                  </a:lnTo>
                  <a:lnTo>
                    <a:pt x="21600" y="3148"/>
                  </a:lnTo>
                  <a:lnTo>
                    <a:pt x="21373" y="1796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9" name="Google Shape;1832;p53"/>
            <p:cNvSpPr/>
            <p:nvPr/>
          </p:nvSpPr>
          <p:spPr>
            <a:xfrm>
              <a:off x="77728" y="254097"/>
              <a:ext cx="83820" cy="83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2023"/>
                  </a:lnTo>
                  <a:lnTo>
                    <a:pt x="0" y="3148"/>
                  </a:lnTo>
                  <a:lnTo>
                    <a:pt x="0" y="18443"/>
                  </a:lnTo>
                  <a:lnTo>
                    <a:pt x="227" y="19795"/>
                  </a:lnTo>
                  <a:lnTo>
                    <a:pt x="898" y="20693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693"/>
                  </a:lnTo>
                  <a:lnTo>
                    <a:pt x="21373" y="19795"/>
                  </a:lnTo>
                  <a:lnTo>
                    <a:pt x="21600" y="18443"/>
                  </a:lnTo>
                  <a:lnTo>
                    <a:pt x="21600" y="3148"/>
                  </a:lnTo>
                  <a:lnTo>
                    <a:pt x="21373" y="2023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0" name="Google Shape;1833;p53"/>
            <p:cNvSpPr/>
            <p:nvPr/>
          </p:nvSpPr>
          <p:spPr>
            <a:xfrm>
              <a:off x="77728" y="378084"/>
              <a:ext cx="83820" cy="83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18"/>
                  </a:lnTo>
                  <a:lnTo>
                    <a:pt x="898" y="899"/>
                  </a:lnTo>
                  <a:lnTo>
                    <a:pt x="227" y="2024"/>
                  </a:lnTo>
                  <a:lnTo>
                    <a:pt x="0" y="3149"/>
                  </a:lnTo>
                  <a:lnTo>
                    <a:pt x="0" y="18451"/>
                  </a:lnTo>
                  <a:lnTo>
                    <a:pt x="227" y="19803"/>
                  </a:lnTo>
                  <a:lnTo>
                    <a:pt x="898" y="20701"/>
                  </a:lnTo>
                  <a:lnTo>
                    <a:pt x="2023" y="21382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82"/>
                  </a:lnTo>
                  <a:lnTo>
                    <a:pt x="20702" y="20701"/>
                  </a:lnTo>
                  <a:lnTo>
                    <a:pt x="21373" y="19803"/>
                  </a:lnTo>
                  <a:lnTo>
                    <a:pt x="21600" y="18451"/>
                  </a:lnTo>
                  <a:lnTo>
                    <a:pt x="21600" y="3149"/>
                  </a:lnTo>
                  <a:lnTo>
                    <a:pt x="21373" y="2024"/>
                  </a:lnTo>
                  <a:lnTo>
                    <a:pt x="20702" y="899"/>
                  </a:lnTo>
                  <a:lnTo>
                    <a:pt x="19804" y="218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1" name="Google Shape;1834;p53"/>
            <p:cNvSpPr/>
            <p:nvPr/>
          </p:nvSpPr>
          <p:spPr>
            <a:xfrm>
              <a:off x="33" y="50657"/>
              <a:ext cx="474967" cy="505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89" y="4328"/>
                  </a:moveTo>
                  <a:lnTo>
                    <a:pt x="20766" y="4589"/>
                  </a:lnTo>
                  <a:lnTo>
                    <a:pt x="20449" y="5149"/>
                  </a:lnTo>
                  <a:lnTo>
                    <a:pt x="19972" y="4925"/>
                  </a:lnTo>
                  <a:lnTo>
                    <a:pt x="20289" y="4328"/>
                  </a:lnTo>
                  <a:close/>
                  <a:moveTo>
                    <a:pt x="19258" y="5371"/>
                  </a:moveTo>
                  <a:lnTo>
                    <a:pt x="19296" y="5409"/>
                  </a:lnTo>
                  <a:lnTo>
                    <a:pt x="20449" y="5931"/>
                  </a:lnTo>
                  <a:lnTo>
                    <a:pt x="20487" y="5969"/>
                  </a:lnTo>
                  <a:lnTo>
                    <a:pt x="20487" y="6006"/>
                  </a:lnTo>
                  <a:lnTo>
                    <a:pt x="20170" y="6528"/>
                  </a:lnTo>
                  <a:lnTo>
                    <a:pt x="18939" y="5931"/>
                  </a:lnTo>
                  <a:lnTo>
                    <a:pt x="19258" y="5409"/>
                  </a:lnTo>
                  <a:lnTo>
                    <a:pt x="19258" y="5371"/>
                  </a:lnTo>
                  <a:close/>
                  <a:moveTo>
                    <a:pt x="18622" y="6566"/>
                  </a:moveTo>
                  <a:lnTo>
                    <a:pt x="19853" y="7163"/>
                  </a:lnTo>
                  <a:lnTo>
                    <a:pt x="19495" y="7834"/>
                  </a:lnTo>
                  <a:lnTo>
                    <a:pt x="18264" y="7274"/>
                  </a:lnTo>
                  <a:lnTo>
                    <a:pt x="18622" y="6566"/>
                  </a:lnTo>
                  <a:close/>
                  <a:moveTo>
                    <a:pt x="16994" y="708"/>
                  </a:moveTo>
                  <a:lnTo>
                    <a:pt x="17113" y="746"/>
                  </a:lnTo>
                  <a:lnTo>
                    <a:pt x="17233" y="821"/>
                  </a:lnTo>
                  <a:lnTo>
                    <a:pt x="17391" y="970"/>
                  </a:lnTo>
                  <a:lnTo>
                    <a:pt x="17470" y="1082"/>
                  </a:lnTo>
                  <a:lnTo>
                    <a:pt x="17510" y="1194"/>
                  </a:lnTo>
                  <a:lnTo>
                    <a:pt x="17510" y="7088"/>
                  </a:lnTo>
                  <a:lnTo>
                    <a:pt x="16676" y="8617"/>
                  </a:lnTo>
                  <a:lnTo>
                    <a:pt x="16676" y="708"/>
                  </a:lnTo>
                  <a:close/>
                  <a:moveTo>
                    <a:pt x="17907" y="7871"/>
                  </a:moveTo>
                  <a:lnTo>
                    <a:pt x="19138" y="8469"/>
                  </a:lnTo>
                  <a:lnTo>
                    <a:pt x="13698" y="18578"/>
                  </a:lnTo>
                  <a:lnTo>
                    <a:pt x="12467" y="17981"/>
                  </a:lnTo>
                  <a:lnTo>
                    <a:pt x="17907" y="7871"/>
                  </a:lnTo>
                  <a:close/>
                  <a:moveTo>
                    <a:pt x="15961" y="15929"/>
                  </a:moveTo>
                  <a:lnTo>
                    <a:pt x="15961" y="18503"/>
                  </a:lnTo>
                  <a:lnTo>
                    <a:pt x="15881" y="18653"/>
                  </a:lnTo>
                  <a:lnTo>
                    <a:pt x="15843" y="18689"/>
                  </a:lnTo>
                  <a:lnTo>
                    <a:pt x="14492" y="18689"/>
                  </a:lnTo>
                  <a:lnTo>
                    <a:pt x="15961" y="15929"/>
                  </a:lnTo>
                  <a:close/>
                  <a:moveTo>
                    <a:pt x="12190" y="18653"/>
                  </a:moveTo>
                  <a:lnTo>
                    <a:pt x="13301" y="19175"/>
                  </a:lnTo>
                  <a:lnTo>
                    <a:pt x="11871" y="20556"/>
                  </a:lnTo>
                  <a:lnTo>
                    <a:pt x="12190" y="18653"/>
                  </a:lnTo>
                  <a:close/>
                  <a:moveTo>
                    <a:pt x="1548" y="708"/>
                  </a:moveTo>
                  <a:lnTo>
                    <a:pt x="1548" y="18689"/>
                  </a:lnTo>
                  <a:lnTo>
                    <a:pt x="1628" y="18840"/>
                  </a:lnTo>
                  <a:lnTo>
                    <a:pt x="1707" y="18989"/>
                  </a:lnTo>
                  <a:lnTo>
                    <a:pt x="1827" y="19138"/>
                  </a:lnTo>
                  <a:lnTo>
                    <a:pt x="1945" y="19250"/>
                  </a:lnTo>
                  <a:lnTo>
                    <a:pt x="2104" y="19324"/>
                  </a:lnTo>
                  <a:lnTo>
                    <a:pt x="2264" y="19362"/>
                  </a:lnTo>
                  <a:lnTo>
                    <a:pt x="2462" y="19399"/>
                  </a:lnTo>
                  <a:lnTo>
                    <a:pt x="11316" y="19399"/>
                  </a:lnTo>
                  <a:lnTo>
                    <a:pt x="11077" y="20929"/>
                  </a:lnTo>
                  <a:lnTo>
                    <a:pt x="1390" y="20929"/>
                  </a:lnTo>
                  <a:lnTo>
                    <a:pt x="1231" y="20892"/>
                  </a:lnTo>
                  <a:lnTo>
                    <a:pt x="1111" y="20854"/>
                  </a:lnTo>
                  <a:lnTo>
                    <a:pt x="1033" y="20816"/>
                  </a:lnTo>
                  <a:lnTo>
                    <a:pt x="913" y="20743"/>
                  </a:lnTo>
                  <a:lnTo>
                    <a:pt x="834" y="20630"/>
                  </a:lnTo>
                  <a:lnTo>
                    <a:pt x="794" y="20556"/>
                  </a:lnTo>
                  <a:lnTo>
                    <a:pt x="754" y="20443"/>
                  </a:lnTo>
                  <a:lnTo>
                    <a:pt x="754" y="1194"/>
                  </a:lnTo>
                  <a:lnTo>
                    <a:pt x="794" y="1082"/>
                  </a:lnTo>
                  <a:lnTo>
                    <a:pt x="834" y="970"/>
                  </a:lnTo>
                  <a:lnTo>
                    <a:pt x="913" y="895"/>
                  </a:lnTo>
                  <a:lnTo>
                    <a:pt x="1033" y="821"/>
                  </a:lnTo>
                  <a:lnTo>
                    <a:pt x="1111" y="746"/>
                  </a:lnTo>
                  <a:lnTo>
                    <a:pt x="1231" y="708"/>
                  </a:lnTo>
                  <a:close/>
                  <a:moveTo>
                    <a:pt x="1390" y="0"/>
                  </a:moveTo>
                  <a:lnTo>
                    <a:pt x="1111" y="38"/>
                  </a:lnTo>
                  <a:lnTo>
                    <a:pt x="834" y="113"/>
                  </a:lnTo>
                  <a:lnTo>
                    <a:pt x="596" y="224"/>
                  </a:lnTo>
                  <a:lnTo>
                    <a:pt x="397" y="373"/>
                  </a:lnTo>
                  <a:lnTo>
                    <a:pt x="239" y="560"/>
                  </a:lnTo>
                  <a:lnTo>
                    <a:pt x="118" y="784"/>
                  </a:lnTo>
                  <a:lnTo>
                    <a:pt x="40" y="1045"/>
                  </a:lnTo>
                  <a:lnTo>
                    <a:pt x="0" y="1306"/>
                  </a:lnTo>
                  <a:lnTo>
                    <a:pt x="0" y="20294"/>
                  </a:lnTo>
                  <a:lnTo>
                    <a:pt x="40" y="20556"/>
                  </a:lnTo>
                  <a:lnTo>
                    <a:pt x="118" y="20816"/>
                  </a:lnTo>
                  <a:lnTo>
                    <a:pt x="239" y="21040"/>
                  </a:lnTo>
                  <a:lnTo>
                    <a:pt x="397" y="21227"/>
                  </a:lnTo>
                  <a:lnTo>
                    <a:pt x="596" y="21376"/>
                  </a:lnTo>
                  <a:lnTo>
                    <a:pt x="834" y="21525"/>
                  </a:lnTo>
                  <a:lnTo>
                    <a:pt x="1111" y="21600"/>
                  </a:lnTo>
                  <a:lnTo>
                    <a:pt x="17153" y="21600"/>
                  </a:lnTo>
                  <a:lnTo>
                    <a:pt x="17391" y="21525"/>
                  </a:lnTo>
                  <a:lnTo>
                    <a:pt x="17630" y="21376"/>
                  </a:lnTo>
                  <a:lnTo>
                    <a:pt x="17828" y="21227"/>
                  </a:lnTo>
                  <a:lnTo>
                    <a:pt x="18027" y="21040"/>
                  </a:lnTo>
                  <a:lnTo>
                    <a:pt x="18145" y="20816"/>
                  </a:lnTo>
                  <a:lnTo>
                    <a:pt x="18225" y="20556"/>
                  </a:lnTo>
                  <a:lnTo>
                    <a:pt x="18264" y="20294"/>
                  </a:lnTo>
                  <a:lnTo>
                    <a:pt x="18264" y="18616"/>
                  </a:lnTo>
                  <a:lnTo>
                    <a:pt x="18225" y="18467"/>
                  </a:lnTo>
                  <a:lnTo>
                    <a:pt x="18145" y="18354"/>
                  </a:lnTo>
                  <a:lnTo>
                    <a:pt x="18027" y="18280"/>
                  </a:lnTo>
                  <a:lnTo>
                    <a:pt x="17867" y="18243"/>
                  </a:lnTo>
                  <a:lnTo>
                    <a:pt x="17748" y="18280"/>
                  </a:lnTo>
                  <a:lnTo>
                    <a:pt x="17630" y="18354"/>
                  </a:lnTo>
                  <a:lnTo>
                    <a:pt x="17550" y="18467"/>
                  </a:lnTo>
                  <a:lnTo>
                    <a:pt x="17510" y="18616"/>
                  </a:lnTo>
                  <a:lnTo>
                    <a:pt x="17510" y="20443"/>
                  </a:lnTo>
                  <a:lnTo>
                    <a:pt x="17470" y="20556"/>
                  </a:lnTo>
                  <a:lnTo>
                    <a:pt x="17391" y="20630"/>
                  </a:lnTo>
                  <a:lnTo>
                    <a:pt x="17311" y="20743"/>
                  </a:lnTo>
                  <a:lnTo>
                    <a:pt x="17233" y="20816"/>
                  </a:lnTo>
                  <a:lnTo>
                    <a:pt x="17113" y="20854"/>
                  </a:lnTo>
                  <a:lnTo>
                    <a:pt x="16994" y="20892"/>
                  </a:lnTo>
                  <a:lnTo>
                    <a:pt x="16874" y="20929"/>
                  </a:lnTo>
                  <a:lnTo>
                    <a:pt x="12547" y="20929"/>
                  </a:lnTo>
                  <a:lnTo>
                    <a:pt x="13858" y="19623"/>
                  </a:lnTo>
                  <a:lnTo>
                    <a:pt x="14095" y="19399"/>
                  </a:lnTo>
                  <a:lnTo>
                    <a:pt x="15763" y="19399"/>
                  </a:lnTo>
                  <a:lnTo>
                    <a:pt x="15961" y="19362"/>
                  </a:lnTo>
                  <a:lnTo>
                    <a:pt x="16120" y="19324"/>
                  </a:lnTo>
                  <a:lnTo>
                    <a:pt x="16278" y="19250"/>
                  </a:lnTo>
                  <a:lnTo>
                    <a:pt x="16439" y="19138"/>
                  </a:lnTo>
                  <a:lnTo>
                    <a:pt x="16517" y="18989"/>
                  </a:lnTo>
                  <a:lnTo>
                    <a:pt x="16637" y="18840"/>
                  </a:lnTo>
                  <a:lnTo>
                    <a:pt x="16676" y="18689"/>
                  </a:lnTo>
                  <a:lnTo>
                    <a:pt x="16676" y="14550"/>
                  </a:lnTo>
                  <a:lnTo>
                    <a:pt x="17510" y="13058"/>
                  </a:lnTo>
                  <a:lnTo>
                    <a:pt x="17510" y="16975"/>
                  </a:lnTo>
                  <a:lnTo>
                    <a:pt x="17550" y="17124"/>
                  </a:lnTo>
                  <a:lnTo>
                    <a:pt x="17630" y="17197"/>
                  </a:lnTo>
                  <a:lnTo>
                    <a:pt x="17748" y="17272"/>
                  </a:lnTo>
                  <a:lnTo>
                    <a:pt x="17867" y="17310"/>
                  </a:lnTo>
                  <a:lnTo>
                    <a:pt x="18027" y="17272"/>
                  </a:lnTo>
                  <a:lnTo>
                    <a:pt x="18145" y="17197"/>
                  </a:lnTo>
                  <a:lnTo>
                    <a:pt x="18225" y="17124"/>
                  </a:lnTo>
                  <a:lnTo>
                    <a:pt x="18264" y="16975"/>
                  </a:lnTo>
                  <a:lnTo>
                    <a:pt x="18264" y="11677"/>
                  </a:lnTo>
                  <a:lnTo>
                    <a:pt x="20170" y="8133"/>
                  </a:lnTo>
                  <a:lnTo>
                    <a:pt x="20686" y="8357"/>
                  </a:lnTo>
                  <a:lnTo>
                    <a:pt x="20806" y="8469"/>
                  </a:lnTo>
                  <a:lnTo>
                    <a:pt x="20846" y="8617"/>
                  </a:lnTo>
                  <a:lnTo>
                    <a:pt x="20846" y="8766"/>
                  </a:lnTo>
                  <a:lnTo>
                    <a:pt x="20766" y="8917"/>
                  </a:lnTo>
                  <a:lnTo>
                    <a:pt x="20369" y="9364"/>
                  </a:lnTo>
                  <a:lnTo>
                    <a:pt x="20012" y="9849"/>
                  </a:lnTo>
                  <a:lnTo>
                    <a:pt x="19655" y="10371"/>
                  </a:lnTo>
                  <a:lnTo>
                    <a:pt x="19376" y="10893"/>
                  </a:lnTo>
                  <a:lnTo>
                    <a:pt x="18781" y="12012"/>
                  </a:lnTo>
                  <a:lnTo>
                    <a:pt x="18741" y="12161"/>
                  </a:lnTo>
                  <a:lnTo>
                    <a:pt x="18741" y="12274"/>
                  </a:lnTo>
                  <a:lnTo>
                    <a:pt x="18821" y="12385"/>
                  </a:lnTo>
                  <a:lnTo>
                    <a:pt x="18939" y="12498"/>
                  </a:lnTo>
                  <a:lnTo>
                    <a:pt x="19059" y="12534"/>
                  </a:lnTo>
                  <a:lnTo>
                    <a:pt x="19218" y="12498"/>
                  </a:lnTo>
                  <a:lnTo>
                    <a:pt x="19336" y="12423"/>
                  </a:lnTo>
                  <a:lnTo>
                    <a:pt x="19416" y="12348"/>
                  </a:lnTo>
                  <a:lnTo>
                    <a:pt x="20012" y="11229"/>
                  </a:lnTo>
                  <a:lnTo>
                    <a:pt x="20329" y="10744"/>
                  </a:lnTo>
                  <a:lnTo>
                    <a:pt x="20607" y="10259"/>
                  </a:lnTo>
                  <a:lnTo>
                    <a:pt x="20964" y="9774"/>
                  </a:lnTo>
                  <a:lnTo>
                    <a:pt x="21361" y="9364"/>
                  </a:lnTo>
                  <a:lnTo>
                    <a:pt x="21480" y="9139"/>
                  </a:lnTo>
                  <a:lnTo>
                    <a:pt x="21560" y="8917"/>
                  </a:lnTo>
                  <a:lnTo>
                    <a:pt x="21600" y="8693"/>
                  </a:lnTo>
                  <a:lnTo>
                    <a:pt x="21600" y="8469"/>
                  </a:lnTo>
                  <a:lnTo>
                    <a:pt x="21520" y="8244"/>
                  </a:lnTo>
                  <a:lnTo>
                    <a:pt x="21401" y="8058"/>
                  </a:lnTo>
                  <a:lnTo>
                    <a:pt x="21203" y="7871"/>
                  </a:lnTo>
                  <a:lnTo>
                    <a:pt x="21004" y="7760"/>
                  </a:lnTo>
                  <a:lnTo>
                    <a:pt x="20487" y="7498"/>
                  </a:lnTo>
                  <a:lnTo>
                    <a:pt x="21123" y="6305"/>
                  </a:lnTo>
                  <a:lnTo>
                    <a:pt x="21203" y="6119"/>
                  </a:lnTo>
                  <a:lnTo>
                    <a:pt x="21203" y="5931"/>
                  </a:lnTo>
                  <a:lnTo>
                    <a:pt x="21163" y="5744"/>
                  </a:lnTo>
                  <a:lnTo>
                    <a:pt x="21083" y="5558"/>
                  </a:lnTo>
                  <a:lnTo>
                    <a:pt x="21441" y="4849"/>
                  </a:lnTo>
                  <a:lnTo>
                    <a:pt x="21520" y="4738"/>
                  </a:lnTo>
                  <a:lnTo>
                    <a:pt x="21520" y="4476"/>
                  </a:lnTo>
                  <a:lnTo>
                    <a:pt x="21480" y="4365"/>
                  </a:lnTo>
                  <a:lnTo>
                    <a:pt x="21441" y="4216"/>
                  </a:lnTo>
                  <a:lnTo>
                    <a:pt x="21243" y="4030"/>
                  </a:lnTo>
                  <a:lnTo>
                    <a:pt x="21123" y="3954"/>
                  </a:lnTo>
                  <a:lnTo>
                    <a:pt x="20607" y="3693"/>
                  </a:lnTo>
                  <a:lnTo>
                    <a:pt x="20449" y="3657"/>
                  </a:lnTo>
                  <a:lnTo>
                    <a:pt x="20329" y="3619"/>
                  </a:lnTo>
                  <a:lnTo>
                    <a:pt x="20170" y="3619"/>
                  </a:lnTo>
                  <a:lnTo>
                    <a:pt x="20052" y="3657"/>
                  </a:lnTo>
                  <a:lnTo>
                    <a:pt x="19932" y="3730"/>
                  </a:lnTo>
                  <a:lnTo>
                    <a:pt x="19813" y="3806"/>
                  </a:lnTo>
                  <a:lnTo>
                    <a:pt x="19693" y="3879"/>
                  </a:lnTo>
                  <a:lnTo>
                    <a:pt x="19615" y="3992"/>
                  </a:lnTo>
                  <a:lnTo>
                    <a:pt x="19258" y="4701"/>
                  </a:lnTo>
                  <a:lnTo>
                    <a:pt x="19059" y="4738"/>
                  </a:lnTo>
                  <a:lnTo>
                    <a:pt x="18861" y="4812"/>
                  </a:lnTo>
                  <a:lnTo>
                    <a:pt x="18701" y="4925"/>
                  </a:lnTo>
                  <a:lnTo>
                    <a:pt x="18582" y="5111"/>
                  </a:lnTo>
                  <a:lnTo>
                    <a:pt x="18264" y="5708"/>
                  </a:lnTo>
                  <a:lnTo>
                    <a:pt x="18264" y="1306"/>
                  </a:lnTo>
                  <a:lnTo>
                    <a:pt x="18225" y="1045"/>
                  </a:lnTo>
                  <a:lnTo>
                    <a:pt x="18145" y="784"/>
                  </a:lnTo>
                  <a:lnTo>
                    <a:pt x="18027" y="560"/>
                  </a:lnTo>
                  <a:lnTo>
                    <a:pt x="17828" y="373"/>
                  </a:lnTo>
                  <a:lnTo>
                    <a:pt x="17630" y="224"/>
                  </a:lnTo>
                  <a:lnTo>
                    <a:pt x="17391" y="113"/>
                  </a:lnTo>
                  <a:lnTo>
                    <a:pt x="17153" y="38"/>
                  </a:lnTo>
                  <a:lnTo>
                    <a:pt x="16874" y="0"/>
                  </a:lnTo>
                  <a:lnTo>
                    <a:pt x="14612" y="0"/>
                  </a:lnTo>
                  <a:lnTo>
                    <a:pt x="14453" y="38"/>
                  </a:lnTo>
                  <a:lnTo>
                    <a:pt x="14333" y="113"/>
                  </a:lnTo>
                  <a:lnTo>
                    <a:pt x="14255" y="224"/>
                  </a:lnTo>
                  <a:lnTo>
                    <a:pt x="14255" y="486"/>
                  </a:lnTo>
                  <a:lnTo>
                    <a:pt x="14333" y="597"/>
                  </a:lnTo>
                  <a:lnTo>
                    <a:pt x="14453" y="672"/>
                  </a:lnTo>
                  <a:lnTo>
                    <a:pt x="14612" y="708"/>
                  </a:lnTo>
                  <a:lnTo>
                    <a:pt x="15961" y="708"/>
                  </a:lnTo>
                  <a:lnTo>
                    <a:pt x="15961" y="9998"/>
                  </a:lnTo>
                  <a:lnTo>
                    <a:pt x="11634" y="17981"/>
                  </a:lnTo>
                  <a:lnTo>
                    <a:pt x="11554" y="18243"/>
                  </a:lnTo>
                  <a:lnTo>
                    <a:pt x="11474" y="18503"/>
                  </a:lnTo>
                  <a:lnTo>
                    <a:pt x="11436" y="18689"/>
                  </a:lnTo>
                  <a:lnTo>
                    <a:pt x="2382" y="18689"/>
                  </a:lnTo>
                  <a:lnTo>
                    <a:pt x="2342" y="18653"/>
                  </a:lnTo>
                  <a:lnTo>
                    <a:pt x="2302" y="18578"/>
                  </a:lnTo>
                  <a:lnTo>
                    <a:pt x="2302" y="708"/>
                  </a:lnTo>
                  <a:lnTo>
                    <a:pt x="3613" y="708"/>
                  </a:lnTo>
                  <a:lnTo>
                    <a:pt x="3772" y="672"/>
                  </a:lnTo>
                  <a:lnTo>
                    <a:pt x="3890" y="597"/>
                  </a:lnTo>
                  <a:lnTo>
                    <a:pt x="3970" y="486"/>
                  </a:lnTo>
                  <a:lnTo>
                    <a:pt x="4010" y="335"/>
                  </a:lnTo>
                  <a:lnTo>
                    <a:pt x="3970" y="224"/>
                  </a:lnTo>
                  <a:lnTo>
                    <a:pt x="3890" y="113"/>
                  </a:lnTo>
                  <a:lnTo>
                    <a:pt x="3772" y="38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2" name="Google Shape;1835;p53"/>
            <p:cNvSpPr/>
            <p:nvPr/>
          </p:nvSpPr>
          <p:spPr>
            <a:xfrm>
              <a:off x="96069" y="151057"/>
              <a:ext cx="43653" cy="39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84"/>
                  </a:lnTo>
                  <a:lnTo>
                    <a:pt x="14249" y="1916"/>
                  </a:lnTo>
                  <a:lnTo>
                    <a:pt x="9075" y="10084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6716"/>
                  </a:lnTo>
                  <a:lnTo>
                    <a:pt x="2595" y="7200"/>
                  </a:lnTo>
                  <a:lnTo>
                    <a:pt x="1289" y="8167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51"/>
                  </a:lnTo>
                  <a:lnTo>
                    <a:pt x="1289" y="14884"/>
                  </a:lnTo>
                  <a:lnTo>
                    <a:pt x="6915" y="20167"/>
                  </a:lnTo>
                  <a:lnTo>
                    <a:pt x="8205" y="21116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284"/>
                  </a:lnTo>
                  <a:lnTo>
                    <a:pt x="21600" y="3851"/>
                  </a:lnTo>
                  <a:lnTo>
                    <a:pt x="21165" y="1916"/>
                  </a:lnTo>
                  <a:lnTo>
                    <a:pt x="19875" y="967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3" name="Google Shape;1836;p53"/>
            <p:cNvSpPr/>
            <p:nvPr/>
          </p:nvSpPr>
          <p:spPr>
            <a:xfrm>
              <a:off x="96069" y="275044"/>
              <a:ext cx="43653" cy="39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967"/>
                  </a:lnTo>
                  <a:lnTo>
                    <a:pt x="14249" y="1916"/>
                  </a:lnTo>
                  <a:lnTo>
                    <a:pt x="9075" y="10567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7200"/>
                  </a:lnTo>
                  <a:lnTo>
                    <a:pt x="2595" y="7684"/>
                  </a:lnTo>
                  <a:lnTo>
                    <a:pt x="1289" y="8633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33"/>
                  </a:lnTo>
                  <a:lnTo>
                    <a:pt x="1289" y="14884"/>
                  </a:lnTo>
                  <a:lnTo>
                    <a:pt x="6915" y="20633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767"/>
                  </a:lnTo>
                  <a:lnTo>
                    <a:pt x="21600" y="3833"/>
                  </a:lnTo>
                  <a:lnTo>
                    <a:pt x="21165" y="2400"/>
                  </a:lnTo>
                  <a:lnTo>
                    <a:pt x="19875" y="967"/>
                  </a:lnTo>
                  <a:lnTo>
                    <a:pt x="18569" y="484"/>
                  </a:lnTo>
                  <a:lnTo>
                    <a:pt x="1684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4" name="Google Shape;1837;p53"/>
            <p:cNvSpPr/>
            <p:nvPr/>
          </p:nvSpPr>
          <p:spPr>
            <a:xfrm>
              <a:off x="96069" y="399910"/>
              <a:ext cx="43653" cy="38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76"/>
                  </a:lnTo>
                  <a:lnTo>
                    <a:pt x="14249" y="1960"/>
                  </a:lnTo>
                  <a:lnTo>
                    <a:pt x="9075" y="10296"/>
                  </a:lnTo>
                  <a:lnTo>
                    <a:pt x="6915" y="8336"/>
                  </a:lnTo>
                  <a:lnTo>
                    <a:pt x="5609" y="7365"/>
                  </a:lnTo>
                  <a:lnTo>
                    <a:pt x="3885" y="6870"/>
                  </a:lnTo>
                  <a:lnTo>
                    <a:pt x="2595" y="7365"/>
                  </a:lnTo>
                  <a:lnTo>
                    <a:pt x="1289" y="8336"/>
                  </a:lnTo>
                  <a:lnTo>
                    <a:pt x="435" y="9820"/>
                  </a:lnTo>
                  <a:lnTo>
                    <a:pt x="0" y="11780"/>
                  </a:lnTo>
                  <a:lnTo>
                    <a:pt x="435" y="13245"/>
                  </a:lnTo>
                  <a:lnTo>
                    <a:pt x="1289" y="14730"/>
                  </a:lnTo>
                  <a:lnTo>
                    <a:pt x="6915" y="20610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05"/>
                  </a:lnTo>
                  <a:lnTo>
                    <a:pt x="12960" y="20116"/>
                  </a:lnTo>
                  <a:lnTo>
                    <a:pt x="21600" y="5386"/>
                  </a:lnTo>
                  <a:lnTo>
                    <a:pt x="21600" y="3426"/>
                  </a:lnTo>
                  <a:lnTo>
                    <a:pt x="21165" y="1960"/>
                  </a:lnTo>
                  <a:lnTo>
                    <a:pt x="19875" y="476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5" name="Google Shape;1838;p53"/>
            <p:cNvSpPr/>
            <p:nvPr/>
          </p:nvSpPr>
          <p:spPr>
            <a:xfrm>
              <a:off x="110044" y="33"/>
              <a:ext cx="181616" cy="103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2" y="3477"/>
                  </a:moveTo>
                  <a:lnTo>
                    <a:pt x="11526" y="3661"/>
                  </a:lnTo>
                  <a:lnTo>
                    <a:pt x="11836" y="4023"/>
                  </a:lnTo>
                  <a:lnTo>
                    <a:pt x="12046" y="4392"/>
                  </a:lnTo>
                  <a:lnTo>
                    <a:pt x="12356" y="4754"/>
                  </a:lnTo>
                  <a:lnTo>
                    <a:pt x="12460" y="5308"/>
                  </a:lnTo>
                  <a:lnTo>
                    <a:pt x="12565" y="6039"/>
                  </a:lnTo>
                  <a:lnTo>
                    <a:pt x="12669" y="6585"/>
                  </a:lnTo>
                  <a:lnTo>
                    <a:pt x="12669" y="8416"/>
                  </a:lnTo>
                  <a:lnTo>
                    <a:pt x="8931" y="8416"/>
                  </a:lnTo>
                  <a:lnTo>
                    <a:pt x="8931" y="6039"/>
                  </a:lnTo>
                  <a:lnTo>
                    <a:pt x="9035" y="5308"/>
                  </a:lnTo>
                  <a:lnTo>
                    <a:pt x="9240" y="4754"/>
                  </a:lnTo>
                  <a:lnTo>
                    <a:pt x="9450" y="4392"/>
                  </a:lnTo>
                  <a:lnTo>
                    <a:pt x="9760" y="4023"/>
                  </a:lnTo>
                  <a:lnTo>
                    <a:pt x="10074" y="3661"/>
                  </a:lnTo>
                  <a:lnTo>
                    <a:pt x="10383" y="3477"/>
                  </a:lnTo>
                  <a:close/>
                  <a:moveTo>
                    <a:pt x="19209" y="11900"/>
                  </a:moveTo>
                  <a:lnTo>
                    <a:pt x="19519" y="12084"/>
                  </a:lnTo>
                  <a:lnTo>
                    <a:pt x="19624" y="12446"/>
                  </a:lnTo>
                  <a:lnTo>
                    <a:pt x="19624" y="12631"/>
                  </a:lnTo>
                  <a:lnTo>
                    <a:pt x="19519" y="13731"/>
                  </a:lnTo>
                  <a:lnTo>
                    <a:pt x="19419" y="14830"/>
                  </a:lnTo>
                  <a:lnTo>
                    <a:pt x="19105" y="15746"/>
                  </a:lnTo>
                  <a:lnTo>
                    <a:pt x="18276" y="17208"/>
                  </a:lnTo>
                  <a:lnTo>
                    <a:pt x="17757" y="17754"/>
                  </a:lnTo>
                  <a:lnTo>
                    <a:pt x="16509" y="18123"/>
                  </a:lnTo>
                  <a:lnTo>
                    <a:pt x="4982" y="18123"/>
                  </a:lnTo>
                  <a:lnTo>
                    <a:pt x="4359" y="17939"/>
                  </a:lnTo>
                  <a:lnTo>
                    <a:pt x="3839" y="17754"/>
                  </a:lnTo>
                  <a:lnTo>
                    <a:pt x="3320" y="17208"/>
                  </a:lnTo>
                  <a:lnTo>
                    <a:pt x="2801" y="16477"/>
                  </a:lnTo>
                  <a:lnTo>
                    <a:pt x="2491" y="15746"/>
                  </a:lnTo>
                  <a:lnTo>
                    <a:pt x="2181" y="14830"/>
                  </a:lnTo>
                  <a:lnTo>
                    <a:pt x="1972" y="13731"/>
                  </a:lnTo>
                  <a:lnTo>
                    <a:pt x="1867" y="12631"/>
                  </a:lnTo>
                  <a:lnTo>
                    <a:pt x="1972" y="12262"/>
                  </a:lnTo>
                  <a:lnTo>
                    <a:pt x="2077" y="12084"/>
                  </a:lnTo>
                  <a:lnTo>
                    <a:pt x="2181" y="11900"/>
                  </a:lnTo>
                  <a:close/>
                  <a:moveTo>
                    <a:pt x="10798" y="0"/>
                  </a:moveTo>
                  <a:lnTo>
                    <a:pt x="9969" y="177"/>
                  </a:lnTo>
                  <a:lnTo>
                    <a:pt x="9240" y="546"/>
                  </a:lnTo>
                  <a:lnTo>
                    <a:pt x="8617" y="1093"/>
                  </a:lnTo>
                  <a:lnTo>
                    <a:pt x="7578" y="2924"/>
                  </a:lnTo>
                  <a:lnTo>
                    <a:pt x="7268" y="4023"/>
                  </a:lnTo>
                  <a:lnTo>
                    <a:pt x="7059" y="5308"/>
                  </a:lnTo>
                  <a:lnTo>
                    <a:pt x="6959" y="6585"/>
                  </a:lnTo>
                  <a:lnTo>
                    <a:pt x="6959" y="8416"/>
                  </a:lnTo>
                  <a:lnTo>
                    <a:pt x="2387" y="8416"/>
                  </a:lnTo>
                  <a:lnTo>
                    <a:pt x="1867" y="8600"/>
                  </a:lnTo>
                  <a:lnTo>
                    <a:pt x="1453" y="8785"/>
                  </a:lnTo>
                  <a:lnTo>
                    <a:pt x="1038" y="9154"/>
                  </a:lnTo>
                  <a:lnTo>
                    <a:pt x="624" y="9700"/>
                  </a:lnTo>
                  <a:lnTo>
                    <a:pt x="415" y="10254"/>
                  </a:lnTo>
                  <a:lnTo>
                    <a:pt x="205" y="10984"/>
                  </a:lnTo>
                  <a:lnTo>
                    <a:pt x="0" y="11715"/>
                  </a:lnTo>
                  <a:lnTo>
                    <a:pt x="0" y="12631"/>
                  </a:lnTo>
                  <a:lnTo>
                    <a:pt x="105" y="14461"/>
                  </a:lnTo>
                  <a:lnTo>
                    <a:pt x="415" y="16108"/>
                  </a:lnTo>
                  <a:lnTo>
                    <a:pt x="829" y="17577"/>
                  </a:lnTo>
                  <a:lnTo>
                    <a:pt x="1453" y="18854"/>
                  </a:lnTo>
                  <a:lnTo>
                    <a:pt x="2181" y="19954"/>
                  </a:lnTo>
                  <a:lnTo>
                    <a:pt x="3115" y="20869"/>
                  </a:lnTo>
                  <a:lnTo>
                    <a:pt x="4049" y="21416"/>
                  </a:lnTo>
                  <a:lnTo>
                    <a:pt x="4982" y="21600"/>
                  </a:lnTo>
                  <a:lnTo>
                    <a:pt x="16509" y="21600"/>
                  </a:lnTo>
                  <a:lnTo>
                    <a:pt x="17547" y="21416"/>
                  </a:lnTo>
                  <a:lnTo>
                    <a:pt x="18481" y="20869"/>
                  </a:lnTo>
                  <a:lnTo>
                    <a:pt x="19314" y="19954"/>
                  </a:lnTo>
                  <a:lnTo>
                    <a:pt x="20038" y="18854"/>
                  </a:lnTo>
                  <a:lnTo>
                    <a:pt x="20662" y="17577"/>
                  </a:lnTo>
                  <a:lnTo>
                    <a:pt x="21181" y="16108"/>
                  </a:lnTo>
                  <a:lnTo>
                    <a:pt x="21495" y="14461"/>
                  </a:lnTo>
                  <a:lnTo>
                    <a:pt x="21600" y="12631"/>
                  </a:lnTo>
                  <a:lnTo>
                    <a:pt x="21495" y="11715"/>
                  </a:lnTo>
                  <a:lnTo>
                    <a:pt x="21391" y="10984"/>
                  </a:lnTo>
                  <a:lnTo>
                    <a:pt x="21181" y="10254"/>
                  </a:lnTo>
                  <a:lnTo>
                    <a:pt x="20872" y="9700"/>
                  </a:lnTo>
                  <a:lnTo>
                    <a:pt x="20562" y="9154"/>
                  </a:lnTo>
                  <a:lnTo>
                    <a:pt x="20143" y="8785"/>
                  </a:lnTo>
                  <a:lnTo>
                    <a:pt x="19624" y="8600"/>
                  </a:lnTo>
                  <a:lnTo>
                    <a:pt x="19209" y="8416"/>
                  </a:lnTo>
                  <a:lnTo>
                    <a:pt x="14537" y="8416"/>
                  </a:lnTo>
                  <a:lnTo>
                    <a:pt x="14537" y="5308"/>
                  </a:lnTo>
                  <a:lnTo>
                    <a:pt x="14227" y="4023"/>
                  </a:lnTo>
                  <a:lnTo>
                    <a:pt x="13913" y="2924"/>
                  </a:lnTo>
                  <a:lnTo>
                    <a:pt x="13498" y="2008"/>
                  </a:lnTo>
                  <a:lnTo>
                    <a:pt x="12875" y="1093"/>
                  </a:lnTo>
                  <a:lnTo>
                    <a:pt x="12251" y="546"/>
                  </a:lnTo>
                  <a:lnTo>
                    <a:pt x="11526" y="17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6" name="Google Shape;1839;p53"/>
            <p:cNvSpPr/>
            <p:nvPr/>
          </p:nvSpPr>
          <p:spPr>
            <a:xfrm>
              <a:off x="68997" y="121380"/>
              <a:ext cx="100402" cy="100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67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654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17094" y="18222"/>
                  </a:lnTo>
                  <a:lnTo>
                    <a:pt x="4324" y="18222"/>
                  </a:lnTo>
                  <a:lnTo>
                    <a:pt x="3946" y="18033"/>
                  </a:lnTo>
                  <a:lnTo>
                    <a:pt x="3567" y="17654"/>
                  </a:lnTo>
                  <a:lnTo>
                    <a:pt x="3385" y="17283"/>
                  </a:lnTo>
                  <a:lnTo>
                    <a:pt x="3385" y="4506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67"/>
                  </a:lnTo>
                  <a:close/>
                  <a:moveTo>
                    <a:pt x="4324" y="0"/>
                  </a:moveTo>
                  <a:lnTo>
                    <a:pt x="3385" y="189"/>
                  </a:lnTo>
                  <a:lnTo>
                    <a:pt x="2628" y="379"/>
                  </a:lnTo>
                  <a:lnTo>
                    <a:pt x="1878" y="750"/>
                  </a:lnTo>
                  <a:lnTo>
                    <a:pt x="1318" y="1318"/>
                  </a:lnTo>
                  <a:lnTo>
                    <a:pt x="750" y="2068"/>
                  </a:lnTo>
                  <a:lnTo>
                    <a:pt x="379" y="2817"/>
                  </a:lnTo>
                  <a:lnTo>
                    <a:pt x="0" y="3567"/>
                  </a:lnTo>
                  <a:lnTo>
                    <a:pt x="0" y="18033"/>
                  </a:lnTo>
                  <a:lnTo>
                    <a:pt x="379" y="18972"/>
                  </a:lnTo>
                  <a:lnTo>
                    <a:pt x="750" y="19722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600"/>
                  </a:lnTo>
                  <a:lnTo>
                    <a:pt x="18033" y="21600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722"/>
                  </a:lnTo>
                  <a:lnTo>
                    <a:pt x="21229" y="18972"/>
                  </a:lnTo>
                  <a:lnTo>
                    <a:pt x="21418" y="18033"/>
                  </a:lnTo>
                  <a:lnTo>
                    <a:pt x="21600" y="17283"/>
                  </a:lnTo>
                  <a:lnTo>
                    <a:pt x="21600" y="4506"/>
                  </a:lnTo>
                  <a:lnTo>
                    <a:pt x="21418" y="3567"/>
                  </a:lnTo>
                  <a:lnTo>
                    <a:pt x="21229" y="2817"/>
                  </a:lnTo>
                  <a:lnTo>
                    <a:pt x="20850" y="2068"/>
                  </a:lnTo>
                  <a:lnTo>
                    <a:pt x="20290" y="1318"/>
                  </a:lnTo>
                  <a:lnTo>
                    <a:pt x="19540" y="750"/>
                  </a:lnTo>
                  <a:lnTo>
                    <a:pt x="18783" y="379"/>
                  </a:lnTo>
                  <a:lnTo>
                    <a:pt x="18033" y="189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7" name="Google Shape;1840;p53"/>
            <p:cNvSpPr/>
            <p:nvPr/>
          </p:nvSpPr>
          <p:spPr>
            <a:xfrm>
              <a:off x="68997" y="246247"/>
              <a:ext cx="100402" cy="100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94" y="3378"/>
                  </a:moveTo>
                  <a:lnTo>
                    <a:pt x="17472" y="3567"/>
                  </a:lnTo>
                  <a:lnTo>
                    <a:pt x="17843" y="3757"/>
                  </a:lnTo>
                  <a:lnTo>
                    <a:pt x="18033" y="3939"/>
                  </a:lnTo>
                  <a:lnTo>
                    <a:pt x="18033" y="17465"/>
                  </a:lnTo>
                  <a:lnTo>
                    <a:pt x="17843" y="17654"/>
                  </a:lnTo>
                  <a:lnTo>
                    <a:pt x="17472" y="17843"/>
                  </a:lnTo>
                  <a:lnTo>
                    <a:pt x="17094" y="18025"/>
                  </a:lnTo>
                  <a:lnTo>
                    <a:pt x="4324" y="18025"/>
                  </a:lnTo>
                  <a:lnTo>
                    <a:pt x="3946" y="17843"/>
                  </a:lnTo>
                  <a:lnTo>
                    <a:pt x="3567" y="17465"/>
                  </a:lnTo>
                  <a:lnTo>
                    <a:pt x="3385" y="17086"/>
                  </a:lnTo>
                  <a:lnTo>
                    <a:pt x="3385" y="4317"/>
                  </a:lnTo>
                  <a:lnTo>
                    <a:pt x="3567" y="3939"/>
                  </a:lnTo>
                  <a:lnTo>
                    <a:pt x="3757" y="3757"/>
                  </a:lnTo>
                  <a:lnTo>
                    <a:pt x="3946" y="3567"/>
                  </a:lnTo>
                  <a:lnTo>
                    <a:pt x="4324" y="3378"/>
                  </a:lnTo>
                  <a:close/>
                  <a:moveTo>
                    <a:pt x="3385" y="0"/>
                  </a:moveTo>
                  <a:lnTo>
                    <a:pt x="2628" y="182"/>
                  </a:lnTo>
                  <a:lnTo>
                    <a:pt x="1878" y="750"/>
                  </a:lnTo>
                  <a:lnTo>
                    <a:pt x="1318" y="1121"/>
                  </a:lnTo>
                  <a:lnTo>
                    <a:pt x="750" y="1878"/>
                  </a:lnTo>
                  <a:lnTo>
                    <a:pt x="379" y="2628"/>
                  </a:lnTo>
                  <a:lnTo>
                    <a:pt x="0" y="3378"/>
                  </a:lnTo>
                  <a:lnTo>
                    <a:pt x="0" y="18025"/>
                  </a:lnTo>
                  <a:lnTo>
                    <a:pt x="379" y="18783"/>
                  </a:lnTo>
                  <a:lnTo>
                    <a:pt x="750" y="19532"/>
                  </a:lnTo>
                  <a:lnTo>
                    <a:pt x="1318" y="20282"/>
                  </a:lnTo>
                  <a:lnTo>
                    <a:pt x="1878" y="20661"/>
                  </a:lnTo>
                  <a:lnTo>
                    <a:pt x="2628" y="21221"/>
                  </a:lnTo>
                  <a:lnTo>
                    <a:pt x="3385" y="21411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1"/>
                  </a:lnTo>
                  <a:lnTo>
                    <a:pt x="18783" y="21221"/>
                  </a:lnTo>
                  <a:lnTo>
                    <a:pt x="19540" y="20661"/>
                  </a:lnTo>
                  <a:lnTo>
                    <a:pt x="20290" y="20282"/>
                  </a:lnTo>
                  <a:lnTo>
                    <a:pt x="20850" y="19532"/>
                  </a:lnTo>
                  <a:lnTo>
                    <a:pt x="21229" y="18783"/>
                  </a:lnTo>
                  <a:lnTo>
                    <a:pt x="21418" y="18025"/>
                  </a:lnTo>
                  <a:lnTo>
                    <a:pt x="21600" y="17086"/>
                  </a:lnTo>
                  <a:lnTo>
                    <a:pt x="21600" y="4317"/>
                  </a:lnTo>
                  <a:lnTo>
                    <a:pt x="21418" y="3378"/>
                  </a:lnTo>
                  <a:lnTo>
                    <a:pt x="21229" y="2628"/>
                  </a:lnTo>
                  <a:lnTo>
                    <a:pt x="20850" y="1878"/>
                  </a:lnTo>
                  <a:lnTo>
                    <a:pt x="20290" y="1121"/>
                  </a:lnTo>
                  <a:lnTo>
                    <a:pt x="19540" y="750"/>
                  </a:lnTo>
                  <a:lnTo>
                    <a:pt x="18783" y="182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8" name="Google Shape;1841;p53"/>
            <p:cNvSpPr/>
            <p:nvPr/>
          </p:nvSpPr>
          <p:spPr>
            <a:xfrm>
              <a:off x="68997" y="370199"/>
              <a:ext cx="100402" cy="100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75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472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3946" y="18033"/>
                  </a:lnTo>
                  <a:lnTo>
                    <a:pt x="3757" y="17843"/>
                  </a:lnTo>
                  <a:lnTo>
                    <a:pt x="3567" y="17472"/>
                  </a:lnTo>
                  <a:lnTo>
                    <a:pt x="3385" y="17094"/>
                  </a:lnTo>
                  <a:lnTo>
                    <a:pt x="3385" y="4324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75"/>
                  </a:lnTo>
                  <a:close/>
                  <a:moveTo>
                    <a:pt x="3385" y="0"/>
                  </a:moveTo>
                  <a:lnTo>
                    <a:pt x="2628" y="379"/>
                  </a:lnTo>
                  <a:lnTo>
                    <a:pt x="1878" y="757"/>
                  </a:lnTo>
                  <a:lnTo>
                    <a:pt x="1318" y="1318"/>
                  </a:lnTo>
                  <a:lnTo>
                    <a:pt x="750" y="1878"/>
                  </a:lnTo>
                  <a:lnTo>
                    <a:pt x="379" y="2635"/>
                  </a:lnTo>
                  <a:lnTo>
                    <a:pt x="0" y="3575"/>
                  </a:lnTo>
                  <a:lnTo>
                    <a:pt x="0" y="18033"/>
                  </a:lnTo>
                  <a:lnTo>
                    <a:pt x="379" y="18783"/>
                  </a:lnTo>
                  <a:lnTo>
                    <a:pt x="750" y="19540"/>
                  </a:lnTo>
                  <a:lnTo>
                    <a:pt x="1318" y="20290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418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8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540"/>
                  </a:lnTo>
                  <a:lnTo>
                    <a:pt x="21229" y="18783"/>
                  </a:lnTo>
                  <a:lnTo>
                    <a:pt x="21418" y="18033"/>
                  </a:lnTo>
                  <a:lnTo>
                    <a:pt x="21600" y="17094"/>
                  </a:lnTo>
                  <a:lnTo>
                    <a:pt x="21600" y="4324"/>
                  </a:lnTo>
                  <a:lnTo>
                    <a:pt x="21418" y="3575"/>
                  </a:lnTo>
                  <a:lnTo>
                    <a:pt x="21229" y="2635"/>
                  </a:lnTo>
                  <a:lnTo>
                    <a:pt x="20850" y="1878"/>
                  </a:lnTo>
                  <a:lnTo>
                    <a:pt x="20290" y="1318"/>
                  </a:lnTo>
                  <a:lnTo>
                    <a:pt x="19540" y="757"/>
                  </a:lnTo>
                  <a:lnTo>
                    <a:pt x="18783" y="379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9" name="Google Shape;1842;p53"/>
            <p:cNvSpPr/>
            <p:nvPr/>
          </p:nvSpPr>
          <p:spPr>
            <a:xfrm>
              <a:off x="190378" y="142902"/>
              <a:ext cx="133564" cy="17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394"/>
                  </a:lnTo>
                  <a:lnTo>
                    <a:pt x="137" y="6833"/>
                  </a:lnTo>
                  <a:lnTo>
                    <a:pt x="0" y="10227"/>
                  </a:lnTo>
                  <a:lnTo>
                    <a:pt x="137" y="14767"/>
                  </a:lnTo>
                  <a:lnTo>
                    <a:pt x="421" y="18206"/>
                  </a:lnTo>
                  <a:lnTo>
                    <a:pt x="843" y="20454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54"/>
                  </a:lnTo>
                  <a:lnTo>
                    <a:pt x="21179" y="18206"/>
                  </a:lnTo>
                  <a:lnTo>
                    <a:pt x="21458" y="14767"/>
                  </a:lnTo>
                  <a:lnTo>
                    <a:pt x="21600" y="10227"/>
                  </a:lnTo>
                  <a:lnTo>
                    <a:pt x="21458" y="6833"/>
                  </a:lnTo>
                  <a:lnTo>
                    <a:pt x="21179" y="3394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0" name="Google Shape;1843;p53"/>
            <p:cNvSpPr/>
            <p:nvPr/>
          </p:nvSpPr>
          <p:spPr>
            <a:xfrm>
              <a:off x="190378" y="181326"/>
              <a:ext cx="75936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06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1" name="Google Shape;1844;p53"/>
            <p:cNvSpPr/>
            <p:nvPr/>
          </p:nvSpPr>
          <p:spPr>
            <a:xfrm>
              <a:off x="190378" y="269494"/>
              <a:ext cx="133564" cy="17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438"/>
                  </a:lnTo>
                  <a:lnTo>
                    <a:pt x="137" y="6833"/>
                  </a:lnTo>
                  <a:lnTo>
                    <a:pt x="0" y="11373"/>
                  </a:lnTo>
                  <a:lnTo>
                    <a:pt x="137" y="14811"/>
                  </a:lnTo>
                  <a:lnTo>
                    <a:pt x="421" y="18206"/>
                  </a:lnTo>
                  <a:lnTo>
                    <a:pt x="843" y="20498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98"/>
                  </a:lnTo>
                  <a:lnTo>
                    <a:pt x="21179" y="18206"/>
                  </a:lnTo>
                  <a:lnTo>
                    <a:pt x="21458" y="14811"/>
                  </a:lnTo>
                  <a:lnTo>
                    <a:pt x="21600" y="11373"/>
                  </a:lnTo>
                  <a:lnTo>
                    <a:pt x="21458" y="6833"/>
                  </a:lnTo>
                  <a:lnTo>
                    <a:pt x="21179" y="3438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2" name="Google Shape;1845;p53"/>
            <p:cNvSpPr/>
            <p:nvPr/>
          </p:nvSpPr>
          <p:spPr>
            <a:xfrm>
              <a:off x="190378" y="307918"/>
              <a:ext cx="75936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3" name="Google Shape;1846;p53"/>
            <p:cNvSpPr/>
            <p:nvPr/>
          </p:nvSpPr>
          <p:spPr>
            <a:xfrm>
              <a:off x="190378" y="396103"/>
              <a:ext cx="75936" cy="17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13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4" name="Google Shape;1847;p53"/>
            <p:cNvSpPr/>
            <p:nvPr/>
          </p:nvSpPr>
          <p:spPr>
            <a:xfrm>
              <a:off x="190378" y="434527"/>
              <a:ext cx="52384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7" y="0"/>
                  </a:moveTo>
                  <a:lnTo>
                    <a:pt x="2149" y="1102"/>
                  </a:lnTo>
                  <a:lnTo>
                    <a:pt x="1074" y="3394"/>
                  </a:lnTo>
                  <a:lnTo>
                    <a:pt x="349" y="6789"/>
                  </a:lnTo>
                  <a:lnTo>
                    <a:pt x="0" y="11373"/>
                  </a:lnTo>
                  <a:lnTo>
                    <a:pt x="349" y="14767"/>
                  </a:lnTo>
                  <a:lnTo>
                    <a:pt x="1074" y="18162"/>
                  </a:lnTo>
                  <a:lnTo>
                    <a:pt x="2149" y="20454"/>
                  </a:lnTo>
                  <a:lnTo>
                    <a:pt x="3237" y="21600"/>
                  </a:lnTo>
                  <a:lnTo>
                    <a:pt x="18349" y="21600"/>
                  </a:lnTo>
                  <a:lnTo>
                    <a:pt x="19437" y="20454"/>
                  </a:lnTo>
                  <a:lnTo>
                    <a:pt x="20512" y="18162"/>
                  </a:lnTo>
                  <a:lnTo>
                    <a:pt x="21237" y="14767"/>
                  </a:lnTo>
                  <a:lnTo>
                    <a:pt x="21600" y="11373"/>
                  </a:lnTo>
                  <a:lnTo>
                    <a:pt x="21237" y="6789"/>
                  </a:lnTo>
                  <a:lnTo>
                    <a:pt x="20512" y="3394"/>
                  </a:lnTo>
                  <a:lnTo>
                    <a:pt x="19437" y="1102"/>
                  </a:lnTo>
                  <a:lnTo>
                    <a:pt x="1834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3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098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99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00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01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02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104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05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06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07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١٩٢</a:t>
            </a:r>
          </a:p>
        </p:txBody>
      </p:sp>
      <p:pic>
        <p:nvPicPr>
          <p:cNvPr id="3108" name="IMG_1850.png" descr="IMG_1850.png"/>
          <p:cNvPicPr>
            <a:picLocks noChangeAspect="1"/>
          </p:cNvPicPr>
          <p:nvPr/>
        </p:nvPicPr>
        <p:blipFill>
          <a:blip r:embed="rId3">
            <a:extLst/>
          </a:blip>
          <a:srcRect l="30937" t="22075" r="52872" b="75255"/>
          <a:stretch>
            <a:fillRect/>
          </a:stretch>
        </p:blipFill>
        <p:spPr>
          <a:xfrm>
            <a:off x="3264672" y="1149637"/>
            <a:ext cx="3292461" cy="4071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8" h="21305" fill="norm" stroke="1" extrusionOk="0">
                <a:moveTo>
                  <a:pt x="21128" y="58"/>
                </a:moveTo>
                <a:cubicBezTo>
                  <a:pt x="21086" y="215"/>
                  <a:pt x="21031" y="702"/>
                  <a:pt x="20945" y="1574"/>
                </a:cubicBezTo>
                <a:lnTo>
                  <a:pt x="20739" y="3671"/>
                </a:lnTo>
                <a:lnTo>
                  <a:pt x="10669" y="3796"/>
                </a:lnTo>
                <a:cubicBezTo>
                  <a:pt x="1121" y="3925"/>
                  <a:pt x="592" y="3990"/>
                  <a:pt x="392" y="5146"/>
                </a:cubicBezTo>
                <a:cubicBezTo>
                  <a:pt x="-142" y="8246"/>
                  <a:pt x="-127" y="16132"/>
                  <a:pt x="418" y="18810"/>
                </a:cubicBezTo>
                <a:cubicBezTo>
                  <a:pt x="679" y="20089"/>
                  <a:pt x="910" y="20129"/>
                  <a:pt x="7998" y="20222"/>
                </a:cubicBezTo>
                <a:cubicBezTo>
                  <a:pt x="12019" y="20275"/>
                  <a:pt x="16387" y="20492"/>
                  <a:pt x="17704" y="20720"/>
                </a:cubicBezTo>
                <a:cubicBezTo>
                  <a:pt x="19022" y="20949"/>
                  <a:pt x="20193" y="21207"/>
                  <a:pt x="20308" y="21281"/>
                </a:cubicBezTo>
                <a:cubicBezTo>
                  <a:pt x="20649" y="21501"/>
                  <a:pt x="21040" y="20183"/>
                  <a:pt x="21193" y="18312"/>
                </a:cubicBezTo>
                <a:cubicBezTo>
                  <a:pt x="21398" y="15784"/>
                  <a:pt x="21458" y="9083"/>
                  <a:pt x="21293" y="7056"/>
                </a:cubicBezTo>
                <a:cubicBezTo>
                  <a:pt x="21209" y="6018"/>
                  <a:pt x="21190" y="5125"/>
                  <a:pt x="21239" y="4502"/>
                </a:cubicBezTo>
                <a:cubicBezTo>
                  <a:pt x="21337" y="3252"/>
                  <a:pt x="21334" y="1760"/>
                  <a:pt x="21231" y="494"/>
                </a:cubicBezTo>
                <a:cubicBezTo>
                  <a:pt x="21197" y="70"/>
                  <a:pt x="21170" y="-99"/>
                  <a:pt x="21128" y="5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09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12185" y="2756465"/>
            <a:ext cx="1154433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3110" name="IMG_2904.png" descr="IMG_2904.png"/>
          <p:cNvPicPr>
            <a:picLocks noChangeAspect="1"/>
          </p:cNvPicPr>
          <p:nvPr/>
        </p:nvPicPr>
        <p:blipFill>
          <a:blip r:embed="rId5">
            <a:extLst/>
          </a:blip>
          <a:srcRect l="15605" t="25304" r="58932" b="71126"/>
          <a:stretch>
            <a:fillRect/>
          </a:stretch>
        </p:blipFill>
        <p:spPr>
          <a:xfrm>
            <a:off x="1835161" y="1666462"/>
            <a:ext cx="4640883" cy="487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1" name="IMG_2904.png" descr="IMG_2904.png"/>
          <p:cNvPicPr>
            <a:picLocks noChangeAspect="1"/>
          </p:cNvPicPr>
          <p:nvPr/>
        </p:nvPicPr>
        <p:blipFill>
          <a:blip r:embed="rId5">
            <a:extLst/>
          </a:blip>
          <a:srcRect l="27151" t="28638" r="59909" b="63632"/>
          <a:stretch>
            <a:fillRect/>
          </a:stretch>
        </p:blipFill>
        <p:spPr>
          <a:xfrm>
            <a:off x="3706060" y="2136299"/>
            <a:ext cx="2692645" cy="1206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28" name="الرسم"/>
          <p:cNvGrpSpPr/>
          <p:nvPr/>
        </p:nvGrpSpPr>
        <p:grpSpPr>
          <a:xfrm>
            <a:off x="3836732" y="4724742"/>
            <a:ext cx="1312446" cy="637848"/>
            <a:chOff x="-12700" y="-12700"/>
            <a:chExt cx="1312445" cy="637847"/>
          </a:xfrm>
        </p:grpSpPr>
        <p:pic>
          <p:nvPicPr>
            <p:cNvPr id="3112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7648" y="280051"/>
              <a:ext cx="42098" cy="38633"/>
            </a:xfrm>
            <a:prstGeom prst="rect">
              <a:avLst/>
            </a:prstGeom>
            <a:effectLst/>
          </p:spPr>
        </p:pic>
        <p:pic>
          <p:nvPicPr>
            <p:cNvPr id="3114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45885" y="281952"/>
              <a:ext cx="39526" cy="38289"/>
            </a:xfrm>
            <a:prstGeom prst="rect">
              <a:avLst/>
            </a:prstGeom>
            <a:effectLst/>
          </p:spPr>
        </p:pic>
        <p:pic>
          <p:nvPicPr>
            <p:cNvPr id="3116" name="خط خط" descr="خط خط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233343" y="283548"/>
              <a:ext cx="39950" cy="38344"/>
            </a:xfrm>
            <a:prstGeom prst="rect">
              <a:avLst/>
            </a:prstGeom>
            <a:effectLst/>
          </p:spPr>
        </p:pic>
        <p:pic>
          <p:nvPicPr>
            <p:cNvPr id="3118" name="خط خط" descr="خط خط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220454" y="285241"/>
              <a:ext cx="39927" cy="38340"/>
            </a:xfrm>
            <a:prstGeom prst="rect">
              <a:avLst/>
            </a:prstGeom>
            <a:effectLst/>
          </p:spPr>
        </p:pic>
        <p:pic>
          <p:nvPicPr>
            <p:cNvPr id="3120" name="الشكل خط" descr="الشكل خط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209001" y="286967"/>
              <a:ext cx="38172" cy="38110"/>
            </a:xfrm>
            <a:prstGeom prst="rect">
              <a:avLst/>
            </a:prstGeom>
            <a:effectLst/>
          </p:spPr>
        </p:pic>
        <p:pic>
          <p:nvPicPr>
            <p:cNvPr id="3122" name="الشكل خط" descr="الشكل خط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196953" y="288540"/>
              <a:ext cx="38172" cy="38111"/>
            </a:xfrm>
            <a:prstGeom prst="rect">
              <a:avLst/>
            </a:prstGeom>
            <a:effectLst/>
          </p:spPr>
        </p:pic>
        <p:pic>
          <p:nvPicPr>
            <p:cNvPr id="3124" name="خط الشكل" descr="خط الشكل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12700" y="-12700"/>
              <a:ext cx="29213" cy="57241"/>
            </a:xfrm>
            <a:prstGeom prst="rect">
              <a:avLst/>
            </a:prstGeom>
            <a:effectLst/>
          </p:spPr>
        </p:pic>
        <p:pic>
          <p:nvPicPr>
            <p:cNvPr id="3126" name="خط الشكل" descr="خط الشكل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958" y="516310"/>
              <a:ext cx="32874" cy="10883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5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130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31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32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33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34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136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37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38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39" name="صفحة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  <p:grpSp>
        <p:nvGrpSpPr>
          <p:cNvPr id="3142" name="تجميع"/>
          <p:cNvGrpSpPr/>
          <p:nvPr/>
        </p:nvGrpSpPr>
        <p:grpSpPr>
          <a:xfrm>
            <a:off x="1998059" y="1006745"/>
            <a:ext cx="4187089" cy="1401765"/>
            <a:chOff x="-50" y="122237"/>
            <a:chExt cx="4187088" cy="1401764"/>
          </a:xfrm>
        </p:grpSpPr>
        <p:pic>
          <p:nvPicPr>
            <p:cNvPr id="3140" name="IMG_0923.jpeg" descr="IMG_0923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9124" t="49802" r="19158" b="29535"/>
            <a:stretch>
              <a:fillRect/>
            </a:stretch>
          </p:blipFill>
          <p:spPr>
            <a:xfrm>
              <a:off x="-51" y="122237"/>
              <a:ext cx="4187089" cy="1401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597" fill="norm" stroke="1" extrusionOk="0">
                  <a:moveTo>
                    <a:pt x="2337" y="0"/>
                  </a:moveTo>
                  <a:cubicBezTo>
                    <a:pt x="2320" y="0"/>
                    <a:pt x="2104" y="530"/>
                    <a:pt x="1860" y="1180"/>
                  </a:cubicBezTo>
                  <a:cubicBezTo>
                    <a:pt x="1550" y="2003"/>
                    <a:pt x="1367" y="2347"/>
                    <a:pt x="1260" y="2305"/>
                  </a:cubicBezTo>
                  <a:cubicBezTo>
                    <a:pt x="1050" y="2222"/>
                    <a:pt x="821" y="2856"/>
                    <a:pt x="791" y="3602"/>
                  </a:cubicBezTo>
                  <a:cubicBezTo>
                    <a:pt x="772" y="4069"/>
                    <a:pt x="670" y="4433"/>
                    <a:pt x="376" y="5106"/>
                  </a:cubicBezTo>
                  <a:cubicBezTo>
                    <a:pt x="-37" y="6053"/>
                    <a:pt x="-93" y="6440"/>
                    <a:pt x="126" y="6793"/>
                  </a:cubicBezTo>
                  <a:cubicBezTo>
                    <a:pt x="202" y="6914"/>
                    <a:pt x="262" y="7145"/>
                    <a:pt x="262" y="7307"/>
                  </a:cubicBezTo>
                  <a:cubicBezTo>
                    <a:pt x="262" y="7630"/>
                    <a:pt x="511" y="8125"/>
                    <a:pt x="673" y="8126"/>
                  </a:cubicBezTo>
                  <a:cubicBezTo>
                    <a:pt x="761" y="8127"/>
                    <a:pt x="779" y="8977"/>
                    <a:pt x="795" y="14302"/>
                  </a:cubicBezTo>
                  <a:lnTo>
                    <a:pt x="811" y="20472"/>
                  </a:lnTo>
                  <a:lnTo>
                    <a:pt x="9607" y="20435"/>
                  </a:lnTo>
                  <a:lnTo>
                    <a:pt x="18402" y="20392"/>
                  </a:lnTo>
                  <a:lnTo>
                    <a:pt x="18605" y="20998"/>
                  </a:lnTo>
                  <a:cubicBezTo>
                    <a:pt x="18716" y="21332"/>
                    <a:pt x="18826" y="21600"/>
                    <a:pt x="18851" y="21597"/>
                  </a:cubicBezTo>
                  <a:cubicBezTo>
                    <a:pt x="18876" y="21594"/>
                    <a:pt x="19014" y="21327"/>
                    <a:pt x="19156" y="21004"/>
                  </a:cubicBezTo>
                  <a:cubicBezTo>
                    <a:pt x="19380" y="20493"/>
                    <a:pt x="19459" y="20431"/>
                    <a:pt x="19756" y="20515"/>
                  </a:cubicBezTo>
                  <a:cubicBezTo>
                    <a:pt x="20095" y="20610"/>
                    <a:pt x="20098" y="20605"/>
                    <a:pt x="20203" y="19854"/>
                  </a:cubicBezTo>
                  <a:cubicBezTo>
                    <a:pt x="20260" y="19438"/>
                    <a:pt x="20297" y="18813"/>
                    <a:pt x="20286" y="18466"/>
                  </a:cubicBezTo>
                  <a:cubicBezTo>
                    <a:pt x="20268" y="17917"/>
                    <a:pt x="20319" y="17703"/>
                    <a:pt x="20676" y="16791"/>
                  </a:cubicBezTo>
                  <a:cubicBezTo>
                    <a:pt x="20902" y="16214"/>
                    <a:pt x="21177" y="15530"/>
                    <a:pt x="21286" y="15274"/>
                  </a:cubicBezTo>
                  <a:cubicBezTo>
                    <a:pt x="21507" y="14756"/>
                    <a:pt x="21494" y="14615"/>
                    <a:pt x="21225" y="14528"/>
                  </a:cubicBezTo>
                  <a:cubicBezTo>
                    <a:pt x="21124" y="14496"/>
                    <a:pt x="20950" y="14222"/>
                    <a:pt x="20837" y="13923"/>
                  </a:cubicBezTo>
                  <a:cubicBezTo>
                    <a:pt x="20676" y="13498"/>
                    <a:pt x="20602" y="13427"/>
                    <a:pt x="20503" y="13587"/>
                  </a:cubicBezTo>
                  <a:cubicBezTo>
                    <a:pt x="20419" y="13722"/>
                    <a:pt x="20363" y="13718"/>
                    <a:pt x="20335" y="13581"/>
                  </a:cubicBezTo>
                  <a:cubicBezTo>
                    <a:pt x="20311" y="13467"/>
                    <a:pt x="20295" y="10876"/>
                    <a:pt x="20298" y="7821"/>
                  </a:cubicBezTo>
                  <a:lnTo>
                    <a:pt x="20304" y="2262"/>
                  </a:lnTo>
                  <a:lnTo>
                    <a:pt x="11698" y="2262"/>
                  </a:lnTo>
                  <a:cubicBezTo>
                    <a:pt x="6964" y="2262"/>
                    <a:pt x="3070" y="2204"/>
                    <a:pt x="3045" y="2128"/>
                  </a:cubicBezTo>
                  <a:cubicBezTo>
                    <a:pt x="3019" y="2052"/>
                    <a:pt x="3049" y="1821"/>
                    <a:pt x="3112" y="1614"/>
                  </a:cubicBezTo>
                  <a:cubicBezTo>
                    <a:pt x="3218" y="1262"/>
                    <a:pt x="3217" y="1234"/>
                    <a:pt x="3095" y="1205"/>
                  </a:cubicBezTo>
                  <a:cubicBezTo>
                    <a:pt x="3024" y="1187"/>
                    <a:pt x="2926" y="1162"/>
                    <a:pt x="2880" y="1150"/>
                  </a:cubicBezTo>
                  <a:cubicBezTo>
                    <a:pt x="2834" y="1137"/>
                    <a:pt x="2701" y="873"/>
                    <a:pt x="2583" y="563"/>
                  </a:cubicBezTo>
                  <a:cubicBezTo>
                    <a:pt x="2466" y="253"/>
                    <a:pt x="2355" y="0"/>
                    <a:pt x="2337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141" name="Google Shape;4625;p49" descr="Google Shape;4625;p49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1927" y="312535"/>
              <a:ext cx="3883132" cy="1021169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3143" name="IMG_1793.jpeg" descr="IMG_1793.jpeg"/>
          <p:cNvPicPr>
            <a:picLocks noChangeAspect="1"/>
          </p:cNvPicPr>
          <p:nvPr/>
        </p:nvPicPr>
        <p:blipFill>
          <a:blip r:embed="rId5">
            <a:extLst/>
          </a:blip>
          <a:srcRect l="10233" t="0" r="0" b="0"/>
          <a:stretch>
            <a:fillRect/>
          </a:stretch>
        </p:blipFill>
        <p:spPr>
          <a:xfrm>
            <a:off x="6610045" y="2715111"/>
            <a:ext cx="1325400" cy="948649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3144" name="IMG_2240.jpeg" descr="IMG_2240.jpe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23351" y="1233015"/>
            <a:ext cx="1152838" cy="344942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3145" name="IMG_2905.png" descr="IMG_2905.png"/>
          <p:cNvPicPr>
            <a:picLocks noChangeAspect="1"/>
          </p:cNvPicPr>
          <p:nvPr/>
        </p:nvPicPr>
        <p:blipFill>
          <a:blip r:embed="rId7">
            <a:extLst/>
          </a:blip>
          <a:srcRect l="49628" t="31680" r="35822" b="51594"/>
          <a:stretch>
            <a:fillRect/>
          </a:stretch>
        </p:blipFill>
        <p:spPr>
          <a:xfrm>
            <a:off x="2711459" y="2400342"/>
            <a:ext cx="2563636" cy="2210325"/>
          </a:xfrm>
          <a:prstGeom prst="rect">
            <a:avLst/>
          </a:prstGeom>
          <a:ln w="12700">
            <a:miter lim="400000"/>
          </a:ln>
        </p:spPr>
      </p:pic>
      <p:sp>
        <p:nvSpPr>
          <p:cNvPr id="3146" name="مستطيل"/>
          <p:cNvSpPr/>
          <p:nvPr/>
        </p:nvSpPr>
        <p:spPr>
          <a:xfrm>
            <a:off x="3881912" y="3834855"/>
            <a:ext cx="1380661" cy="256418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 rtl="0">
              <a:defRPr>
                <a:solidFill>
                  <a:srgbClr val="E224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3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148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49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50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51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52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154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55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56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57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١٩٢</a:t>
            </a:r>
          </a:p>
        </p:txBody>
      </p:sp>
      <p:pic>
        <p:nvPicPr>
          <p:cNvPr id="3158" name="IMG_1758.png" descr="IMG_1758.png"/>
          <p:cNvPicPr>
            <a:picLocks noChangeAspect="1"/>
          </p:cNvPicPr>
          <p:nvPr/>
        </p:nvPicPr>
        <p:blipFill>
          <a:blip r:embed="rId3">
            <a:extLst/>
          </a:blip>
          <a:srcRect l="30786" t="33269" r="52963" b="64546"/>
          <a:stretch>
            <a:fillRect/>
          </a:stretch>
        </p:blipFill>
        <p:spPr>
          <a:xfrm>
            <a:off x="3908948" y="1122126"/>
            <a:ext cx="2662136" cy="268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47" fill="norm" stroke="1" extrusionOk="0">
                <a:moveTo>
                  <a:pt x="21448" y="0"/>
                </a:moveTo>
                <a:lnTo>
                  <a:pt x="21266" y="920"/>
                </a:lnTo>
                <a:cubicBezTo>
                  <a:pt x="21102" y="1761"/>
                  <a:pt x="19990" y="1863"/>
                  <a:pt x="10877" y="1840"/>
                </a:cubicBezTo>
                <a:cubicBezTo>
                  <a:pt x="852" y="1814"/>
                  <a:pt x="668" y="1844"/>
                  <a:pt x="437" y="3013"/>
                </a:cubicBezTo>
                <a:cubicBezTo>
                  <a:pt x="-152" y="5993"/>
                  <a:pt x="-144" y="16226"/>
                  <a:pt x="450" y="19793"/>
                </a:cubicBezTo>
                <a:cubicBezTo>
                  <a:pt x="636" y="20915"/>
                  <a:pt x="924" y="20940"/>
                  <a:pt x="9716" y="21252"/>
                </a:cubicBezTo>
                <a:cubicBezTo>
                  <a:pt x="19522" y="21600"/>
                  <a:pt x="20630" y="21548"/>
                  <a:pt x="20965" y="20554"/>
                </a:cubicBezTo>
                <a:cubicBezTo>
                  <a:pt x="21126" y="20076"/>
                  <a:pt x="21221" y="20076"/>
                  <a:pt x="21317" y="20586"/>
                </a:cubicBezTo>
                <a:lnTo>
                  <a:pt x="21448" y="21284"/>
                </a:lnTo>
                <a:lnTo>
                  <a:pt x="21448" y="10626"/>
                </a:lnTo>
                <a:lnTo>
                  <a:pt x="2144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159" name="الحل"/>
          <p:cNvSpPr txBox="1"/>
          <p:nvPr/>
        </p:nvSpPr>
        <p:spPr>
          <a:xfrm>
            <a:off x="5977283" y="3136374"/>
            <a:ext cx="488691" cy="3210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pic>
        <p:nvPicPr>
          <p:cNvPr id="3160" name="IMG_2904.png" descr="IMG_2904.png"/>
          <p:cNvPicPr>
            <a:picLocks noChangeAspect="1"/>
          </p:cNvPicPr>
          <p:nvPr/>
        </p:nvPicPr>
        <p:blipFill>
          <a:blip r:embed="rId4">
            <a:extLst/>
          </a:blip>
          <a:srcRect l="14123" t="53803" r="72981" b="38055"/>
          <a:stretch>
            <a:fillRect/>
          </a:stretch>
        </p:blipFill>
        <p:spPr>
          <a:xfrm>
            <a:off x="4126792" y="2018065"/>
            <a:ext cx="2339023" cy="1107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1" name="IMG_2904.png" descr="IMG_2904.png"/>
          <p:cNvPicPr>
            <a:picLocks noChangeAspect="1"/>
          </p:cNvPicPr>
          <p:nvPr/>
        </p:nvPicPr>
        <p:blipFill>
          <a:blip r:embed="rId4">
            <a:extLst/>
          </a:blip>
          <a:srcRect l="12980" t="50299" r="59798" b="46307"/>
          <a:stretch>
            <a:fillRect/>
          </a:stretch>
        </p:blipFill>
        <p:spPr>
          <a:xfrm>
            <a:off x="1754992" y="1456799"/>
            <a:ext cx="4801465" cy="448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8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163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64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65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66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67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169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70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71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72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١٩١</a:t>
            </a:r>
          </a:p>
        </p:txBody>
      </p:sp>
      <p:pic>
        <p:nvPicPr>
          <p:cNvPr id="3173" name="IMG_2904.png" descr="IMG_2904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1488" y="976192"/>
            <a:ext cx="5574486" cy="3567939"/>
          </a:xfrm>
          <a:prstGeom prst="rect">
            <a:avLst/>
          </a:prstGeom>
        </p:spPr>
      </p:pic>
      <p:sp>
        <p:nvSpPr>
          <p:cNvPr id="3174" name="الرسم"/>
          <p:cNvSpPr/>
          <p:nvPr/>
        </p:nvSpPr>
        <p:spPr>
          <a:xfrm>
            <a:off x="1305599" y="2829718"/>
            <a:ext cx="30680" cy="6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14" h="19736" fill="norm" stroke="1" extrusionOk="0">
                <a:moveTo>
                  <a:pt x="13947" y="0"/>
                </a:moveTo>
                <a:cubicBezTo>
                  <a:pt x="8851" y="6438"/>
                  <a:pt x="-986" y="15311"/>
                  <a:pt x="80" y="18620"/>
                </a:cubicBezTo>
                <a:cubicBezTo>
                  <a:pt x="1040" y="21600"/>
                  <a:pt x="14134" y="17703"/>
                  <a:pt x="20614" y="17379"/>
                </a:cubicBezTo>
                <a:cubicBezTo>
                  <a:pt x="18396" y="11718"/>
                  <a:pt x="16121" y="6399"/>
                  <a:pt x="13947" y="0"/>
                </a:cubicBezTo>
                <a:close/>
              </a:path>
            </a:pathLst>
          </a:custGeom>
          <a:solidFill>
            <a:srgbClr val="F93343">
              <a:alpha val="19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3500"/>
                                        <p:tgtEl>
                                          <p:spTgt spid="3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7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1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176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77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78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79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80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182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83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84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85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١٩١</a:t>
            </a:r>
          </a:p>
        </p:txBody>
      </p:sp>
      <p:grpSp>
        <p:nvGrpSpPr>
          <p:cNvPr id="3190" name="تجميع"/>
          <p:cNvGrpSpPr/>
          <p:nvPr/>
        </p:nvGrpSpPr>
        <p:grpSpPr>
          <a:xfrm>
            <a:off x="1469675" y="1133034"/>
            <a:ext cx="4996299" cy="562571"/>
            <a:chOff x="0" y="0"/>
            <a:chExt cx="4996298" cy="562570"/>
          </a:xfrm>
        </p:grpSpPr>
        <p:grpSp>
          <p:nvGrpSpPr>
            <p:cNvPr id="3188" name="تجميع"/>
            <p:cNvGrpSpPr/>
            <p:nvPr/>
          </p:nvGrpSpPr>
          <p:grpSpPr>
            <a:xfrm rot="5400000">
              <a:off x="2208686" y="-2208687"/>
              <a:ext cx="562570" cy="4979943"/>
              <a:chOff x="0" y="0"/>
              <a:chExt cx="562569" cy="4979941"/>
            </a:xfrm>
          </p:grpSpPr>
          <p:sp>
            <p:nvSpPr>
              <p:cNvPr id="3186" name="Google Shape;2631;p60"/>
              <p:cNvSpPr/>
              <p:nvPr/>
            </p:nvSpPr>
            <p:spPr>
              <a:xfrm rot="5400000">
                <a:off x="-439121" y="439121"/>
                <a:ext cx="1440812" cy="562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87" name="Google Shape;2632;p60"/>
              <p:cNvSpPr/>
              <p:nvPr/>
            </p:nvSpPr>
            <p:spPr>
              <a:xfrm rot="5400000">
                <a:off x="-1700134" y="2717238"/>
                <a:ext cx="3962837" cy="562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89" name="تحقق من فهمك"/>
            <p:cNvSpPr txBox="1"/>
            <p:nvPr/>
          </p:nvSpPr>
          <p:spPr>
            <a:xfrm>
              <a:off x="3675890" y="139065"/>
              <a:ext cx="1320409" cy="284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1" sz="2000">
                  <a:solidFill>
                    <a:srgbClr val="4E7A27"/>
                  </a:solidFill>
                </a:defRPr>
              </a:pPr>
              <a:r>
                <a:rPr>
                  <a:solidFill>
                    <a:srgbClr val="E22400"/>
                  </a:solidFill>
                </a:rPr>
                <a:t>تحقق</a:t>
              </a:r>
              <a:r>
                <a:t> </a:t>
              </a:r>
              <a:r>
                <a:rPr>
                  <a:solidFill>
                    <a:srgbClr val="1A0A52"/>
                  </a:solidFill>
                </a:rPr>
                <a:t>من فهمك</a:t>
              </a:r>
            </a:p>
          </p:txBody>
        </p:sp>
      </p:grpSp>
      <p:grpSp>
        <p:nvGrpSpPr>
          <p:cNvPr id="3194" name="تجميع"/>
          <p:cNvGrpSpPr/>
          <p:nvPr/>
        </p:nvGrpSpPr>
        <p:grpSpPr>
          <a:xfrm>
            <a:off x="1652973" y="1162092"/>
            <a:ext cx="3360120" cy="486788"/>
            <a:chOff x="0" y="0"/>
            <a:chExt cx="3360118" cy="486786"/>
          </a:xfrm>
        </p:grpSpPr>
        <p:pic>
          <p:nvPicPr>
            <p:cNvPr id="3191" name="IMG_2904.png" descr="IMG_2904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5294" t="74967" r="24783" b="23200"/>
            <a:stretch>
              <a:fillRect/>
            </a:stretch>
          </p:blipFill>
          <p:spPr>
            <a:xfrm>
              <a:off x="0" y="0"/>
              <a:ext cx="3360119" cy="2317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92" name="IMG_2904.png" descr="IMG_2904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2876" t="74967" r="44632" b="23245"/>
            <a:stretch>
              <a:fillRect/>
            </a:stretch>
          </p:blipFill>
          <p:spPr>
            <a:xfrm>
              <a:off x="2151072" y="283245"/>
              <a:ext cx="378255" cy="2035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93" name="IMG_2904.png" descr="IMG_2904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70273" t="76668" r="24793" b="21812"/>
            <a:stretch>
              <a:fillRect/>
            </a:stretch>
          </p:blipFill>
          <p:spPr>
            <a:xfrm>
              <a:off x="1264047" y="289000"/>
              <a:ext cx="831709" cy="1920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195" name="IMG_2904.png" descr="IMG_2904.png"/>
          <p:cNvPicPr>
            <a:picLocks noChangeAspect="1"/>
          </p:cNvPicPr>
          <p:nvPr/>
        </p:nvPicPr>
        <p:blipFill>
          <a:blip r:embed="rId3">
            <a:extLst/>
          </a:blip>
          <a:srcRect l="70459" t="80548" r="24563" b="17266"/>
          <a:stretch>
            <a:fillRect/>
          </a:stretch>
        </p:blipFill>
        <p:spPr>
          <a:xfrm>
            <a:off x="2911352" y="3439140"/>
            <a:ext cx="1515545" cy="498977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</p:spPr>
      </p:pic>
      <p:pic>
        <p:nvPicPr>
          <p:cNvPr id="3196" name="IMG_2904.png" descr="IMG_2904.png"/>
          <p:cNvPicPr>
            <a:picLocks noChangeAspect="1"/>
          </p:cNvPicPr>
          <p:nvPr/>
        </p:nvPicPr>
        <p:blipFill>
          <a:blip r:embed="rId3">
            <a:extLst/>
          </a:blip>
          <a:srcRect l="52956" t="76787" r="36882" b="16230"/>
          <a:stretch>
            <a:fillRect/>
          </a:stretch>
        </p:blipFill>
        <p:spPr>
          <a:xfrm>
            <a:off x="2207979" y="1798590"/>
            <a:ext cx="2805192" cy="1445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7" name="IMG_2904.png" descr="IMG_2904.png"/>
          <p:cNvPicPr>
            <a:picLocks noChangeAspect="1"/>
          </p:cNvPicPr>
          <p:nvPr/>
        </p:nvPicPr>
        <p:blipFill>
          <a:blip r:embed="rId3">
            <a:extLst/>
          </a:blip>
          <a:srcRect l="70459" t="78556" r="24563" b="19177"/>
          <a:stretch>
            <a:fillRect/>
          </a:stretch>
        </p:blipFill>
        <p:spPr>
          <a:xfrm>
            <a:off x="4943958" y="3409207"/>
            <a:ext cx="1515545" cy="517548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</p:spPr>
      </p:pic>
      <p:pic>
        <p:nvPicPr>
          <p:cNvPr id="3198" name="IMG_2904.png" descr="IMG_2904.png"/>
          <p:cNvPicPr>
            <a:picLocks noChangeAspect="1"/>
          </p:cNvPicPr>
          <p:nvPr/>
        </p:nvPicPr>
        <p:blipFill>
          <a:blip r:embed="rId3">
            <a:extLst/>
          </a:blip>
          <a:srcRect l="70459" t="82344" r="24593" b="15477"/>
          <a:stretch>
            <a:fillRect/>
          </a:stretch>
        </p:blipFill>
        <p:spPr>
          <a:xfrm>
            <a:off x="861979" y="3439140"/>
            <a:ext cx="1506260" cy="497333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</p:spPr>
      </p:pic>
      <p:sp>
        <p:nvSpPr>
          <p:cNvPr id="3199" name="مستطيل مستدير الزوايا"/>
          <p:cNvSpPr/>
          <p:nvPr/>
        </p:nvSpPr>
        <p:spPr>
          <a:xfrm>
            <a:off x="4924761" y="3997592"/>
            <a:ext cx="1554060" cy="678869"/>
          </a:xfrm>
          <a:prstGeom prst="roundRect">
            <a:avLst>
              <a:gd name="adj" fmla="val 28061"/>
            </a:avLst>
          </a:prstGeom>
          <a:solidFill>
            <a:srgbClr val="FFFFFF"/>
          </a:solidFill>
          <a:ln w="25400">
            <a:solidFill>
              <a:schemeClr val="accent6">
                <a:lumOff val="18431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200" name="مستطيل مستدير الزوايا"/>
          <p:cNvSpPr/>
          <p:nvPr/>
        </p:nvSpPr>
        <p:spPr>
          <a:xfrm>
            <a:off x="2855712" y="3997592"/>
            <a:ext cx="1554061" cy="678869"/>
          </a:xfrm>
          <a:prstGeom prst="roundRect">
            <a:avLst>
              <a:gd name="adj" fmla="val 28061"/>
            </a:avLst>
          </a:prstGeom>
          <a:solidFill>
            <a:srgbClr val="FFFFFF"/>
          </a:solidFill>
          <a:ln w="25400">
            <a:solidFill>
              <a:schemeClr val="accent4">
                <a:satOff val="-24437"/>
                <a:lumOff val="-14549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201" name="مستطيل مستدير الزوايا"/>
          <p:cNvSpPr/>
          <p:nvPr/>
        </p:nvSpPr>
        <p:spPr>
          <a:xfrm>
            <a:off x="812210" y="3996005"/>
            <a:ext cx="1554061" cy="678868"/>
          </a:xfrm>
          <a:prstGeom prst="roundRect">
            <a:avLst>
              <a:gd name="adj" fmla="val 28061"/>
            </a:avLst>
          </a:prstGeom>
          <a:solidFill>
            <a:srgbClr val="FFFFFF"/>
          </a:solidFill>
          <a:ln w="25400">
            <a:solidFill>
              <a:schemeClr val="accent6">
                <a:lumOff val="9215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202" name="الرسم"/>
          <p:cNvSpPr/>
          <p:nvPr/>
        </p:nvSpPr>
        <p:spPr>
          <a:xfrm>
            <a:off x="2264965" y="1774825"/>
            <a:ext cx="38498" cy="325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91" y="0"/>
                </a:moveTo>
                <a:cubicBezTo>
                  <a:pt x="333" y="7261"/>
                  <a:pt x="454" y="14372"/>
                  <a:pt x="0" y="21600"/>
                </a:cubicBezTo>
                <a:cubicBezTo>
                  <a:pt x="7815" y="17391"/>
                  <a:pt x="15722" y="13155"/>
                  <a:pt x="21600" y="10010"/>
                </a:cubicBezTo>
                <a:lnTo>
                  <a:pt x="891" y="0"/>
                </a:lnTo>
                <a:close/>
              </a:path>
            </a:pathLst>
          </a:custGeom>
          <a:solidFill>
            <a:srgbClr val="FCD02F">
              <a:alpha val="19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203" name="اولا نحدد الزوايا المتناظرة"/>
          <p:cNvSpPr txBox="1"/>
          <p:nvPr/>
        </p:nvSpPr>
        <p:spPr>
          <a:xfrm>
            <a:off x="5376657" y="1972257"/>
            <a:ext cx="889168" cy="867992"/>
          </a:xfrm>
          <a:prstGeom prst="rect">
            <a:avLst/>
          </a:prstGeom>
          <a:gradFill>
            <a:gsLst>
              <a:gs pos="0">
                <a:schemeClr val="accent5">
                  <a:hueOff val="-182210"/>
                  <a:satOff val="5095"/>
                  <a:lumOff val="19015"/>
                </a:schemeClr>
              </a:gs>
              <a:gs pos="35000">
                <a:srgbClr val="FFF4D4"/>
              </a:gs>
              <a:gs pos="100000">
                <a:schemeClr val="accent5">
                  <a:hueOff val="-254997"/>
                  <a:satOff val="5095"/>
                  <a:lumOff val="27600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000"/>
            </a:lvl1pPr>
          </a:lstStyle>
          <a:p>
            <a:pPr rtl="0">
              <a:defRPr/>
            </a:pPr>
            <a:r>
              <a:t>اولا نحدد الزوايا المتناظرة </a:t>
            </a:r>
          </a:p>
        </p:txBody>
      </p:sp>
      <p:sp>
        <p:nvSpPr>
          <p:cNvPr id="3204" name="سهم"/>
          <p:cNvSpPr/>
          <p:nvPr/>
        </p:nvSpPr>
        <p:spPr>
          <a:xfrm>
            <a:off x="3310718" y="2307062"/>
            <a:ext cx="716934" cy="256894"/>
          </a:xfrm>
          <a:prstGeom prst="rightArrow">
            <a:avLst>
              <a:gd name="adj1" fmla="val 37647"/>
              <a:gd name="adj2" fmla="val 174661"/>
            </a:avLst>
          </a:prstGeom>
          <a:solidFill>
            <a:schemeClr val="accent2">
              <a:satOff val="-33616"/>
              <a:lumOff val="-16549"/>
              <a:alpha val="59589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205" name="سهم"/>
          <p:cNvSpPr/>
          <p:nvPr/>
        </p:nvSpPr>
        <p:spPr>
          <a:xfrm>
            <a:off x="2642694" y="2009088"/>
            <a:ext cx="1726059" cy="220418"/>
          </a:xfrm>
          <a:prstGeom prst="rightArrow">
            <a:avLst>
              <a:gd name="adj1" fmla="val 37647"/>
              <a:gd name="adj2" fmla="val 203564"/>
            </a:avLst>
          </a:prstGeom>
          <a:solidFill>
            <a:schemeClr val="accent4">
              <a:alpha val="59589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206" name="سهم"/>
          <p:cNvSpPr/>
          <p:nvPr/>
        </p:nvSpPr>
        <p:spPr>
          <a:xfrm>
            <a:off x="2622430" y="1802764"/>
            <a:ext cx="2035390" cy="210277"/>
          </a:xfrm>
          <a:prstGeom prst="rightArrow">
            <a:avLst>
              <a:gd name="adj1" fmla="val 37647"/>
              <a:gd name="adj2" fmla="val 213383"/>
            </a:avLst>
          </a:prstGeom>
          <a:solidFill>
            <a:srgbClr val="E63B7A">
              <a:alpha val="59589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207" name="=١٤٥ ْ"/>
          <p:cNvSpPr txBox="1"/>
          <p:nvPr/>
        </p:nvSpPr>
        <p:spPr>
          <a:xfrm>
            <a:off x="5376657" y="4189188"/>
            <a:ext cx="889168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0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=١٤٥ ْ</a:t>
            </a:r>
          </a:p>
        </p:txBody>
      </p:sp>
      <p:sp>
        <p:nvSpPr>
          <p:cNvPr id="3208" name="=٤ م"/>
          <p:cNvSpPr txBox="1"/>
          <p:nvPr/>
        </p:nvSpPr>
        <p:spPr>
          <a:xfrm>
            <a:off x="3224601" y="4122360"/>
            <a:ext cx="889168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0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=٤ م</a:t>
            </a:r>
          </a:p>
        </p:txBody>
      </p:sp>
      <p:sp>
        <p:nvSpPr>
          <p:cNvPr id="3209" name="١٤٥…"/>
          <p:cNvSpPr txBox="1"/>
          <p:nvPr/>
        </p:nvSpPr>
        <p:spPr>
          <a:xfrm>
            <a:off x="1834784" y="4034511"/>
            <a:ext cx="395420" cy="605031"/>
          </a:xfrm>
          <a:prstGeom prst="rect">
            <a:avLst/>
          </a:prstGeom>
          <a:solidFill>
            <a:schemeClr val="accent4">
              <a:lumOff val="13627"/>
              <a:alpha val="5981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1100"/>
            </a:pPr>
            <a:r>
              <a:t>١٤٥</a:t>
            </a:r>
          </a:p>
          <a:p>
            <a:pPr algn="ctr" rtl="0">
              <a:defRPr sz="1100"/>
            </a:pPr>
            <a:r>
              <a:t>٧٠</a:t>
            </a:r>
          </a:p>
          <a:p>
            <a:pPr algn="ctr" rtl="0">
              <a:defRPr sz="1100" u="sng"/>
            </a:pPr>
            <a:r>
              <a:t>+٩٠</a:t>
            </a:r>
          </a:p>
          <a:p>
            <a:pPr algn="ctr" rtl="0">
              <a:defRPr sz="1100"/>
            </a:pPr>
            <a:r>
              <a:t>٣٠٥</a:t>
            </a:r>
          </a:p>
        </p:txBody>
      </p:sp>
      <p:sp>
        <p:nvSpPr>
          <p:cNvPr id="3210" name="٣٦٠…"/>
          <p:cNvSpPr txBox="1"/>
          <p:nvPr/>
        </p:nvSpPr>
        <p:spPr>
          <a:xfrm>
            <a:off x="1434455" y="4110711"/>
            <a:ext cx="379337" cy="452631"/>
          </a:xfrm>
          <a:prstGeom prst="rect">
            <a:avLst/>
          </a:prstGeom>
          <a:solidFill>
            <a:schemeClr val="accent6">
              <a:lumOff val="18431"/>
              <a:alpha val="5981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1100"/>
            </a:pPr>
            <a:r>
              <a:t>٣٦٠</a:t>
            </a:r>
          </a:p>
          <a:p>
            <a:pPr algn="ctr" rtl="0">
              <a:defRPr sz="1100" u="sng"/>
            </a:pPr>
            <a:r>
              <a:t>-٣٠٥</a:t>
            </a:r>
          </a:p>
          <a:p>
            <a:pPr algn="ctr" rtl="0">
              <a:defRPr sz="1100"/>
            </a:pPr>
            <a:r>
              <a:t>٥٥</a:t>
            </a:r>
          </a:p>
        </p:txBody>
      </p:sp>
      <p:sp>
        <p:nvSpPr>
          <p:cNvPr id="3211" name="=٥٥ ْ"/>
          <p:cNvSpPr txBox="1"/>
          <p:nvPr/>
        </p:nvSpPr>
        <p:spPr>
          <a:xfrm>
            <a:off x="811717" y="4173241"/>
            <a:ext cx="613788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0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=٥٥ ْ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6000"/>
                                        <p:tgtEl>
                                          <p:spTgt spid="3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4000"/>
                                        <p:tgtEl>
                                          <p:spTgt spid="3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5250"/>
                                        <p:tgtEl>
                                          <p:spTgt spid="3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7250"/>
                                        <p:tgtEl>
                                          <p:spTgt spid="3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0" dur="4750"/>
                                        <p:tgtEl>
                                          <p:spTgt spid="3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3" dur="1000"/>
                                        <p:tgtEl>
                                          <p:spTgt spid="3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09" grpId="9"/>
      <p:bldP build="whole" bldLvl="1" animBg="1" rev="0" advAuto="0" spid="3190" grpId="1"/>
      <p:bldP build="whole" bldLvl="1" animBg="1" rev="0" advAuto="0" spid="3210" grpId="10"/>
      <p:bldP build="whole" bldLvl="1" animBg="1" rev="0" advAuto="0" spid="3211" grpId="11"/>
      <p:bldP build="whole" bldLvl="1" animBg="1" rev="0" advAuto="0" spid="3208" grpId="7"/>
      <p:bldP build="whole" bldLvl="1" animBg="1" rev="0" advAuto="0" spid="3203" grpId="2"/>
      <p:bldP build="whole" bldLvl="1" animBg="1" rev="0" advAuto="0" spid="3202" grpId="3"/>
      <p:bldP build="whole" bldLvl="1" animBg="1" rev="0" advAuto="0" spid="3207" grpId="5"/>
      <p:bldP build="whole" bldLvl="1" animBg="1" rev="0" advAuto="0" spid="3205" grpId="6"/>
      <p:bldP build="whole" bldLvl="1" animBg="1" rev="0" advAuto="0" spid="3206" grpId="8"/>
      <p:bldP build="whole" bldLvl="1" animBg="1" rev="0" advAuto="0" spid="3204" grpId="4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8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213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14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15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16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17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219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20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221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22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١٩٣</a:t>
            </a:r>
          </a:p>
        </p:txBody>
      </p:sp>
      <p:pic>
        <p:nvPicPr>
          <p:cNvPr id="3223" name="صورة 7" descr="صورة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539754">
            <a:off x="6535658" y="2540224"/>
            <a:ext cx="1507487" cy="1481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4" name="IMG_1646.png" descr="IMG_164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9635" y="3552885"/>
            <a:ext cx="1239211" cy="820358"/>
          </a:xfrm>
          <a:prstGeom prst="rect">
            <a:avLst/>
          </a:prstGeom>
          <a:ln w="12700">
            <a:miter lim="400000"/>
          </a:ln>
        </p:spPr>
      </p:pic>
      <p:sp>
        <p:nvSpPr>
          <p:cNvPr id="3225" name="Google Shape;4622;p49"/>
          <p:cNvSpPr/>
          <p:nvPr/>
        </p:nvSpPr>
        <p:spPr>
          <a:xfrm rot="21451959">
            <a:off x="2489578" y="1361622"/>
            <a:ext cx="3812987" cy="502350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228" name="تجميع"/>
          <p:cNvGrpSpPr/>
          <p:nvPr/>
        </p:nvGrpSpPr>
        <p:grpSpPr>
          <a:xfrm>
            <a:off x="2602068" y="1244211"/>
            <a:ext cx="3741393" cy="955006"/>
            <a:chOff x="0" y="0"/>
            <a:chExt cx="3741391" cy="955005"/>
          </a:xfrm>
        </p:grpSpPr>
        <p:sp>
          <p:nvSpPr>
            <p:cNvPr id="3226" name="مربع نص 7"/>
            <p:cNvSpPr txBox="1"/>
            <p:nvPr/>
          </p:nvSpPr>
          <p:spPr>
            <a:xfrm>
              <a:off x="351325" y="41089"/>
              <a:ext cx="3390067" cy="5455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مهارة تفكير عليا</a:t>
              </a:r>
            </a:p>
          </p:txBody>
        </p:sp>
        <p:pic>
          <p:nvPicPr>
            <p:cNvPr id="3227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18363" y="121716"/>
              <a:ext cx="724184" cy="7115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229" name="IMG_2905.png" descr="IMG_2905.png"/>
          <p:cNvPicPr>
            <a:picLocks noChangeAspect="1"/>
          </p:cNvPicPr>
          <p:nvPr/>
        </p:nvPicPr>
        <p:blipFill>
          <a:blip r:embed="rId5">
            <a:extLst/>
          </a:blip>
          <a:srcRect l="33126" t="21492" r="40999" b="74687"/>
          <a:stretch>
            <a:fillRect/>
          </a:stretch>
        </p:blipFill>
        <p:spPr>
          <a:xfrm>
            <a:off x="1012070" y="2216679"/>
            <a:ext cx="5296437" cy="586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0" name="الرسم" descr="الرسم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71141" y="4803363"/>
            <a:ext cx="42051" cy="397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mph" nodeType="click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11" dur="1000" fill="hold" tmFilter="0, 0; .2, .5; .8, .5; 1, 0"/>
                                        <p:tgtEl>
                                          <p:spTgt spid="32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32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24" grpId="2"/>
      <p:bldP build="whole" bldLvl="1" animBg="1" rev="0" advAuto="0" spid="322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8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233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34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35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36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37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239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40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241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42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١٩٢</a:t>
            </a:r>
          </a:p>
        </p:txBody>
      </p:sp>
      <p:pic>
        <p:nvPicPr>
          <p:cNvPr id="3243" name="IMG_1850.png" descr="IMG_1850.png"/>
          <p:cNvPicPr>
            <a:picLocks noChangeAspect="1"/>
          </p:cNvPicPr>
          <p:nvPr/>
        </p:nvPicPr>
        <p:blipFill>
          <a:blip r:embed="rId3">
            <a:extLst/>
          </a:blip>
          <a:srcRect l="30937" t="22075" r="52872" b="75255"/>
          <a:stretch>
            <a:fillRect/>
          </a:stretch>
        </p:blipFill>
        <p:spPr>
          <a:xfrm>
            <a:off x="3264672" y="1149637"/>
            <a:ext cx="3292461" cy="4071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8" h="21305" fill="norm" stroke="1" extrusionOk="0">
                <a:moveTo>
                  <a:pt x="21128" y="58"/>
                </a:moveTo>
                <a:cubicBezTo>
                  <a:pt x="21086" y="215"/>
                  <a:pt x="21031" y="702"/>
                  <a:pt x="20945" y="1574"/>
                </a:cubicBezTo>
                <a:lnTo>
                  <a:pt x="20739" y="3671"/>
                </a:lnTo>
                <a:lnTo>
                  <a:pt x="10669" y="3796"/>
                </a:lnTo>
                <a:cubicBezTo>
                  <a:pt x="1121" y="3925"/>
                  <a:pt x="592" y="3990"/>
                  <a:pt x="392" y="5146"/>
                </a:cubicBezTo>
                <a:cubicBezTo>
                  <a:pt x="-142" y="8246"/>
                  <a:pt x="-127" y="16132"/>
                  <a:pt x="418" y="18810"/>
                </a:cubicBezTo>
                <a:cubicBezTo>
                  <a:pt x="679" y="20089"/>
                  <a:pt x="910" y="20129"/>
                  <a:pt x="7998" y="20222"/>
                </a:cubicBezTo>
                <a:cubicBezTo>
                  <a:pt x="12019" y="20275"/>
                  <a:pt x="16387" y="20492"/>
                  <a:pt x="17704" y="20720"/>
                </a:cubicBezTo>
                <a:cubicBezTo>
                  <a:pt x="19022" y="20949"/>
                  <a:pt x="20193" y="21207"/>
                  <a:pt x="20308" y="21281"/>
                </a:cubicBezTo>
                <a:cubicBezTo>
                  <a:pt x="20649" y="21501"/>
                  <a:pt x="21040" y="20183"/>
                  <a:pt x="21193" y="18312"/>
                </a:cubicBezTo>
                <a:cubicBezTo>
                  <a:pt x="21398" y="15784"/>
                  <a:pt x="21458" y="9083"/>
                  <a:pt x="21293" y="7056"/>
                </a:cubicBezTo>
                <a:cubicBezTo>
                  <a:pt x="21209" y="6018"/>
                  <a:pt x="21190" y="5125"/>
                  <a:pt x="21239" y="4502"/>
                </a:cubicBezTo>
                <a:cubicBezTo>
                  <a:pt x="21337" y="3252"/>
                  <a:pt x="21334" y="1760"/>
                  <a:pt x="21231" y="494"/>
                </a:cubicBezTo>
                <a:cubicBezTo>
                  <a:pt x="21197" y="70"/>
                  <a:pt x="21170" y="-99"/>
                  <a:pt x="21128" y="5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44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12185" y="2756465"/>
            <a:ext cx="1154433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3245" name="IMG_2904.png" descr="IMG_2904.png"/>
          <p:cNvPicPr>
            <a:picLocks noChangeAspect="1"/>
          </p:cNvPicPr>
          <p:nvPr/>
        </p:nvPicPr>
        <p:blipFill>
          <a:blip r:embed="rId5">
            <a:extLst/>
          </a:blip>
          <a:srcRect l="29001" t="37015" r="60049" b="59154"/>
          <a:stretch>
            <a:fillRect/>
          </a:stretch>
        </p:blipFill>
        <p:spPr>
          <a:xfrm>
            <a:off x="3093818" y="1638156"/>
            <a:ext cx="3406886" cy="893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6" name="IMG_2904.png" descr="IMG_2904.png"/>
          <p:cNvPicPr>
            <a:picLocks noChangeAspect="1"/>
          </p:cNvPicPr>
          <p:nvPr/>
        </p:nvPicPr>
        <p:blipFill>
          <a:blip r:embed="rId5">
            <a:extLst/>
          </a:blip>
          <a:srcRect l="14301" t="37471" r="74684" b="55916"/>
          <a:stretch>
            <a:fillRect/>
          </a:stretch>
        </p:blipFill>
        <p:spPr>
          <a:xfrm>
            <a:off x="695127" y="1650215"/>
            <a:ext cx="2347270" cy="1056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7" name="IMG_2904.png" descr="IMG_2904.png"/>
          <p:cNvPicPr>
            <a:picLocks noChangeAspect="1"/>
          </p:cNvPicPr>
          <p:nvPr/>
        </p:nvPicPr>
        <p:blipFill>
          <a:blip r:embed="rId5">
            <a:extLst/>
          </a:blip>
          <a:srcRect l="35275" t="40840" r="60098" b="56850"/>
          <a:stretch>
            <a:fillRect/>
          </a:stretch>
        </p:blipFill>
        <p:spPr>
          <a:xfrm>
            <a:off x="4914418" y="2563630"/>
            <a:ext cx="1439343" cy="5388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8" name="IMG_2904.png" descr="IMG_2904.png"/>
          <p:cNvPicPr>
            <a:picLocks noChangeAspect="1"/>
          </p:cNvPicPr>
          <p:nvPr/>
        </p:nvPicPr>
        <p:blipFill>
          <a:blip r:embed="rId5">
            <a:extLst/>
          </a:blip>
          <a:srcRect l="29913" t="40840" r="65900" b="56937"/>
          <a:stretch>
            <a:fillRect/>
          </a:stretch>
        </p:blipFill>
        <p:spPr>
          <a:xfrm>
            <a:off x="5136921" y="3291414"/>
            <a:ext cx="1302426" cy="51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9" name="IMG_2904.png" descr="IMG_2904.png"/>
          <p:cNvPicPr>
            <a:picLocks noChangeAspect="1"/>
          </p:cNvPicPr>
          <p:nvPr/>
        </p:nvPicPr>
        <p:blipFill>
          <a:blip r:embed="rId5">
            <a:extLst/>
          </a:blip>
          <a:srcRect l="35764" t="43230" r="59968" b="54525"/>
          <a:stretch>
            <a:fillRect/>
          </a:stretch>
        </p:blipFill>
        <p:spPr>
          <a:xfrm>
            <a:off x="5134647" y="3998958"/>
            <a:ext cx="1327782" cy="523671"/>
          </a:xfrm>
          <a:prstGeom prst="rect">
            <a:avLst/>
          </a:prstGeom>
          <a:ln w="12700">
            <a:miter lim="400000"/>
          </a:ln>
        </p:spPr>
      </p:pic>
      <p:sp>
        <p:nvSpPr>
          <p:cNvPr id="3250" name="مستطيل مستدير الزوايا"/>
          <p:cNvSpPr/>
          <p:nvPr/>
        </p:nvSpPr>
        <p:spPr>
          <a:xfrm>
            <a:off x="2974920" y="2614033"/>
            <a:ext cx="2036600" cy="534326"/>
          </a:xfrm>
          <a:prstGeom prst="roundRect">
            <a:avLst>
              <a:gd name="adj" fmla="val 38115"/>
            </a:avLst>
          </a:prstGeom>
          <a:solidFill>
            <a:srgbClr val="FFFFFF"/>
          </a:solidFill>
          <a:ln w="25400">
            <a:solidFill>
              <a:schemeClr val="accent6">
                <a:lumOff val="18431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251" name="مستطيل مستدير الزوايا"/>
          <p:cNvSpPr/>
          <p:nvPr/>
        </p:nvSpPr>
        <p:spPr>
          <a:xfrm>
            <a:off x="2974920" y="3279723"/>
            <a:ext cx="2036600" cy="534326"/>
          </a:xfrm>
          <a:prstGeom prst="roundRect">
            <a:avLst>
              <a:gd name="adj" fmla="val 38115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252" name="مستطيل مستدير الزوايا"/>
          <p:cNvSpPr/>
          <p:nvPr/>
        </p:nvSpPr>
        <p:spPr>
          <a:xfrm>
            <a:off x="2974920" y="3996005"/>
            <a:ext cx="2036600" cy="534326"/>
          </a:xfrm>
          <a:prstGeom prst="roundRect">
            <a:avLst>
              <a:gd name="adj" fmla="val 38115"/>
            </a:avLst>
          </a:prstGeom>
          <a:solidFill>
            <a:srgbClr val="FFFFFF"/>
          </a:solidFill>
          <a:ln w="25400">
            <a:solidFill>
              <a:schemeClr val="accent5">
                <a:lumOff val="15392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255" name="الرسم"/>
          <p:cNvGrpSpPr/>
          <p:nvPr/>
        </p:nvGrpSpPr>
        <p:grpSpPr>
          <a:xfrm>
            <a:off x="1788318" y="1742678"/>
            <a:ext cx="170261" cy="82154"/>
            <a:chOff x="0" y="0"/>
            <a:chExt cx="170259" cy="82153"/>
          </a:xfrm>
        </p:grpSpPr>
        <p:sp>
          <p:nvSpPr>
            <p:cNvPr id="3253" name="الشكل"/>
            <p:cNvSpPr/>
            <p:nvPr/>
          </p:nvSpPr>
          <p:spPr>
            <a:xfrm>
              <a:off x="128587" y="0"/>
              <a:ext cx="41673" cy="22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83" y="0"/>
                  </a:moveTo>
                  <a:cubicBezTo>
                    <a:pt x="3516" y="0"/>
                    <a:pt x="1752" y="3271"/>
                    <a:pt x="0" y="6557"/>
                  </a:cubicBezTo>
                  <a:lnTo>
                    <a:pt x="13989" y="21600"/>
                  </a:lnTo>
                  <a:cubicBezTo>
                    <a:pt x="16719" y="19785"/>
                    <a:pt x="18835" y="18019"/>
                    <a:pt x="21600" y="16200"/>
                  </a:cubicBezTo>
                  <a:cubicBezTo>
                    <a:pt x="20842" y="14864"/>
                    <a:pt x="20066" y="12710"/>
                    <a:pt x="19337" y="11571"/>
                  </a:cubicBezTo>
                  <a:cubicBezTo>
                    <a:pt x="14080" y="3357"/>
                    <a:pt x="9650" y="0"/>
                    <a:pt x="6583" y="0"/>
                  </a:cubicBezTo>
                  <a:close/>
                </a:path>
              </a:pathLst>
            </a:custGeom>
            <a:solidFill>
              <a:srgbClr val="FCD02F">
                <a:alpha val="1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54" name="الشكل"/>
            <p:cNvSpPr/>
            <p:nvPr/>
          </p:nvSpPr>
          <p:spPr>
            <a:xfrm>
              <a:off x="0" y="20529"/>
              <a:ext cx="150019" cy="61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8" fill="norm" stroke="1" extrusionOk="0">
                  <a:moveTo>
                    <a:pt x="18743" y="175"/>
                  </a:moveTo>
                  <a:cubicBezTo>
                    <a:pt x="17054" y="-192"/>
                    <a:pt x="15265" y="-34"/>
                    <a:pt x="13257" y="1140"/>
                  </a:cubicBezTo>
                  <a:cubicBezTo>
                    <a:pt x="9241" y="3489"/>
                    <a:pt x="4379" y="9878"/>
                    <a:pt x="971" y="18099"/>
                  </a:cubicBezTo>
                  <a:cubicBezTo>
                    <a:pt x="553" y="19110"/>
                    <a:pt x="374" y="20348"/>
                    <a:pt x="0" y="21408"/>
                  </a:cubicBezTo>
                  <a:cubicBezTo>
                    <a:pt x="6897" y="14700"/>
                    <a:pt x="13876" y="8050"/>
                    <a:pt x="21600" y="1416"/>
                  </a:cubicBezTo>
                  <a:cubicBezTo>
                    <a:pt x="20658" y="949"/>
                    <a:pt x="19737" y="391"/>
                    <a:pt x="18743" y="175"/>
                  </a:cubicBezTo>
                  <a:close/>
                </a:path>
              </a:pathLst>
            </a:custGeom>
            <a:solidFill>
              <a:srgbClr val="FCD02F">
                <a:alpha val="1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9000"/>
                                        <p:tgtEl>
                                          <p:spTgt spid="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5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2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257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58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59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60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61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263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64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265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66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١٩٢</a:t>
            </a:r>
          </a:p>
        </p:txBody>
      </p:sp>
      <p:pic>
        <p:nvPicPr>
          <p:cNvPr id="3267" name="IMG_1758.png" descr="IMG_1758.png"/>
          <p:cNvPicPr>
            <a:picLocks noChangeAspect="1"/>
          </p:cNvPicPr>
          <p:nvPr/>
        </p:nvPicPr>
        <p:blipFill>
          <a:blip r:embed="rId3">
            <a:extLst/>
          </a:blip>
          <a:srcRect l="30786" t="33269" r="52963" b="64546"/>
          <a:stretch>
            <a:fillRect/>
          </a:stretch>
        </p:blipFill>
        <p:spPr>
          <a:xfrm>
            <a:off x="3908948" y="1122126"/>
            <a:ext cx="2662136" cy="268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47" fill="norm" stroke="1" extrusionOk="0">
                <a:moveTo>
                  <a:pt x="21448" y="0"/>
                </a:moveTo>
                <a:lnTo>
                  <a:pt x="21266" y="920"/>
                </a:lnTo>
                <a:cubicBezTo>
                  <a:pt x="21102" y="1761"/>
                  <a:pt x="19990" y="1863"/>
                  <a:pt x="10877" y="1840"/>
                </a:cubicBezTo>
                <a:cubicBezTo>
                  <a:pt x="852" y="1814"/>
                  <a:pt x="668" y="1844"/>
                  <a:pt x="437" y="3013"/>
                </a:cubicBezTo>
                <a:cubicBezTo>
                  <a:pt x="-152" y="5993"/>
                  <a:pt x="-144" y="16226"/>
                  <a:pt x="450" y="19793"/>
                </a:cubicBezTo>
                <a:cubicBezTo>
                  <a:pt x="636" y="20915"/>
                  <a:pt x="924" y="20940"/>
                  <a:pt x="9716" y="21252"/>
                </a:cubicBezTo>
                <a:cubicBezTo>
                  <a:pt x="19522" y="21600"/>
                  <a:pt x="20630" y="21548"/>
                  <a:pt x="20965" y="20554"/>
                </a:cubicBezTo>
                <a:cubicBezTo>
                  <a:pt x="21126" y="20076"/>
                  <a:pt x="21221" y="20076"/>
                  <a:pt x="21317" y="20586"/>
                </a:cubicBezTo>
                <a:lnTo>
                  <a:pt x="21448" y="21284"/>
                </a:lnTo>
                <a:lnTo>
                  <a:pt x="21448" y="10626"/>
                </a:lnTo>
                <a:lnTo>
                  <a:pt x="2144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268" name="الحل"/>
          <p:cNvSpPr txBox="1"/>
          <p:nvPr/>
        </p:nvSpPr>
        <p:spPr>
          <a:xfrm>
            <a:off x="5378539" y="2934298"/>
            <a:ext cx="488691" cy="3210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pic>
        <p:nvPicPr>
          <p:cNvPr id="3269" name="IMG_2904.png" descr="IMG_2904.png"/>
          <p:cNvPicPr>
            <a:picLocks noChangeAspect="1"/>
          </p:cNvPicPr>
          <p:nvPr/>
        </p:nvPicPr>
        <p:blipFill>
          <a:blip r:embed="rId4">
            <a:extLst/>
          </a:blip>
          <a:srcRect l="12274" t="72168" r="60009" b="17253"/>
          <a:stretch>
            <a:fillRect/>
          </a:stretch>
        </p:blipFill>
        <p:spPr>
          <a:xfrm>
            <a:off x="1040978" y="1432930"/>
            <a:ext cx="5095799" cy="14587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3" name="Google Shape;4622;p49"/>
          <p:cNvGrpSpPr/>
          <p:nvPr/>
        </p:nvGrpSpPr>
        <p:grpSpPr>
          <a:xfrm rot="21451959">
            <a:off x="1689108" y="1424517"/>
            <a:ext cx="4554794" cy="1402176"/>
            <a:chOff x="0" y="0"/>
            <a:chExt cx="4554792" cy="1402174"/>
          </a:xfrm>
        </p:grpSpPr>
        <p:sp>
          <p:nvSpPr>
            <p:cNvPr id="3272" name="Google Shape;4622;p49"/>
            <p:cNvSpPr/>
            <p:nvPr/>
          </p:nvSpPr>
          <p:spPr>
            <a:xfrm>
              <a:off x="215900" y="139700"/>
              <a:ext cx="4122993" cy="8433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3271" name="Google Shape;4622;p49" descr="Google Shape;4622;p49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554793" cy="1402175"/>
            </a:xfrm>
            <a:prstGeom prst="rect">
              <a:avLst/>
            </a:prstGeom>
            <a:effectLst/>
          </p:spPr>
        </p:pic>
      </p:grpSp>
      <p:sp>
        <p:nvSpPr>
          <p:cNvPr id="3274" name="Google Shape;4623;p49"/>
          <p:cNvSpPr/>
          <p:nvPr/>
        </p:nvSpPr>
        <p:spPr>
          <a:xfrm rot="21189298">
            <a:off x="1514248" y="1484720"/>
            <a:ext cx="620608" cy="368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275" name="Google Shape;4624;p49"/>
          <p:cNvSpPr/>
          <p:nvPr/>
        </p:nvSpPr>
        <p:spPr>
          <a:xfrm rot="4554862">
            <a:off x="5731024" y="1340154"/>
            <a:ext cx="662820" cy="3252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281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276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77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78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79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80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282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83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84" name="Google Shape;4625;p49"/>
          <p:cNvSpPr txBox="1"/>
          <p:nvPr>
            <p:ph type="title"/>
          </p:nvPr>
        </p:nvSpPr>
        <p:spPr>
          <a:xfrm>
            <a:off x="3203970" y="1752782"/>
            <a:ext cx="1911232" cy="545184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/>
          <a:lstStyle>
            <a:lvl1pPr algn="l" defTabSz="365760">
              <a:defRPr sz="2240">
                <a:solidFill>
                  <a:schemeClr val="accent3">
                    <a:lumOff val="7549"/>
                  </a:schemeClr>
                </a:solidFill>
              </a:defRPr>
            </a:lvl1pPr>
          </a:lstStyle>
          <a:p>
            <a:pPr/>
            <a:r>
              <a:t>الاستفسارات</a:t>
            </a:r>
          </a:p>
        </p:txBody>
      </p:sp>
      <p:pic>
        <p:nvPicPr>
          <p:cNvPr id="3285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86" name="صفحة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0" name="Google Shape;4622;p49"/>
          <p:cNvGrpSpPr/>
          <p:nvPr/>
        </p:nvGrpSpPr>
        <p:grpSpPr>
          <a:xfrm rot="21451959">
            <a:off x="1689016" y="1416199"/>
            <a:ext cx="4941141" cy="1406196"/>
            <a:chOff x="0" y="0"/>
            <a:chExt cx="4941140" cy="1406194"/>
          </a:xfrm>
        </p:grpSpPr>
        <p:sp>
          <p:nvSpPr>
            <p:cNvPr id="3289" name="Google Shape;4622;p49"/>
            <p:cNvSpPr/>
            <p:nvPr/>
          </p:nvSpPr>
          <p:spPr>
            <a:xfrm>
              <a:off x="215900" y="139700"/>
              <a:ext cx="4509341" cy="847395"/>
            </a:xfrm>
            <a:prstGeom prst="rect">
              <a:avLst/>
            </a:prstGeom>
            <a:solidFill>
              <a:schemeClr val="accent3">
                <a:lumOff val="7549"/>
              </a:schemeClr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3288" name="Google Shape;4622;p49" descr="Google Shape;4622;p49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4941141" cy="1406196"/>
            </a:xfrm>
            <a:prstGeom prst="rect">
              <a:avLst/>
            </a:prstGeom>
            <a:effectLst/>
          </p:spPr>
        </p:pic>
      </p:grpSp>
      <p:sp>
        <p:nvSpPr>
          <p:cNvPr id="3291" name="Google Shape;4623;p49"/>
          <p:cNvSpPr/>
          <p:nvPr/>
        </p:nvSpPr>
        <p:spPr>
          <a:xfrm rot="21189298">
            <a:off x="1526026" y="1475416"/>
            <a:ext cx="764395" cy="574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292" name="Google Shape;4624;p49"/>
          <p:cNvSpPr/>
          <p:nvPr/>
        </p:nvSpPr>
        <p:spPr>
          <a:xfrm rot="4554862">
            <a:off x="5782152" y="1373991"/>
            <a:ext cx="1088262" cy="5060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298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293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94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95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96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97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299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00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301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02" name="صفحة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  <p:pic>
        <p:nvPicPr>
          <p:cNvPr id="3303" name="IMG_1178.jpeg" descr="IMG_1178.jpeg"/>
          <p:cNvPicPr>
            <a:picLocks noChangeAspect="1"/>
          </p:cNvPicPr>
          <p:nvPr/>
        </p:nvPicPr>
        <p:blipFill>
          <a:blip r:embed="rId4">
            <a:extLst/>
          </a:blip>
          <a:srcRect l="16581" t="12243" r="22301" b="20371"/>
          <a:stretch>
            <a:fillRect/>
          </a:stretch>
        </p:blipFill>
        <p:spPr>
          <a:xfrm>
            <a:off x="2132387" y="1542246"/>
            <a:ext cx="1011883" cy="968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7" h="21542" fill="norm" stroke="1" extrusionOk="0">
                <a:moveTo>
                  <a:pt x="11710" y="7"/>
                </a:moveTo>
                <a:cubicBezTo>
                  <a:pt x="10338" y="62"/>
                  <a:pt x="9383" y="440"/>
                  <a:pt x="8531" y="1278"/>
                </a:cubicBezTo>
                <a:cubicBezTo>
                  <a:pt x="8268" y="1537"/>
                  <a:pt x="7930" y="1815"/>
                  <a:pt x="7787" y="1888"/>
                </a:cubicBezTo>
                <a:cubicBezTo>
                  <a:pt x="7491" y="2037"/>
                  <a:pt x="7058" y="2374"/>
                  <a:pt x="6570" y="2841"/>
                </a:cubicBezTo>
                <a:cubicBezTo>
                  <a:pt x="6385" y="3018"/>
                  <a:pt x="6074" y="3302"/>
                  <a:pt x="5876" y="3468"/>
                </a:cubicBezTo>
                <a:cubicBezTo>
                  <a:pt x="4785" y="4390"/>
                  <a:pt x="4300" y="4972"/>
                  <a:pt x="3526" y="6312"/>
                </a:cubicBezTo>
                <a:cubicBezTo>
                  <a:pt x="2621" y="7877"/>
                  <a:pt x="2191" y="9689"/>
                  <a:pt x="2249" y="11663"/>
                </a:cubicBezTo>
                <a:cubicBezTo>
                  <a:pt x="2264" y="12182"/>
                  <a:pt x="2293" y="12681"/>
                  <a:pt x="2308" y="12767"/>
                </a:cubicBezTo>
                <a:cubicBezTo>
                  <a:pt x="2324" y="12854"/>
                  <a:pt x="2370" y="13116"/>
                  <a:pt x="2410" y="13359"/>
                </a:cubicBezTo>
                <a:cubicBezTo>
                  <a:pt x="2449" y="13601"/>
                  <a:pt x="2541" y="14000"/>
                  <a:pt x="2621" y="14242"/>
                </a:cubicBezTo>
                <a:cubicBezTo>
                  <a:pt x="2762" y="14672"/>
                  <a:pt x="2766" y="14682"/>
                  <a:pt x="2655" y="14780"/>
                </a:cubicBezTo>
                <a:cubicBezTo>
                  <a:pt x="2592" y="14836"/>
                  <a:pt x="2393" y="14899"/>
                  <a:pt x="2207" y="14922"/>
                </a:cubicBezTo>
                <a:cubicBezTo>
                  <a:pt x="1395" y="15021"/>
                  <a:pt x="1160" y="15166"/>
                  <a:pt x="1116" y="15602"/>
                </a:cubicBezTo>
                <a:cubicBezTo>
                  <a:pt x="1104" y="15719"/>
                  <a:pt x="1065" y="15902"/>
                  <a:pt x="1023" y="16008"/>
                </a:cubicBezTo>
                <a:cubicBezTo>
                  <a:pt x="929" y="16246"/>
                  <a:pt x="981" y="16489"/>
                  <a:pt x="1167" y="16679"/>
                </a:cubicBezTo>
                <a:cubicBezTo>
                  <a:pt x="1244" y="16758"/>
                  <a:pt x="1366" y="16915"/>
                  <a:pt x="1437" y="17023"/>
                </a:cubicBezTo>
                <a:cubicBezTo>
                  <a:pt x="1525" y="17157"/>
                  <a:pt x="1633" y="17234"/>
                  <a:pt x="1776" y="17262"/>
                </a:cubicBezTo>
                <a:cubicBezTo>
                  <a:pt x="1892" y="17285"/>
                  <a:pt x="2013" y="17348"/>
                  <a:pt x="2046" y="17412"/>
                </a:cubicBezTo>
                <a:cubicBezTo>
                  <a:pt x="2157" y="17627"/>
                  <a:pt x="2397" y="17658"/>
                  <a:pt x="3078" y="17544"/>
                </a:cubicBezTo>
                <a:cubicBezTo>
                  <a:pt x="3985" y="17392"/>
                  <a:pt x="4097" y="17423"/>
                  <a:pt x="4456" y="17854"/>
                </a:cubicBezTo>
                <a:cubicBezTo>
                  <a:pt x="4618" y="18049"/>
                  <a:pt x="4868" y="18335"/>
                  <a:pt x="5005" y="18489"/>
                </a:cubicBezTo>
                <a:cubicBezTo>
                  <a:pt x="5221" y="18732"/>
                  <a:pt x="5499" y="19207"/>
                  <a:pt x="6198" y="20503"/>
                </a:cubicBezTo>
                <a:cubicBezTo>
                  <a:pt x="6413" y="20903"/>
                  <a:pt x="6635" y="21110"/>
                  <a:pt x="6925" y="21192"/>
                </a:cubicBezTo>
                <a:cubicBezTo>
                  <a:pt x="7251" y="21283"/>
                  <a:pt x="7591" y="21193"/>
                  <a:pt x="7872" y="20935"/>
                </a:cubicBezTo>
                <a:lnTo>
                  <a:pt x="8075" y="20741"/>
                </a:lnTo>
                <a:lnTo>
                  <a:pt x="8421" y="20838"/>
                </a:lnTo>
                <a:cubicBezTo>
                  <a:pt x="8866" y="20959"/>
                  <a:pt x="9082" y="21046"/>
                  <a:pt x="9131" y="21130"/>
                </a:cubicBezTo>
                <a:cubicBezTo>
                  <a:pt x="9153" y="21166"/>
                  <a:pt x="9290" y="21192"/>
                  <a:pt x="9436" y="21192"/>
                </a:cubicBezTo>
                <a:cubicBezTo>
                  <a:pt x="9581" y="21192"/>
                  <a:pt x="9713" y="21221"/>
                  <a:pt x="9732" y="21253"/>
                </a:cubicBezTo>
                <a:cubicBezTo>
                  <a:pt x="9751" y="21286"/>
                  <a:pt x="9818" y="21316"/>
                  <a:pt x="9875" y="21315"/>
                </a:cubicBezTo>
                <a:cubicBezTo>
                  <a:pt x="10078" y="21311"/>
                  <a:pt x="10886" y="21438"/>
                  <a:pt x="11034" y="21501"/>
                </a:cubicBezTo>
                <a:cubicBezTo>
                  <a:pt x="11116" y="21536"/>
                  <a:pt x="11238" y="21553"/>
                  <a:pt x="11304" y="21536"/>
                </a:cubicBezTo>
                <a:cubicBezTo>
                  <a:pt x="11371" y="21519"/>
                  <a:pt x="11695" y="21503"/>
                  <a:pt x="12023" y="21501"/>
                </a:cubicBezTo>
                <a:cubicBezTo>
                  <a:pt x="12351" y="21498"/>
                  <a:pt x="12698" y="21476"/>
                  <a:pt x="12792" y="21448"/>
                </a:cubicBezTo>
                <a:cubicBezTo>
                  <a:pt x="12891" y="21418"/>
                  <a:pt x="12975" y="21423"/>
                  <a:pt x="12995" y="21456"/>
                </a:cubicBezTo>
                <a:cubicBezTo>
                  <a:pt x="13048" y="21546"/>
                  <a:pt x="13305" y="21521"/>
                  <a:pt x="13384" y="21421"/>
                </a:cubicBezTo>
                <a:cubicBezTo>
                  <a:pt x="13423" y="21372"/>
                  <a:pt x="13575" y="21323"/>
                  <a:pt x="13731" y="21306"/>
                </a:cubicBezTo>
                <a:cubicBezTo>
                  <a:pt x="14092" y="21267"/>
                  <a:pt x="14589" y="21149"/>
                  <a:pt x="14729" y="21068"/>
                </a:cubicBezTo>
                <a:cubicBezTo>
                  <a:pt x="14818" y="21016"/>
                  <a:pt x="15529" y="20889"/>
                  <a:pt x="15777" y="20882"/>
                </a:cubicBezTo>
                <a:cubicBezTo>
                  <a:pt x="15848" y="20880"/>
                  <a:pt x="17910" y="19342"/>
                  <a:pt x="17967" y="19249"/>
                </a:cubicBezTo>
                <a:cubicBezTo>
                  <a:pt x="17984" y="19220"/>
                  <a:pt x="18182" y="19043"/>
                  <a:pt x="18407" y="18851"/>
                </a:cubicBezTo>
                <a:cubicBezTo>
                  <a:pt x="18803" y="18513"/>
                  <a:pt x="18822" y="18506"/>
                  <a:pt x="19041" y="18569"/>
                </a:cubicBezTo>
                <a:cubicBezTo>
                  <a:pt x="19361" y="18661"/>
                  <a:pt x="19897" y="18594"/>
                  <a:pt x="20174" y="18428"/>
                </a:cubicBezTo>
                <a:cubicBezTo>
                  <a:pt x="20652" y="18140"/>
                  <a:pt x="20981" y="17474"/>
                  <a:pt x="20909" y="16917"/>
                </a:cubicBezTo>
                <a:cubicBezTo>
                  <a:pt x="20892" y="16780"/>
                  <a:pt x="20797" y="16484"/>
                  <a:pt x="20698" y="16264"/>
                </a:cubicBezTo>
                <a:lnTo>
                  <a:pt x="20512" y="15867"/>
                </a:lnTo>
                <a:lnTo>
                  <a:pt x="20816" y="15496"/>
                </a:lnTo>
                <a:cubicBezTo>
                  <a:pt x="21165" y="15069"/>
                  <a:pt x="21237" y="14913"/>
                  <a:pt x="21188" y="14657"/>
                </a:cubicBezTo>
                <a:cubicBezTo>
                  <a:pt x="21157" y="14493"/>
                  <a:pt x="21220" y="14063"/>
                  <a:pt x="21400" y="13332"/>
                </a:cubicBezTo>
                <a:cubicBezTo>
                  <a:pt x="21429" y="13211"/>
                  <a:pt x="21487" y="12705"/>
                  <a:pt x="21526" y="12211"/>
                </a:cubicBezTo>
                <a:cubicBezTo>
                  <a:pt x="21600" y="11292"/>
                  <a:pt x="21534" y="9838"/>
                  <a:pt x="21400" y="9394"/>
                </a:cubicBezTo>
                <a:cubicBezTo>
                  <a:pt x="21368" y="9290"/>
                  <a:pt x="21284" y="8955"/>
                  <a:pt x="21214" y="8643"/>
                </a:cubicBezTo>
                <a:cubicBezTo>
                  <a:pt x="21143" y="8332"/>
                  <a:pt x="21048" y="8023"/>
                  <a:pt x="21002" y="7954"/>
                </a:cubicBezTo>
                <a:cubicBezTo>
                  <a:pt x="20957" y="7886"/>
                  <a:pt x="20926" y="7792"/>
                  <a:pt x="20926" y="7751"/>
                </a:cubicBezTo>
                <a:cubicBezTo>
                  <a:pt x="20926" y="7710"/>
                  <a:pt x="20831" y="7462"/>
                  <a:pt x="20715" y="7204"/>
                </a:cubicBezTo>
                <a:cubicBezTo>
                  <a:pt x="20599" y="6945"/>
                  <a:pt x="20503" y="6716"/>
                  <a:pt x="20503" y="6692"/>
                </a:cubicBezTo>
                <a:cubicBezTo>
                  <a:pt x="20503" y="6627"/>
                  <a:pt x="19941" y="5724"/>
                  <a:pt x="19717" y="5429"/>
                </a:cubicBezTo>
                <a:cubicBezTo>
                  <a:pt x="19612" y="5290"/>
                  <a:pt x="19256" y="4756"/>
                  <a:pt x="18931" y="4237"/>
                </a:cubicBezTo>
                <a:cubicBezTo>
                  <a:pt x="17837" y="2490"/>
                  <a:pt x="16987" y="1645"/>
                  <a:pt x="15583" y="916"/>
                </a:cubicBezTo>
                <a:cubicBezTo>
                  <a:pt x="14285" y="243"/>
                  <a:pt x="13042" y="-47"/>
                  <a:pt x="11710" y="7"/>
                </a:cubicBezTo>
                <a:close/>
                <a:moveTo>
                  <a:pt x="2494" y="2126"/>
                </a:moveTo>
                <a:cubicBezTo>
                  <a:pt x="2273" y="2126"/>
                  <a:pt x="2576" y="3123"/>
                  <a:pt x="2909" y="3495"/>
                </a:cubicBezTo>
                <a:cubicBezTo>
                  <a:pt x="3088" y="3695"/>
                  <a:pt x="3164" y="3638"/>
                  <a:pt x="3154" y="3309"/>
                </a:cubicBezTo>
                <a:cubicBezTo>
                  <a:pt x="3140" y="2887"/>
                  <a:pt x="2717" y="2126"/>
                  <a:pt x="2494" y="2126"/>
                </a:cubicBezTo>
                <a:close/>
                <a:moveTo>
                  <a:pt x="845" y="3318"/>
                </a:moveTo>
                <a:cubicBezTo>
                  <a:pt x="614" y="3284"/>
                  <a:pt x="617" y="3491"/>
                  <a:pt x="854" y="3751"/>
                </a:cubicBezTo>
                <a:cubicBezTo>
                  <a:pt x="965" y="3873"/>
                  <a:pt x="1216" y="4076"/>
                  <a:pt x="1412" y="4210"/>
                </a:cubicBezTo>
                <a:cubicBezTo>
                  <a:pt x="1781" y="4463"/>
                  <a:pt x="2046" y="4527"/>
                  <a:pt x="2046" y="4360"/>
                </a:cubicBezTo>
                <a:cubicBezTo>
                  <a:pt x="2046" y="4123"/>
                  <a:pt x="1175" y="3368"/>
                  <a:pt x="845" y="3318"/>
                </a:cubicBezTo>
                <a:close/>
                <a:moveTo>
                  <a:pt x="228" y="5235"/>
                </a:moveTo>
                <a:cubicBezTo>
                  <a:pt x="84" y="5250"/>
                  <a:pt x="0" y="5304"/>
                  <a:pt x="0" y="5393"/>
                </a:cubicBezTo>
                <a:cubicBezTo>
                  <a:pt x="0" y="5511"/>
                  <a:pt x="227" y="5633"/>
                  <a:pt x="727" y="5773"/>
                </a:cubicBezTo>
                <a:cubicBezTo>
                  <a:pt x="1161" y="5895"/>
                  <a:pt x="1446" y="5845"/>
                  <a:pt x="1446" y="5650"/>
                </a:cubicBezTo>
                <a:cubicBezTo>
                  <a:pt x="1446" y="5503"/>
                  <a:pt x="1341" y="5440"/>
                  <a:pt x="820" y="5305"/>
                </a:cubicBezTo>
                <a:cubicBezTo>
                  <a:pt x="576" y="5242"/>
                  <a:pt x="372" y="5219"/>
                  <a:pt x="228" y="523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304" name="Google Shape;1742;p25" descr="Google Shape;1742;p25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77099" y="1681569"/>
            <a:ext cx="2198741" cy="689518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3305" name="IMG_0929.jpeg" descr="IMG_0929.jpeg"/>
          <p:cNvPicPr>
            <a:picLocks noChangeAspect="1"/>
          </p:cNvPicPr>
          <p:nvPr/>
        </p:nvPicPr>
        <p:blipFill>
          <a:blip r:embed="rId6">
            <a:extLst/>
          </a:blip>
          <a:srcRect l="10548" t="52731" r="55181" b="15271"/>
          <a:stretch>
            <a:fillRect/>
          </a:stretch>
        </p:blipFill>
        <p:spPr>
          <a:xfrm>
            <a:off x="3016357" y="2587508"/>
            <a:ext cx="2286459" cy="2134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694" y="0"/>
                </a:moveTo>
                <a:cubicBezTo>
                  <a:pt x="17118" y="69"/>
                  <a:pt x="16840" y="84"/>
                  <a:pt x="15865" y="233"/>
                </a:cubicBezTo>
                <a:cubicBezTo>
                  <a:pt x="14201" y="487"/>
                  <a:pt x="12619" y="725"/>
                  <a:pt x="12347" y="759"/>
                </a:cubicBezTo>
                <a:cubicBezTo>
                  <a:pt x="11885" y="817"/>
                  <a:pt x="9655" y="1145"/>
                  <a:pt x="5734" y="1739"/>
                </a:cubicBezTo>
                <a:cubicBezTo>
                  <a:pt x="4816" y="1878"/>
                  <a:pt x="3177" y="2126"/>
                  <a:pt x="2089" y="2289"/>
                </a:cubicBezTo>
                <a:cubicBezTo>
                  <a:pt x="1002" y="2451"/>
                  <a:pt x="74" y="2621"/>
                  <a:pt x="24" y="2666"/>
                </a:cubicBezTo>
                <a:cubicBezTo>
                  <a:pt x="-66" y="2749"/>
                  <a:pt x="88" y="4224"/>
                  <a:pt x="543" y="7590"/>
                </a:cubicBezTo>
                <a:cubicBezTo>
                  <a:pt x="790" y="9416"/>
                  <a:pt x="1518" y="15059"/>
                  <a:pt x="2093" y="19616"/>
                </a:cubicBezTo>
                <a:cubicBezTo>
                  <a:pt x="2222" y="20640"/>
                  <a:pt x="2298" y="21147"/>
                  <a:pt x="2366" y="21600"/>
                </a:cubicBezTo>
                <a:lnTo>
                  <a:pt x="8702" y="21600"/>
                </a:lnTo>
                <a:cubicBezTo>
                  <a:pt x="9602" y="21466"/>
                  <a:pt x="10124" y="21382"/>
                  <a:pt x="11727" y="21146"/>
                </a:cubicBezTo>
                <a:cubicBezTo>
                  <a:pt x="16680" y="20418"/>
                  <a:pt x="21473" y="19681"/>
                  <a:pt x="21511" y="19640"/>
                </a:cubicBezTo>
                <a:cubicBezTo>
                  <a:pt x="21534" y="19615"/>
                  <a:pt x="21360" y="18104"/>
                  <a:pt x="21122" y="16283"/>
                </a:cubicBezTo>
                <a:cubicBezTo>
                  <a:pt x="20885" y="14463"/>
                  <a:pt x="20550" y="11897"/>
                  <a:pt x="20379" y="10581"/>
                </a:cubicBezTo>
                <a:cubicBezTo>
                  <a:pt x="20208" y="9266"/>
                  <a:pt x="19848" y="6491"/>
                  <a:pt x="19576" y="4417"/>
                </a:cubicBezTo>
                <a:cubicBezTo>
                  <a:pt x="19305" y="2343"/>
                  <a:pt x="19080" y="479"/>
                  <a:pt x="19080" y="273"/>
                </a:cubicBezTo>
                <a:cubicBezTo>
                  <a:pt x="19080" y="173"/>
                  <a:pt x="19070" y="78"/>
                  <a:pt x="19054" y="0"/>
                </a:cubicBezTo>
                <a:lnTo>
                  <a:pt x="17694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306" name="IMG_2367.png" descr="IMG_2367.png"/>
          <p:cNvPicPr>
            <a:picLocks noChangeAspect="1"/>
          </p:cNvPicPr>
          <p:nvPr/>
        </p:nvPicPr>
        <p:blipFill>
          <a:blip r:embed="rId7">
            <a:alphaModFix amt="6392"/>
            <a:extLst/>
          </a:blip>
          <a:stretch>
            <a:fillRect/>
          </a:stretch>
        </p:blipFill>
        <p:spPr>
          <a:xfrm>
            <a:off x="3120398" y="2724362"/>
            <a:ext cx="2182418" cy="1745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7" name="IMG_1646.png" descr="IMG_1646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30688" y="2945591"/>
            <a:ext cx="2209504" cy="1462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6" name="Google Shape;1046;p38"/>
          <p:cNvGrpSpPr/>
          <p:nvPr/>
        </p:nvGrpSpPr>
        <p:grpSpPr>
          <a:xfrm>
            <a:off x="5327290" y="1604831"/>
            <a:ext cx="2074961" cy="1734999"/>
            <a:chOff x="0" y="0"/>
            <a:chExt cx="2074959" cy="1734997"/>
          </a:xfrm>
        </p:grpSpPr>
        <p:grpSp>
          <p:nvGrpSpPr>
            <p:cNvPr id="2314" name="Google Shape;1047;p38"/>
            <p:cNvGrpSpPr/>
            <p:nvPr/>
          </p:nvGrpSpPr>
          <p:grpSpPr>
            <a:xfrm>
              <a:off x="0" y="-1"/>
              <a:ext cx="2074961" cy="1734999"/>
              <a:chOff x="0" y="0"/>
              <a:chExt cx="2074959" cy="1734998"/>
            </a:xfrm>
          </p:grpSpPr>
          <p:grpSp>
            <p:nvGrpSpPr>
              <p:cNvPr id="2310" name="Google Shape;1048;p38"/>
              <p:cNvGrpSpPr/>
              <p:nvPr/>
            </p:nvGrpSpPr>
            <p:grpSpPr>
              <a:xfrm>
                <a:off x="690801" y="1449326"/>
                <a:ext cx="696960" cy="285672"/>
                <a:chOff x="0" y="0"/>
                <a:chExt cx="696958" cy="285671"/>
              </a:xfrm>
            </p:grpSpPr>
            <p:sp>
              <p:nvSpPr>
                <p:cNvPr id="2307" name="Google Shape;1049;p38"/>
                <p:cNvSpPr/>
                <p:nvPr/>
              </p:nvSpPr>
              <p:spPr>
                <a:xfrm rot="10800000">
                  <a:off x="0" y="270018"/>
                  <a:ext cx="693383" cy="15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308" name="Google Shape;1050;p38"/>
                <p:cNvSpPr/>
                <p:nvPr/>
              </p:nvSpPr>
              <p:spPr>
                <a:xfrm>
                  <a:off x="66886" y="-1"/>
                  <a:ext cx="559647" cy="2235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309" name="Google Shape;1051;p38"/>
                <p:cNvSpPr/>
                <p:nvPr/>
              </p:nvSpPr>
              <p:spPr>
                <a:xfrm>
                  <a:off x="3576" y="222959"/>
                  <a:ext cx="693383" cy="488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2313" name="Google Shape;1052;p38"/>
              <p:cNvGrpSpPr/>
              <p:nvPr/>
            </p:nvGrpSpPr>
            <p:grpSpPr>
              <a:xfrm>
                <a:off x="0" y="-1"/>
                <a:ext cx="2074961" cy="1449327"/>
                <a:chOff x="0" y="0"/>
                <a:chExt cx="2074960" cy="1449325"/>
              </a:xfrm>
            </p:grpSpPr>
            <p:sp>
              <p:nvSpPr>
                <p:cNvPr id="2311" name="Google Shape;1053;p38"/>
                <p:cNvSpPr/>
                <p:nvPr/>
              </p:nvSpPr>
              <p:spPr>
                <a:xfrm>
                  <a:off x="5" y="-1"/>
                  <a:ext cx="2074956" cy="1449282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312" name="Google Shape;1054;p38"/>
                <p:cNvSpPr/>
                <p:nvPr/>
              </p:nvSpPr>
              <p:spPr>
                <a:xfrm rot="10800000">
                  <a:off x="0" y="1288416"/>
                  <a:ext cx="2074955" cy="1609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2315" name="Google Shape;1055;p38"/>
            <p:cNvSpPr/>
            <p:nvPr/>
          </p:nvSpPr>
          <p:spPr>
            <a:xfrm>
              <a:off x="986116" y="29180"/>
              <a:ext cx="51335" cy="513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2317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5358585" y="1686461"/>
            <a:ext cx="2012371" cy="1131959"/>
          </a:xfrm>
          <a:prstGeom prst="rect">
            <a:avLst/>
          </a:prstGeom>
          <a:ln w="12700">
            <a:miter lim="400000"/>
          </a:ln>
        </p:spPr>
      </p:pic>
      <p:sp>
        <p:nvSpPr>
          <p:cNvPr id="2318" name="Google Shape;1736;p24"/>
          <p:cNvSpPr txBox="1"/>
          <p:nvPr/>
        </p:nvSpPr>
        <p:spPr>
          <a:xfrm>
            <a:off x="1648346" y="1608305"/>
            <a:ext cx="2682130" cy="1579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20" rtl="0">
              <a:defRPr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20" rtl="0">
              <a:defRPr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2321" name="مربع"/>
          <p:cNvGrpSpPr/>
          <p:nvPr/>
        </p:nvGrpSpPr>
        <p:grpSpPr>
          <a:xfrm>
            <a:off x="7614396" y="423643"/>
            <a:ext cx="468892" cy="468891"/>
            <a:chOff x="0" y="0"/>
            <a:chExt cx="468890" cy="468890"/>
          </a:xfrm>
        </p:grpSpPr>
        <p:sp>
          <p:nvSpPr>
            <p:cNvPr id="2320" name="مربع"/>
            <p:cNvSpPr/>
            <p:nvPr/>
          </p:nvSpPr>
          <p:spPr>
            <a:xfrm>
              <a:off x="6350" y="6350"/>
              <a:ext cx="456191" cy="456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319" name="مربع مربع" descr="مربع مربع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68891" cy="468891"/>
            </a:xfrm>
            <a:prstGeom prst="rect">
              <a:avLst/>
            </a:prstGeom>
            <a:effectLst/>
          </p:spPr>
        </p:pic>
      </p:grpSp>
      <p:pic>
        <p:nvPicPr>
          <p:cNvPr id="2322" name="خط خط" descr="خط خط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36392" y="867133"/>
            <a:ext cx="1862496" cy="38101"/>
          </a:xfrm>
          <a:prstGeom prst="rect">
            <a:avLst/>
          </a:prstGeom>
        </p:spPr>
      </p:pic>
      <p:pic>
        <p:nvPicPr>
          <p:cNvPr id="2324" name="خط خط" descr="خط خط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5787266" y="2233390"/>
            <a:ext cx="3679661" cy="38101"/>
          </a:xfrm>
          <a:prstGeom prst="rect">
            <a:avLst/>
          </a:prstGeom>
        </p:spPr>
      </p:pic>
      <p:grpSp>
        <p:nvGrpSpPr>
          <p:cNvPr id="2336" name="Google Shape;313;p4"/>
          <p:cNvGrpSpPr/>
          <p:nvPr/>
        </p:nvGrpSpPr>
        <p:grpSpPr>
          <a:xfrm rot="853477">
            <a:off x="7722568" y="533591"/>
            <a:ext cx="206072" cy="198981"/>
            <a:chOff x="17" y="17"/>
            <a:chExt cx="206070" cy="198980"/>
          </a:xfrm>
        </p:grpSpPr>
        <p:sp>
          <p:nvSpPr>
            <p:cNvPr id="2326" name="Google Shape;314;p4"/>
            <p:cNvSpPr/>
            <p:nvPr/>
          </p:nvSpPr>
          <p:spPr>
            <a:xfrm>
              <a:off x="30590" y="21731"/>
              <a:ext cx="145368" cy="141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7" name="Google Shape;315;p4"/>
            <p:cNvSpPr/>
            <p:nvPr/>
          </p:nvSpPr>
          <p:spPr>
            <a:xfrm>
              <a:off x="42561" y="21731"/>
              <a:ext cx="135165" cy="148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8" name="Google Shape;316;p4"/>
            <p:cNvSpPr/>
            <p:nvPr/>
          </p:nvSpPr>
          <p:spPr>
            <a:xfrm>
              <a:off x="105931" y="17"/>
              <a:ext cx="8984" cy="198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9" name="Google Shape;317;p4"/>
            <p:cNvSpPr/>
            <p:nvPr/>
          </p:nvSpPr>
          <p:spPr>
            <a:xfrm>
              <a:off x="17" y="86590"/>
              <a:ext cx="201634" cy="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0" name="Google Shape;318;p4"/>
            <p:cNvSpPr/>
            <p:nvPr/>
          </p:nvSpPr>
          <p:spPr>
            <a:xfrm>
              <a:off x="68254" y="4455"/>
              <a:ext cx="74019" cy="189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1" name="Google Shape;319;p4"/>
            <p:cNvSpPr/>
            <p:nvPr/>
          </p:nvSpPr>
          <p:spPr>
            <a:xfrm>
              <a:off x="16409" y="60739"/>
              <a:ext cx="189680" cy="6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2" name="Google Shape;320;p4"/>
            <p:cNvSpPr/>
            <p:nvPr/>
          </p:nvSpPr>
          <p:spPr>
            <a:xfrm>
              <a:off x="23057" y="55858"/>
              <a:ext cx="182148" cy="7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3" name="Google Shape;321;p4"/>
            <p:cNvSpPr/>
            <p:nvPr/>
          </p:nvSpPr>
          <p:spPr>
            <a:xfrm>
              <a:off x="60279" y="8876"/>
              <a:ext cx="85089" cy="183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4" name="Google Shape;322;p4"/>
            <p:cNvSpPr/>
            <p:nvPr/>
          </p:nvSpPr>
          <p:spPr>
            <a:xfrm>
              <a:off x="64784" y="51889"/>
              <a:ext cx="83620" cy="83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5" name="Google Shape;323;p4"/>
            <p:cNvSpPr/>
            <p:nvPr/>
          </p:nvSpPr>
          <p:spPr>
            <a:xfrm>
              <a:off x="84055" y="70993"/>
              <a:ext cx="45028" cy="44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37" name="خط خط" descr="خط خط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6205331" y="1743358"/>
            <a:ext cx="2699597" cy="38101"/>
          </a:xfrm>
          <a:prstGeom prst="rect">
            <a:avLst/>
          </a:prstGeom>
        </p:spPr>
      </p:pic>
      <p:pic>
        <p:nvPicPr>
          <p:cNvPr id="2339" name="خط خط" descr="خط خط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580919" y="937059"/>
            <a:ext cx="1517969" cy="38101"/>
          </a:xfrm>
          <a:prstGeom prst="rect">
            <a:avLst/>
          </a:prstGeom>
        </p:spPr>
      </p:pic>
      <p:pic>
        <p:nvPicPr>
          <p:cNvPr id="2341" name="IMG_0588.jpeg" descr="IMG_0588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85521" y="2180907"/>
            <a:ext cx="1116178" cy="8408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2342" name="IMG_2878.jpeg" descr="IMG_2878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713111" y="322128"/>
            <a:ext cx="1469639" cy="13826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3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2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2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2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2317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231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3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17"/>
                  </p:tgtEl>
                </p:cond>
              </p:nextCondLst>
            </p:seq>
          </p:childTnLst>
        </p:cTn>
      </p:par>
    </p:tnLst>
    <p:bldLst>
      <p:bldP build="whole" bldLvl="1" animBg="1" rev="0" advAuto="0" spid="2318" grpId="2"/>
      <p:bldP build="whole" bldLvl="1" animBg="1" rev="0" advAuto="0" spid="2341" grpId="3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4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309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10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11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12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13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315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16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317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18" name="صفحة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  <p:sp>
        <p:nvSpPr>
          <p:cNvPr id="3319" name="مستطيل مستدير الزوايا"/>
          <p:cNvSpPr/>
          <p:nvPr/>
        </p:nvSpPr>
        <p:spPr>
          <a:xfrm>
            <a:off x="681565" y="1289554"/>
            <a:ext cx="5682928" cy="672991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320" name="مستطيل مستدير الزوايا"/>
          <p:cNvSpPr/>
          <p:nvPr/>
        </p:nvSpPr>
        <p:spPr>
          <a:xfrm>
            <a:off x="791222" y="2121820"/>
            <a:ext cx="5682928" cy="698588"/>
          </a:xfrm>
          <a:prstGeom prst="roundRect">
            <a:avLst>
              <a:gd name="adj" fmla="val 27975"/>
            </a:avLst>
          </a:prstGeom>
          <a:solidFill>
            <a:srgbClr val="FFFFFF"/>
          </a:solidFill>
          <a:ln w="25400">
            <a:solidFill>
              <a:schemeClr val="accent4">
                <a:satOff val="-24437"/>
                <a:lumOff val="-14549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325" name="تجميع"/>
          <p:cNvGrpSpPr/>
          <p:nvPr/>
        </p:nvGrpSpPr>
        <p:grpSpPr>
          <a:xfrm>
            <a:off x="1029235" y="2193850"/>
            <a:ext cx="4987588" cy="563434"/>
            <a:chOff x="0" y="0"/>
            <a:chExt cx="4987586" cy="563433"/>
          </a:xfrm>
        </p:grpSpPr>
        <p:grpSp>
          <p:nvGrpSpPr>
            <p:cNvPr id="3323" name="تجميع"/>
            <p:cNvGrpSpPr/>
            <p:nvPr/>
          </p:nvGrpSpPr>
          <p:grpSpPr>
            <a:xfrm rot="5400000">
              <a:off x="2212076" y="-2212077"/>
              <a:ext cx="563434" cy="4987587"/>
              <a:chOff x="0" y="0"/>
              <a:chExt cx="563433" cy="4987586"/>
            </a:xfrm>
          </p:grpSpPr>
          <p:sp>
            <p:nvSpPr>
              <p:cNvPr id="3321" name="Google Shape;2631;p60"/>
              <p:cNvSpPr/>
              <p:nvPr/>
            </p:nvSpPr>
            <p:spPr>
              <a:xfrm rot="5400000">
                <a:off x="-439795" y="439795"/>
                <a:ext cx="1443024" cy="5634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22" name="Google Shape;2632;p60"/>
              <p:cNvSpPr/>
              <p:nvPr/>
            </p:nvSpPr>
            <p:spPr>
              <a:xfrm rot="5400000">
                <a:off x="-1702744" y="2721410"/>
                <a:ext cx="3968921" cy="5634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324" name="ماذا سنتعلم"/>
            <p:cNvSpPr txBox="1"/>
            <p:nvPr/>
          </p:nvSpPr>
          <p:spPr>
            <a:xfrm>
              <a:off x="3904803" y="94971"/>
              <a:ext cx="1073069" cy="3734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سنتعلم </a:t>
              </a:r>
            </a:p>
          </p:txBody>
        </p:sp>
      </p:grpSp>
      <p:grpSp>
        <p:nvGrpSpPr>
          <p:cNvPr id="3330" name="تجميع"/>
          <p:cNvGrpSpPr/>
          <p:nvPr/>
        </p:nvGrpSpPr>
        <p:grpSpPr>
          <a:xfrm>
            <a:off x="954236" y="1329673"/>
            <a:ext cx="4992616" cy="564003"/>
            <a:chOff x="0" y="0"/>
            <a:chExt cx="4992615" cy="564001"/>
          </a:xfrm>
        </p:grpSpPr>
        <p:grpSp>
          <p:nvGrpSpPr>
            <p:cNvPr id="3328" name="تجميع"/>
            <p:cNvGrpSpPr/>
            <p:nvPr/>
          </p:nvGrpSpPr>
          <p:grpSpPr>
            <a:xfrm rot="5400000">
              <a:off x="2214306" y="-2214308"/>
              <a:ext cx="564002" cy="4992617"/>
              <a:chOff x="0" y="0"/>
              <a:chExt cx="564001" cy="4992615"/>
            </a:xfrm>
          </p:grpSpPr>
          <p:sp>
            <p:nvSpPr>
              <p:cNvPr id="3326" name="Google Shape;2631;p60"/>
              <p:cNvSpPr/>
              <p:nvPr/>
            </p:nvSpPr>
            <p:spPr>
              <a:xfrm rot="5400000">
                <a:off x="-440239" y="440238"/>
                <a:ext cx="1444479" cy="564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27" name="Google Shape;2632;p60"/>
              <p:cNvSpPr/>
              <p:nvPr/>
            </p:nvSpPr>
            <p:spPr>
              <a:xfrm rot="5400000">
                <a:off x="-1704461" y="2724153"/>
                <a:ext cx="3972923" cy="564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329" name="ماذا نعرف"/>
            <p:cNvSpPr txBox="1"/>
            <p:nvPr/>
          </p:nvSpPr>
          <p:spPr>
            <a:xfrm>
              <a:off x="3963580" y="103292"/>
              <a:ext cx="898665" cy="373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نعرف</a:t>
              </a:r>
            </a:p>
          </p:txBody>
        </p:sp>
      </p:grpSp>
      <p:sp>
        <p:nvSpPr>
          <p:cNvPr id="3331" name="مستطيل مستدير الزوايا"/>
          <p:cNvSpPr/>
          <p:nvPr/>
        </p:nvSpPr>
        <p:spPr>
          <a:xfrm>
            <a:off x="769141" y="3063495"/>
            <a:ext cx="5639549" cy="672991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6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336" name="تجميع"/>
          <p:cNvGrpSpPr/>
          <p:nvPr/>
        </p:nvGrpSpPr>
        <p:grpSpPr>
          <a:xfrm>
            <a:off x="1131126" y="3082215"/>
            <a:ext cx="5003120" cy="565189"/>
            <a:chOff x="0" y="0"/>
            <a:chExt cx="5003118" cy="565188"/>
          </a:xfrm>
        </p:grpSpPr>
        <p:grpSp>
          <p:nvGrpSpPr>
            <p:cNvPr id="3334" name="تجميع"/>
            <p:cNvGrpSpPr/>
            <p:nvPr/>
          </p:nvGrpSpPr>
          <p:grpSpPr>
            <a:xfrm rot="5400000">
              <a:off x="2218965" y="-2218966"/>
              <a:ext cx="565189" cy="5003120"/>
              <a:chOff x="0" y="0"/>
              <a:chExt cx="565188" cy="5003118"/>
            </a:xfrm>
          </p:grpSpPr>
          <p:sp>
            <p:nvSpPr>
              <p:cNvPr id="3332" name="Google Shape;2631;p60"/>
              <p:cNvSpPr/>
              <p:nvPr/>
            </p:nvSpPr>
            <p:spPr>
              <a:xfrm rot="5400000">
                <a:off x="-441165" y="441164"/>
                <a:ext cx="1447518" cy="565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33" name="Google Shape;2632;p60"/>
              <p:cNvSpPr/>
              <p:nvPr/>
            </p:nvSpPr>
            <p:spPr>
              <a:xfrm rot="5400000">
                <a:off x="-1708047" y="2729884"/>
                <a:ext cx="3981281" cy="565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335" name="ماذا تعلمنا"/>
            <p:cNvSpPr txBox="1"/>
            <p:nvPr/>
          </p:nvSpPr>
          <p:spPr>
            <a:xfrm>
              <a:off x="3916964" y="95267"/>
              <a:ext cx="1076411" cy="3746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تعلمنا </a:t>
              </a:r>
            </a:p>
          </p:txBody>
        </p:sp>
      </p:grpSp>
      <p:sp>
        <p:nvSpPr>
          <p:cNvPr id="3337" name="مستطيل مستدير الزوايا"/>
          <p:cNvSpPr/>
          <p:nvPr/>
        </p:nvSpPr>
        <p:spPr>
          <a:xfrm>
            <a:off x="6127837" y="1333110"/>
            <a:ext cx="365660" cy="2375780"/>
          </a:xfrm>
          <a:prstGeom prst="roundRect">
            <a:avLst>
              <a:gd name="adj" fmla="val 46299"/>
            </a:avLst>
          </a:prstGeom>
          <a:solidFill>
            <a:schemeClr val="accent3">
              <a:lumOff val="7549"/>
            </a:schemeClr>
          </a:solidFill>
          <a:ln w="12700">
            <a:solidFill>
              <a:schemeClr val="accent5">
                <a:lumOff val="15392"/>
              </a:schemeClr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338" name="جدول التعلم"/>
          <p:cNvSpPr txBox="1"/>
          <p:nvPr/>
        </p:nvSpPr>
        <p:spPr>
          <a:xfrm rot="5400000">
            <a:off x="5788748" y="2269162"/>
            <a:ext cx="1086940" cy="34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b="1" sz="20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pic>
        <p:nvPicPr>
          <p:cNvPr id="3339" name="IMG_1205.jpeg" descr="IMG_1205.jpeg"/>
          <p:cNvPicPr>
            <a:picLocks noChangeAspect="1"/>
          </p:cNvPicPr>
          <p:nvPr/>
        </p:nvPicPr>
        <p:blipFill>
          <a:blip r:embed="rId3">
            <a:extLst/>
          </a:blip>
          <a:srcRect l="20327" t="22191" r="26765" b="28111"/>
          <a:stretch>
            <a:fillRect/>
          </a:stretch>
        </p:blipFill>
        <p:spPr>
          <a:xfrm>
            <a:off x="5978253" y="3363021"/>
            <a:ext cx="1035360" cy="998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1284" fill="norm" stroke="1" extrusionOk="0">
                <a:moveTo>
                  <a:pt x="12836" y="8"/>
                </a:moveTo>
                <a:cubicBezTo>
                  <a:pt x="12020" y="53"/>
                  <a:pt x="11203" y="284"/>
                  <a:pt x="10337" y="710"/>
                </a:cubicBezTo>
                <a:cubicBezTo>
                  <a:pt x="9556" y="1094"/>
                  <a:pt x="8514" y="1566"/>
                  <a:pt x="8018" y="1750"/>
                </a:cubicBezTo>
                <a:cubicBezTo>
                  <a:pt x="6784" y="2208"/>
                  <a:pt x="5302" y="3404"/>
                  <a:pt x="4285" y="4769"/>
                </a:cubicBezTo>
                <a:cubicBezTo>
                  <a:pt x="3778" y="5449"/>
                  <a:pt x="3307" y="5888"/>
                  <a:pt x="3117" y="5852"/>
                </a:cubicBezTo>
                <a:cubicBezTo>
                  <a:pt x="2942" y="5818"/>
                  <a:pt x="2641" y="5877"/>
                  <a:pt x="2451" y="5987"/>
                </a:cubicBezTo>
                <a:cubicBezTo>
                  <a:pt x="2177" y="6145"/>
                  <a:pt x="1952" y="6016"/>
                  <a:pt x="1374" y="5369"/>
                </a:cubicBezTo>
                <a:cubicBezTo>
                  <a:pt x="879" y="4818"/>
                  <a:pt x="535" y="4597"/>
                  <a:pt x="313" y="4685"/>
                </a:cubicBezTo>
                <a:cubicBezTo>
                  <a:pt x="107" y="4766"/>
                  <a:pt x="5" y="4937"/>
                  <a:pt x="0" y="5141"/>
                </a:cubicBezTo>
                <a:cubicBezTo>
                  <a:pt x="-4" y="5345"/>
                  <a:pt x="97" y="5582"/>
                  <a:pt x="296" y="5809"/>
                </a:cubicBezTo>
                <a:cubicBezTo>
                  <a:pt x="569" y="6119"/>
                  <a:pt x="568" y="6220"/>
                  <a:pt x="296" y="6756"/>
                </a:cubicBezTo>
                <a:cubicBezTo>
                  <a:pt x="-101" y="7542"/>
                  <a:pt x="-92" y="7714"/>
                  <a:pt x="403" y="8363"/>
                </a:cubicBezTo>
                <a:cubicBezTo>
                  <a:pt x="671" y="8714"/>
                  <a:pt x="1013" y="8913"/>
                  <a:pt x="1365" y="8913"/>
                </a:cubicBezTo>
                <a:cubicBezTo>
                  <a:pt x="2199" y="8913"/>
                  <a:pt x="2393" y="9262"/>
                  <a:pt x="2393" y="10773"/>
                </a:cubicBezTo>
                <a:cubicBezTo>
                  <a:pt x="2393" y="14535"/>
                  <a:pt x="4524" y="17939"/>
                  <a:pt x="7919" y="19601"/>
                </a:cubicBezTo>
                <a:cubicBezTo>
                  <a:pt x="9219" y="20238"/>
                  <a:pt x="9695" y="20358"/>
                  <a:pt x="11282" y="20447"/>
                </a:cubicBezTo>
                <a:cubicBezTo>
                  <a:pt x="12739" y="20529"/>
                  <a:pt x="13211" y="20633"/>
                  <a:pt x="13494" y="20937"/>
                </a:cubicBezTo>
                <a:cubicBezTo>
                  <a:pt x="14076" y="21564"/>
                  <a:pt x="14700" y="21337"/>
                  <a:pt x="15237" y="20303"/>
                </a:cubicBezTo>
                <a:cubicBezTo>
                  <a:pt x="15343" y="20100"/>
                  <a:pt x="15927" y="19674"/>
                  <a:pt x="16537" y="19356"/>
                </a:cubicBezTo>
                <a:cubicBezTo>
                  <a:pt x="18683" y="18236"/>
                  <a:pt x="20351" y="16135"/>
                  <a:pt x="21100" y="13597"/>
                </a:cubicBezTo>
                <a:cubicBezTo>
                  <a:pt x="21443" y="12439"/>
                  <a:pt x="21499" y="11812"/>
                  <a:pt x="21421" y="10181"/>
                </a:cubicBezTo>
                <a:cubicBezTo>
                  <a:pt x="21339" y="8458"/>
                  <a:pt x="21219" y="7932"/>
                  <a:pt x="20558" y="6325"/>
                </a:cubicBezTo>
                <a:cubicBezTo>
                  <a:pt x="19134" y="2863"/>
                  <a:pt x="17850" y="1409"/>
                  <a:pt x="15336" y="440"/>
                </a:cubicBezTo>
                <a:cubicBezTo>
                  <a:pt x="14474" y="107"/>
                  <a:pt x="13652" y="-36"/>
                  <a:pt x="12836" y="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40" name="انواع المضلعات…"/>
          <p:cNvSpPr txBox="1"/>
          <p:nvPr/>
        </p:nvSpPr>
        <p:spPr>
          <a:xfrm>
            <a:off x="2312590" y="1349220"/>
            <a:ext cx="1447032" cy="575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000"/>
            </a:pPr>
            <a:r>
              <a:t>انواع المضلعات </a:t>
            </a:r>
          </a:p>
          <a:p>
            <a:pPr algn="ctr" rtl="0">
              <a:defRPr b="1" sz="2000"/>
            </a:pPr>
            <a:r>
              <a:t>تشابه المضلعات </a:t>
            </a:r>
          </a:p>
        </p:txBody>
      </p:sp>
      <p:sp>
        <p:nvSpPr>
          <p:cNvPr id="3341" name="النص"/>
          <p:cNvSpPr txBox="1"/>
          <p:nvPr/>
        </p:nvSpPr>
        <p:spPr>
          <a:xfrm>
            <a:off x="1696371" y="2695050"/>
            <a:ext cx="267947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/>
            </a:pPr>
          </a:p>
        </p:txBody>
      </p:sp>
      <p:sp>
        <p:nvSpPr>
          <p:cNvPr id="3342" name="تحديد المضلعات المتطابقة وايجاد القياسات الناقصة"/>
          <p:cNvSpPr txBox="1"/>
          <p:nvPr/>
        </p:nvSpPr>
        <p:spPr>
          <a:xfrm>
            <a:off x="1194344" y="2701651"/>
            <a:ext cx="2933017" cy="981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200"/>
            </a:pPr>
          </a:p>
          <a:p>
            <a:pPr algn="r" rtl="0">
              <a:defRPr b="1" sz="2200"/>
            </a:pPr>
            <a:r>
              <a:t>تحديد المضلعات المتطابقة وايجاد القياسات الناقصة</a:t>
            </a:r>
          </a:p>
        </p:txBody>
      </p:sp>
      <p:sp>
        <p:nvSpPr>
          <p:cNvPr id="3343" name="▪️نحدد المضلعات المتطابقة  ."/>
          <p:cNvSpPr txBox="1"/>
          <p:nvPr/>
        </p:nvSpPr>
        <p:spPr>
          <a:xfrm>
            <a:off x="1271617" y="2033550"/>
            <a:ext cx="3104224" cy="778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/>
            </a:pPr>
          </a:p>
          <a:p>
            <a:pPr algn="ctr" rtl="0">
              <a:defRPr b="1" sz="2100"/>
            </a:pPr>
            <a:r>
              <a:t>▪️نحدد المضلعات المتطابقة  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3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31" grpId="1"/>
      <p:bldP build="whole" bldLvl="1" animBg="1" rev="0" advAuto="0" spid="3342" grpId="3"/>
      <p:bldP build="whole" bldLvl="1" animBg="1" rev="0" advAuto="0" spid="3336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7" name="Google Shape;4622;p49"/>
          <p:cNvGrpSpPr/>
          <p:nvPr/>
        </p:nvGrpSpPr>
        <p:grpSpPr>
          <a:xfrm rot="21451959">
            <a:off x="1689108" y="1424517"/>
            <a:ext cx="4554794" cy="1402176"/>
            <a:chOff x="0" y="0"/>
            <a:chExt cx="4554792" cy="1402174"/>
          </a:xfrm>
        </p:grpSpPr>
        <p:sp>
          <p:nvSpPr>
            <p:cNvPr id="3346" name="Google Shape;4622;p49"/>
            <p:cNvSpPr/>
            <p:nvPr/>
          </p:nvSpPr>
          <p:spPr>
            <a:xfrm>
              <a:off x="215900" y="139700"/>
              <a:ext cx="4122993" cy="843375"/>
            </a:xfrm>
            <a:prstGeom prst="rect">
              <a:avLst/>
            </a:prstGeom>
            <a:solidFill>
              <a:srgbClr val="D4E7C7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3345" name="Google Shape;4622;p49" descr="Google Shape;4622;p49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554793" cy="1402175"/>
            </a:xfrm>
            <a:prstGeom prst="rect">
              <a:avLst/>
            </a:prstGeom>
            <a:effectLst/>
          </p:spPr>
        </p:pic>
      </p:grpSp>
      <p:sp>
        <p:nvSpPr>
          <p:cNvPr id="3348" name="Google Shape;4623;p49"/>
          <p:cNvSpPr/>
          <p:nvPr/>
        </p:nvSpPr>
        <p:spPr>
          <a:xfrm rot="21189298">
            <a:off x="1514248" y="1484720"/>
            <a:ext cx="620608" cy="368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49" name="Google Shape;4624;p49"/>
          <p:cNvSpPr/>
          <p:nvPr/>
        </p:nvSpPr>
        <p:spPr>
          <a:xfrm rot="4554862">
            <a:off x="5731024" y="1340154"/>
            <a:ext cx="662820" cy="3252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355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350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51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52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53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54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356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57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58" name="Google Shape;4625;p49"/>
          <p:cNvSpPr txBox="1"/>
          <p:nvPr>
            <p:ph type="title"/>
          </p:nvPr>
        </p:nvSpPr>
        <p:spPr>
          <a:xfrm>
            <a:off x="2360502" y="1741375"/>
            <a:ext cx="3265483" cy="545183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/>
          <a:lstStyle>
            <a:lvl1pPr defTabSz="365760">
              <a:defRPr sz="224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/>
            <a:r>
              <a:t>الواجب</a:t>
            </a:r>
          </a:p>
        </p:txBody>
      </p:sp>
      <p:pic>
        <p:nvPicPr>
          <p:cNvPr id="3359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60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١٨٨</a:t>
            </a:r>
          </a:p>
        </p:txBody>
      </p:sp>
      <p:sp>
        <p:nvSpPr>
          <p:cNvPr id="3361" name="Google Shape;4924;p54"/>
          <p:cNvSpPr txBox="1"/>
          <p:nvPr/>
        </p:nvSpPr>
        <p:spPr>
          <a:xfrm>
            <a:off x="1348278" y="3802167"/>
            <a:ext cx="5497307" cy="563823"/>
          </a:xfrm>
          <a:prstGeom prst="rect">
            <a:avLst/>
          </a:prstGeom>
          <a:solidFill>
            <a:schemeClr val="accent3">
              <a:lumOff val="7549"/>
              <a:alpha val="57534"/>
            </a:schemeClr>
          </a:solidFill>
          <a:ln w="12700">
            <a:solidFill>
              <a:schemeClr val="accent4">
                <a:satOff val="-24437"/>
                <a:lumOff val="-14549"/>
                <a:alpha val="57534"/>
              </a:schemeClr>
            </a:solidFill>
            <a:custDash>
              <a:ds d="1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667512" rtl="0">
              <a:defRPr sz="1825">
                <a:solidFill>
                  <a:srgbClr val="526E66"/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3362" name="IMG_0512.png" descr="IMG_051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77104" y="2718114"/>
            <a:ext cx="1391254" cy="862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3" name="IMG_0491.jpeg" descr="IMG_0491.jpeg"/>
          <p:cNvPicPr>
            <a:picLocks noChangeAspect="1"/>
          </p:cNvPicPr>
          <p:nvPr/>
        </p:nvPicPr>
        <p:blipFill>
          <a:blip r:embed="rId5">
            <a:extLst/>
          </a:blip>
          <a:srcRect l="2028" t="2566" r="2018" b="1654"/>
          <a:stretch>
            <a:fillRect/>
          </a:stretch>
        </p:blipFill>
        <p:spPr>
          <a:xfrm>
            <a:off x="3193872" y="2541923"/>
            <a:ext cx="502150" cy="5012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543" fill="norm" stroke="1" extrusionOk="0">
                <a:moveTo>
                  <a:pt x="10583" y="0"/>
                </a:moveTo>
                <a:cubicBezTo>
                  <a:pt x="9172" y="32"/>
                  <a:pt x="7634" y="284"/>
                  <a:pt x="6500" y="802"/>
                </a:cubicBezTo>
                <a:cubicBezTo>
                  <a:pt x="6379" y="857"/>
                  <a:pt x="6252" y="902"/>
                  <a:pt x="6228" y="904"/>
                </a:cubicBezTo>
                <a:cubicBezTo>
                  <a:pt x="6204" y="906"/>
                  <a:pt x="6136" y="949"/>
                  <a:pt x="6075" y="989"/>
                </a:cubicBezTo>
                <a:cubicBezTo>
                  <a:pt x="6014" y="1030"/>
                  <a:pt x="5905" y="1088"/>
                  <a:pt x="5820" y="1126"/>
                </a:cubicBezTo>
                <a:cubicBezTo>
                  <a:pt x="5735" y="1164"/>
                  <a:pt x="5577" y="1236"/>
                  <a:pt x="5480" y="1296"/>
                </a:cubicBezTo>
                <a:cubicBezTo>
                  <a:pt x="5382" y="1357"/>
                  <a:pt x="5278" y="1433"/>
                  <a:pt x="5241" y="1450"/>
                </a:cubicBezTo>
                <a:cubicBezTo>
                  <a:pt x="5090" y="1519"/>
                  <a:pt x="4484" y="1927"/>
                  <a:pt x="4068" y="2252"/>
                </a:cubicBezTo>
                <a:cubicBezTo>
                  <a:pt x="3547" y="2657"/>
                  <a:pt x="2685" y="3536"/>
                  <a:pt x="2298" y="4043"/>
                </a:cubicBezTo>
                <a:cubicBezTo>
                  <a:pt x="2150" y="4237"/>
                  <a:pt x="1995" y="4444"/>
                  <a:pt x="1958" y="4486"/>
                </a:cubicBezTo>
                <a:cubicBezTo>
                  <a:pt x="1921" y="4529"/>
                  <a:pt x="1889" y="4575"/>
                  <a:pt x="1890" y="4588"/>
                </a:cubicBezTo>
                <a:cubicBezTo>
                  <a:pt x="1892" y="4602"/>
                  <a:pt x="1823" y="4707"/>
                  <a:pt x="1737" y="4827"/>
                </a:cubicBezTo>
                <a:cubicBezTo>
                  <a:pt x="1650" y="4948"/>
                  <a:pt x="1584" y="5054"/>
                  <a:pt x="1584" y="5066"/>
                </a:cubicBezTo>
                <a:cubicBezTo>
                  <a:pt x="1584" y="5079"/>
                  <a:pt x="1530" y="5168"/>
                  <a:pt x="1465" y="5271"/>
                </a:cubicBezTo>
                <a:cubicBezTo>
                  <a:pt x="1350" y="5451"/>
                  <a:pt x="954" y="6215"/>
                  <a:pt x="954" y="6260"/>
                </a:cubicBezTo>
                <a:cubicBezTo>
                  <a:pt x="954" y="6272"/>
                  <a:pt x="893" y="6415"/>
                  <a:pt x="818" y="6567"/>
                </a:cubicBezTo>
                <a:cubicBezTo>
                  <a:pt x="532" y="7157"/>
                  <a:pt x="253" y="8173"/>
                  <a:pt x="87" y="9245"/>
                </a:cubicBezTo>
                <a:cubicBezTo>
                  <a:pt x="-62" y="10205"/>
                  <a:pt x="-14" y="11831"/>
                  <a:pt x="189" y="12827"/>
                </a:cubicBezTo>
                <a:cubicBezTo>
                  <a:pt x="242" y="13089"/>
                  <a:pt x="252" y="13161"/>
                  <a:pt x="206" y="13237"/>
                </a:cubicBezTo>
                <a:cubicBezTo>
                  <a:pt x="157" y="13317"/>
                  <a:pt x="153" y="13341"/>
                  <a:pt x="240" y="13407"/>
                </a:cubicBezTo>
                <a:cubicBezTo>
                  <a:pt x="346" y="13488"/>
                  <a:pt x="459" y="13789"/>
                  <a:pt x="410" y="13868"/>
                </a:cubicBezTo>
                <a:cubicBezTo>
                  <a:pt x="394" y="13893"/>
                  <a:pt x="409" y="13946"/>
                  <a:pt x="444" y="13987"/>
                </a:cubicBezTo>
                <a:cubicBezTo>
                  <a:pt x="554" y="14118"/>
                  <a:pt x="667" y="14481"/>
                  <a:pt x="614" y="14533"/>
                </a:cubicBezTo>
                <a:cubicBezTo>
                  <a:pt x="581" y="14566"/>
                  <a:pt x="596" y="14598"/>
                  <a:pt x="665" y="14652"/>
                </a:cubicBezTo>
                <a:cubicBezTo>
                  <a:pt x="749" y="14719"/>
                  <a:pt x="957" y="15215"/>
                  <a:pt x="903" y="15215"/>
                </a:cubicBezTo>
                <a:cubicBezTo>
                  <a:pt x="893" y="15215"/>
                  <a:pt x="931" y="15271"/>
                  <a:pt x="988" y="15352"/>
                </a:cubicBezTo>
                <a:cubicBezTo>
                  <a:pt x="1088" y="15492"/>
                  <a:pt x="1097" y="15508"/>
                  <a:pt x="1022" y="15591"/>
                </a:cubicBezTo>
                <a:cubicBezTo>
                  <a:pt x="980" y="15638"/>
                  <a:pt x="955" y="15694"/>
                  <a:pt x="971" y="15710"/>
                </a:cubicBezTo>
                <a:cubicBezTo>
                  <a:pt x="988" y="15726"/>
                  <a:pt x="1039" y="15689"/>
                  <a:pt x="1074" y="15642"/>
                </a:cubicBezTo>
                <a:cubicBezTo>
                  <a:pt x="1133" y="15561"/>
                  <a:pt x="1136" y="15576"/>
                  <a:pt x="1210" y="15744"/>
                </a:cubicBezTo>
                <a:cubicBezTo>
                  <a:pt x="1252" y="15842"/>
                  <a:pt x="1292" y="15920"/>
                  <a:pt x="1295" y="15932"/>
                </a:cubicBezTo>
                <a:cubicBezTo>
                  <a:pt x="1297" y="15944"/>
                  <a:pt x="1380" y="16084"/>
                  <a:pt x="1482" y="16239"/>
                </a:cubicBezTo>
                <a:cubicBezTo>
                  <a:pt x="1583" y="16394"/>
                  <a:pt x="1646" y="16544"/>
                  <a:pt x="1635" y="16563"/>
                </a:cubicBezTo>
                <a:cubicBezTo>
                  <a:pt x="1623" y="16582"/>
                  <a:pt x="1646" y="16599"/>
                  <a:pt x="1686" y="16614"/>
                </a:cubicBezTo>
                <a:cubicBezTo>
                  <a:pt x="1726" y="16629"/>
                  <a:pt x="1752" y="16667"/>
                  <a:pt x="1737" y="16682"/>
                </a:cubicBezTo>
                <a:cubicBezTo>
                  <a:pt x="1722" y="16698"/>
                  <a:pt x="1736" y="16724"/>
                  <a:pt x="1771" y="16751"/>
                </a:cubicBezTo>
                <a:cubicBezTo>
                  <a:pt x="1806" y="16777"/>
                  <a:pt x="1849" y="16833"/>
                  <a:pt x="1856" y="16870"/>
                </a:cubicBezTo>
                <a:cubicBezTo>
                  <a:pt x="1863" y="16907"/>
                  <a:pt x="1899" y="16958"/>
                  <a:pt x="1941" y="16989"/>
                </a:cubicBezTo>
                <a:cubicBezTo>
                  <a:pt x="2057" y="17076"/>
                  <a:pt x="2283" y="17431"/>
                  <a:pt x="2247" y="17467"/>
                </a:cubicBezTo>
                <a:cubicBezTo>
                  <a:pt x="2230" y="17484"/>
                  <a:pt x="2239" y="17492"/>
                  <a:pt x="2264" y="17484"/>
                </a:cubicBezTo>
                <a:cubicBezTo>
                  <a:pt x="2329" y="17464"/>
                  <a:pt x="2577" y="17757"/>
                  <a:pt x="2554" y="17825"/>
                </a:cubicBezTo>
                <a:cubicBezTo>
                  <a:pt x="2543" y="17856"/>
                  <a:pt x="2573" y="17893"/>
                  <a:pt x="2605" y="17893"/>
                </a:cubicBezTo>
                <a:cubicBezTo>
                  <a:pt x="2705" y="17893"/>
                  <a:pt x="3212" y="18415"/>
                  <a:pt x="3183" y="18490"/>
                </a:cubicBezTo>
                <a:cubicBezTo>
                  <a:pt x="3165" y="18539"/>
                  <a:pt x="3169" y="18560"/>
                  <a:pt x="3217" y="18542"/>
                </a:cubicBezTo>
                <a:cubicBezTo>
                  <a:pt x="3303" y="18509"/>
                  <a:pt x="3606" y="18812"/>
                  <a:pt x="3574" y="18900"/>
                </a:cubicBezTo>
                <a:cubicBezTo>
                  <a:pt x="3558" y="18944"/>
                  <a:pt x="3577" y="18951"/>
                  <a:pt x="3642" y="18934"/>
                </a:cubicBezTo>
                <a:cubicBezTo>
                  <a:pt x="3751" y="18905"/>
                  <a:pt x="3964" y="19104"/>
                  <a:pt x="3880" y="19156"/>
                </a:cubicBezTo>
                <a:cubicBezTo>
                  <a:pt x="3793" y="19210"/>
                  <a:pt x="3968" y="19356"/>
                  <a:pt x="4085" y="19326"/>
                </a:cubicBezTo>
                <a:cubicBezTo>
                  <a:pt x="4159" y="19308"/>
                  <a:pt x="4271" y="19363"/>
                  <a:pt x="4527" y="19548"/>
                </a:cubicBezTo>
                <a:cubicBezTo>
                  <a:pt x="4716" y="19685"/>
                  <a:pt x="4856" y="19817"/>
                  <a:pt x="4850" y="19838"/>
                </a:cubicBezTo>
                <a:cubicBezTo>
                  <a:pt x="4844" y="19859"/>
                  <a:pt x="4871" y="19865"/>
                  <a:pt x="4901" y="19855"/>
                </a:cubicBezTo>
                <a:cubicBezTo>
                  <a:pt x="4931" y="19845"/>
                  <a:pt x="5088" y="19918"/>
                  <a:pt x="5258" y="20026"/>
                </a:cubicBezTo>
                <a:cubicBezTo>
                  <a:pt x="5592" y="20237"/>
                  <a:pt x="5830" y="20365"/>
                  <a:pt x="6449" y="20640"/>
                </a:cubicBezTo>
                <a:cubicBezTo>
                  <a:pt x="6830" y="20809"/>
                  <a:pt x="7898" y="21186"/>
                  <a:pt x="8082" y="21220"/>
                </a:cubicBezTo>
                <a:cubicBezTo>
                  <a:pt x="8131" y="21228"/>
                  <a:pt x="8457" y="21292"/>
                  <a:pt x="8797" y="21356"/>
                </a:cubicBezTo>
                <a:cubicBezTo>
                  <a:pt x="9137" y="21420"/>
                  <a:pt x="9604" y="21487"/>
                  <a:pt x="9835" y="21510"/>
                </a:cubicBezTo>
                <a:cubicBezTo>
                  <a:pt x="10771" y="21600"/>
                  <a:pt x="12143" y="21503"/>
                  <a:pt x="13186" y="21271"/>
                </a:cubicBezTo>
                <a:cubicBezTo>
                  <a:pt x="13618" y="21175"/>
                  <a:pt x="14504" y="20909"/>
                  <a:pt x="14717" y="20810"/>
                </a:cubicBezTo>
                <a:cubicBezTo>
                  <a:pt x="15237" y="20569"/>
                  <a:pt x="15541" y="20463"/>
                  <a:pt x="15602" y="20486"/>
                </a:cubicBezTo>
                <a:cubicBezTo>
                  <a:pt x="15647" y="20504"/>
                  <a:pt x="15661" y="20487"/>
                  <a:pt x="15653" y="20452"/>
                </a:cubicBezTo>
                <a:cubicBezTo>
                  <a:pt x="15645" y="20422"/>
                  <a:pt x="15730" y="20342"/>
                  <a:pt x="15840" y="20282"/>
                </a:cubicBezTo>
                <a:cubicBezTo>
                  <a:pt x="15949" y="20221"/>
                  <a:pt x="16159" y="20110"/>
                  <a:pt x="16299" y="20026"/>
                </a:cubicBezTo>
                <a:cubicBezTo>
                  <a:pt x="16439" y="19941"/>
                  <a:pt x="16560" y="19889"/>
                  <a:pt x="16588" y="19906"/>
                </a:cubicBezTo>
                <a:cubicBezTo>
                  <a:pt x="16618" y="19925"/>
                  <a:pt x="16639" y="19916"/>
                  <a:pt x="16622" y="19889"/>
                </a:cubicBezTo>
                <a:cubicBezTo>
                  <a:pt x="16592" y="19841"/>
                  <a:pt x="16803" y="19678"/>
                  <a:pt x="16843" y="19719"/>
                </a:cubicBezTo>
                <a:cubicBezTo>
                  <a:pt x="16856" y="19731"/>
                  <a:pt x="16920" y="19687"/>
                  <a:pt x="16979" y="19616"/>
                </a:cubicBezTo>
                <a:cubicBezTo>
                  <a:pt x="17050" y="19533"/>
                  <a:pt x="17103" y="19496"/>
                  <a:pt x="17150" y="19514"/>
                </a:cubicBezTo>
                <a:cubicBezTo>
                  <a:pt x="17194" y="19531"/>
                  <a:pt x="17219" y="19527"/>
                  <a:pt x="17201" y="19497"/>
                </a:cubicBezTo>
                <a:cubicBezTo>
                  <a:pt x="17174" y="19454"/>
                  <a:pt x="17564" y="19122"/>
                  <a:pt x="17643" y="19122"/>
                </a:cubicBezTo>
                <a:cubicBezTo>
                  <a:pt x="17661" y="19122"/>
                  <a:pt x="17728" y="19054"/>
                  <a:pt x="17796" y="18968"/>
                </a:cubicBezTo>
                <a:cubicBezTo>
                  <a:pt x="17864" y="18882"/>
                  <a:pt x="17929" y="18819"/>
                  <a:pt x="17949" y="18832"/>
                </a:cubicBezTo>
                <a:cubicBezTo>
                  <a:pt x="17969" y="18844"/>
                  <a:pt x="18064" y="18771"/>
                  <a:pt x="18153" y="18661"/>
                </a:cubicBezTo>
                <a:cubicBezTo>
                  <a:pt x="18243" y="18551"/>
                  <a:pt x="18335" y="18477"/>
                  <a:pt x="18357" y="18490"/>
                </a:cubicBezTo>
                <a:cubicBezTo>
                  <a:pt x="18380" y="18504"/>
                  <a:pt x="18418" y="18452"/>
                  <a:pt x="18442" y="18388"/>
                </a:cubicBezTo>
                <a:cubicBezTo>
                  <a:pt x="18469" y="18317"/>
                  <a:pt x="18513" y="18284"/>
                  <a:pt x="18545" y="18303"/>
                </a:cubicBezTo>
                <a:cubicBezTo>
                  <a:pt x="18574" y="18321"/>
                  <a:pt x="18577" y="18329"/>
                  <a:pt x="18562" y="18303"/>
                </a:cubicBezTo>
                <a:cubicBezTo>
                  <a:pt x="18546" y="18278"/>
                  <a:pt x="18672" y="18112"/>
                  <a:pt x="18834" y="17945"/>
                </a:cubicBezTo>
                <a:cubicBezTo>
                  <a:pt x="18996" y="17777"/>
                  <a:pt x="19153" y="17584"/>
                  <a:pt x="19191" y="17518"/>
                </a:cubicBezTo>
                <a:cubicBezTo>
                  <a:pt x="19229" y="17452"/>
                  <a:pt x="19417" y="17189"/>
                  <a:pt x="19599" y="16938"/>
                </a:cubicBezTo>
                <a:cubicBezTo>
                  <a:pt x="19781" y="16688"/>
                  <a:pt x="19941" y="16436"/>
                  <a:pt x="19974" y="16375"/>
                </a:cubicBezTo>
                <a:cubicBezTo>
                  <a:pt x="20006" y="16314"/>
                  <a:pt x="20061" y="16241"/>
                  <a:pt x="20093" y="16205"/>
                </a:cubicBezTo>
                <a:cubicBezTo>
                  <a:pt x="20208" y="16071"/>
                  <a:pt x="20792" y="14764"/>
                  <a:pt x="20960" y="14260"/>
                </a:cubicBezTo>
                <a:cubicBezTo>
                  <a:pt x="21153" y="13681"/>
                  <a:pt x="21366" y="12927"/>
                  <a:pt x="21385" y="12725"/>
                </a:cubicBezTo>
                <a:cubicBezTo>
                  <a:pt x="21421" y="12351"/>
                  <a:pt x="21456" y="12204"/>
                  <a:pt x="21522" y="12128"/>
                </a:cubicBezTo>
                <a:lnTo>
                  <a:pt x="21522" y="10968"/>
                </a:lnTo>
                <a:cubicBezTo>
                  <a:pt x="21538" y="9759"/>
                  <a:pt x="21476" y="9059"/>
                  <a:pt x="21232" y="8102"/>
                </a:cubicBezTo>
                <a:cubicBezTo>
                  <a:pt x="21182" y="7905"/>
                  <a:pt x="21152" y="7731"/>
                  <a:pt x="21164" y="7710"/>
                </a:cubicBezTo>
                <a:cubicBezTo>
                  <a:pt x="21177" y="7690"/>
                  <a:pt x="21147" y="7652"/>
                  <a:pt x="21113" y="7625"/>
                </a:cubicBezTo>
                <a:cubicBezTo>
                  <a:pt x="21080" y="7597"/>
                  <a:pt x="21044" y="7499"/>
                  <a:pt x="21028" y="7420"/>
                </a:cubicBezTo>
                <a:cubicBezTo>
                  <a:pt x="21013" y="7341"/>
                  <a:pt x="20955" y="7142"/>
                  <a:pt x="20892" y="6977"/>
                </a:cubicBezTo>
                <a:cubicBezTo>
                  <a:pt x="20829" y="6811"/>
                  <a:pt x="20778" y="6649"/>
                  <a:pt x="20790" y="6601"/>
                </a:cubicBezTo>
                <a:cubicBezTo>
                  <a:pt x="20804" y="6547"/>
                  <a:pt x="20794" y="6499"/>
                  <a:pt x="20756" y="6499"/>
                </a:cubicBezTo>
                <a:cubicBezTo>
                  <a:pt x="20704" y="6499"/>
                  <a:pt x="20526" y="6179"/>
                  <a:pt x="20501" y="6038"/>
                </a:cubicBezTo>
                <a:cubicBezTo>
                  <a:pt x="20496" y="6010"/>
                  <a:pt x="20475" y="5952"/>
                  <a:pt x="20450" y="5919"/>
                </a:cubicBezTo>
                <a:cubicBezTo>
                  <a:pt x="20425" y="5886"/>
                  <a:pt x="20343" y="5736"/>
                  <a:pt x="20263" y="5578"/>
                </a:cubicBezTo>
                <a:cubicBezTo>
                  <a:pt x="19975" y="5012"/>
                  <a:pt x="19398" y="4182"/>
                  <a:pt x="18987" y="3719"/>
                </a:cubicBezTo>
                <a:cubicBezTo>
                  <a:pt x="18540" y="3215"/>
                  <a:pt x="17448" y="2162"/>
                  <a:pt x="17337" y="2132"/>
                </a:cubicBezTo>
                <a:cubicBezTo>
                  <a:pt x="17262" y="2112"/>
                  <a:pt x="17030" y="1932"/>
                  <a:pt x="17030" y="1893"/>
                </a:cubicBezTo>
                <a:cubicBezTo>
                  <a:pt x="17030" y="1874"/>
                  <a:pt x="17000" y="1859"/>
                  <a:pt x="16962" y="1859"/>
                </a:cubicBezTo>
                <a:cubicBezTo>
                  <a:pt x="16925" y="1859"/>
                  <a:pt x="16891" y="1827"/>
                  <a:pt x="16877" y="1791"/>
                </a:cubicBezTo>
                <a:cubicBezTo>
                  <a:pt x="16863" y="1755"/>
                  <a:pt x="16829" y="1727"/>
                  <a:pt x="16809" y="1740"/>
                </a:cubicBezTo>
                <a:cubicBezTo>
                  <a:pt x="16789" y="1752"/>
                  <a:pt x="16755" y="1761"/>
                  <a:pt x="16741" y="1740"/>
                </a:cubicBezTo>
                <a:cubicBezTo>
                  <a:pt x="16728" y="1718"/>
                  <a:pt x="16552" y="1595"/>
                  <a:pt x="16333" y="1467"/>
                </a:cubicBezTo>
                <a:cubicBezTo>
                  <a:pt x="16114" y="1339"/>
                  <a:pt x="15932" y="1211"/>
                  <a:pt x="15942" y="1194"/>
                </a:cubicBezTo>
                <a:cubicBezTo>
                  <a:pt x="15952" y="1177"/>
                  <a:pt x="15933" y="1163"/>
                  <a:pt x="15891" y="1160"/>
                </a:cubicBezTo>
                <a:cubicBezTo>
                  <a:pt x="15848" y="1157"/>
                  <a:pt x="15668" y="1101"/>
                  <a:pt x="15499" y="1023"/>
                </a:cubicBezTo>
                <a:cubicBezTo>
                  <a:pt x="15331" y="946"/>
                  <a:pt x="15088" y="829"/>
                  <a:pt x="14955" y="768"/>
                </a:cubicBezTo>
                <a:cubicBezTo>
                  <a:pt x="14654" y="629"/>
                  <a:pt x="13545" y="252"/>
                  <a:pt x="13441" y="256"/>
                </a:cubicBezTo>
                <a:cubicBezTo>
                  <a:pt x="13399" y="257"/>
                  <a:pt x="13353" y="245"/>
                  <a:pt x="13339" y="222"/>
                </a:cubicBezTo>
                <a:cubicBezTo>
                  <a:pt x="13325" y="199"/>
                  <a:pt x="13295" y="190"/>
                  <a:pt x="13271" y="205"/>
                </a:cubicBezTo>
                <a:cubicBezTo>
                  <a:pt x="13247" y="219"/>
                  <a:pt x="13179" y="194"/>
                  <a:pt x="13118" y="154"/>
                </a:cubicBezTo>
                <a:cubicBezTo>
                  <a:pt x="13056" y="113"/>
                  <a:pt x="12982" y="89"/>
                  <a:pt x="12948" y="102"/>
                </a:cubicBezTo>
                <a:cubicBezTo>
                  <a:pt x="12913" y="116"/>
                  <a:pt x="12769" y="108"/>
                  <a:pt x="12641" y="85"/>
                </a:cubicBezTo>
                <a:cubicBezTo>
                  <a:pt x="12514" y="62"/>
                  <a:pt x="12357" y="30"/>
                  <a:pt x="12284" y="17"/>
                </a:cubicBezTo>
                <a:cubicBezTo>
                  <a:pt x="12266" y="14"/>
                  <a:pt x="12145" y="5"/>
                  <a:pt x="12097" y="0"/>
                </a:cubicBezTo>
                <a:lnTo>
                  <a:pt x="1058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364" name="IMG_0329.png" descr="IMG_0329.png"/>
          <p:cNvPicPr>
            <a:picLocks noChangeAspect="1"/>
          </p:cNvPicPr>
          <p:nvPr/>
        </p:nvPicPr>
        <p:blipFill>
          <a:blip r:embed="rId6">
            <a:extLst/>
          </a:blip>
          <a:srcRect l="8915" t="17941" r="8915" b="17941"/>
          <a:stretch>
            <a:fillRect/>
          </a:stretch>
        </p:blipFill>
        <p:spPr>
          <a:xfrm>
            <a:off x="3307367" y="2338305"/>
            <a:ext cx="2070452" cy="1622091"/>
          </a:xfrm>
          <a:prstGeom prst="rect">
            <a:avLst/>
          </a:prstGeom>
          <a:ln w="12700">
            <a:miter lim="400000"/>
          </a:ln>
        </p:spPr>
      </p:pic>
      <p:sp>
        <p:nvSpPr>
          <p:cNvPr id="3365" name="عزيزتي الطالبة…"/>
          <p:cNvSpPr txBox="1"/>
          <p:nvPr/>
        </p:nvSpPr>
        <p:spPr>
          <a:xfrm>
            <a:off x="3743065" y="2785885"/>
            <a:ext cx="1114223" cy="806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3366" name="IMG_0474.png" descr="IMG_047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265935" y="1445562"/>
            <a:ext cx="1161532" cy="11615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3" name="Google Shape;5277;p5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368" name="Google Shape;5278;p5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69" name="Google Shape;5279;p5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70" name="Google Shape;5280;p5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71" name="Google Shape;5281;p5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72" name="Google Shape;5282;p5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pic>
        <p:nvPicPr>
          <p:cNvPr id="3374" name="IMG_1532.jpeg" descr="IMG_1532.jpeg"/>
          <p:cNvPicPr>
            <a:picLocks noChangeAspect="1"/>
          </p:cNvPicPr>
          <p:nvPr/>
        </p:nvPicPr>
        <p:blipFill>
          <a:blip r:embed="rId2">
            <a:alphaModFix amt="28571"/>
            <a:extLst/>
          </a:blip>
          <a:srcRect l="5878" t="1858" r="7770" b="5946"/>
          <a:stretch>
            <a:fillRect/>
          </a:stretch>
        </p:blipFill>
        <p:spPr>
          <a:xfrm>
            <a:off x="3117079" y="4079267"/>
            <a:ext cx="511720" cy="510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8" y="0"/>
                </a:moveTo>
                <a:cubicBezTo>
                  <a:pt x="8984" y="3"/>
                  <a:pt x="8704" y="37"/>
                  <a:pt x="7746" y="334"/>
                </a:cubicBezTo>
                <a:cubicBezTo>
                  <a:pt x="3591" y="1618"/>
                  <a:pt x="899" y="4710"/>
                  <a:pt x="150" y="9031"/>
                </a:cubicBezTo>
                <a:cubicBezTo>
                  <a:pt x="56" y="9573"/>
                  <a:pt x="3" y="10120"/>
                  <a:pt x="0" y="10670"/>
                </a:cubicBezTo>
                <a:cubicBezTo>
                  <a:pt x="-11" y="12320"/>
                  <a:pt x="380" y="13983"/>
                  <a:pt x="1166" y="15587"/>
                </a:cubicBezTo>
                <a:cubicBezTo>
                  <a:pt x="2216" y="17730"/>
                  <a:pt x="3767" y="19275"/>
                  <a:pt x="5930" y="20353"/>
                </a:cubicBezTo>
                <a:cubicBezTo>
                  <a:pt x="7154" y="20963"/>
                  <a:pt x="8117" y="21274"/>
                  <a:pt x="9412" y="21457"/>
                </a:cubicBezTo>
                <a:cubicBezTo>
                  <a:pt x="10414" y="21598"/>
                  <a:pt x="12347" y="21475"/>
                  <a:pt x="13393" y="21206"/>
                </a:cubicBezTo>
                <a:cubicBezTo>
                  <a:pt x="17166" y="20235"/>
                  <a:pt x="20058" y="17431"/>
                  <a:pt x="21122" y="13714"/>
                </a:cubicBezTo>
                <a:cubicBezTo>
                  <a:pt x="21456" y="12546"/>
                  <a:pt x="21589" y="10053"/>
                  <a:pt x="21372" y="8830"/>
                </a:cubicBezTo>
                <a:cubicBezTo>
                  <a:pt x="20623" y="4611"/>
                  <a:pt x="17659" y="1394"/>
                  <a:pt x="13443" y="217"/>
                </a:cubicBezTo>
                <a:cubicBezTo>
                  <a:pt x="12837" y="47"/>
                  <a:pt x="12219" y="-2"/>
                  <a:pt x="10728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75" name="روابط مجموعة رِفعة التعليمية…"/>
          <p:cNvSpPr txBox="1"/>
          <p:nvPr/>
        </p:nvSpPr>
        <p:spPr>
          <a:xfrm>
            <a:off x="2381372" y="1142224"/>
            <a:ext cx="4184349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b="1" sz="3000">
                <a:solidFill>
                  <a:srgbClr val="526E66"/>
                </a:solidFill>
              </a:defRPr>
            </a:pPr>
            <a:r>
              <a:t>روابط مجموعة رِفعة التعليمية</a:t>
            </a:r>
          </a:p>
          <a:p>
            <a:pPr algn="ctr">
              <a:defRPr b="1" sz="3000">
                <a:solidFill>
                  <a:srgbClr val="526E66"/>
                </a:solidFill>
              </a:defRPr>
            </a:pPr>
            <a:r>
              <a:t>🔻 </a:t>
            </a:r>
          </a:p>
        </p:txBody>
      </p:sp>
      <p:grpSp>
        <p:nvGrpSpPr>
          <p:cNvPr id="3383" name="تجميع"/>
          <p:cNvGrpSpPr/>
          <p:nvPr/>
        </p:nvGrpSpPr>
        <p:grpSpPr>
          <a:xfrm>
            <a:off x="2770411" y="2682478"/>
            <a:ext cx="3949024" cy="2817451"/>
            <a:chOff x="0" y="0"/>
            <a:chExt cx="3949022" cy="2817449"/>
          </a:xfrm>
        </p:grpSpPr>
        <p:sp>
          <p:nvSpPr>
            <p:cNvPr id="3376" name="@Maths0120"/>
            <p:cNvSpPr/>
            <p:nvPr/>
          </p:nvSpPr>
          <p:spPr>
            <a:xfrm>
              <a:off x="904648" y="696578"/>
              <a:ext cx="1270001" cy="1270001"/>
            </a:xfrm>
            <a:prstGeom prst="line">
              <a:avLst/>
            </a:prstGeom>
            <a:solidFill>
              <a:srgbClr val="D3E6CC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 sz="24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@Maths0120</a:t>
              </a:r>
            </a:p>
          </p:txBody>
        </p:sp>
        <p:sp>
          <p:nvSpPr>
            <p:cNvPr id="3377" name="Google Shape;632;p19"/>
            <p:cNvSpPr/>
            <p:nvPr/>
          </p:nvSpPr>
          <p:spPr>
            <a:xfrm>
              <a:off x="1037568" y="1897782"/>
              <a:ext cx="181788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>
                <a:defRPr sz="1800">
                  <a:solidFill>
                    <a:srgbClr val="ECACA7"/>
                  </a:solidFill>
                  <a:latin typeface="+mj-lt"/>
                  <a:ea typeface="+mj-ea"/>
                  <a:cs typeface="+mj-cs"/>
                  <a:sym typeface="Muna Bold"/>
                </a:defRPr>
              </a:lvl1pPr>
            </a:lstStyle>
            <a:p>
              <a:pPr rtl="0">
                <a:defRPr/>
              </a:pPr>
              <a:r>
                <a:t>@hasnaa-2</a:t>
              </a:r>
            </a:p>
          </p:txBody>
        </p:sp>
        <p:sp>
          <p:nvSpPr>
            <p:cNvPr id="3378" name="Google Shape;1105;p42"/>
            <p:cNvSpPr/>
            <p:nvPr/>
          </p:nvSpPr>
          <p:spPr>
            <a:xfrm>
              <a:off x="575844" y="2000345"/>
              <a:ext cx="365143" cy="269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ABD6C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1">
                  <a:solidFill>
                    <a:srgbClr val="B92D5D"/>
                  </a:solidFill>
                </a:defRPr>
              </a:pPr>
            </a:p>
          </p:txBody>
        </p:sp>
        <p:sp>
          <p:nvSpPr>
            <p:cNvPr id="3379" name="https://linktr.ee/Refa2">
              <a:hlinkClick r:id="rId4" invalidUrl="" action="" tgtFrame="" tooltip="" history="1" highlightClick="0" endSnd="0"/>
            </p:cNvPr>
            <p:cNvSpPr/>
            <p:nvPr/>
          </p:nvSpPr>
          <p:spPr>
            <a:xfrm>
              <a:off x="2679022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u="sng">
                  <a:solidFill>
                    <a:srgbClr val="4285F4"/>
                  </a:solidFill>
                  <a:uFill>
                    <a:solidFill>
                      <a:srgbClr val="4285F4"/>
                    </a:solidFill>
                  </a:uFill>
                  <a:latin typeface="+mj-lt"/>
                  <a:ea typeface="+mj-ea"/>
                  <a:cs typeface="+mj-cs"/>
                  <a:sym typeface="Muna Bold"/>
                </a:defRPr>
              </a:lvl1pPr>
            </a:lstStyle>
            <a:p>
              <a:pPr rtl="0">
                <a:defRPr/>
              </a:pPr>
              <a:r>
                <a:t>https://linktr.ee/Refa2</a:t>
              </a:r>
            </a:p>
          </p:txBody>
        </p:sp>
        <p:sp>
          <p:nvSpPr>
            <p:cNvPr id="3380" name="لاتنسوني من دعواتكم الصادقة"/>
            <p:cNvSpPr/>
            <p:nvPr/>
          </p:nvSpPr>
          <p:spPr>
            <a:xfrm>
              <a:off x="0" y="1028845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9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atin typeface="+mj-lt"/>
                  <a:ea typeface="+mj-ea"/>
                  <a:cs typeface="+mj-cs"/>
                  <a:sym typeface="Muna Bold"/>
                </a:defRPr>
              </a:lvl1pPr>
            </a:lstStyle>
            <a:p>
              <a:pPr rtl="0">
                <a:defRPr/>
              </a:pPr>
              <a:r>
                <a:t>لاتنسوني من دعواتكم الصادقة</a:t>
              </a:r>
            </a:p>
          </p:txBody>
        </p:sp>
        <p:sp>
          <p:nvSpPr>
            <p:cNvPr id="3381" name="https://t.me/hasna_math">
              <a:hlinkClick r:id="rId5" invalidUrl="" action="" tgtFrame="" tooltip="" history="1" highlightClick="0" endSnd="0"/>
            </p:cNvPr>
            <p:cNvSpPr/>
            <p:nvPr/>
          </p:nvSpPr>
          <p:spPr>
            <a:xfrm>
              <a:off x="897835" y="154744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92D5D"/>
                  </a:solidFill>
                </a:defRPr>
              </a:lvl1pPr>
            </a:lstStyle>
            <a:p>
              <a:pPr rtl="0">
                <a:defRPr/>
              </a:pPr>
              <a:r>
                <a:t>https://t.me/hasna_math</a:t>
              </a:r>
            </a:p>
          </p:txBody>
        </p:sp>
        <p:sp>
          <p:nvSpPr>
            <p:cNvPr id="3382" name="Google Shape;1105;p42"/>
            <p:cNvSpPr/>
            <p:nvPr/>
          </p:nvSpPr>
          <p:spPr>
            <a:xfrm>
              <a:off x="457311" y="781775"/>
              <a:ext cx="365143" cy="269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ABD6C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1">
                  <a:solidFill>
                    <a:srgbClr val="B92D5D"/>
                  </a:solidFill>
                </a:defRPr>
              </a:pPr>
            </a:p>
          </p:txBody>
        </p:sp>
      </p:grpSp>
      <p:pic>
        <p:nvPicPr>
          <p:cNvPr id="3384" name="IMG_1531.png" descr="IMG_1531.png"/>
          <p:cNvPicPr>
            <a:picLocks noChangeAspect="1"/>
          </p:cNvPicPr>
          <p:nvPr/>
        </p:nvPicPr>
        <p:blipFill>
          <a:blip r:embed="rId6">
            <a:extLst/>
          </a:blip>
          <a:srcRect l="30813" t="3020" r="30813" b="47659"/>
          <a:stretch>
            <a:fillRect/>
          </a:stretch>
        </p:blipFill>
        <p:spPr>
          <a:xfrm>
            <a:off x="4165024" y="1764333"/>
            <a:ext cx="691874" cy="8928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" name="Google Shape;1045;p38" descr="Google Shape;1045;p38"/>
          <p:cNvPicPr>
            <a:picLocks noChangeAspect="0"/>
          </p:cNvPicPr>
          <p:nvPr/>
        </p:nvPicPr>
        <p:blipFill>
          <a:blip r:embed="rId2">
            <a:alphaModFix amt="77853"/>
            <a:extLst/>
          </a:blip>
          <a:stretch>
            <a:fillRect/>
          </a:stretch>
        </p:blipFill>
        <p:spPr>
          <a:xfrm>
            <a:off x="2230414" y="1618366"/>
            <a:ext cx="4683172" cy="3061907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345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346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349" name="Google Shape;972;p13"/>
          <p:cNvGrpSpPr/>
          <p:nvPr/>
        </p:nvGrpSpPr>
        <p:grpSpPr>
          <a:xfrm>
            <a:off x="3137184" y="2876350"/>
            <a:ext cx="297885" cy="313811"/>
            <a:chOff x="0" y="0"/>
            <a:chExt cx="297884" cy="313810"/>
          </a:xfrm>
        </p:grpSpPr>
        <p:sp>
          <p:nvSpPr>
            <p:cNvPr id="2347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8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52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350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1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55" name="Google Shape;972;p13"/>
          <p:cNvGrpSpPr/>
          <p:nvPr/>
        </p:nvGrpSpPr>
        <p:grpSpPr>
          <a:xfrm>
            <a:off x="6763908" y="4062494"/>
            <a:ext cx="297886" cy="313811"/>
            <a:chOff x="0" y="0"/>
            <a:chExt cx="297884" cy="313810"/>
          </a:xfrm>
        </p:grpSpPr>
        <p:sp>
          <p:nvSpPr>
            <p:cNvPr id="2353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4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66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356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7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8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9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0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1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2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3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4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5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77" name="Google Shape;975;p13"/>
          <p:cNvGrpSpPr/>
          <p:nvPr/>
        </p:nvGrpSpPr>
        <p:grpSpPr>
          <a:xfrm>
            <a:off x="2652329" y="1736102"/>
            <a:ext cx="233114" cy="225093"/>
            <a:chOff x="19" y="19"/>
            <a:chExt cx="233112" cy="225091"/>
          </a:xfrm>
        </p:grpSpPr>
        <p:sp>
          <p:nvSpPr>
            <p:cNvPr id="2367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8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9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0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1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2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3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4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5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6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88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378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9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0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1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2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3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4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5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6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7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89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90" name="Google Shape;1765;p26"/>
          <p:cNvSpPr/>
          <p:nvPr/>
        </p:nvSpPr>
        <p:spPr>
          <a:xfrm rot="126755">
            <a:off x="2249246" y="1171157"/>
            <a:ext cx="4703898" cy="628215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91" name="Google Shape;1767;p26"/>
          <p:cNvSpPr/>
          <p:nvPr/>
        </p:nvSpPr>
        <p:spPr>
          <a:xfrm rot="4829594">
            <a:off x="6525763" y="1196822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92" name="Google Shape;1766;p26"/>
          <p:cNvSpPr/>
          <p:nvPr/>
        </p:nvSpPr>
        <p:spPr>
          <a:xfrm rot="21464125">
            <a:off x="2086703" y="956743"/>
            <a:ext cx="573201" cy="50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93" name="Google Shape;1743;p25"/>
          <p:cNvSpPr txBox="1"/>
          <p:nvPr>
            <p:ph type="body" sz="quarter" idx="1"/>
          </p:nvPr>
        </p:nvSpPr>
        <p:spPr>
          <a:xfrm>
            <a:off x="2884186" y="1128615"/>
            <a:ext cx="3295051" cy="553742"/>
          </a:xfrm>
          <a:prstGeom prst="rect">
            <a:avLst/>
          </a:prstGeom>
        </p:spPr>
        <p:txBody>
          <a:bodyPr/>
          <a:lstStyle>
            <a:lvl1pPr marL="0" indent="0" algn="ctr" defTabSz="649223">
              <a:defRPr sz="2272">
                <a:solidFill>
                  <a:schemeClr val="accent4">
                    <a:satOff val="-24437"/>
                    <a:lumOff val="-14549"/>
                  </a:schemeClr>
                </a:solidFill>
              </a:defRPr>
            </a:lvl1pPr>
          </a:lstStyle>
          <a:p>
            <a:pPr/>
            <a:r>
              <a:t>حل الواجب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9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5" name="Google Shape;1045;p38" descr="Google Shape;1045;p38"/>
          <p:cNvPicPr>
            <a:picLocks noChangeAspect="0"/>
          </p:cNvPicPr>
          <p:nvPr/>
        </p:nvPicPr>
        <p:blipFill>
          <a:blip r:embed="rId2">
            <a:alphaModFix amt="77853"/>
            <a:extLst/>
          </a:blip>
          <a:stretch>
            <a:fillRect/>
          </a:stretch>
        </p:blipFill>
        <p:spPr>
          <a:xfrm>
            <a:off x="2230414" y="1618366"/>
            <a:ext cx="4683172" cy="3061907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396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397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00" name="Google Shape;972;p13"/>
          <p:cNvGrpSpPr/>
          <p:nvPr/>
        </p:nvGrpSpPr>
        <p:grpSpPr>
          <a:xfrm>
            <a:off x="3137184" y="2876350"/>
            <a:ext cx="297885" cy="313811"/>
            <a:chOff x="0" y="0"/>
            <a:chExt cx="297884" cy="313810"/>
          </a:xfrm>
        </p:grpSpPr>
        <p:sp>
          <p:nvSpPr>
            <p:cNvPr id="2398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9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03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401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2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06" name="Google Shape;972;p13"/>
          <p:cNvGrpSpPr/>
          <p:nvPr/>
        </p:nvGrpSpPr>
        <p:grpSpPr>
          <a:xfrm>
            <a:off x="6763908" y="4062494"/>
            <a:ext cx="297886" cy="313811"/>
            <a:chOff x="0" y="0"/>
            <a:chExt cx="297884" cy="313810"/>
          </a:xfrm>
        </p:grpSpPr>
        <p:sp>
          <p:nvSpPr>
            <p:cNvPr id="2404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5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17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407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8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9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0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1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2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3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4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5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6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28" name="Google Shape;975;p13"/>
          <p:cNvGrpSpPr/>
          <p:nvPr/>
        </p:nvGrpSpPr>
        <p:grpSpPr>
          <a:xfrm>
            <a:off x="2652329" y="1736102"/>
            <a:ext cx="233114" cy="225093"/>
            <a:chOff x="19" y="19"/>
            <a:chExt cx="233112" cy="225091"/>
          </a:xfrm>
        </p:grpSpPr>
        <p:sp>
          <p:nvSpPr>
            <p:cNvPr id="2418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9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0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1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2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3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4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5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6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7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39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429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0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1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2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3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4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5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6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7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8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40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41" name="Google Shape;1765;p26"/>
          <p:cNvSpPr/>
          <p:nvPr/>
        </p:nvSpPr>
        <p:spPr>
          <a:xfrm rot="126755">
            <a:off x="2249246" y="1171157"/>
            <a:ext cx="4703898" cy="628215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42" name="Google Shape;1767;p26"/>
          <p:cNvSpPr/>
          <p:nvPr/>
        </p:nvSpPr>
        <p:spPr>
          <a:xfrm rot="4829594">
            <a:off x="6525763" y="1196822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43" name="Google Shape;1766;p26"/>
          <p:cNvSpPr/>
          <p:nvPr/>
        </p:nvSpPr>
        <p:spPr>
          <a:xfrm rot="21464125">
            <a:off x="2086703" y="956743"/>
            <a:ext cx="573201" cy="50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44" name="Google Shape;1742;p25"/>
          <p:cNvSpPr txBox="1"/>
          <p:nvPr>
            <p:ph type="title"/>
          </p:nvPr>
        </p:nvSpPr>
        <p:spPr>
          <a:xfrm>
            <a:off x="3234888" y="1074646"/>
            <a:ext cx="3030493" cy="821237"/>
          </a:xfrm>
          <a:prstGeom prst="rect">
            <a:avLst/>
          </a:prstGeom>
        </p:spPr>
        <p:txBody>
          <a:bodyPr lIns="121899" tIns="121899" rIns="121899" bIns="121899"/>
          <a:lstStyle/>
          <a:p>
            <a:pPr/>
            <a:r>
              <a:t>شريط الذكريات</a:t>
            </a:r>
          </a:p>
        </p:txBody>
      </p:sp>
      <p:pic>
        <p:nvPicPr>
          <p:cNvPr id="2445" name="IMG_0530.png" descr="IMG_053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10360" y="2482779"/>
            <a:ext cx="3844230" cy="2770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6" name="IMG_0754.jpeg" descr="IMG_0754.jpeg"/>
          <p:cNvPicPr>
            <a:picLocks noChangeAspect="1"/>
          </p:cNvPicPr>
          <p:nvPr/>
        </p:nvPicPr>
        <p:blipFill>
          <a:blip r:embed="rId4">
            <a:extLst/>
          </a:blip>
          <a:srcRect l="107" t="45" r="939" b="0"/>
          <a:stretch>
            <a:fillRect/>
          </a:stretch>
        </p:blipFill>
        <p:spPr>
          <a:xfrm>
            <a:off x="5936528" y="3999497"/>
            <a:ext cx="649405" cy="859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9" h="21600" fill="norm" stroke="1" extrusionOk="0">
                <a:moveTo>
                  <a:pt x="12537" y="0"/>
                </a:moveTo>
                <a:lnTo>
                  <a:pt x="12327" y="140"/>
                </a:lnTo>
                <a:cubicBezTo>
                  <a:pt x="12216" y="218"/>
                  <a:pt x="12129" y="350"/>
                  <a:pt x="12129" y="429"/>
                </a:cubicBezTo>
                <a:cubicBezTo>
                  <a:pt x="12129" y="548"/>
                  <a:pt x="12159" y="571"/>
                  <a:pt x="12314" y="548"/>
                </a:cubicBezTo>
                <a:cubicBezTo>
                  <a:pt x="12525" y="518"/>
                  <a:pt x="12930" y="658"/>
                  <a:pt x="13499" y="967"/>
                </a:cubicBezTo>
                <a:cubicBezTo>
                  <a:pt x="13865" y="1166"/>
                  <a:pt x="14093" y="1205"/>
                  <a:pt x="13973" y="1047"/>
                </a:cubicBezTo>
                <a:cubicBezTo>
                  <a:pt x="13764" y="771"/>
                  <a:pt x="13095" y="223"/>
                  <a:pt x="12840" y="120"/>
                </a:cubicBezTo>
                <a:lnTo>
                  <a:pt x="12537" y="0"/>
                </a:lnTo>
                <a:close/>
                <a:moveTo>
                  <a:pt x="8257" y="469"/>
                </a:moveTo>
                <a:cubicBezTo>
                  <a:pt x="8003" y="469"/>
                  <a:pt x="7654" y="780"/>
                  <a:pt x="7507" y="1137"/>
                </a:cubicBezTo>
                <a:cubicBezTo>
                  <a:pt x="7314" y="1606"/>
                  <a:pt x="7087" y="2468"/>
                  <a:pt x="7138" y="2533"/>
                </a:cubicBezTo>
                <a:cubicBezTo>
                  <a:pt x="7183" y="2590"/>
                  <a:pt x="7226" y="2524"/>
                  <a:pt x="7599" y="1825"/>
                </a:cubicBezTo>
                <a:cubicBezTo>
                  <a:pt x="7840" y="1373"/>
                  <a:pt x="8353" y="888"/>
                  <a:pt x="8587" y="888"/>
                </a:cubicBezTo>
                <a:cubicBezTo>
                  <a:pt x="8670" y="888"/>
                  <a:pt x="8731" y="847"/>
                  <a:pt x="8731" y="798"/>
                </a:cubicBezTo>
                <a:cubicBezTo>
                  <a:pt x="8731" y="667"/>
                  <a:pt x="8448" y="469"/>
                  <a:pt x="8257" y="469"/>
                </a:cubicBezTo>
                <a:close/>
                <a:moveTo>
                  <a:pt x="15132" y="1157"/>
                </a:moveTo>
                <a:lnTo>
                  <a:pt x="14855" y="1546"/>
                </a:lnTo>
                <a:cubicBezTo>
                  <a:pt x="14538" y="2006"/>
                  <a:pt x="14010" y="2484"/>
                  <a:pt x="13881" y="2423"/>
                </a:cubicBezTo>
                <a:cubicBezTo>
                  <a:pt x="13831" y="2400"/>
                  <a:pt x="13817" y="2342"/>
                  <a:pt x="13841" y="2294"/>
                </a:cubicBezTo>
                <a:cubicBezTo>
                  <a:pt x="13897" y="2182"/>
                  <a:pt x="13711" y="1440"/>
                  <a:pt x="13617" y="1396"/>
                </a:cubicBezTo>
                <a:cubicBezTo>
                  <a:pt x="13579" y="1378"/>
                  <a:pt x="13551" y="1477"/>
                  <a:pt x="13551" y="1625"/>
                </a:cubicBezTo>
                <a:cubicBezTo>
                  <a:pt x="13551" y="1966"/>
                  <a:pt x="13408" y="2455"/>
                  <a:pt x="13275" y="2593"/>
                </a:cubicBezTo>
                <a:cubicBezTo>
                  <a:pt x="13178" y="2693"/>
                  <a:pt x="13135" y="2697"/>
                  <a:pt x="12458" y="2603"/>
                </a:cubicBezTo>
                <a:cubicBezTo>
                  <a:pt x="12066" y="2548"/>
                  <a:pt x="11507" y="2503"/>
                  <a:pt x="11207" y="2503"/>
                </a:cubicBezTo>
                <a:cubicBezTo>
                  <a:pt x="10900" y="2503"/>
                  <a:pt x="10627" y="2472"/>
                  <a:pt x="10575" y="2433"/>
                </a:cubicBezTo>
                <a:cubicBezTo>
                  <a:pt x="10506" y="2381"/>
                  <a:pt x="10452" y="2388"/>
                  <a:pt x="10364" y="2443"/>
                </a:cubicBezTo>
                <a:cubicBezTo>
                  <a:pt x="10298" y="2485"/>
                  <a:pt x="10083" y="2504"/>
                  <a:pt x="9864" y="2493"/>
                </a:cubicBezTo>
                <a:cubicBezTo>
                  <a:pt x="9493" y="2475"/>
                  <a:pt x="9486" y="2468"/>
                  <a:pt x="9456" y="2264"/>
                </a:cubicBezTo>
                <a:lnTo>
                  <a:pt x="9416" y="2054"/>
                </a:lnTo>
                <a:lnTo>
                  <a:pt x="9324" y="2294"/>
                </a:lnTo>
                <a:cubicBezTo>
                  <a:pt x="9231" y="2531"/>
                  <a:pt x="9232" y="2537"/>
                  <a:pt x="8705" y="2603"/>
                </a:cubicBezTo>
                <a:lnTo>
                  <a:pt x="8178" y="2663"/>
                </a:lnTo>
                <a:lnTo>
                  <a:pt x="8060" y="2493"/>
                </a:lnTo>
                <a:cubicBezTo>
                  <a:pt x="7908" y="2271"/>
                  <a:pt x="7845" y="2275"/>
                  <a:pt x="7875" y="2513"/>
                </a:cubicBezTo>
                <a:cubicBezTo>
                  <a:pt x="7899" y="2697"/>
                  <a:pt x="7884" y="2711"/>
                  <a:pt x="7546" y="2772"/>
                </a:cubicBezTo>
                <a:cubicBezTo>
                  <a:pt x="7351" y="2808"/>
                  <a:pt x="7102" y="2873"/>
                  <a:pt x="6980" y="2912"/>
                </a:cubicBezTo>
                <a:cubicBezTo>
                  <a:pt x="6858" y="2951"/>
                  <a:pt x="6718" y="2982"/>
                  <a:pt x="6677" y="2982"/>
                </a:cubicBezTo>
                <a:cubicBezTo>
                  <a:pt x="6636" y="2982"/>
                  <a:pt x="6542" y="3010"/>
                  <a:pt x="6466" y="3042"/>
                </a:cubicBezTo>
                <a:cubicBezTo>
                  <a:pt x="6391" y="3073"/>
                  <a:pt x="6066" y="3191"/>
                  <a:pt x="5742" y="3311"/>
                </a:cubicBezTo>
                <a:cubicBezTo>
                  <a:pt x="5418" y="3430"/>
                  <a:pt x="4850" y="3678"/>
                  <a:pt x="4491" y="3859"/>
                </a:cubicBezTo>
                <a:cubicBezTo>
                  <a:pt x="2509" y="4860"/>
                  <a:pt x="868" y="6630"/>
                  <a:pt x="290" y="8367"/>
                </a:cubicBezTo>
                <a:cubicBezTo>
                  <a:pt x="207" y="8616"/>
                  <a:pt x="96" y="8868"/>
                  <a:pt x="53" y="8925"/>
                </a:cubicBezTo>
                <a:cubicBezTo>
                  <a:pt x="30" y="8956"/>
                  <a:pt x="13" y="9497"/>
                  <a:pt x="0" y="10401"/>
                </a:cubicBezTo>
                <a:cubicBezTo>
                  <a:pt x="12" y="11281"/>
                  <a:pt x="35" y="11859"/>
                  <a:pt x="53" y="11867"/>
                </a:cubicBezTo>
                <a:cubicBezTo>
                  <a:pt x="91" y="11885"/>
                  <a:pt x="141" y="12002"/>
                  <a:pt x="171" y="12126"/>
                </a:cubicBezTo>
                <a:cubicBezTo>
                  <a:pt x="477" y="13395"/>
                  <a:pt x="1364" y="14742"/>
                  <a:pt x="2568" y="15776"/>
                </a:cubicBezTo>
                <a:cubicBezTo>
                  <a:pt x="2960" y="16112"/>
                  <a:pt x="3956" y="16794"/>
                  <a:pt x="4306" y="16963"/>
                </a:cubicBezTo>
                <a:cubicBezTo>
                  <a:pt x="4377" y="16997"/>
                  <a:pt x="4634" y="17124"/>
                  <a:pt x="4873" y="17242"/>
                </a:cubicBezTo>
                <a:cubicBezTo>
                  <a:pt x="5499" y="17552"/>
                  <a:pt x="6319" y="17855"/>
                  <a:pt x="7006" y="18030"/>
                </a:cubicBezTo>
                <a:cubicBezTo>
                  <a:pt x="9122" y="18569"/>
                  <a:pt x="11638" y="18567"/>
                  <a:pt x="13881" y="18030"/>
                </a:cubicBezTo>
                <a:cubicBezTo>
                  <a:pt x="14222" y="17948"/>
                  <a:pt x="14536" y="17900"/>
                  <a:pt x="14579" y="17920"/>
                </a:cubicBezTo>
                <a:cubicBezTo>
                  <a:pt x="14621" y="17940"/>
                  <a:pt x="14658" y="18036"/>
                  <a:pt x="14658" y="18130"/>
                </a:cubicBezTo>
                <a:cubicBezTo>
                  <a:pt x="14658" y="18224"/>
                  <a:pt x="14767" y="18469"/>
                  <a:pt x="14908" y="18678"/>
                </a:cubicBezTo>
                <a:cubicBezTo>
                  <a:pt x="15106" y="18971"/>
                  <a:pt x="15241" y="19080"/>
                  <a:pt x="15474" y="19167"/>
                </a:cubicBezTo>
                <a:cubicBezTo>
                  <a:pt x="15688" y="19246"/>
                  <a:pt x="15754" y="19307"/>
                  <a:pt x="15724" y="19376"/>
                </a:cubicBezTo>
                <a:cubicBezTo>
                  <a:pt x="15701" y="19430"/>
                  <a:pt x="15614" y="19624"/>
                  <a:pt x="15527" y="19805"/>
                </a:cubicBezTo>
                <a:cubicBezTo>
                  <a:pt x="15281" y="20314"/>
                  <a:pt x="15333" y="21254"/>
                  <a:pt x="15619" y="21520"/>
                </a:cubicBezTo>
                <a:cubicBezTo>
                  <a:pt x="15681" y="21578"/>
                  <a:pt x="16400" y="21600"/>
                  <a:pt x="18727" y="21600"/>
                </a:cubicBezTo>
                <a:lnTo>
                  <a:pt x="18885" y="21600"/>
                </a:lnTo>
                <a:lnTo>
                  <a:pt x="19162" y="21371"/>
                </a:lnTo>
                <a:cubicBezTo>
                  <a:pt x="19863" y="20808"/>
                  <a:pt x="20714" y="19793"/>
                  <a:pt x="21084" y="19077"/>
                </a:cubicBezTo>
                <a:cubicBezTo>
                  <a:pt x="21193" y="18868"/>
                  <a:pt x="21320" y="18653"/>
                  <a:pt x="21361" y="18598"/>
                </a:cubicBezTo>
                <a:cubicBezTo>
                  <a:pt x="21508" y="18399"/>
                  <a:pt x="21600" y="17535"/>
                  <a:pt x="21519" y="17102"/>
                </a:cubicBezTo>
                <a:cubicBezTo>
                  <a:pt x="21378" y="16349"/>
                  <a:pt x="20804" y="15935"/>
                  <a:pt x="19741" y="15826"/>
                </a:cubicBezTo>
                <a:cubicBezTo>
                  <a:pt x="18738" y="15723"/>
                  <a:pt x="18581" y="15609"/>
                  <a:pt x="18938" y="15248"/>
                </a:cubicBezTo>
                <a:cubicBezTo>
                  <a:pt x="19921" y="14252"/>
                  <a:pt x="20616" y="13041"/>
                  <a:pt x="20861" y="11897"/>
                </a:cubicBezTo>
                <a:cubicBezTo>
                  <a:pt x="20991" y="11288"/>
                  <a:pt x="20993" y="9876"/>
                  <a:pt x="20874" y="9224"/>
                </a:cubicBezTo>
                <a:cubicBezTo>
                  <a:pt x="20500" y="7176"/>
                  <a:pt x="19076" y="5386"/>
                  <a:pt x="16739" y="4049"/>
                </a:cubicBezTo>
                <a:cubicBezTo>
                  <a:pt x="16342" y="3822"/>
                  <a:pt x="15916" y="3534"/>
                  <a:pt x="15803" y="3411"/>
                </a:cubicBezTo>
                <a:cubicBezTo>
                  <a:pt x="15691" y="3287"/>
                  <a:pt x="15462" y="3079"/>
                  <a:pt x="15290" y="2952"/>
                </a:cubicBezTo>
                <a:lnTo>
                  <a:pt x="14974" y="2722"/>
                </a:lnTo>
                <a:lnTo>
                  <a:pt x="15237" y="2483"/>
                </a:lnTo>
                <a:cubicBezTo>
                  <a:pt x="15499" y="2239"/>
                  <a:pt x="15793" y="1797"/>
                  <a:pt x="15724" y="1745"/>
                </a:cubicBezTo>
                <a:cubicBezTo>
                  <a:pt x="15705" y="1730"/>
                  <a:pt x="15497" y="1864"/>
                  <a:pt x="15264" y="2054"/>
                </a:cubicBezTo>
                <a:cubicBezTo>
                  <a:pt x="14758" y="2466"/>
                  <a:pt x="14563" y="2457"/>
                  <a:pt x="14842" y="2034"/>
                </a:cubicBezTo>
                <a:cubicBezTo>
                  <a:pt x="14945" y="1879"/>
                  <a:pt x="15054" y="1621"/>
                  <a:pt x="15079" y="1456"/>
                </a:cubicBezTo>
                <a:lnTo>
                  <a:pt x="15132" y="1157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447" name="IMG_0948.png" descr="IMG_0948.png"/>
          <p:cNvPicPr>
            <a:picLocks noChangeAspect="1"/>
          </p:cNvPicPr>
          <p:nvPr/>
        </p:nvPicPr>
        <p:blipFill>
          <a:blip r:embed="rId5">
            <a:extLst/>
          </a:blip>
          <a:srcRect l="14212" t="15552" r="2076" b="7943"/>
          <a:stretch>
            <a:fillRect/>
          </a:stretch>
        </p:blipFill>
        <p:spPr>
          <a:xfrm>
            <a:off x="6462737" y="1186054"/>
            <a:ext cx="1989965" cy="1572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71" fill="norm" stroke="1" extrusionOk="0">
                <a:moveTo>
                  <a:pt x="14270" y="0"/>
                </a:moveTo>
                <a:cubicBezTo>
                  <a:pt x="14208" y="0"/>
                  <a:pt x="14216" y="55"/>
                  <a:pt x="14309" y="206"/>
                </a:cubicBezTo>
                <a:cubicBezTo>
                  <a:pt x="14369" y="304"/>
                  <a:pt x="14376" y="292"/>
                  <a:pt x="14352" y="136"/>
                </a:cubicBezTo>
                <a:cubicBezTo>
                  <a:pt x="14340" y="60"/>
                  <a:pt x="14305" y="0"/>
                  <a:pt x="14270" y="0"/>
                </a:cubicBezTo>
                <a:close/>
                <a:moveTo>
                  <a:pt x="13091" y="168"/>
                </a:moveTo>
                <a:cubicBezTo>
                  <a:pt x="13067" y="168"/>
                  <a:pt x="13015" y="193"/>
                  <a:pt x="12979" y="222"/>
                </a:cubicBezTo>
                <a:cubicBezTo>
                  <a:pt x="12943" y="252"/>
                  <a:pt x="12933" y="276"/>
                  <a:pt x="12957" y="276"/>
                </a:cubicBezTo>
                <a:cubicBezTo>
                  <a:pt x="12982" y="276"/>
                  <a:pt x="13033" y="252"/>
                  <a:pt x="13069" y="222"/>
                </a:cubicBezTo>
                <a:cubicBezTo>
                  <a:pt x="13106" y="193"/>
                  <a:pt x="13115" y="168"/>
                  <a:pt x="13091" y="168"/>
                </a:cubicBezTo>
                <a:close/>
                <a:moveTo>
                  <a:pt x="13439" y="190"/>
                </a:moveTo>
                <a:cubicBezTo>
                  <a:pt x="13424" y="199"/>
                  <a:pt x="13400" y="229"/>
                  <a:pt x="13362" y="287"/>
                </a:cubicBezTo>
                <a:cubicBezTo>
                  <a:pt x="13308" y="371"/>
                  <a:pt x="13220" y="444"/>
                  <a:pt x="13168" y="444"/>
                </a:cubicBezTo>
                <a:cubicBezTo>
                  <a:pt x="13116" y="444"/>
                  <a:pt x="13063" y="468"/>
                  <a:pt x="13048" y="499"/>
                </a:cubicBezTo>
                <a:cubicBezTo>
                  <a:pt x="13032" y="531"/>
                  <a:pt x="13074" y="553"/>
                  <a:pt x="13147" y="553"/>
                </a:cubicBezTo>
                <a:cubicBezTo>
                  <a:pt x="13290" y="553"/>
                  <a:pt x="13463" y="375"/>
                  <a:pt x="13461" y="233"/>
                </a:cubicBezTo>
                <a:cubicBezTo>
                  <a:pt x="13460" y="197"/>
                  <a:pt x="13455" y="181"/>
                  <a:pt x="13439" y="190"/>
                </a:cubicBezTo>
                <a:close/>
                <a:moveTo>
                  <a:pt x="14029" y="222"/>
                </a:moveTo>
                <a:cubicBezTo>
                  <a:pt x="13953" y="222"/>
                  <a:pt x="13992" y="339"/>
                  <a:pt x="14119" y="499"/>
                </a:cubicBezTo>
                <a:cubicBezTo>
                  <a:pt x="14239" y="648"/>
                  <a:pt x="14426" y="732"/>
                  <a:pt x="14365" y="607"/>
                </a:cubicBezTo>
                <a:cubicBezTo>
                  <a:pt x="14350" y="577"/>
                  <a:pt x="14297" y="553"/>
                  <a:pt x="14249" y="553"/>
                </a:cubicBezTo>
                <a:cubicBezTo>
                  <a:pt x="14191" y="553"/>
                  <a:pt x="14145" y="494"/>
                  <a:pt x="14115" y="385"/>
                </a:cubicBezTo>
                <a:cubicBezTo>
                  <a:pt x="14090" y="294"/>
                  <a:pt x="14051" y="222"/>
                  <a:pt x="14029" y="222"/>
                </a:cubicBezTo>
                <a:close/>
                <a:moveTo>
                  <a:pt x="14515" y="282"/>
                </a:moveTo>
                <a:cubicBezTo>
                  <a:pt x="14500" y="281"/>
                  <a:pt x="14484" y="285"/>
                  <a:pt x="14468" y="293"/>
                </a:cubicBezTo>
                <a:cubicBezTo>
                  <a:pt x="14433" y="310"/>
                  <a:pt x="14443" y="323"/>
                  <a:pt x="14494" y="325"/>
                </a:cubicBezTo>
                <a:cubicBezTo>
                  <a:pt x="14540" y="328"/>
                  <a:pt x="14564" y="316"/>
                  <a:pt x="14550" y="298"/>
                </a:cubicBezTo>
                <a:cubicBezTo>
                  <a:pt x="14543" y="289"/>
                  <a:pt x="14531" y="283"/>
                  <a:pt x="14515" y="282"/>
                </a:cubicBezTo>
                <a:close/>
                <a:moveTo>
                  <a:pt x="14942" y="461"/>
                </a:moveTo>
                <a:cubicBezTo>
                  <a:pt x="14784" y="482"/>
                  <a:pt x="14561" y="630"/>
                  <a:pt x="14537" y="726"/>
                </a:cubicBezTo>
                <a:cubicBezTo>
                  <a:pt x="14525" y="776"/>
                  <a:pt x="14477" y="856"/>
                  <a:pt x="14429" y="911"/>
                </a:cubicBezTo>
                <a:cubicBezTo>
                  <a:pt x="14382" y="965"/>
                  <a:pt x="14343" y="1059"/>
                  <a:pt x="14343" y="1117"/>
                </a:cubicBezTo>
                <a:cubicBezTo>
                  <a:pt x="14343" y="1175"/>
                  <a:pt x="14293" y="1303"/>
                  <a:pt x="14231" y="1404"/>
                </a:cubicBezTo>
                <a:cubicBezTo>
                  <a:pt x="14170" y="1505"/>
                  <a:pt x="14114" y="1676"/>
                  <a:pt x="14107" y="1778"/>
                </a:cubicBezTo>
                <a:cubicBezTo>
                  <a:pt x="14099" y="1880"/>
                  <a:pt x="14059" y="2054"/>
                  <a:pt x="14020" y="2168"/>
                </a:cubicBezTo>
                <a:cubicBezTo>
                  <a:pt x="13954" y="2365"/>
                  <a:pt x="13944" y="2373"/>
                  <a:pt x="13827" y="2314"/>
                </a:cubicBezTo>
                <a:cubicBezTo>
                  <a:pt x="13521" y="2162"/>
                  <a:pt x="13211" y="2256"/>
                  <a:pt x="13259" y="2488"/>
                </a:cubicBezTo>
                <a:cubicBezTo>
                  <a:pt x="13287" y="2623"/>
                  <a:pt x="13167" y="2759"/>
                  <a:pt x="13134" y="2629"/>
                </a:cubicBezTo>
                <a:cubicBezTo>
                  <a:pt x="13121" y="2580"/>
                  <a:pt x="13102" y="2501"/>
                  <a:pt x="13091" y="2455"/>
                </a:cubicBezTo>
                <a:cubicBezTo>
                  <a:pt x="13051" y="2297"/>
                  <a:pt x="12973" y="2371"/>
                  <a:pt x="12988" y="2553"/>
                </a:cubicBezTo>
                <a:cubicBezTo>
                  <a:pt x="13001" y="2722"/>
                  <a:pt x="12993" y="2737"/>
                  <a:pt x="12863" y="2737"/>
                </a:cubicBezTo>
                <a:cubicBezTo>
                  <a:pt x="12786" y="2737"/>
                  <a:pt x="12711" y="2749"/>
                  <a:pt x="12695" y="2770"/>
                </a:cubicBezTo>
                <a:cubicBezTo>
                  <a:pt x="12661" y="2812"/>
                  <a:pt x="12234" y="2290"/>
                  <a:pt x="12234" y="2206"/>
                </a:cubicBezTo>
                <a:cubicBezTo>
                  <a:pt x="12234" y="2118"/>
                  <a:pt x="12057" y="1926"/>
                  <a:pt x="12011" y="1962"/>
                </a:cubicBezTo>
                <a:cubicBezTo>
                  <a:pt x="11987" y="1980"/>
                  <a:pt x="11956" y="1955"/>
                  <a:pt x="11942" y="1908"/>
                </a:cubicBezTo>
                <a:cubicBezTo>
                  <a:pt x="11909" y="1800"/>
                  <a:pt x="11838" y="1796"/>
                  <a:pt x="11838" y="1903"/>
                </a:cubicBezTo>
                <a:cubicBezTo>
                  <a:pt x="11838" y="2052"/>
                  <a:pt x="11764" y="2037"/>
                  <a:pt x="11666" y="1870"/>
                </a:cubicBezTo>
                <a:lnTo>
                  <a:pt x="11567" y="1707"/>
                </a:lnTo>
                <a:lnTo>
                  <a:pt x="11688" y="1566"/>
                </a:lnTo>
                <a:cubicBezTo>
                  <a:pt x="11789" y="1449"/>
                  <a:pt x="11800" y="1418"/>
                  <a:pt x="11748" y="1355"/>
                </a:cubicBezTo>
                <a:cubicBezTo>
                  <a:pt x="11619" y="1199"/>
                  <a:pt x="11304" y="1250"/>
                  <a:pt x="11223" y="1442"/>
                </a:cubicBezTo>
                <a:cubicBezTo>
                  <a:pt x="11182" y="1537"/>
                  <a:pt x="11194" y="1577"/>
                  <a:pt x="11292" y="1691"/>
                </a:cubicBezTo>
                <a:cubicBezTo>
                  <a:pt x="11387" y="1802"/>
                  <a:pt x="11400" y="1842"/>
                  <a:pt x="11356" y="1908"/>
                </a:cubicBezTo>
                <a:cubicBezTo>
                  <a:pt x="11327" y="1952"/>
                  <a:pt x="11274" y="1989"/>
                  <a:pt x="11240" y="1989"/>
                </a:cubicBezTo>
                <a:cubicBezTo>
                  <a:pt x="11206" y="1989"/>
                  <a:pt x="11114" y="2097"/>
                  <a:pt x="11038" y="2233"/>
                </a:cubicBezTo>
                <a:cubicBezTo>
                  <a:pt x="10930" y="2425"/>
                  <a:pt x="10889" y="2470"/>
                  <a:pt x="10844" y="2423"/>
                </a:cubicBezTo>
                <a:cubicBezTo>
                  <a:pt x="10773" y="2349"/>
                  <a:pt x="10765" y="2438"/>
                  <a:pt x="10836" y="2526"/>
                </a:cubicBezTo>
                <a:cubicBezTo>
                  <a:pt x="10909" y="2618"/>
                  <a:pt x="10885" y="3522"/>
                  <a:pt x="10805" y="3664"/>
                </a:cubicBezTo>
                <a:cubicBezTo>
                  <a:pt x="10753" y="3759"/>
                  <a:pt x="10690" y="3781"/>
                  <a:pt x="10392" y="3789"/>
                </a:cubicBezTo>
                <a:cubicBezTo>
                  <a:pt x="10102" y="3796"/>
                  <a:pt x="9998" y="3825"/>
                  <a:pt x="9790" y="3957"/>
                </a:cubicBezTo>
                <a:cubicBezTo>
                  <a:pt x="9479" y="4154"/>
                  <a:pt x="9420" y="4257"/>
                  <a:pt x="9531" y="4412"/>
                </a:cubicBezTo>
                <a:cubicBezTo>
                  <a:pt x="9596" y="4502"/>
                  <a:pt x="9597" y="4531"/>
                  <a:pt x="9549" y="4553"/>
                </a:cubicBezTo>
                <a:cubicBezTo>
                  <a:pt x="9515" y="4568"/>
                  <a:pt x="8826" y="4588"/>
                  <a:pt x="8012" y="4596"/>
                </a:cubicBezTo>
                <a:cubicBezTo>
                  <a:pt x="6596" y="4611"/>
                  <a:pt x="6527" y="4618"/>
                  <a:pt x="6411" y="4727"/>
                </a:cubicBezTo>
                <a:cubicBezTo>
                  <a:pt x="6129" y="4991"/>
                  <a:pt x="6108" y="5066"/>
                  <a:pt x="6084" y="6038"/>
                </a:cubicBezTo>
                <a:lnTo>
                  <a:pt x="6062" y="6933"/>
                </a:lnTo>
                <a:lnTo>
                  <a:pt x="5860" y="7166"/>
                </a:lnTo>
                <a:cubicBezTo>
                  <a:pt x="5749" y="7294"/>
                  <a:pt x="5648" y="7386"/>
                  <a:pt x="5632" y="7366"/>
                </a:cubicBezTo>
                <a:cubicBezTo>
                  <a:pt x="5616" y="7346"/>
                  <a:pt x="5602" y="7194"/>
                  <a:pt x="5602" y="7030"/>
                </a:cubicBezTo>
                <a:lnTo>
                  <a:pt x="5602" y="6732"/>
                </a:lnTo>
                <a:lnTo>
                  <a:pt x="5283" y="6754"/>
                </a:lnTo>
                <a:lnTo>
                  <a:pt x="4965" y="6765"/>
                </a:lnTo>
                <a:lnTo>
                  <a:pt x="4952" y="7003"/>
                </a:lnTo>
                <a:cubicBezTo>
                  <a:pt x="4937" y="7266"/>
                  <a:pt x="4871" y="7335"/>
                  <a:pt x="4724" y="7236"/>
                </a:cubicBezTo>
                <a:cubicBezTo>
                  <a:pt x="4656" y="7190"/>
                  <a:pt x="4632" y="7133"/>
                  <a:pt x="4646" y="7041"/>
                </a:cubicBezTo>
                <a:cubicBezTo>
                  <a:pt x="4681" y="6814"/>
                  <a:pt x="4622" y="6778"/>
                  <a:pt x="4212" y="6754"/>
                </a:cubicBezTo>
                <a:cubicBezTo>
                  <a:pt x="3696" y="6723"/>
                  <a:pt x="3522" y="6779"/>
                  <a:pt x="3493" y="6992"/>
                </a:cubicBezTo>
                <a:cubicBezTo>
                  <a:pt x="3472" y="7142"/>
                  <a:pt x="3456" y="7154"/>
                  <a:pt x="3239" y="7187"/>
                </a:cubicBezTo>
                <a:cubicBezTo>
                  <a:pt x="3110" y="7207"/>
                  <a:pt x="2978" y="7256"/>
                  <a:pt x="2951" y="7290"/>
                </a:cubicBezTo>
                <a:cubicBezTo>
                  <a:pt x="2919" y="7330"/>
                  <a:pt x="2891" y="7679"/>
                  <a:pt x="2877" y="8223"/>
                </a:cubicBezTo>
                <a:cubicBezTo>
                  <a:pt x="2857" y="9033"/>
                  <a:pt x="2853" y="9090"/>
                  <a:pt x="2774" y="9090"/>
                </a:cubicBezTo>
                <a:cubicBezTo>
                  <a:pt x="2695" y="9090"/>
                  <a:pt x="2690" y="9045"/>
                  <a:pt x="2697" y="8358"/>
                </a:cubicBezTo>
                <a:cubicBezTo>
                  <a:pt x="2703" y="7702"/>
                  <a:pt x="2695" y="7621"/>
                  <a:pt x="2624" y="7572"/>
                </a:cubicBezTo>
                <a:cubicBezTo>
                  <a:pt x="2400" y="7422"/>
                  <a:pt x="1205" y="7456"/>
                  <a:pt x="786" y="7626"/>
                </a:cubicBezTo>
                <a:lnTo>
                  <a:pt x="648" y="7686"/>
                </a:lnTo>
                <a:lnTo>
                  <a:pt x="622" y="8190"/>
                </a:lnTo>
                <a:cubicBezTo>
                  <a:pt x="609" y="8470"/>
                  <a:pt x="604" y="8774"/>
                  <a:pt x="609" y="8862"/>
                </a:cubicBezTo>
                <a:cubicBezTo>
                  <a:pt x="618" y="9017"/>
                  <a:pt x="609" y="9026"/>
                  <a:pt x="342" y="9101"/>
                </a:cubicBezTo>
                <a:cubicBezTo>
                  <a:pt x="130" y="9161"/>
                  <a:pt x="55" y="9210"/>
                  <a:pt x="20" y="9307"/>
                </a:cubicBezTo>
                <a:cubicBezTo>
                  <a:pt x="-13" y="9397"/>
                  <a:pt x="-5" y="9869"/>
                  <a:pt x="45" y="10944"/>
                </a:cubicBezTo>
                <a:cubicBezTo>
                  <a:pt x="85" y="11775"/>
                  <a:pt x="134" y="12883"/>
                  <a:pt x="157" y="13399"/>
                </a:cubicBezTo>
                <a:cubicBezTo>
                  <a:pt x="181" y="13916"/>
                  <a:pt x="210" y="14509"/>
                  <a:pt x="222" y="14722"/>
                </a:cubicBezTo>
                <a:cubicBezTo>
                  <a:pt x="234" y="14934"/>
                  <a:pt x="266" y="15581"/>
                  <a:pt x="291" y="16158"/>
                </a:cubicBezTo>
                <a:cubicBezTo>
                  <a:pt x="353" y="17596"/>
                  <a:pt x="358" y="17658"/>
                  <a:pt x="476" y="17692"/>
                </a:cubicBezTo>
                <a:cubicBezTo>
                  <a:pt x="1362" y="17945"/>
                  <a:pt x="1491" y="17966"/>
                  <a:pt x="2331" y="17947"/>
                </a:cubicBezTo>
                <a:lnTo>
                  <a:pt x="3170" y="17925"/>
                </a:lnTo>
                <a:lnTo>
                  <a:pt x="3342" y="18099"/>
                </a:lnTo>
                <a:cubicBezTo>
                  <a:pt x="3672" y="18423"/>
                  <a:pt x="4486" y="19084"/>
                  <a:pt x="5163" y="19578"/>
                </a:cubicBezTo>
                <a:cubicBezTo>
                  <a:pt x="6287" y="20400"/>
                  <a:pt x="7087" y="20641"/>
                  <a:pt x="7887" y="20397"/>
                </a:cubicBezTo>
                <a:cubicBezTo>
                  <a:pt x="8936" y="20077"/>
                  <a:pt x="10694" y="19987"/>
                  <a:pt x="11924" y="20191"/>
                </a:cubicBezTo>
                <a:cubicBezTo>
                  <a:pt x="12657" y="20312"/>
                  <a:pt x="13604" y="20553"/>
                  <a:pt x="14528" y="20857"/>
                </a:cubicBezTo>
                <a:cubicBezTo>
                  <a:pt x="15525" y="21186"/>
                  <a:pt x="16193" y="21370"/>
                  <a:pt x="16637" y="21432"/>
                </a:cubicBezTo>
                <a:cubicBezTo>
                  <a:pt x="17833" y="21600"/>
                  <a:pt x="18897" y="21223"/>
                  <a:pt x="19482" y="20424"/>
                </a:cubicBezTo>
                <a:cubicBezTo>
                  <a:pt x="19615" y="20242"/>
                  <a:pt x="20098" y="19628"/>
                  <a:pt x="20558" y="19058"/>
                </a:cubicBezTo>
                <a:cubicBezTo>
                  <a:pt x="21340" y="18089"/>
                  <a:pt x="21398" y="17999"/>
                  <a:pt x="21475" y="17697"/>
                </a:cubicBezTo>
                <a:cubicBezTo>
                  <a:pt x="21533" y="17469"/>
                  <a:pt x="21570" y="17188"/>
                  <a:pt x="21578" y="16906"/>
                </a:cubicBezTo>
                <a:cubicBezTo>
                  <a:pt x="21587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5" y="12600"/>
                  <a:pt x="19409" y="12098"/>
                </a:cubicBezTo>
                <a:cubicBezTo>
                  <a:pt x="19043" y="11597"/>
                  <a:pt x="18694" y="11106"/>
                  <a:pt x="18630" y="11009"/>
                </a:cubicBezTo>
                <a:cubicBezTo>
                  <a:pt x="18566" y="10912"/>
                  <a:pt x="18391" y="10760"/>
                  <a:pt x="18243" y="10667"/>
                </a:cubicBezTo>
                <a:cubicBezTo>
                  <a:pt x="17944" y="10480"/>
                  <a:pt x="17684" y="10450"/>
                  <a:pt x="17446" y="10575"/>
                </a:cubicBezTo>
                <a:cubicBezTo>
                  <a:pt x="17304" y="10650"/>
                  <a:pt x="17297" y="10645"/>
                  <a:pt x="17072" y="10380"/>
                </a:cubicBezTo>
                <a:cubicBezTo>
                  <a:pt x="16947" y="10232"/>
                  <a:pt x="16844" y="10065"/>
                  <a:pt x="16844" y="10006"/>
                </a:cubicBezTo>
                <a:cubicBezTo>
                  <a:pt x="16844" y="9946"/>
                  <a:pt x="16806" y="9859"/>
                  <a:pt x="16758" y="9816"/>
                </a:cubicBezTo>
                <a:cubicBezTo>
                  <a:pt x="16657" y="9727"/>
                  <a:pt x="16444" y="9229"/>
                  <a:pt x="16478" y="9160"/>
                </a:cubicBezTo>
                <a:cubicBezTo>
                  <a:pt x="16513" y="9090"/>
                  <a:pt x="16611" y="9108"/>
                  <a:pt x="16667" y="9193"/>
                </a:cubicBezTo>
                <a:cubicBezTo>
                  <a:pt x="16734" y="9294"/>
                  <a:pt x="16891" y="9346"/>
                  <a:pt x="16878" y="9263"/>
                </a:cubicBezTo>
                <a:cubicBezTo>
                  <a:pt x="16873" y="9228"/>
                  <a:pt x="16898" y="9199"/>
                  <a:pt x="16934" y="9198"/>
                </a:cubicBezTo>
                <a:cubicBezTo>
                  <a:pt x="16971" y="9198"/>
                  <a:pt x="17027" y="9175"/>
                  <a:pt x="17059" y="9150"/>
                </a:cubicBezTo>
                <a:cubicBezTo>
                  <a:pt x="17105" y="9113"/>
                  <a:pt x="17099" y="9083"/>
                  <a:pt x="17038" y="8998"/>
                </a:cubicBezTo>
                <a:cubicBezTo>
                  <a:pt x="16995" y="8939"/>
                  <a:pt x="16943" y="8900"/>
                  <a:pt x="16917" y="8911"/>
                </a:cubicBezTo>
                <a:cubicBezTo>
                  <a:pt x="16891" y="8922"/>
                  <a:pt x="16810" y="8875"/>
                  <a:pt x="16741" y="8803"/>
                </a:cubicBezTo>
                <a:cubicBezTo>
                  <a:pt x="16594" y="8649"/>
                  <a:pt x="16525" y="8689"/>
                  <a:pt x="16426" y="8987"/>
                </a:cubicBezTo>
                <a:cubicBezTo>
                  <a:pt x="16361" y="9183"/>
                  <a:pt x="16206" y="9243"/>
                  <a:pt x="16160" y="9090"/>
                </a:cubicBezTo>
                <a:cubicBezTo>
                  <a:pt x="16132" y="9000"/>
                  <a:pt x="15883" y="8895"/>
                  <a:pt x="15695" y="8895"/>
                </a:cubicBezTo>
                <a:cubicBezTo>
                  <a:pt x="15606" y="8895"/>
                  <a:pt x="15556" y="8849"/>
                  <a:pt x="15505" y="8727"/>
                </a:cubicBezTo>
                <a:cubicBezTo>
                  <a:pt x="15443" y="8576"/>
                  <a:pt x="15446" y="8548"/>
                  <a:pt x="15514" y="8418"/>
                </a:cubicBezTo>
                <a:cubicBezTo>
                  <a:pt x="15577" y="8296"/>
                  <a:pt x="15580" y="8271"/>
                  <a:pt x="15527" y="8228"/>
                </a:cubicBezTo>
                <a:cubicBezTo>
                  <a:pt x="15493" y="8201"/>
                  <a:pt x="15434" y="8189"/>
                  <a:pt x="15398" y="8206"/>
                </a:cubicBezTo>
                <a:cubicBezTo>
                  <a:pt x="15255" y="8274"/>
                  <a:pt x="15242" y="8256"/>
                  <a:pt x="15256" y="7952"/>
                </a:cubicBezTo>
                <a:cubicBezTo>
                  <a:pt x="15272" y="7600"/>
                  <a:pt x="15234" y="7529"/>
                  <a:pt x="15002" y="7502"/>
                </a:cubicBezTo>
                <a:cubicBezTo>
                  <a:pt x="14901" y="7490"/>
                  <a:pt x="14852" y="7459"/>
                  <a:pt x="14860" y="7410"/>
                </a:cubicBezTo>
                <a:cubicBezTo>
                  <a:pt x="14881" y="7284"/>
                  <a:pt x="14774" y="7170"/>
                  <a:pt x="14666" y="7204"/>
                </a:cubicBezTo>
                <a:cubicBezTo>
                  <a:pt x="14611" y="7221"/>
                  <a:pt x="14554" y="7211"/>
                  <a:pt x="14537" y="7177"/>
                </a:cubicBezTo>
                <a:cubicBezTo>
                  <a:pt x="14516" y="7134"/>
                  <a:pt x="14483" y="7154"/>
                  <a:pt x="14434" y="7236"/>
                </a:cubicBezTo>
                <a:lnTo>
                  <a:pt x="14356" y="7355"/>
                </a:lnTo>
                <a:lnTo>
                  <a:pt x="14279" y="7209"/>
                </a:lnTo>
                <a:cubicBezTo>
                  <a:pt x="14168" y="6997"/>
                  <a:pt x="14220" y="6883"/>
                  <a:pt x="14399" y="6933"/>
                </a:cubicBezTo>
                <a:cubicBezTo>
                  <a:pt x="14686" y="7012"/>
                  <a:pt x="15117" y="7053"/>
                  <a:pt x="15256" y="7014"/>
                </a:cubicBezTo>
                <a:cubicBezTo>
                  <a:pt x="15386" y="6977"/>
                  <a:pt x="15406" y="6992"/>
                  <a:pt x="15527" y="7198"/>
                </a:cubicBezTo>
                <a:cubicBezTo>
                  <a:pt x="15601" y="7325"/>
                  <a:pt x="15703" y="7427"/>
                  <a:pt x="15759" y="7437"/>
                </a:cubicBezTo>
                <a:cubicBezTo>
                  <a:pt x="15814" y="7446"/>
                  <a:pt x="15931" y="7471"/>
                  <a:pt x="16022" y="7491"/>
                </a:cubicBezTo>
                <a:cubicBezTo>
                  <a:pt x="16155" y="7519"/>
                  <a:pt x="16184" y="7507"/>
                  <a:pt x="16164" y="7442"/>
                </a:cubicBezTo>
                <a:cubicBezTo>
                  <a:pt x="16150" y="7398"/>
                  <a:pt x="16170" y="7335"/>
                  <a:pt x="16207" y="7296"/>
                </a:cubicBezTo>
                <a:cubicBezTo>
                  <a:pt x="16244" y="7257"/>
                  <a:pt x="16276" y="7179"/>
                  <a:pt x="16276" y="7122"/>
                </a:cubicBezTo>
                <a:cubicBezTo>
                  <a:pt x="16276" y="7044"/>
                  <a:pt x="16244" y="7014"/>
                  <a:pt x="16147" y="7014"/>
                </a:cubicBezTo>
                <a:cubicBezTo>
                  <a:pt x="15997" y="7014"/>
                  <a:pt x="15972" y="6984"/>
                  <a:pt x="15957" y="6748"/>
                </a:cubicBezTo>
                <a:cubicBezTo>
                  <a:pt x="15945" y="6547"/>
                  <a:pt x="15864" y="6523"/>
                  <a:pt x="15652" y="6662"/>
                </a:cubicBezTo>
                <a:cubicBezTo>
                  <a:pt x="15471" y="6779"/>
                  <a:pt x="15384" y="6678"/>
                  <a:pt x="15548" y="6542"/>
                </a:cubicBezTo>
                <a:cubicBezTo>
                  <a:pt x="15612" y="6490"/>
                  <a:pt x="15652" y="6434"/>
                  <a:pt x="15639" y="6418"/>
                </a:cubicBezTo>
                <a:cubicBezTo>
                  <a:pt x="15606" y="6376"/>
                  <a:pt x="15751" y="6190"/>
                  <a:pt x="15815" y="6190"/>
                </a:cubicBezTo>
                <a:cubicBezTo>
                  <a:pt x="15844" y="6190"/>
                  <a:pt x="15922" y="6135"/>
                  <a:pt x="15987" y="6071"/>
                </a:cubicBezTo>
                <a:cubicBezTo>
                  <a:pt x="16070" y="5989"/>
                  <a:pt x="16093" y="5938"/>
                  <a:pt x="16061" y="5897"/>
                </a:cubicBezTo>
                <a:cubicBezTo>
                  <a:pt x="16029" y="5857"/>
                  <a:pt x="16032" y="5809"/>
                  <a:pt x="16069" y="5751"/>
                </a:cubicBezTo>
                <a:cubicBezTo>
                  <a:pt x="16114" y="5682"/>
                  <a:pt x="16111" y="5675"/>
                  <a:pt x="16056" y="5713"/>
                </a:cubicBezTo>
                <a:cubicBezTo>
                  <a:pt x="16020" y="5739"/>
                  <a:pt x="15926" y="5821"/>
                  <a:pt x="15850" y="5892"/>
                </a:cubicBezTo>
                <a:cubicBezTo>
                  <a:pt x="15728" y="6005"/>
                  <a:pt x="15705" y="6009"/>
                  <a:pt x="15656" y="5935"/>
                </a:cubicBezTo>
                <a:cubicBezTo>
                  <a:pt x="15614" y="5872"/>
                  <a:pt x="15613" y="5837"/>
                  <a:pt x="15652" y="5789"/>
                </a:cubicBezTo>
                <a:cubicBezTo>
                  <a:pt x="15680" y="5754"/>
                  <a:pt x="15703" y="5744"/>
                  <a:pt x="15703" y="5767"/>
                </a:cubicBezTo>
                <a:cubicBezTo>
                  <a:pt x="15703" y="5791"/>
                  <a:pt x="15764" y="5756"/>
                  <a:pt x="15837" y="5691"/>
                </a:cubicBezTo>
                <a:cubicBezTo>
                  <a:pt x="15953" y="5587"/>
                  <a:pt x="16034" y="5413"/>
                  <a:pt x="15927" y="5496"/>
                </a:cubicBezTo>
                <a:cubicBezTo>
                  <a:pt x="15870" y="5541"/>
                  <a:pt x="15794" y="5342"/>
                  <a:pt x="15794" y="5149"/>
                </a:cubicBezTo>
                <a:cubicBezTo>
                  <a:pt x="15794" y="5051"/>
                  <a:pt x="15834" y="4942"/>
                  <a:pt x="15901" y="4862"/>
                </a:cubicBezTo>
                <a:cubicBezTo>
                  <a:pt x="15999" y="4746"/>
                  <a:pt x="16017" y="4741"/>
                  <a:pt x="16086" y="4813"/>
                </a:cubicBezTo>
                <a:cubicBezTo>
                  <a:pt x="16129" y="4858"/>
                  <a:pt x="16221" y="4924"/>
                  <a:pt x="16289" y="4960"/>
                </a:cubicBezTo>
                <a:cubicBezTo>
                  <a:pt x="16404" y="5022"/>
                  <a:pt x="16407" y="5018"/>
                  <a:pt x="16362" y="4911"/>
                </a:cubicBezTo>
                <a:cubicBezTo>
                  <a:pt x="16335" y="4849"/>
                  <a:pt x="16282" y="4783"/>
                  <a:pt x="16241" y="4764"/>
                </a:cubicBezTo>
                <a:cubicBezTo>
                  <a:pt x="16071" y="4688"/>
                  <a:pt x="16048" y="4630"/>
                  <a:pt x="16147" y="4499"/>
                </a:cubicBezTo>
                <a:lnTo>
                  <a:pt x="16241" y="4374"/>
                </a:lnTo>
                <a:lnTo>
                  <a:pt x="16448" y="4564"/>
                </a:lnTo>
                <a:cubicBezTo>
                  <a:pt x="16622" y="4721"/>
                  <a:pt x="16669" y="4736"/>
                  <a:pt x="16710" y="4672"/>
                </a:cubicBezTo>
                <a:cubicBezTo>
                  <a:pt x="16769" y="4584"/>
                  <a:pt x="16716" y="4374"/>
                  <a:pt x="16611" y="4266"/>
                </a:cubicBezTo>
                <a:cubicBezTo>
                  <a:pt x="16575" y="4228"/>
                  <a:pt x="16536" y="4113"/>
                  <a:pt x="16521" y="4011"/>
                </a:cubicBezTo>
                <a:cubicBezTo>
                  <a:pt x="16506" y="3909"/>
                  <a:pt x="16462" y="3806"/>
                  <a:pt x="16426" y="3789"/>
                </a:cubicBezTo>
                <a:cubicBezTo>
                  <a:pt x="16346" y="3750"/>
                  <a:pt x="16348" y="3771"/>
                  <a:pt x="16426" y="4006"/>
                </a:cubicBezTo>
                <a:cubicBezTo>
                  <a:pt x="16480" y="4167"/>
                  <a:pt x="16480" y="4200"/>
                  <a:pt x="16426" y="4255"/>
                </a:cubicBezTo>
                <a:cubicBezTo>
                  <a:pt x="16363" y="4322"/>
                  <a:pt x="16316" y="4228"/>
                  <a:pt x="16250" y="3897"/>
                </a:cubicBezTo>
                <a:cubicBezTo>
                  <a:pt x="16236" y="3825"/>
                  <a:pt x="16182" y="3756"/>
                  <a:pt x="16134" y="3740"/>
                </a:cubicBezTo>
                <a:cubicBezTo>
                  <a:pt x="16085" y="3724"/>
                  <a:pt x="16058" y="3680"/>
                  <a:pt x="16073" y="3648"/>
                </a:cubicBezTo>
                <a:cubicBezTo>
                  <a:pt x="16091" y="3611"/>
                  <a:pt x="16058" y="3588"/>
                  <a:pt x="15979" y="3588"/>
                </a:cubicBezTo>
                <a:cubicBezTo>
                  <a:pt x="15909" y="3588"/>
                  <a:pt x="15835" y="3576"/>
                  <a:pt x="15820" y="3556"/>
                </a:cubicBezTo>
                <a:cubicBezTo>
                  <a:pt x="15771" y="3495"/>
                  <a:pt x="15885" y="3371"/>
                  <a:pt x="15987" y="3371"/>
                </a:cubicBezTo>
                <a:cubicBezTo>
                  <a:pt x="16131" y="3371"/>
                  <a:pt x="16202" y="3259"/>
                  <a:pt x="16112" y="3176"/>
                </a:cubicBezTo>
                <a:cubicBezTo>
                  <a:pt x="16047" y="3116"/>
                  <a:pt x="16050" y="3100"/>
                  <a:pt x="16138" y="3041"/>
                </a:cubicBezTo>
                <a:cubicBezTo>
                  <a:pt x="16191" y="3005"/>
                  <a:pt x="16224" y="2958"/>
                  <a:pt x="16211" y="2932"/>
                </a:cubicBezTo>
                <a:cubicBezTo>
                  <a:pt x="16199" y="2907"/>
                  <a:pt x="16217" y="2852"/>
                  <a:pt x="16254" y="2813"/>
                </a:cubicBezTo>
                <a:cubicBezTo>
                  <a:pt x="16310" y="2755"/>
                  <a:pt x="16336" y="2764"/>
                  <a:pt x="16409" y="2862"/>
                </a:cubicBezTo>
                <a:cubicBezTo>
                  <a:pt x="16526" y="3020"/>
                  <a:pt x="16544" y="3016"/>
                  <a:pt x="16491" y="2824"/>
                </a:cubicBezTo>
                <a:cubicBezTo>
                  <a:pt x="16435" y="2620"/>
                  <a:pt x="16335" y="2568"/>
                  <a:pt x="16203" y="2678"/>
                </a:cubicBezTo>
                <a:cubicBezTo>
                  <a:pt x="16146" y="2725"/>
                  <a:pt x="16096" y="2745"/>
                  <a:pt x="16095" y="2721"/>
                </a:cubicBezTo>
                <a:cubicBezTo>
                  <a:pt x="16094" y="2698"/>
                  <a:pt x="16065" y="2761"/>
                  <a:pt x="16030" y="2862"/>
                </a:cubicBezTo>
                <a:cubicBezTo>
                  <a:pt x="15956" y="3076"/>
                  <a:pt x="15896" y="3057"/>
                  <a:pt x="15867" y="2808"/>
                </a:cubicBezTo>
                <a:cubicBezTo>
                  <a:pt x="15851" y="2669"/>
                  <a:pt x="15872" y="2598"/>
                  <a:pt x="15962" y="2488"/>
                </a:cubicBezTo>
                <a:cubicBezTo>
                  <a:pt x="16100" y="2317"/>
                  <a:pt x="16181" y="2131"/>
                  <a:pt x="16177" y="2000"/>
                </a:cubicBezTo>
                <a:cubicBezTo>
                  <a:pt x="16175" y="1947"/>
                  <a:pt x="16191" y="1855"/>
                  <a:pt x="16211" y="1794"/>
                </a:cubicBezTo>
                <a:cubicBezTo>
                  <a:pt x="16247" y="1685"/>
                  <a:pt x="16249" y="1687"/>
                  <a:pt x="16125" y="1789"/>
                </a:cubicBezTo>
                <a:cubicBezTo>
                  <a:pt x="16022" y="1874"/>
                  <a:pt x="15939" y="1885"/>
                  <a:pt x="15656" y="1865"/>
                </a:cubicBezTo>
                <a:cubicBezTo>
                  <a:pt x="15467" y="1851"/>
                  <a:pt x="15323" y="1860"/>
                  <a:pt x="15333" y="1881"/>
                </a:cubicBezTo>
                <a:cubicBezTo>
                  <a:pt x="15344" y="1902"/>
                  <a:pt x="15313" y="1960"/>
                  <a:pt x="15269" y="2011"/>
                </a:cubicBezTo>
                <a:cubicBezTo>
                  <a:pt x="15206" y="2082"/>
                  <a:pt x="15163" y="2091"/>
                  <a:pt x="15075" y="2049"/>
                </a:cubicBezTo>
                <a:lnTo>
                  <a:pt x="14963" y="1995"/>
                </a:lnTo>
                <a:lnTo>
                  <a:pt x="15032" y="1740"/>
                </a:lnTo>
                <a:cubicBezTo>
                  <a:pt x="15079" y="1568"/>
                  <a:pt x="15084" y="1466"/>
                  <a:pt x="15053" y="1420"/>
                </a:cubicBezTo>
                <a:cubicBezTo>
                  <a:pt x="14984" y="1314"/>
                  <a:pt x="14943" y="761"/>
                  <a:pt x="14993" y="596"/>
                </a:cubicBezTo>
                <a:cubicBezTo>
                  <a:pt x="15024" y="496"/>
                  <a:pt x="15030" y="466"/>
                  <a:pt x="14993" y="461"/>
                </a:cubicBezTo>
                <a:cubicBezTo>
                  <a:pt x="14981" y="459"/>
                  <a:pt x="14963" y="458"/>
                  <a:pt x="14942" y="461"/>
                </a:cubicBezTo>
                <a:close/>
                <a:moveTo>
                  <a:pt x="16211" y="607"/>
                </a:moveTo>
                <a:cubicBezTo>
                  <a:pt x="16097" y="607"/>
                  <a:pt x="16092" y="717"/>
                  <a:pt x="16203" y="856"/>
                </a:cubicBezTo>
                <a:cubicBezTo>
                  <a:pt x="16295" y="972"/>
                  <a:pt x="16495" y="1049"/>
                  <a:pt x="16495" y="970"/>
                </a:cubicBezTo>
                <a:cubicBezTo>
                  <a:pt x="16495" y="958"/>
                  <a:pt x="16505" y="908"/>
                  <a:pt x="16521" y="856"/>
                </a:cubicBezTo>
                <a:cubicBezTo>
                  <a:pt x="16544" y="781"/>
                  <a:pt x="16535" y="767"/>
                  <a:pt x="16461" y="797"/>
                </a:cubicBezTo>
                <a:cubicBezTo>
                  <a:pt x="16394" y="823"/>
                  <a:pt x="16354" y="803"/>
                  <a:pt x="16319" y="721"/>
                </a:cubicBezTo>
                <a:cubicBezTo>
                  <a:pt x="16292" y="659"/>
                  <a:pt x="16245" y="607"/>
                  <a:pt x="16211" y="607"/>
                </a:cubicBezTo>
                <a:close/>
                <a:moveTo>
                  <a:pt x="13659" y="683"/>
                </a:moveTo>
                <a:cubicBezTo>
                  <a:pt x="13652" y="686"/>
                  <a:pt x="13641" y="692"/>
                  <a:pt x="13629" y="705"/>
                </a:cubicBezTo>
                <a:cubicBezTo>
                  <a:pt x="13596" y="739"/>
                  <a:pt x="13545" y="746"/>
                  <a:pt x="13513" y="721"/>
                </a:cubicBezTo>
                <a:cubicBezTo>
                  <a:pt x="13476" y="692"/>
                  <a:pt x="13418" y="726"/>
                  <a:pt x="13349" y="813"/>
                </a:cubicBezTo>
                <a:cubicBezTo>
                  <a:pt x="13269" y="914"/>
                  <a:pt x="13204" y="945"/>
                  <a:pt x="13108" y="927"/>
                </a:cubicBezTo>
                <a:cubicBezTo>
                  <a:pt x="12994" y="906"/>
                  <a:pt x="12985" y="918"/>
                  <a:pt x="13009" y="1019"/>
                </a:cubicBezTo>
                <a:cubicBezTo>
                  <a:pt x="13024" y="1082"/>
                  <a:pt x="13074" y="1182"/>
                  <a:pt x="13121" y="1247"/>
                </a:cubicBezTo>
                <a:cubicBezTo>
                  <a:pt x="13206" y="1364"/>
                  <a:pt x="13205" y="1365"/>
                  <a:pt x="13043" y="1485"/>
                </a:cubicBezTo>
                <a:cubicBezTo>
                  <a:pt x="12861" y="1620"/>
                  <a:pt x="12869" y="1663"/>
                  <a:pt x="13078" y="1686"/>
                </a:cubicBezTo>
                <a:cubicBezTo>
                  <a:pt x="13180" y="1697"/>
                  <a:pt x="13220" y="1726"/>
                  <a:pt x="13216" y="1789"/>
                </a:cubicBezTo>
                <a:cubicBezTo>
                  <a:pt x="13208" y="1903"/>
                  <a:pt x="13237" y="1901"/>
                  <a:pt x="13405" y="1772"/>
                </a:cubicBezTo>
                <a:cubicBezTo>
                  <a:pt x="13511" y="1692"/>
                  <a:pt x="13553" y="1680"/>
                  <a:pt x="13594" y="1729"/>
                </a:cubicBezTo>
                <a:cubicBezTo>
                  <a:pt x="13637" y="1780"/>
                  <a:pt x="13648" y="1762"/>
                  <a:pt x="13629" y="1632"/>
                </a:cubicBezTo>
                <a:cubicBezTo>
                  <a:pt x="13615" y="1535"/>
                  <a:pt x="13626" y="1430"/>
                  <a:pt x="13659" y="1382"/>
                </a:cubicBezTo>
                <a:cubicBezTo>
                  <a:pt x="13690" y="1337"/>
                  <a:pt x="13737" y="1222"/>
                  <a:pt x="13762" y="1127"/>
                </a:cubicBezTo>
                <a:cubicBezTo>
                  <a:pt x="13802" y="980"/>
                  <a:pt x="13799" y="954"/>
                  <a:pt x="13736" y="959"/>
                </a:cubicBezTo>
                <a:cubicBezTo>
                  <a:pt x="13681" y="965"/>
                  <a:pt x="13666" y="925"/>
                  <a:pt x="13676" y="802"/>
                </a:cubicBezTo>
                <a:cubicBezTo>
                  <a:pt x="13685" y="704"/>
                  <a:pt x="13681" y="673"/>
                  <a:pt x="13659" y="683"/>
                </a:cubicBezTo>
                <a:close/>
                <a:moveTo>
                  <a:pt x="15979" y="889"/>
                </a:moveTo>
                <a:cubicBezTo>
                  <a:pt x="15976" y="892"/>
                  <a:pt x="15990" y="917"/>
                  <a:pt x="16018" y="976"/>
                </a:cubicBezTo>
                <a:cubicBezTo>
                  <a:pt x="16050" y="1043"/>
                  <a:pt x="16083" y="1088"/>
                  <a:pt x="16095" y="1073"/>
                </a:cubicBezTo>
                <a:cubicBezTo>
                  <a:pt x="16107" y="1059"/>
                  <a:pt x="16083" y="1006"/>
                  <a:pt x="16039" y="954"/>
                </a:cubicBezTo>
                <a:cubicBezTo>
                  <a:pt x="16001" y="908"/>
                  <a:pt x="15982" y="885"/>
                  <a:pt x="15979" y="889"/>
                </a:cubicBezTo>
                <a:close/>
                <a:moveTo>
                  <a:pt x="16650" y="1290"/>
                </a:moveTo>
                <a:cubicBezTo>
                  <a:pt x="16632" y="1283"/>
                  <a:pt x="16624" y="1312"/>
                  <a:pt x="16624" y="1388"/>
                </a:cubicBezTo>
                <a:cubicBezTo>
                  <a:pt x="16624" y="1465"/>
                  <a:pt x="16641" y="1549"/>
                  <a:pt x="16659" y="1572"/>
                </a:cubicBezTo>
                <a:cubicBezTo>
                  <a:pt x="16677" y="1595"/>
                  <a:pt x="16698" y="1558"/>
                  <a:pt x="16706" y="1491"/>
                </a:cubicBezTo>
                <a:cubicBezTo>
                  <a:pt x="16714" y="1423"/>
                  <a:pt x="16698" y="1339"/>
                  <a:pt x="16672" y="1306"/>
                </a:cubicBezTo>
                <a:cubicBezTo>
                  <a:pt x="16663" y="1296"/>
                  <a:pt x="16656" y="1292"/>
                  <a:pt x="16650" y="1290"/>
                </a:cubicBezTo>
                <a:close/>
                <a:moveTo>
                  <a:pt x="17700" y="1295"/>
                </a:moveTo>
                <a:cubicBezTo>
                  <a:pt x="17658" y="1281"/>
                  <a:pt x="17601" y="1291"/>
                  <a:pt x="17554" y="1344"/>
                </a:cubicBezTo>
                <a:cubicBezTo>
                  <a:pt x="17511" y="1394"/>
                  <a:pt x="17463" y="1419"/>
                  <a:pt x="17446" y="1398"/>
                </a:cubicBezTo>
                <a:cubicBezTo>
                  <a:pt x="17430" y="1378"/>
                  <a:pt x="17416" y="1401"/>
                  <a:pt x="17416" y="1447"/>
                </a:cubicBezTo>
                <a:cubicBezTo>
                  <a:pt x="17416" y="1572"/>
                  <a:pt x="17741" y="1547"/>
                  <a:pt x="17761" y="1420"/>
                </a:cubicBezTo>
                <a:cubicBezTo>
                  <a:pt x="17771" y="1354"/>
                  <a:pt x="17743" y="1310"/>
                  <a:pt x="17700" y="1295"/>
                </a:cubicBezTo>
                <a:close/>
                <a:moveTo>
                  <a:pt x="16947" y="1621"/>
                </a:moveTo>
                <a:cubicBezTo>
                  <a:pt x="16949" y="1633"/>
                  <a:pt x="16963" y="1664"/>
                  <a:pt x="16995" y="1724"/>
                </a:cubicBezTo>
                <a:cubicBezTo>
                  <a:pt x="17038" y="1807"/>
                  <a:pt x="17091" y="1875"/>
                  <a:pt x="17111" y="1875"/>
                </a:cubicBezTo>
                <a:cubicBezTo>
                  <a:pt x="17175" y="1875"/>
                  <a:pt x="17204" y="1768"/>
                  <a:pt x="17162" y="1675"/>
                </a:cubicBezTo>
                <a:cubicBezTo>
                  <a:pt x="17134" y="1610"/>
                  <a:pt x="17112" y="1607"/>
                  <a:pt x="17089" y="1653"/>
                </a:cubicBezTo>
                <a:cubicBezTo>
                  <a:pt x="17065" y="1702"/>
                  <a:pt x="17039" y="1702"/>
                  <a:pt x="16986" y="1648"/>
                </a:cubicBezTo>
                <a:cubicBezTo>
                  <a:pt x="16958" y="1619"/>
                  <a:pt x="16946" y="1609"/>
                  <a:pt x="16947" y="1621"/>
                </a:cubicBezTo>
                <a:close/>
                <a:moveTo>
                  <a:pt x="18557" y="2060"/>
                </a:moveTo>
                <a:cubicBezTo>
                  <a:pt x="18539" y="2066"/>
                  <a:pt x="18520" y="2085"/>
                  <a:pt x="18497" y="2125"/>
                </a:cubicBezTo>
                <a:cubicBezTo>
                  <a:pt x="18446" y="2212"/>
                  <a:pt x="18424" y="2221"/>
                  <a:pt x="18367" y="2163"/>
                </a:cubicBezTo>
                <a:cubicBezTo>
                  <a:pt x="18311" y="2104"/>
                  <a:pt x="18292" y="2110"/>
                  <a:pt x="18251" y="2206"/>
                </a:cubicBezTo>
                <a:cubicBezTo>
                  <a:pt x="18213" y="2295"/>
                  <a:pt x="18216" y="2320"/>
                  <a:pt x="18260" y="2309"/>
                </a:cubicBezTo>
                <a:cubicBezTo>
                  <a:pt x="18295" y="2300"/>
                  <a:pt x="18319" y="2353"/>
                  <a:pt x="18320" y="2450"/>
                </a:cubicBezTo>
                <a:cubicBezTo>
                  <a:pt x="18321" y="2535"/>
                  <a:pt x="18350" y="2628"/>
                  <a:pt x="18385" y="2656"/>
                </a:cubicBezTo>
                <a:cubicBezTo>
                  <a:pt x="18468" y="2722"/>
                  <a:pt x="18502" y="2719"/>
                  <a:pt x="18535" y="2651"/>
                </a:cubicBezTo>
                <a:cubicBezTo>
                  <a:pt x="18551" y="2620"/>
                  <a:pt x="18582" y="2611"/>
                  <a:pt x="18604" y="2629"/>
                </a:cubicBezTo>
                <a:cubicBezTo>
                  <a:pt x="18675" y="2684"/>
                  <a:pt x="18649" y="2584"/>
                  <a:pt x="18574" y="2515"/>
                </a:cubicBezTo>
                <a:cubicBezTo>
                  <a:pt x="18508" y="2454"/>
                  <a:pt x="18511" y="2437"/>
                  <a:pt x="18583" y="2298"/>
                </a:cubicBezTo>
                <a:cubicBezTo>
                  <a:pt x="18641" y="2185"/>
                  <a:pt x="18646" y="2134"/>
                  <a:pt x="18609" y="2087"/>
                </a:cubicBezTo>
                <a:cubicBezTo>
                  <a:pt x="18590" y="2063"/>
                  <a:pt x="18574" y="2053"/>
                  <a:pt x="18557" y="2060"/>
                </a:cubicBezTo>
                <a:close/>
                <a:moveTo>
                  <a:pt x="17502" y="2168"/>
                </a:moveTo>
                <a:cubicBezTo>
                  <a:pt x="17456" y="2170"/>
                  <a:pt x="17416" y="2219"/>
                  <a:pt x="17416" y="2293"/>
                </a:cubicBezTo>
                <a:cubicBezTo>
                  <a:pt x="17416" y="2394"/>
                  <a:pt x="17479" y="2399"/>
                  <a:pt x="17545" y="2298"/>
                </a:cubicBezTo>
                <a:cubicBezTo>
                  <a:pt x="17581" y="2245"/>
                  <a:pt x="17581" y="2209"/>
                  <a:pt x="17550" y="2184"/>
                </a:cubicBezTo>
                <a:cubicBezTo>
                  <a:pt x="17534" y="2172"/>
                  <a:pt x="17518" y="2168"/>
                  <a:pt x="17502" y="2168"/>
                </a:cubicBezTo>
                <a:close/>
                <a:moveTo>
                  <a:pt x="16736" y="2211"/>
                </a:moveTo>
                <a:cubicBezTo>
                  <a:pt x="16712" y="2210"/>
                  <a:pt x="16730" y="2248"/>
                  <a:pt x="16792" y="2358"/>
                </a:cubicBezTo>
                <a:cubicBezTo>
                  <a:pt x="16874" y="2503"/>
                  <a:pt x="16880" y="2541"/>
                  <a:pt x="16827" y="2596"/>
                </a:cubicBezTo>
                <a:cubicBezTo>
                  <a:pt x="16776" y="2649"/>
                  <a:pt x="16748" y="2626"/>
                  <a:pt x="16685" y="2477"/>
                </a:cubicBezTo>
                <a:cubicBezTo>
                  <a:pt x="16624" y="2333"/>
                  <a:pt x="16603" y="2312"/>
                  <a:pt x="16590" y="2390"/>
                </a:cubicBezTo>
                <a:cubicBezTo>
                  <a:pt x="16562" y="2553"/>
                  <a:pt x="16607" y="2630"/>
                  <a:pt x="16805" y="2754"/>
                </a:cubicBezTo>
                <a:cubicBezTo>
                  <a:pt x="16945" y="2841"/>
                  <a:pt x="17007" y="2853"/>
                  <a:pt x="17050" y="2808"/>
                </a:cubicBezTo>
                <a:cubicBezTo>
                  <a:pt x="17112" y="2744"/>
                  <a:pt x="17066" y="2625"/>
                  <a:pt x="16943" y="2526"/>
                </a:cubicBezTo>
                <a:cubicBezTo>
                  <a:pt x="16913" y="2502"/>
                  <a:pt x="16891" y="2433"/>
                  <a:pt x="16891" y="2374"/>
                </a:cubicBezTo>
                <a:cubicBezTo>
                  <a:pt x="16891" y="2315"/>
                  <a:pt x="16880" y="2266"/>
                  <a:pt x="16870" y="2266"/>
                </a:cubicBezTo>
                <a:cubicBezTo>
                  <a:pt x="16860" y="2266"/>
                  <a:pt x="16818" y="2249"/>
                  <a:pt x="16775" y="2228"/>
                </a:cubicBezTo>
                <a:cubicBezTo>
                  <a:pt x="16758" y="2220"/>
                  <a:pt x="16744" y="2212"/>
                  <a:pt x="16736" y="2211"/>
                </a:cubicBezTo>
                <a:close/>
                <a:moveTo>
                  <a:pt x="12798" y="2309"/>
                </a:moveTo>
                <a:lnTo>
                  <a:pt x="12734" y="2428"/>
                </a:lnTo>
                <a:cubicBezTo>
                  <a:pt x="12698" y="2492"/>
                  <a:pt x="12680" y="2566"/>
                  <a:pt x="12695" y="2596"/>
                </a:cubicBezTo>
                <a:cubicBezTo>
                  <a:pt x="12765" y="2739"/>
                  <a:pt x="12873" y="2600"/>
                  <a:pt x="12828" y="2423"/>
                </a:cubicBezTo>
                <a:lnTo>
                  <a:pt x="12798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0" y="2787"/>
                  <a:pt x="18690" y="2802"/>
                </a:cubicBezTo>
                <a:cubicBezTo>
                  <a:pt x="18690" y="2818"/>
                  <a:pt x="18718" y="2804"/>
                  <a:pt x="18751" y="2770"/>
                </a:cubicBezTo>
                <a:cubicBezTo>
                  <a:pt x="18783" y="2736"/>
                  <a:pt x="18825" y="2726"/>
                  <a:pt x="18845" y="2748"/>
                </a:cubicBezTo>
                <a:cubicBezTo>
                  <a:pt x="18865" y="2771"/>
                  <a:pt x="18863" y="2755"/>
                  <a:pt x="18845" y="2716"/>
                </a:cubicBezTo>
                <a:cubicBezTo>
                  <a:pt x="18833" y="2688"/>
                  <a:pt x="18821" y="2679"/>
                  <a:pt x="18807" y="2678"/>
                </a:cubicBezTo>
                <a:close/>
                <a:moveTo>
                  <a:pt x="17976" y="2786"/>
                </a:moveTo>
                <a:cubicBezTo>
                  <a:pt x="17970" y="2775"/>
                  <a:pt x="17956" y="2808"/>
                  <a:pt x="17933" y="2873"/>
                </a:cubicBezTo>
                <a:cubicBezTo>
                  <a:pt x="17861" y="3073"/>
                  <a:pt x="17867" y="3106"/>
                  <a:pt x="17963" y="3274"/>
                </a:cubicBezTo>
                <a:cubicBezTo>
                  <a:pt x="18068" y="3458"/>
                  <a:pt x="18096" y="3471"/>
                  <a:pt x="18023" y="3301"/>
                </a:cubicBezTo>
                <a:cubicBezTo>
                  <a:pt x="17994" y="3233"/>
                  <a:pt x="17977" y="3076"/>
                  <a:pt x="17980" y="2954"/>
                </a:cubicBezTo>
                <a:cubicBezTo>
                  <a:pt x="17983" y="2851"/>
                  <a:pt x="17982" y="2797"/>
                  <a:pt x="17976" y="2786"/>
                </a:cubicBezTo>
                <a:close/>
                <a:moveTo>
                  <a:pt x="18131" y="2835"/>
                </a:moveTo>
                <a:cubicBezTo>
                  <a:pt x="18124" y="2843"/>
                  <a:pt x="18123" y="2883"/>
                  <a:pt x="18122" y="2954"/>
                </a:cubicBezTo>
                <a:cubicBezTo>
                  <a:pt x="18121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8" y="2826"/>
                  <a:pt x="18131" y="2835"/>
                </a:cubicBezTo>
                <a:close/>
                <a:moveTo>
                  <a:pt x="17644" y="2905"/>
                </a:moveTo>
                <a:cubicBezTo>
                  <a:pt x="17634" y="2909"/>
                  <a:pt x="17622" y="2919"/>
                  <a:pt x="17610" y="2932"/>
                </a:cubicBezTo>
                <a:cubicBezTo>
                  <a:pt x="17576" y="2968"/>
                  <a:pt x="17550" y="2974"/>
                  <a:pt x="17550" y="2949"/>
                </a:cubicBezTo>
                <a:cubicBezTo>
                  <a:pt x="17550" y="2924"/>
                  <a:pt x="17526" y="2935"/>
                  <a:pt x="17498" y="2970"/>
                </a:cubicBezTo>
                <a:cubicBezTo>
                  <a:pt x="17460" y="3018"/>
                  <a:pt x="17463" y="3065"/>
                  <a:pt x="17515" y="3165"/>
                </a:cubicBezTo>
                <a:cubicBezTo>
                  <a:pt x="17563" y="3257"/>
                  <a:pt x="17572" y="3316"/>
                  <a:pt x="17541" y="3355"/>
                </a:cubicBezTo>
                <a:cubicBezTo>
                  <a:pt x="17510" y="3394"/>
                  <a:pt x="17512" y="3449"/>
                  <a:pt x="17545" y="3529"/>
                </a:cubicBezTo>
                <a:cubicBezTo>
                  <a:pt x="17593" y="3640"/>
                  <a:pt x="17617" y="3655"/>
                  <a:pt x="17769" y="3670"/>
                </a:cubicBezTo>
                <a:cubicBezTo>
                  <a:pt x="17816" y="3674"/>
                  <a:pt x="17830" y="3727"/>
                  <a:pt x="17821" y="3848"/>
                </a:cubicBezTo>
                <a:cubicBezTo>
                  <a:pt x="17809" y="4000"/>
                  <a:pt x="17820" y="4016"/>
                  <a:pt x="17920" y="4016"/>
                </a:cubicBezTo>
                <a:cubicBezTo>
                  <a:pt x="17982" y="4016"/>
                  <a:pt x="18044" y="3995"/>
                  <a:pt x="18058" y="3968"/>
                </a:cubicBezTo>
                <a:cubicBezTo>
                  <a:pt x="18071" y="3940"/>
                  <a:pt x="18055" y="3927"/>
                  <a:pt x="18023" y="3935"/>
                </a:cubicBezTo>
                <a:cubicBezTo>
                  <a:pt x="17992" y="3944"/>
                  <a:pt x="17963" y="3892"/>
                  <a:pt x="17954" y="3821"/>
                </a:cubicBezTo>
                <a:cubicBezTo>
                  <a:pt x="17946" y="3751"/>
                  <a:pt x="17889" y="3606"/>
                  <a:pt x="17829" y="3496"/>
                </a:cubicBezTo>
                <a:cubicBezTo>
                  <a:pt x="17765" y="3377"/>
                  <a:pt x="17737" y="3277"/>
                  <a:pt x="17761" y="3247"/>
                </a:cubicBezTo>
                <a:cubicBezTo>
                  <a:pt x="17784" y="3217"/>
                  <a:pt x="17774" y="3128"/>
                  <a:pt x="17735" y="3030"/>
                </a:cubicBezTo>
                <a:cubicBezTo>
                  <a:pt x="17696" y="2931"/>
                  <a:pt x="17675" y="2895"/>
                  <a:pt x="17644" y="2905"/>
                </a:cubicBezTo>
                <a:close/>
                <a:moveTo>
                  <a:pt x="16667" y="2992"/>
                </a:moveTo>
                <a:cubicBezTo>
                  <a:pt x="16652" y="2991"/>
                  <a:pt x="16632" y="2995"/>
                  <a:pt x="16616" y="3003"/>
                </a:cubicBezTo>
                <a:cubicBezTo>
                  <a:pt x="16581" y="3021"/>
                  <a:pt x="16595" y="3033"/>
                  <a:pt x="16646" y="3035"/>
                </a:cubicBezTo>
                <a:cubicBezTo>
                  <a:pt x="16692" y="3038"/>
                  <a:pt x="16716" y="3021"/>
                  <a:pt x="16702" y="3003"/>
                </a:cubicBezTo>
                <a:cubicBezTo>
                  <a:pt x="16695" y="2994"/>
                  <a:pt x="16683" y="2993"/>
                  <a:pt x="16667" y="2992"/>
                </a:cubicBezTo>
                <a:close/>
                <a:moveTo>
                  <a:pt x="18759" y="3122"/>
                </a:moveTo>
                <a:cubicBezTo>
                  <a:pt x="18714" y="3134"/>
                  <a:pt x="18647" y="3212"/>
                  <a:pt x="18647" y="3268"/>
                </a:cubicBezTo>
                <a:cubicBezTo>
                  <a:pt x="18647" y="3295"/>
                  <a:pt x="18687" y="3284"/>
                  <a:pt x="18733" y="3247"/>
                </a:cubicBezTo>
                <a:cubicBezTo>
                  <a:pt x="18780" y="3210"/>
                  <a:pt x="18806" y="3159"/>
                  <a:pt x="18794" y="3133"/>
                </a:cubicBezTo>
                <a:cubicBezTo>
                  <a:pt x="18787" y="3120"/>
                  <a:pt x="18774" y="3118"/>
                  <a:pt x="18759" y="3122"/>
                </a:cubicBezTo>
                <a:close/>
                <a:moveTo>
                  <a:pt x="18376" y="3268"/>
                </a:moveTo>
                <a:cubicBezTo>
                  <a:pt x="18369" y="3263"/>
                  <a:pt x="18355" y="3274"/>
                  <a:pt x="18329" y="3301"/>
                </a:cubicBezTo>
                <a:cubicBezTo>
                  <a:pt x="18294" y="3338"/>
                  <a:pt x="18254" y="3354"/>
                  <a:pt x="18238" y="3334"/>
                </a:cubicBezTo>
                <a:cubicBezTo>
                  <a:pt x="18222" y="3314"/>
                  <a:pt x="18208" y="3319"/>
                  <a:pt x="18208" y="3350"/>
                </a:cubicBezTo>
                <a:cubicBezTo>
                  <a:pt x="18208" y="3380"/>
                  <a:pt x="18222" y="3421"/>
                  <a:pt x="18238" y="3442"/>
                </a:cubicBezTo>
                <a:cubicBezTo>
                  <a:pt x="18288" y="3504"/>
                  <a:pt x="18359" y="3451"/>
                  <a:pt x="18376" y="3339"/>
                </a:cubicBezTo>
                <a:cubicBezTo>
                  <a:pt x="18383" y="3296"/>
                  <a:pt x="18383" y="3274"/>
                  <a:pt x="18376" y="3268"/>
                </a:cubicBezTo>
                <a:close/>
                <a:moveTo>
                  <a:pt x="10607" y="3426"/>
                </a:moveTo>
                <a:cubicBezTo>
                  <a:pt x="10582" y="3426"/>
                  <a:pt x="10571" y="3449"/>
                  <a:pt x="10586" y="3480"/>
                </a:cubicBezTo>
                <a:cubicBezTo>
                  <a:pt x="10601" y="3510"/>
                  <a:pt x="10623" y="3534"/>
                  <a:pt x="10633" y="3534"/>
                </a:cubicBezTo>
                <a:cubicBezTo>
                  <a:pt x="10644" y="3534"/>
                  <a:pt x="10655" y="3510"/>
                  <a:pt x="10655" y="3480"/>
                </a:cubicBezTo>
                <a:cubicBezTo>
                  <a:pt x="10655" y="3449"/>
                  <a:pt x="10633" y="3426"/>
                  <a:pt x="10607" y="3426"/>
                </a:cubicBezTo>
                <a:close/>
                <a:moveTo>
                  <a:pt x="17257" y="3778"/>
                </a:moveTo>
                <a:cubicBezTo>
                  <a:pt x="17146" y="3747"/>
                  <a:pt x="17055" y="3995"/>
                  <a:pt x="17162" y="4130"/>
                </a:cubicBezTo>
                <a:cubicBezTo>
                  <a:pt x="17226" y="4210"/>
                  <a:pt x="17254" y="4220"/>
                  <a:pt x="17218" y="4147"/>
                </a:cubicBezTo>
                <a:cubicBezTo>
                  <a:pt x="17204" y="4117"/>
                  <a:pt x="17231" y="4044"/>
                  <a:pt x="17279" y="3984"/>
                </a:cubicBezTo>
                <a:cubicBezTo>
                  <a:pt x="17353" y="3891"/>
                  <a:pt x="17358" y="3867"/>
                  <a:pt x="17304" y="3811"/>
                </a:cubicBezTo>
                <a:cubicBezTo>
                  <a:pt x="17288" y="3793"/>
                  <a:pt x="17273" y="3782"/>
                  <a:pt x="17257" y="3778"/>
                </a:cubicBezTo>
                <a:close/>
                <a:moveTo>
                  <a:pt x="16857" y="4331"/>
                </a:moveTo>
                <a:cubicBezTo>
                  <a:pt x="16852" y="4337"/>
                  <a:pt x="16849" y="4353"/>
                  <a:pt x="16848" y="4385"/>
                </a:cubicBezTo>
                <a:cubicBezTo>
                  <a:pt x="16846" y="4443"/>
                  <a:pt x="16859" y="4479"/>
                  <a:pt x="16874" y="4461"/>
                </a:cubicBezTo>
                <a:cubicBezTo>
                  <a:pt x="16889" y="4443"/>
                  <a:pt x="16887" y="4392"/>
                  <a:pt x="16874" y="4353"/>
                </a:cubicBezTo>
                <a:cubicBezTo>
                  <a:pt x="16867" y="4330"/>
                  <a:pt x="16861" y="4325"/>
                  <a:pt x="16857" y="4331"/>
                </a:cubicBezTo>
                <a:close/>
                <a:moveTo>
                  <a:pt x="16500" y="5252"/>
                </a:moveTo>
                <a:cubicBezTo>
                  <a:pt x="16495" y="5255"/>
                  <a:pt x="16497" y="5269"/>
                  <a:pt x="16508" y="5301"/>
                </a:cubicBezTo>
                <a:cubicBezTo>
                  <a:pt x="16524" y="5347"/>
                  <a:pt x="16549" y="5432"/>
                  <a:pt x="16564" y="5485"/>
                </a:cubicBezTo>
                <a:cubicBezTo>
                  <a:pt x="16597" y="5601"/>
                  <a:pt x="16621" y="5604"/>
                  <a:pt x="16728" y="5502"/>
                </a:cubicBezTo>
                <a:cubicBezTo>
                  <a:pt x="16821" y="5412"/>
                  <a:pt x="16793" y="5305"/>
                  <a:pt x="16680" y="5328"/>
                </a:cubicBezTo>
                <a:cubicBezTo>
                  <a:pt x="16638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0" y="5442"/>
                </a:moveTo>
                <a:cubicBezTo>
                  <a:pt x="18674" y="5430"/>
                  <a:pt x="18612" y="5452"/>
                  <a:pt x="18553" y="5491"/>
                </a:cubicBezTo>
                <a:cubicBezTo>
                  <a:pt x="18493" y="5530"/>
                  <a:pt x="18422" y="5551"/>
                  <a:pt x="18393" y="5540"/>
                </a:cubicBezTo>
                <a:cubicBezTo>
                  <a:pt x="18365" y="5528"/>
                  <a:pt x="18306" y="5541"/>
                  <a:pt x="18260" y="5572"/>
                </a:cubicBezTo>
                <a:cubicBezTo>
                  <a:pt x="18201" y="5612"/>
                  <a:pt x="18160" y="5608"/>
                  <a:pt x="18122" y="5561"/>
                </a:cubicBezTo>
                <a:cubicBezTo>
                  <a:pt x="18080" y="5509"/>
                  <a:pt x="18072" y="5513"/>
                  <a:pt x="18083" y="5572"/>
                </a:cubicBezTo>
                <a:cubicBezTo>
                  <a:pt x="18101" y="5665"/>
                  <a:pt x="17860" y="5848"/>
                  <a:pt x="17769" y="5811"/>
                </a:cubicBezTo>
                <a:cubicBezTo>
                  <a:pt x="17729" y="5794"/>
                  <a:pt x="17735" y="5820"/>
                  <a:pt x="17786" y="5870"/>
                </a:cubicBezTo>
                <a:cubicBezTo>
                  <a:pt x="17867" y="5949"/>
                  <a:pt x="17864" y="5952"/>
                  <a:pt x="17726" y="6038"/>
                </a:cubicBezTo>
                <a:cubicBezTo>
                  <a:pt x="17647" y="6088"/>
                  <a:pt x="17562" y="6114"/>
                  <a:pt x="17541" y="6098"/>
                </a:cubicBezTo>
                <a:cubicBezTo>
                  <a:pt x="17520" y="6081"/>
                  <a:pt x="17502" y="6105"/>
                  <a:pt x="17502" y="6147"/>
                </a:cubicBezTo>
                <a:cubicBezTo>
                  <a:pt x="17502" y="6249"/>
                  <a:pt x="17265" y="6530"/>
                  <a:pt x="17223" y="6477"/>
                </a:cubicBezTo>
                <a:cubicBezTo>
                  <a:pt x="17204" y="6454"/>
                  <a:pt x="17203" y="6502"/>
                  <a:pt x="17218" y="6580"/>
                </a:cubicBezTo>
                <a:cubicBezTo>
                  <a:pt x="17249" y="6733"/>
                  <a:pt x="17152" y="6890"/>
                  <a:pt x="17068" y="6824"/>
                </a:cubicBezTo>
                <a:cubicBezTo>
                  <a:pt x="17042" y="6804"/>
                  <a:pt x="17008" y="6822"/>
                  <a:pt x="16995" y="6868"/>
                </a:cubicBezTo>
                <a:cubicBezTo>
                  <a:pt x="16963" y="6971"/>
                  <a:pt x="17114" y="7168"/>
                  <a:pt x="17261" y="7214"/>
                </a:cubicBezTo>
                <a:cubicBezTo>
                  <a:pt x="17427" y="7267"/>
                  <a:pt x="17432" y="7326"/>
                  <a:pt x="17283" y="7437"/>
                </a:cubicBezTo>
                <a:cubicBezTo>
                  <a:pt x="17157" y="7530"/>
                  <a:pt x="17158" y="7537"/>
                  <a:pt x="17244" y="7578"/>
                </a:cubicBezTo>
                <a:cubicBezTo>
                  <a:pt x="17350" y="7627"/>
                  <a:pt x="17318" y="7735"/>
                  <a:pt x="17197" y="7735"/>
                </a:cubicBezTo>
                <a:cubicBezTo>
                  <a:pt x="17087" y="7735"/>
                  <a:pt x="17043" y="7838"/>
                  <a:pt x="17132" y="7881"/>
                </a:cubicBezTo>
                <a:cubicBezTo>
                  <a:pt x="17175" y="7902"/>
                  <a:pt x="17225" y="7873"/>
                  <a:pt x="17261" y="7811"/>
                </a:cubicBezTo>
                <a:cubicBezTo>
                  <a:pt x="17319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6"/>
                  <a:pt x="17477" y="8131"/>
                </a:cubicBezTo>
                <a:cubicBezTo>
                  <a:pt x="17521" y="8084"/>
                  <a:pt x="17552" y="8080"/>
                  <a:pt x="17571" y="8120"/>
                </a:cubicBezTo>
                <a:cubicBezTo>
                  <a:pt x="17587" y="8152"/>
                  <a:pt x="17638" y="8174"/>
                  <a:pt x="17687" y="8174"/>
                </a:cubicBezTo>
                <a:cubicBezTo>
                  <a:pt x="17740" y="8174"/>
                  <a:pt x="17786" y="8222"/>
                  <a:pt x="17799" y="8288"/>
                </a:cubicBezTo>
                <a:cubicBezTo>
                  <a:pt x="17817" y="8373"/>
                  <a:pt x="17837" y="8382"/>
                  <a:pt x="17881" y="8336"/>
                </a:cubicBezTo>
                <a:cubicBezTo>
                  <a:pt x="17946" y="8269"/>
                  <a:pt x="18118" y="8356"/>
                  <a:pt x="18118" y="8456"/>
                </a:cubicBezTo>
                <a:cubicBezTo>
                  <a:pt x="18118" y="8487"/>
                  <a:pt x="18143" y="8496"/>
                  <a:pt x="18174" y="8472"/>
                </a:cubicBezTo>
                <a:cubicBezTo>
                  <a:pt x="18204" y="8448"/>
                  <a:pt x="18273" y="8436"/>
                  <a:pt x="18329" y="8445"/>
                </a:cubicBezTo>
                <a:cubicBezTo>
                  <a:pt x="18384" y="8454"/>
                  <a:pt x="18460" y="8430"/>
                  <a:pt x="18492" y="8396"/>
                </a:cubicBezTo>
                <a:cubicBezTo>
                  <a:pt x="18564" y="8321"/>
                  <a:pt x="18625" y="8413"/>
                  <a:pt x="18587" y="8537"/>
                </a:cubicBezTo>
                <a:cubicBezTo>
                  <a:pt x="18568" y="8600"/>
                  <a:pt x="18579" y="8607"/>
                  <a:pt x="18647" y="8564"/>
                </a:cubicBezTo>
                <a:cubicBezTo>
                  <a:pt x="18695" y="8534"/>
                  <a:pt x="18772" y="8485"/>
                  <a:pt x="18819" y="8456"/>
                </a:cubicBezTo>
                <a:cubicBezTo>
                  <a:pt x="18876" y="8420"/>
                  <a:pt x="18917" y="8418"/>
                  <a:pt x="18936" y="8456"/>
                </a:cubicBezTo>
                <a:cubicBezTo>
                  <a:pt x="18955" y="8495"/>
                  <a:pt x="18980" y="8495"/>
                  <a:pt x="19017" y="8456"/>
                </a:cubicBezTo>
                <a:cubicBezTo>
                  <a:pt x="19048" y="8424"/>
                  <a:pt x="19083" y="8414"/>
                  <a:pt x="19099" y="8434"/>
                </a:cubicBezTo>
                <a:cubicBezTo>
                  <a:pt x="19170" y="8523"/>
                  <a:pt x="19122" y="8289"/>
                  <a:pt x="19043" y="8163"/>
                </a:cubicBezTo>
                <a:cubicBezTo>
                  <a:pt x="18995" y="8086"/>
                  <a:pt x="18953" y="8004"/>
                  <a:pt x="18953" y="7984"/>
                </a:cubicBezTo>
                <a:cubicBezTo>
                  <a:pt x="18953" y="7964"/>
                  <a:pt x="18899" y="7855"/>
                  <a:pt x="18832" y="7746"/>
                </a:cubicBezTo>
                <a:cubicBezTo>
                  <a:pt x="18751" y="7611"/>
                  <a:pt x="18605" y="7489"/>
                  <a:pt x="18385" y="7361"/>
                </a:cubicBezTo>
                <a:cubicBezTo>
                  <a:pt x="18084" y="7186"/>
                  <a:pt x="18063" y="7160"/>
                  <a:pt x="18139" y="7090"/>
                </a:cubicBezTo>
                <a:cubicBezTo>
                  <a:pt x="18185" y="7048"/>
                  <a:pt x="18206" y="7014"/>
                  <a:pt x="18187" y="7014"/>
                </a:cubicBezTo>
                <a:cubicBezTo>
                  <a:pt x="18167" y="7014"/>
                  <a:pt x="18227" y="6910"/>
                  <a:pt x="18320" y="6781"/>
                </a:cubicBezTo>
                <a:cubicBezTo>
                  <a:pt x="18413" y="6652"/>
                  <a:pt x="18506" y="6556"/>
                  <a:pt x="18527" y="6564"/>
                </a:cubicBezTo>
                <a:cubicBezTo>
                  <a:pt x="18547" y="6572"/>
                  <a:pt x="18554" y="6555"/>
                  <a:pt x="18540" y="6526"/>
                </a:cubicBezTo>
                <a:cubicBezTo>
                  <a:pt x="18526" y="6498"/>
                  <a:pt x="18532" y="6407"/>
                  <a:pt x="18557" y="6326"/>
                </a:cubicBezTo>
                <a:cubicBezTo>
                  <a:pt x="18628" y="6091"/>
                  <a:pt x="18722" y="5467"/>
                  <a:pt x="18690" y="5442"/>
                </a:cubicBezTo>
                <a:close/>
                <a:moveTo>
                  <a:pt x="16022" y="8011"/>
                </a:moveTo>
                <a:lnTo>
                  <a:pt x="16005" y="8228"/>
                </a:lnTo>
                <a:cubicBezTo>
                  <a:pt x="15983" y="8513"/>
                  <a:pt x="16001" y="8584"/>
                  <a:pt x="16078" y="8505"/>
                </a:cubicBezTo>
                <a:cubicBezTo>
                  <a:pt x="16122" y="8458"/>
                  <a:pt x="16148" y="8472"/>
                  <a:pt x="16185" y="8559"/>
                </a:cubicBezTo>
                <a:cubicBezTo>
                  <a:pt x="16239" y="8686"/>
                  <a:pt x="16239" y="8687"/>
                  <a:pt x="16336" y="8640"/>
                </a:cubicBezTo>
                <a:cubicBezTo>
                  <a:pt x="16374" y="8622"/>
                  <a:pt x="16405" y="8569"/>
                  <a:pt x="16405" y="8526"/>
                </a:cubicBezTo>
                <a:cubicBezTo>
                  <a:pt x="16405" y="8483"/>
                  <a:pt x="16434" y="8435"/>
                  <a:pt x="16469" y="8418"/>
                </a:cubicBezTo>
                <a:cubicBezTo>
                  <a:pt x="16505" y="8401"/>
                  <a:pt x="16534" y="8330"/>
                  <a:pt x="16530" y="8261"/>
                </a:cubicBezTo>
                <a:cubicBezTo>
                  <a:pt x="16523" y="8163"/>
                  <a:pt x="16496" y="8136"/>
                  <a:pt x="16418" y="8147"/>
                </a:cubicBezTo>
                <a:cubicBezTo>
                  <a:pt x="16362" y="8155"/>
                  <a:pt x="16303" y="8177"/>
                  <a:pt x="16289" y="8196"/>
                </a:cubicBezTo>
                <a:cubicBezTo>
                  <a:pt x="16274" y="8214"/>
                  <a:pt x="16209" y="8179"/>
                  <a:pt x="16142" y="8120"/>
                </a:cubicBezTo>
                <a:lnTo>
                  <a:pt x="16022" y="8011"/>
                </a:lnTo>
                <a:close/>
                <a:moveTo>
                  <a:pt x="17266" y="8488"/>
                </a:moveTo>
                <a:cubicBezTo>
                  <a:pt x="17231" y="8471"/>
                  <a:pt x="17194" y="8497"/>
                  <a:pt x="17180" y="8542"/>
                </a:cubicBezTo>
                <a:cubicBezTo>
                  <a:pt x="17166" y="8588"/>
                  <a:pt x="17135" y="8610"/>
                  <a:pt x="17111" y="8591"/>
                </a:cubicBezTo>
                <a:cubicBezTo>
                  <a:pt x="17048" y="8542"/>
                  <a:pt x="17056" y="8804"/>
                  <a:pt x="17119" y="8884"/>
                </a:cubicBezTo>
                <a:cubicBezTo>
                  <a:pt x="17148" y="8920"/>
                  <a:pt x="17181" y="8949"/>
                  <a:pt x="17193" y="8949"/>
                </a:cubicBezTo>
                <a:cubicBezTo>
                  <a:pt x="17204" y="8949"/>
                  <a:pt x="17200" y="8931"/>
                  <a:pt x="17184" y="8911"/>
                </a:cubicBezTo>
                <a:cubicBezTo>
                  <a:pt x="17168" y="8891"/>
                  <a:pt x="17187" y="8831"/>
                  <a:pt x="17227" y="8776"/>
                </a:cubicBezTo>
                <a:cubicBezTo>
                  <a:pt x="17267" y="8720"/>
                  <a:pt x="17284" y="8673"/>
                  <a:pt x="17266" y="8673"/>
                </a:cubicBezTo>
                <a:cubicBezTo>
                  <a:pt x="17247" y="8673"/>
                  <a:pt x="17251" y="8639"/>
                  <a:pt x="17279" y="8597"/>
                </a:cubicBezTo>
                <a:cubicBezTo>
                  <a:pt x="17317" y="8538"/>
                  <a:pt x="17314" y="8512"/>
                  <a:pt x="17266" y="8488"/>
                </a:cubicBezTo>
                <a:close/>
                <a:moveTo>
                  <a:pt x="16538" y="10304"/>
                </a:moveTo>
                <a:cubicBezTo>
                  <a:pt x="16693" y="10310"/>
                  <a:pt x="16801" y="10373"/>
                  <a:pt x="16801" y="10478"/>
                </a:cubicBezTo>
                <a:cubicBezTo>
                  <a:pt x="16801" y="10530"/>
                  <a:pt x="16862" y="10650"/>
                  <a:pt x="16934" y="10743"/>
                </a:cubicBezTo>
                <a:cubicBezTo>
                  <a:pt x="17055" y="10900"/>
                  <a:pt x="17062" y="10928"/>
                  <a:pt x="17020" y="11117"/>
                </a:cubicBezTo>
                <a:cubicBezTo>
                  <a:pt x="16924" y="11554"/>
                  <a:pt x="17047" y="11831"/>
                  <a:pt x="17898" y="13047"/>
                </a:cubicBezTo>
                <a:cubicBezTo>
                  <a:pt x="18981" y="14591"/>
                  <a:pt x="19296" y="15095"/>
                  <a:pt x="19723" y="15990"/>
                </a:cubicBezTo>
                <a:cubicBezTo>
                  <a:pt x="20186" y="16959"/>
                  <a:pt x="20348" y="17833"/>
                  <a:pt x="20210" y="18576"/>
                </a:cubicBezTo>
                <a:cubicBezTo>
                  <a:pt x="20127" y="19018"/>
                  <a:pt x="19939" y="19554"/>
                  <a:pt x="19753" y="19871"/>
                </a:cubicBezTo>
                <a:cubicBezTo>
                  <a:pt x="19641" y="20062"/>
                  <a:pt x="19579" y="20108"/>
                  <a:pt x="19392" y="20158"/>
                </a:cubicBezTo>
                <a:cubicBezTo>
                  <a:pt x="19268" y="20192"/>
                  <a:pt x="18995" y="20219"/>
                  <a:pt x="18785" y="20218"/>
                </a:cubicBezTo>
                <a:cubicBezTo>
                  <a:pt x="18209" y="20214"/>
                  <a:pt x="17914" y="20104"/>
                  <a:pt x="16061" y="19226"/>
                </a:cubicBezTo>
                <a:cubicBezTo>
                  <a:pt x="14963" y="18706"/>
                  <a:pt x="14099" y="18452"/>
                  <a:pt x="13134" y="18364"/>
                </a:cubicBezTo>
                <a:cubicBezTo>
                  <a:pt x="12753" y="18329"/>
                  <a:pt x="11859" y="18434"/>
                  <a:pt x="11361" y="18570"/>
                </a:cubicBezTo>
                <a:cubicBezTo>
                  <a:pt x="11254" y="18599"/>
                  <a:pt x="11149" y="18601"/>
                  <a:pt x="11128" y="18576"/>
                </a:cubicBezTo>
                <a:cubicBezTo>
                  <a:pt x="11108" y="18550"/>
                  <a:pt x="11182" y="18376"/>
                  <a:pt x="11292" y="18191"/>
                </a:cubicBezTo>
                <a:lnTo>
                  <a:pt x="11490" y="17855"/>
                </a:lnTo>
                <a:lnTo>
                  <a:pt x="12553" y="17849"/>
                </a:lnTo>
                <a:cubicBezTo>
                  <a:pt x="14244" y="17841"/>
                  <a:pt x="14830" y="17797"/>
                  <a:pt x="15376" y="17643"/>
                </a:cubicBezTo>
                <a:cubicBezTo>
                  <a:pt x="15642" y="17568"/>
                  <a:pt x="15887" y="17487"/>
                  <a:pt x="15923" y="17459"/>
                </a:cubicBezTo>
                <a:cubicBezTo>
                  <a:pt x="15978" y="17416"/>
                  <a:pt x="15995" y="16936"/>
                  <a:pt x="16043" y="14353"/>
                </a:cubicBezTo>
                <a:cubicBezTo>
                  <a:pt x="16075" y="12673"/>
                  <a:pt x="16116" y="11088"/>
                  <a:pt x="16134" y="10830"/>
                </a:cubicBezTo>
                <a:lnTo>
                  <a:pt x="16164" y="10358"/>
                </a:lnTo>
                <a:lnTo>
                  <a:pt x="16370" y="10315"/>
                </a:lnTo>
                <a:cubicBezTo>
                  <a:pt x="16430" y="10302"/>
                  <a:pt x="16487" y="10302"/>
                  <a:pt x="16538" y="1030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9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450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53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451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2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56" name="Google Shape;972;p13"/>
          <p:cNvGrpSpPr/>
          <p:nvPr/>
        </p:nvGrpSpPr>
        <p:grpSpPr>
          <a:xfrm>
            <a:off x="7487283" y="2631232"/>
            <a:ext cx="304827" cy="321125"/>
            <a:chOff x="0" y="0"/>
            <a:chExt cx="304826" cy="321123"/>
          </a:xfrm>
        </p:grpSpPr>
        <p:sp>
          <p:nvSpPr>
            <p:cNvPr id="2454" name="Google Shape;973;p13"/>
            <p:cNvSpPr/>
            <p:nvPr/>
          </p:nvSpPr>
          <p:spPr>
            <a:xfrm>
              <a:off x="-1" y="0"/>
              <a:ext cx="304828" cy="321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5" name="Google Shape;974;p13"/>
            <p:cNvSpPr/>
            <p:nvPr/>
          </p:nvSpPr>
          <p:spPr>
            <a:xfrm>
              <a:off x="119634" y="119677"/>
              <a:ext cx="72604" cy="75035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59" name="Google Shape;972;p13"/>
          <p:cNvGrpSpPr/>
          <p:nvPr/>
        </p:nvGrpSpPr>
        <p:grpSpPr>
          <a:xfrm>
            <a:off x="3882708" y="2907710"/>
            <a:ext cx="238348" cy="251091"/>
            <a:chOff x="0" y="0"/>
            <a:chExt cx="238347" cy="251090"/>
          </a:xfrm>
        </p:grpSpPr>
        <p:sp>
          <p:nvSpPr>
            <p:cNvPr id="2457" name="Google Shape;973;p13"/>
            <p:cNvSpPr/>
            <p:nvPr/>
          </p:nvSpPr>
          <p:spPr>
            <a:xfrm>
              <a:off x="-1" y="0"/>
              <a:ext cx="238349" cy="251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8" name="Google Shape;974;p13"/>
            <p:cNvSpPr/>
            <p:nvPr/>
          </p:nvSpPr>
          <p:spPr>
            <a:xfrm>
              <a:off x="93543" y="93576"/>
              <a:ext cx="56770" cy="5867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70" name="Google Shape;975;p13"/>
          <p:cNvGrpSpPr/>
          <p:nvPr/>
        </p:nvGrpSpPr>
        <p:grpSpPr>
          <a:xfrm>
            <a:off x="6046814" y="4016478"/>
            <a:ext cx="286700" cy="276835"/>
            <a:chOff x="24" y="24"/>
            <a:chExt cx="286699" cy="276834"/>
          </a:xfrm>
        </p:grpSpPr>
        <p:sp>
          <p:nvSpPr>
            <p:cNvPr id="2460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1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2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3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4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5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6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7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8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9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81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471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2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3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4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5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6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7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8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9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0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92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482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3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4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5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6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7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8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9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0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1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93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94" name="Google Shape;4238;p45"/>
          <p:cNvSpPr/>
          <p:nvPr/>
        </p:nvSpPr>
        <p:spPr>
          <a:xfrm rot="599">
            <a:off x="2018918" y="983225"/>
            <a:ext cx="5341401" cy="654639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95" name="Google Shape;4324;p45"/>
          <p:cNvSpPr/>
          <p:nvPr/>
        </p:nvSpPr>
        <p:spPr>
          <a:xfrm rot="2153969">
            <a:off x="4303710" y="729912"/>
            <a:ext cx="971436" cy="550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96" name="Google Shape;1742;p25"/>
          <p:cNvSpPr txBox="1"/>
          <p:nvPr>
            <p:ph type="title"/>
          </p:nvPr>
        </p:nvSpPr>
        <p:spPr>
          <a:xfrm>
            <a:off x="2503236" y="982760"/>
            <a:ext cx="4384749" cy="747640"/>
          </a:xfrm>
          <a:prstGeom prst="rect">
            <a:avLst/>
          </a:prstGeom>
        </p:spPr>
        <p:txBody>
          <a:bodyPr lIns="121899" tIns="121899" rIns="121899" bIns="121899"/>
          <a:lstStyle/>
          <a:p>
            <a:pPr/>
            <a:r>
              <a:t>اختار بطاقة  </a:t>
            </a:r>
          </a:p>
        </p:txBody>
      </p:sp>
      <p:pic>
        <p:nvPicPr>
          <p:cNvPr id="2497" name="IMG_2031.jpeg" descr="IMG_2031.jpeg">
            <a:hlinkClick r:id="rId2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0" t="79759" r="75816" b="0"/>
          <a:stretch>
            <a:fillRect/>
          </a:stretch>
        </p:blipFill>
        <p:spPr>
          <a:xfrm>
            <a:off x="2502915" y="3442562"/>
            <a:ext cx="1478398" cy="1041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8" name="IMG_2031.jpeg" descr="IMG_2031.jpeg">
            <a:hlinkClick r:id="rId4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0" t="58266" r="74987" b="20210"/>
          <a:stretch>
            <a:fillRect/>
          </a:stretch>
        </p:blipFill>
        <p:spPr>
          <a:xfrm>
            <a:off x="4339116" y="2595877"/>
            <a:ext cx="1529107" cy="11069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9" name="IMG_2031.jpeg" descr="IMG_2031.jpeg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50399" t="58940" r="25465" b="20366"/>
          <a:stretch>
            <a:fillRect/>
          </a:stretch>
        </p:blipFill>
        <p:spPr>
          <a:xfrm>
            <a:off x="6013859" y="1762408"/>
            <a:ext cx="1475414" cy="1064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0" name="Picture 8" descr="Picture 8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81963" y="1036404"/>
            <a:ext cx="595793" cy="5818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13" name="تجميع">
            <a:hlinkClick r:id="rId7" invalidUrl="" action="ppaction://hlinksldjump" tgtFrame="" tooltip="" history="1" highlightClick="0" endSnd="0"/>
          </p:cNvPr>
          <p:cNvGrpSpPr/>
          <p:nvPr/>
        </p:nvGrpSpPr>
        <p:grpSpPr>
          <a:xfrm>
            <a:off x="1011856" y="4422752"/>
            <a:ext cx="935050" cy="363371"/>
            <a:chOff x="0" y="0"/>
            <a:chExt cx="935048" cy="363369"/>
          </a:xfrm>
        </p:grpSpPr>
        <p:grpSp>
          <p:nvGrpSpPr>
            <p:cNvPr id="2511" name="Google Shape;975;p13"/>
            <p:cNvGrpSpPr/>
            <p:nvPr/>
          </p:nvGrpSpPr>
          <p:grpSpPr>
            <a:xfrm>
              <a:off x="708606" y="36659"/>
              <a:ext cx="226443" cy="218652"/>
              <a:chOff x="19" y="19"/>
              <a:chExt cx="226442" cy="218650"/>
            </a:xfrm>
          </p:grpSpPr>
          <p:sp>
            <p:nvSpPr>
              <p:cNvPr id="2501" name="Google Shape;976;p13"/>
              <p:cNvSpPr/>
              <p:nvPr/>
            </p:nvSpPr>
            <p:spPr>
              <a:xfrm>
                <a:off x="33614" y="23880"/>
                <a:ext cx="159739" cy="155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147" y="8031"/>
                      <a:pt x="7375" y="14377"/>
                      <a:pt x="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02" name="Google Shape;977;p13"/>
              <p:cNvSpPr/>
              <p:nvPr/>
            </p:nvSpPr>
            <p:spPr>
              <a:xfrm>
                <a:off x="46769" y="23880"/>
                <a:ext cx="148527" cy="1636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965" y="4694"/>
                      <a:pt x="8924" y="8744"/>
                      <a:pt x="13386" y="13051"/>
                    </a:cubicBezTo>
                    <a:cubicBezTo>
                      <a:pt x="17138" y="16650"/>
                      <a:pt x="17777" y="17937"/>
                      <a:pt x="2160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03" name="Google Shape;978;p13"/>
              <p:cNvSpPr/>
              <p:nvPr/>
            </p:nvSpPr>
            <p:spPr>
              <a:xfrm>
                <a:off x="116404" y="19"/>
                <a:ext cx="9871" cy="218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062" h="21600" fill="norm" stroke="1" extrusionOk="0">
                    <a:moveTo>
                      <a:pt x="7606" y="0"/>
                    </a:moveTo>
                    <a:cubicBezTo>
                      <a:pt x="3803" y="4810"/>
                      <a:pt x="21600" y="9620"/>
                      <a:pt x="7606" y="14337"/>
                    </a:cubicBezTo>
                    <a:cubicBezTo>
                      <a:pt x="1268" y="16886"/>
                      <a:pt x="0" y="19099"/>
                      <a:pt x="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04" name="Google Shape;979;p13"/>
              <p:cNvSpPr/>
              <p:nvPr/>
            </p:nvSpPr>
            <p:spPr>
              <a:xfrm>
                <a:off x="19" y="95150"/>
                <a:ext cx="221566" cy="9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065" fill="norm" stroke="1" extrusionOk="0">
                    <a:moveTo>
                      <a:pt x="21600" y="19065"/>
                    </a:moveTo>
                    <a:cubicBezTo>
                      <a:pt x="14195" y="-2535"/>
                      <a:pt x="7359" y="7657"/>
                      <a:pt x="0" y="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05" name="Google Shape;980;p13"/>
              <p:cNvSpPr/>
              <p:nvPr/>
            </p:nvSpPr>
            <p:spPr>
              <a:xfrm>
                <a:off x="75001" y="4896"/>
                <a:ext cx="81337" cy="2079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9185" y="6879"/>
                      <a:pt x="14618" y="14214"/>
                      <a:pt x="2160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06" name="Google Shape;981;p13"/>
              <p:cNvSpPr/>
              <p:nvPr/>
            </p:nvSpPr>
            <p:spPr>
              <a:xfrm>
                <a:off x="18031" y="66743"/>
                <a:ext cx="208431" cy="730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4492" y="18290"/>
                      <a:pt x="8781" y="12527"/>
                      <a:pt x="13121" y="7918"/>
                    </a:cubicBezTo>
                    <a:cubicBezTo>
                      <a:pt x="16806" y="4028"/>
                      <a:pt x="17915" y="3884"/>
                      <a:pt x="21600" y="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07" name="Google Shape;982;p13"/>
              <p:cNvSpPr/>
              <p:nvPr/>
            </p:nvSpPr>
            <p:spPr>
              <a:xfrm>
                <a:off x="25337" y="61380"/>
                <a:ext cx="200154" cy="87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783" y="4918"/>
                      <a:pt x="9881" y="8040"/>
                      <a:pt x="14399" y="13920"/>
                    </a:cubicBezTo>
                    <a:cubicBezTo>
                      <a:pt x="16869" y="16922"/>
                      <a:pt x="19077" y="19201"/>
                      <a:pt x="2160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08" name="Google Shape;983;p13"/>
              <p:cNvSpPr/>
              <p:nvPr/>
            </p:nvSpPr>
            <p:spPr>
              <a:xfrm>
                <a:off x="66238" y="9754"/>
                <a:ext cx="93500" cy="2011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2941" y="7166"/>
                      <a:pt x="7424" y="14278"/>
                      <a:pt x="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09" name="Google Shape;984;p13"/>
              <p:cNvSpPr/>
              <p:nvPr/>
            </p:nvSpPr>
            <p:spPr>
              <a:xfrm>
                <a:off x="71189" y="57018"/>
                <a:ext cx="91886" cy="914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32" h="19136" fill="norm" stroke="1" extrusionOk="0">
                    <a:moveTo>
                      <a:pt x="18538" y="6210"/>
                    </a:moveTo>
                    <a:cubicBezTo>
                      <a:pt x="20367" y="11202"/>
                      <a:pt x="17830" y="16707"/>
                      <a:pt x="12862" y="18540"/>
                    </a:cubicBezTo>
                    <a:cubicBezTo>
                      <a:pt x="7995" y="20374"/>
                      <a:pt x="2521" y="17825"/>
                      <a:pt x="592" y="12934"/>
                    </a:cubicBezTo>
                    <a:cubicBezTo>
                      <a:pt x="-1233" y="7942"/>
                      <a:pt x="1304" y="2441"/>
                      <a:pt x="6272" y="608"/>
                    </a:cubicBezTo>
                    <a:cubicBezTo>
                      <a:pt x="11139" y="-1226"/>
                      <a:pt x="16613" y="1217"/>
                      <a:pt x="18538" y="621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10" name="Google Shape;985;p13"/>
              <p:cNvSpPr/>
              <p:nvPr/>
            </p:nvSpPr>
            <p:spPr>
              <a:xfrm>
                <a:off x="92365" y="78011"/>
                <a:ext cx="49479" cy="492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5" h="19179" fill="norm" stroke="1" extrusionOk="0">
                    <a:moveTo>
                      <a:pt x="18477" y="6222"/>
                    </a:moveTo>
                    <a:cubicBezTo>
                      <a:pt x="20351" y="11152"/>
                      <a:pt x="17728" y="16837"/>
                      <a:pt x="12841" y="18538"/>
                    </a:cubicBezTo>
                    <a:cubicBezTo>
                      <a:pt x="7955" y="20436"/>
                      <a:pt x="2513" y="17971"/>
                      <a:pt x="632" y="13042"/>
                    </a:cubicBezTo>
                    <a:cubicBezTo>
                      <a:pt x="-1249" y="7931"/>
                      <a:pt x="1194" y="2435"/>
                      <a:pt x="6268" y="537"/>
                    </a:cubicBezTo>
                    <a:cubicBezTo>
                      <a:pt x="11147" y="-1164"/>
                      <a:pt x="16596" y="1293"/>
                      <a:pt x="18477" y="622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512" name="النهاية"/>
            <p:cNvSpPr txBox="1"/>
            <p:nvPr/>
          </p:nvSpPr>
          <p:spPr>
            <a:xfrm>
              <a:off x="0" y="0"/>
              <a:ext cx="750979" cy="3633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500">
                  <a:solidFill>
                    <a:schemeClr val="accent6">
                      <a:satOff val="-19776"/>
                      <a:lumOff val="-12627"/>
                    </a:schemeClr>
                  </a:solidFill>
                  <a:latin typeface="+mj-lt"/>
                  <a:ea typeface="+mj-ea"/>
                  <a:cs typeface="+mj-cs"/>
                  <a:sym typeface="Muna Bold"/>
                </a:defRPr>
              </a:lvl1pPr>
            </a:lstStyle>
            <a:p>
              <a:pPr rtl="0">
                <a:defRPr/>
              </a:pPr>
              <a:r>
                <a:t>النهاية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5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516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519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517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8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22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520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1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25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523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4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36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526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7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8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9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0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1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2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3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4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5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47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537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8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9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0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1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2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3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4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5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6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58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548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9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0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1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2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3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4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5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6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7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559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560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50399" t="58940" r="25465" b="20366"/>
          <a:stretch>
            <a:fillRect/>
          </a:stretch>
        </p:blipFill>
        <p:spPr>
          <a:xfrm>
            <a:off x="1461521" y="665979"/>
            <a:ext cx="1475413" cy="1064350"/>
          </a:xfrm>
          <a:prstGeom prst="rect">
            <a:avLst/>
          </a:prstGeom>
          <a:ln w="12700">
            <a:miter lim="400000"/>
          </a:ln>
        </p:spPr>
      </p:pic>
      <p:sp>
        <p:nvSpPr>
          <p:cNvPr id="2561" name="Google Shape;4238;p45"/>
          <p:cNvSpPr/>
          <p:nvPr/>
        </p:nvSpPr>
        <p:spPr>
          <a:xfrm rot="599">
            <a:off x="2993324" y="1572288"/>
            <a:ext cx="3945509" cy="2306258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562" name="Google Shape;4324;p45"/>
          <p:cNvSpPr/>
          <p:nvPr/>
        </p:nvSpPr>
        <p:spPr>
          <a:xfrm rot="2153969">
            <a:off x="4322011" y="1127019"/>
            <a:ext cx="1088221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563" name="Google Shape;196;p31"/>
          <p:cNvSpPr/>
          <p:nvPr/>
        </p:nvSpPr>
        <p:spPr>
          <a:xfrm>
            <a:off x="5710216" y="625223"/>
            <a:ext cx="885711" cy="7653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8" h="21600" fill="norm" stroke="1" extrusionOk="0">
                <a:moveTo>
                  <a:pt x="16814" y="2435"/>
                </a:moveTo>
                <a:cubicBezTo>
                  <a:pt x="17594" y="4174"/>
                  <a:pt x="18363" y="5922"/>
                  <a:pt x="19140" y="7662"/>
                </a:cubicBezTo>
                <a:cubicBezTo>
                  <a:pt x="19409" y="8264"/>
                  <a:pt x="19678" y="8866"/>
                  <a:pt x="19947" y="9468"/>
                </a:cubicBezTo>
                <a:cubicBezTo>
                  <a:pt x="19086" y="8699"/>
                  <a:pt x="18151" y="8033"/>
                  <a:pt x="17219" y="7429"/>
                </a:cubicBezTo>
                <a:cubicBezTo>
                  <a:pt x="16425" y="6915"/>
                  <a:pt x="15497" y="6251"/>
                  <a:pt x="14594" y="5978"/>
                </a:cubicBezTo>
                <a:cubicBezTo>
                  <a:pt x="15307" y="4772"/>
                  <a:pt x="16047" y="3590"/>
                  <a:pt x="16814" y="2435"/>
                </a:cubicBezTo>
                <a:close/>
                <a:moveTo>
                  <a:pt x="16111" y="878"/>
                </a:moveTo>
                <a:cubicBezTo>
                  <a:pt x="16276" y="1239"/>
                  <a:pt x="16438" y="1602"/>
                  <a:pt x="16601" y="1964"/>
                </a:cubicBezTo>
                <a:cubicBezTo>
                  <a:pt x="16576" y="1980"/>
                  <a:pt x="16553" y="2003"/>
                  <a:pt x="16535" y="2031"/>
                </a:cubicBezTo>
                <a:cubicBezTo>
                  <a:pt x="15587" y="3450"/>
                  <a:pt x="14679" y="4910"/>
                  <a:pt x="13811" y="6410"/>
                </a:cubicBezTo>
                <a:cubicBezTo>
                  <a:pt x="13356" y="7202"/>
                  <a:pt x="12916" y="8006"/>
                  <a:pt x="12490" y="8823"/>
                </a:cubicBezTo>
                <a:cubicBezTo>
                  <a:pt x="12213" y="9353"/>
                  <a:pt x="12000" y="9935"/>
                  <a:pt x="11481" y="10122"/>
                </a:cubicBezTo>
                <a:cubicBezTo>
                  <a:pt x="11091" y="10261"/>
                  <a:pt x="10636" y="10275"/>
                  <a:pt x="10236" y="10345"/>
                </a:cubicBezTo>
                <a:cubicBezTo>
                  <a:pt x="8534" y="10644"/>
                  <a:pt x="6828" y="10919"/>
                  <a:pt x="5115" y="11086"/>
                </a:cubicBezTo>
                <a:cubicBezTo>
                  <a:pt x="3680" y="11225"/>
                  <a:pt x="2253" y="11201"/>
                  <a:pt x="819" y="11223"/>
                </a:cubicBezTo>
                <a:cubicBezTo>
                  <a:pt x="846" y="11132"/>
                  <a:pt x="856" y="11032"/>
                  <a:pt x="835" y="10947"/>
                </a:cubicBezTo>
                <a:cubicBezTo>
                  <a:pt x="825" y="10906"/>
                  <a:pt x="814" y="10864"/>
                  <a:pt x="803" y="10823"/>
                </a:cubicBezTo>
                <a:cubicBezTo>
                  <a:pt x="795" y="10791"/>
                  <a:pt x="785" y="10759"/>
                  <a:pt x="772" y="10730"/>
                </a:cubicBezTo>
                <a:cubicBezTo>
                  <a:pt x="5911" y="7513"/>
                  <a:pt x="10968" y="4089"/>
                  <a:pt x="16111" y="878"/>
                </a:cubicBezTo>
                <a:close/>
                <a:moveTo>
                  <a:pt x="14441" y="6233"/>
                </a:moveTo>
                <a:cubicBezTo>
                  <a:pt x="15332" y="6897"/>
                  <a:pt x="16388" y="7315"/>
                  <a:pt x="17295" y="7940"/>
                </a:cubicBezTo>
                <a:cubicBezTo>
                  <a:pt x="18314" y="8643"/>
                  <a:pt x="19251" y="9468"/>
                  <a:pt x="20209" y="10287"/>
                </a:cubicBezTo>
                <a:cubicBezTo>
                  <a:pt x="20207" y="10300"/>
                  <a:pt x="20207" y="10314"/>
                  <a:pt x="20204" y="10328"/>
                </a:cubicBezTo>
                <a:cubicBezTo>
                  <a:pt x="20131" y="10655"/>
                  <a:pt x="19843" y="10730"/>
                  <a:pt x="19618" y="10881"/>
                </a:cubicBezTo>
                <a:cubicBezTo>
                  <a:pt x="18618" y="11546"/>
                  <a:pt x="17622" y="12219"/>
                  <a:pt x="16625" y="12888"/>
                </a:cubicBezTo>
                <a:lnTo>
                  <a:pt x="5538" y="20335"/>
                </a:lnTo>
                <a:cubicBezTo>
                  <a:pt x="5725" y="18920"/>
                  <a:pt x="5694" y="17396"/>
                  <a:pt x="5842" y="15984"/>
                </a:cubicBezTo>
                <a:cubicBezTo>
                  <a:pt x="6001" y="14471"/>
                  <a:pt x="6316" y="12960"/>
                  <a:pt x="6437" y="11440"/>
                </a:cubicBezTo>
                <a:cubicBezTo>
                  <a:pt x="7895" y="11246"/>
                  <a:pt x="9343" y="10973"/>
                  <a:pt x="10742" y="10740"/>
                </a:cubicBezTo>
                <a:cubicBezTo>
                  <a:pt x="11235" y="10659"/>
                  <a:pt x="11794" y="10666"/>
                  <a:pt x="12184" y="10229"/>
                </a:cubicBezTo>
                <a:cubicBezTo>
                  <a:pt x="12694" y="9658"/>
                  <a:pt x="13026" y="8727"/>
                  <a:pt x="13416" y="8024"/>
                </a:cubicBezTo>
                <a:cubicBezTo>
                  <a:pt x="13752" y="7420"/>
                  <a:pt x="14095" y="6825"/>
                  <a:pt x="14441" y="6233"/>
                </a:cubicBezTo>
                <a:close/>
                <a:moveTo>
                  <a:pt x="6232" y="11466"/>
                </a:moveTo>
                <a:cubicBezTo>
                  <a:pt x="5835" y="12932"/>
                  <a:pt x="5692" y="14581"/>
                  <a:pt x="5524" y="16096"/>
                </a:cubicBezTo>
                <a:cubicBezTo>
                  <a:pt x="5371" y="17479"/>
                  <a:pt x="5111" y="19053"/>
                  <a:pt x="5184" y="20475"/>
                </a:cubicBezTo>
                <a:cubicBezTo>
                  <a:pt x="4377" y="19071"/>
                  <a:pt x="3608" y="17635"/>
                  <a:pt x="2890" y="16153"/>
                </a:cubicBezTo>
                <a:cubicBezTo>
                  <a:pt x="2495" y="15337"/>
                  <a:pt x="2114" y="14510"/>
                  <a:pt x="1748" y="13673"/>
                </a:cubicBezTo>
                <a:cubicBezTo>
                  <a:pt x="1566" y="13255"/>
                  <a:pt x="1386" y="12833"/>
                  <a:pt x="1211" y="12409"/>
                </a:cubicBezTo>
                <a:cubicBezTo>
                  <a:pt x="1143" y="12247"/>
                  <a:pt x="941" y="11872"/>
                  <a:pt x="816" y="11540"/>
                </a:cubicBezTo>
                <a:cubicBezTo>
                  <a:pt x="1548" y="11648"/>
                  <a:pt x="2290" y="11694"/>
                  <a:pt x="3038" y="11694"/>
                </a:cubicBezTo>
                <a:cubicBezTo>
                  <a:pt x="4097" y="11694"/>
                  <a:pt x="5167" y="11602"/>
                  <a:pt x="6232" y="11466"/>
                </a:cubicBezTo>
                <a:close/>
                <a:moveTo>
                  <a:pt x="16237" y="0"/>
                </a:moveTo>
                <a:cubicBezTo>
                  <a:pt x="16184" y="0"/>
                  <a:pt x="16129" y="15"/>
                  <a:pt x="16080" y="46"/>
                </a:cubicBezTo>
                <a:cubicBezTo>
                  <a:pt x="10795" y="3275"/>
                  <a:pt x="5486" y="6566"/>
                  <a:pt x="422" y="10322"/>
                </a:cubicBezTo>
                <a:cubicBezTo>
                  <a:pt x="364" y="10365"/>
                  <a:pt x="332" y="10425"/>
                  <a:pt x="320" y="10487"/>
                </a:cubicBezTo>
                <a:cubicBezTo>
                  <a:pt x="217" y="10507"/>
                  <a:pt x="116" y="10573"/>
                  <a:pt x="75" y="10695"/>
                </a:cubicBezTo>
                <a:cubicBezTo>
                  <a:pt x="-170" y="11426"/>
                  <a:pt x="246" y="12063"/>
                  <a:pt x="514" y="12716"/>
                </a:cubicBezTo>
                <a:cubicBezTo>
                  <a:pt x="929" y="13725"/>
                  <a:pt x="1365" y="14718"/>
                  <a:pt x="1822" y="15697"/>
                </a:cubicBezTo>
                <a:cubicBezTo>
                  <a:pt x="2735" y="17656"/>
                  <a:pt x="3733" y="19546"/>
                  <a:pt x="4801" y="21374"/>
                </a:cubicBezTo>
                <a:cubicBezTo>
                  <a:pt x="4883" y="21515"/>
                  <a:pt x="4996" y="21600"/>
                  <a:pt x="5120" y="21600"/>
                </a:cubicBezTo>
                <a:cubicBezTo>
                  <a:pt x="5178" y="21600"/>
                  <a:pt x="5239" y="21581"/>
                  <a:pt x="5300" y="21540"/>
                </a:cubicBezTo>
                <a:lnTo>
                  <a:pt x="18217" y="12863"/>
                </a:lnTo>
                <a:cubicBezTo>
                  <a:pt x="18716" y="12529"/>
                  <a:pt x="19214" y="12194"/>
                  <a:pt x="19713" y="11860"/>
                </a:cubicBezTo>
                <a:cubicBezTo>
                  <a:pt x="20073" y="11616"/>
                  <a:pt x="20575" y="11389"/>
                  <a:pt x="20848" y="10989"/>
                </a:cubicBezTo>
                <a:cubicBezTo>
                  <a:pt x="21430" y="10140"/>
                  <a:pt x="20443" y="8774"/>
                  <a:pt x="20108" y="8044"/>
                </a:cubicBezTo>
                <a:cubicBezTo>
                  <a:pt x="18906" y="5420"/>
                  <a:pt x="17679" y="2816"/>
                  <a:pt x="16493" y="183"/>
                </a:cubicBezTo>
                <a:cubicBezTo>
                  <a:pt x="16436" y="58"/>
                  <a:pt x="16339" y="0"/>
                  <a:pt x="16237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4" name="اجيبي على مايلي"/>
          <p:cNvSpPr txBox="1"/>
          <p:nvPr/>
        </p:nvSpPr>
        <p:spPr>
          <a:xfrm>
            <a:off x="3899377" y="882544"/>
            <a:ext cx="1693987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3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اجيبي على مايلي </a:t>
            </a:r>
          </a:p>
        </p:txBody>
      </p:sp>
      <p:grpSp>
        <p:nvGrpSpPr>
          <p:cNvPr id="2572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3370350" y="4252438"/>
            <a:ext cx="2403301" cy="513290"/>
            <a:chOff x="0" y="0"/>
            <a:chExt cx="2403300" cy="513289"/>
          </a:xfrm>
        </p:grpSpPr>
        <p:sp>
          <p:nvSpPr>
            <p:cNvPr id="2565" name="Google Shape;4329;p45"/>
            <p:cNvSpPr txBox="1"/>
            <p:nvPr/>
          </p:nvSpPr>
          <p:spPr>
            <a:xfrm>
              <a:off x="0" y="0"/>
              <a:ext cx="2403301" cy="513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2571" name="Google Shape;4240;p45"/>
            <p:cNvGrpSpPr/>
            <p:nvPr/>
          </p:nvGrpSpPr>
          <p:grpSpPr>
            <a:xfrm>
              <a:off x="388063" y="83754"/>
              <a:ext cx="366816" cy="366828"/>
              <a:chOff x="0" y="0"/>
              <a:chExt cx="366814" cy="366827"/>
            </a:xfrm>
          </p:grpSpPr>
          <p:sp>
            <p:nvSpPr>
              <p:cNvPr id="2566" name="Google Shape;4241;p45"/>
              <p:cNvSpPr/>
              <p:nvPr/>
            </p:nvSpPr>
            <p:spPr>
              <a:xfrm>
                <a:off x="260859" y="21582"/>
                <a:ext cx="63208" cy="59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67" name="Google Shape;4242;p45"/>
              <p:cNvSpPr/>
              <p:nvPr/>
            </p:nvSpPr>
            <p:spPr>
              <a:xfrm>
                <a:off x="141869" y="257943"/>
                <a:ext cx="85970" cy="108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68" name="Google Shape;4243;p45"/>
              <p:cNvSpPr/>
              <p:nvPr/>
            </p:nvSpPr>
            <p:spPr>
              <a:xfrm>
                <a:off x="162614" y="150468"/>
                <a:ext cx="42995" cy="42995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69" name="Google Shape;4244;p45"/>
              <p:cNvSpPr/>
              <p:nvPr/>
            </p:nvSpPr>
            <p:spPr>
              <a:xfrm>
                <a:off x="0" y="0"/>
                <a:ext cx="366815" cy="181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70" name="Google Shape;4245;p45"/>
              <p:cNvSpPr/>
              <p:nvPr/>
            </p:nvSpPr>
            <p:spPr>
              <a:xfrm>
                <a:off x="42444" y="78146"/>
                <a:ext cx="281394" cy="2886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1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sp>
        <p:nvSpPr>
          <p:cNvPr id="2573" name="اوجد مجموع قياسات  الزوايا الداخلية لمضلع  سباعي"/>
          <p:cNvSpPr txBox="1"/>
          <p:nvPr/>
        </p:nvSpPr>
        <p:spPr>
          <a:xfrm>
            <a:off x="3449586" y="1903673"/>
            <a:ext cx="3032984" cy="1182583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700"/>
            </a:lvl1pPr>
          </a:lstStyle>
          <a:p>
            <a:pPr rtl="0">
              <a:defRPr/>
            </a:pPr>
            <a:r>
              <a:t>اوجد مجموع قياسات  الزوايا الداخلية لمضلع  سباعي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5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576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579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577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8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82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580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1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85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583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4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96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586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7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8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9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0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1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2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3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4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5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07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597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8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9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0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1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2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3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4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5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6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18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608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9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0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1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2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3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4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5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6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7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619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20" name="Google Shape;4238;p45"/>
          <p:cNvSpPr/>
          <p:nvPr/>
        </p:nvSpPr>
        <p:spPr>
          <a:xfrm rot="599">
            <a:off x="3145124" y="1573585"/>
            <a:ext cx="3441908" cy="1725046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21" name="Google Shape;4324;p45"/>
          <p:cNvSpPr/>
          <p:nvPr/>
        </p:nvSpPr>
        <p:spPr>
          <a:xfrm rot="2153969">
            <a:off x="4322011" y="1127019"/>
            <a:ext cx="1088221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624" name="Google Shape;4325;p45"/>
          <p:cNvGrpSpPr/>
          <p:nvPr/>
        </p:nvGrpSpPr>
        <p:grpSpPr>
          <a:xfrm>
            <a:off x="2993162" y="3160602"/>
            <a:ext cx="1652797" cy="1021624"/>
            <a:chOff x="0" y="0"/>
            <a:chExt cx="1652796" cy="1021623"/>
          </a:xfrm>
        </p:grpSpPr>
        <p:sp>
          <p:nvSpPr>
            <p:cNvPr id="2622" name="مستطيل"/>
            <p:cNvSpPr/>
            <p:nvPr/>
          </p:nvSpPr>
          <p:spPr>
            <a:xfrm>
              <a:off x="0" y="275844"/>
              <a:ext cx="1652797" cy="46993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623" name="خطا"/>
            <p:cNvSpPr txBox="1"/>
            <p:nvPr/>
          </p:nvSpPr>
          <p:spPr>
            <a:xfrm>
              <a:off x="0" y="0"/>
              <a:ext cx="1652797" cy="10216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Autofit/>
            </a:bodyPr>
            <a:lstStyle>
              <a:lvl1pPr algn="ctr" rtl="0">
                <a:defRPr b="1" sz="1800"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/>
              <a:r>
                <a:t>خطا</a:t>
              </a:r>
            </a:p>
          </p:txBody>
        </p:sp>
      </p:grpSp>
      <p:grpSp>
        <p:nvGrpSpPr>
          <p:cNvPr id="2627" name="Google Shape;4327;p45"/>
          <p:cNvGrpSpPr/>
          <p:nvPr/>
        </p:nvGrpSpPr>
        <p:grpSpPr>
          <a:xfrm>
            <a:off x="4917014" y="3457344"/>
            <a:ext cx="1605901" cy="456601"/>
            <a:chOff x="0" y="23700"/>
            <a:chExt cx="1605900" cy="456599"/>
          </a:xfrm>
        </p:grpSpPr>
        <p:sp>
          <p:nvSpPr>
            <p:cNvPr id="2625" name="مستطيل"/>
            <p:cNvSpPr/>
            <p:nvPr/>
          </p:nvSpPr>
          <p:spPr>
            <a:xfrm>
              <a:off x="0" y="23700"/>
              <a:ext cx="1605901" cy="4566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626" name="صح"/>
            <p:cNvSpPr/>
            <p:nvPr/>
          </p:nvSpPr>
          <p:spPr>
            <a:xfrm>
              <a:off x="0" y="252000"/>
              <a:ext cx="16059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 b="1" sz="2000"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/>
              <a:r>
                <a:t>صح</a:t>
              </a:r>
            </a:p>
          </p:txBody>
        </p:sp>
      </p:grpSp>
      <p:sp>
        <p:nvSpPr>
          <p:cNvPr id="2628" name="Google Shape;196;p31"/>
          <p:cNvSpPr/>
          <p:nvPr/>
        </p:nvSpPr>
        <p:spPr>
          <a:xfrm>
            <a:off x="5972099" y="653232"/>
            <a:ext cx="885710" cy="7653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8" h="21600" fill="norm" stroke="1" extrusionOk="0">
                <a:moveTo>
                  <a:pt x="16814" y="2435"/>
                </a:moveTo>
                <a:cubicBezTo>
                  <a:pt x="17594" y="4174"/>
                  <a:pt x="18363" y="5922"/>
                  <a:pt x="19140" y="7662"/>
                </a:cubicBezTo>
                <a:cubicBezTo>
                  <a:pt x="19409" y="8264"/>
                  <a:pt x="19678" y="8866"/>
                  <a:pt x="19947" y="9468"/>
                </a:cubicBezTo>
                <a:cubicBezTo>
                  <a:pt x="19086" y="8699"/>
                  <a:pt x="18151" y="8033"/>
                  <a:pt x="17219" y="7429"/>
                </a:cubicBezTo>
                <a:cubicBezTo>
                  <a:pt x="16425" y="6915"/>
                  <a:pt x="15497" y="6251"/>
                  <a:pt x="14594" y="5978"/>
                </a:cubicBezTo>
                <a:cubicBezTo>
                  <a:pt x="15307" y="4772"/>
                  <a:pt x="16047" y="3590"/>
                  <a:pt x="16814" y="2435"/>
                </a:cubicBezTo>
                <a:close/>
                <a:moveTo>
                  <a:pt x="16111" y="878"/>
                </a:moveTo>
                <a:cubicBezTo>
                  <a:pt x="16276" y="1239"/>
                  <a:pt x="16438" y="1602"/>
                  <a:pt x="16601" y="1964"/>
                </a:cubicBezTo>
                <a:cubicBezTo>
                  <a:pt x="16576" y="1980"/>
                  <a:pt x="16553" y="2003"/>
                  <a:pt x="16535" y="2031"/>
                </a:cubicBezTo>
                <a:cubicBezTo>
                  <a:pt x="15587" y="3450"/>
                  <a:pt x="14679" y="4910"/>
                  <a:pt x="13811" y="6410"/>
                </a:cubicBezTo>
                <a:cubicBezTo>
                  <a:pt x="13356" y="7202"/>
                  <a:pt x="12916" y="8006"/>
                  <a:pt x="12490" y="8823"/>
                </a:cubicBezTo>
                <a:cubicBezTo>
                  <a:pt x="12213" y="9353"/>
                  <a:pt x="12000" y="9935"/>
                  <a:pt x="11481" y="10122"/>
                </a:cubicBezTo>
                <a:cubicBezTo>
                  <a:pt x="11091" y="10261"/>
                  <a:pt x="10636" y="10275"/>
                  <a:pt x="10236" y="10345"/>
                </a:cubicBezTo>
                <a:cubicBezTo>
                  <a:pt x="8534" y="10644"/>
                  <a:pt x="6828" y="10919"/>
                  <a:pt x="5115" y="11086"/>
                </a:cubicBezTo>
                <a:cubicBezTo>
                  <a:pt x="3680" y="11225"/>
                  <a:pt x="2253" y="11201"/>
                  <a:pt x="819" y="11223"/>
                </a:cubicBezTo>
                <a:cubicBezTo>
                  <a:pt x="846" y="11132"/>
                  <a:pt x="856" y="11032"/>
                  <a:pt x="835" y="10947"/>
                </a:cubicBezTo>
                <a:cubicBezTo>
                  <a:pt x="825" y="10906"/>
                  <a:pt x="814" y="10864"/>
                  <a:pt x="803" y="10823"/>
                </a:cubicBezTo>
                <a:cubicBezTo>
                  <a:pt x="795" y="10791"/>
                  <a:pt x="785" y="10759"/>
                  <a:pt x="772" y="10730"/>
                </a:cubicBezTo>
                <a:cubicBezTo>
                  <a:pt x="5911" y="7513"/>
                  <a:pt x="10968" y="4089"/>
                  <a:pt x="16111" y="878"/>
                </a:cubicBezTo>
                <a:close/>
                <a:moveTo>
                  <a:pt x="14441" y="6233"/>
                </a:moveTo>
                <a:cubicBezTo>
                  <a:pt x="15332" y="6897"/>
                  <a:pt x="16388" y="7315"/>
                  <a:pt x="17295" y="7940"/>
                </a:cubicBezTo>
                <a:cubicBezTo>
                  <a:pt x="18314" y="8643"/>
                  <a:pt x="19251" y="9468"/>
                  <a:pt x="20209" y="10287"/>
                </a:cubicBezTo>
                <a:cubicBezTo>
                  <a:pt x="20207" y="10300"/>
                  <a:pt x="20207" y="10314"/>
                  <a:pt x="20204" y="10328"/>
                </a:cubicBezTo>
                <a:cubicBezTo>
                  <a:pt x="20131" y="10655"/>
                  <a:pt x="19843" y="10730"/>
                  <a:pt x="19618" y="10881"/>
                </a:cubicBezTo>
                <a:cubicBezTo>
                  <a:pt x="18618" y="11546"/>
                  <a:pt x="17622" y="12219"/>
                  <a:pt x="16625" y="12888"/>
                </a:cubicBezTo>
                <a:lnTo>
                  <a:pt x="5538" y="20335"/>
                </a:lnTo>
                <a:cubicBezTo>
                  <a:pt x="5725" y="18920"/>
                  <a:pt x="5694" y="17396"/>
                  <a:pt x="5842" y="15984"/>
                </a:cubicBezTo>
                <a:cubicBezTo>
                  <a:pt x="6001" y="14471"/>
                  <a:pt x="6316" y="12960"/>
                  <a:pt x="6437" y="11440"/>
                </a:cubicBezTo>
                <a:cubicBezTo>
                  <a:pt x="7895" y="11246"/>
                  <a:pt x="9343" y="10973"/>
                  <a:pt x="10742" y="10740"/>
                </a:cubicBezTo>
                <a:cubicBezTo>
                  <a:pt x="11235" y="10659"/>
                  <a:pt x="11794" y="10666"/>
                  <a:pt x="12184" y="10229"/>
                </a:cubicBezTo>
                <a:cubicBezTo>
                  <a:pt x="12694" y="9658"/>
                  <a:pt x="13026" y="8727"/>
                  <a:pt x="13416" y="8024"/>
                </a:cubicBezTo>
                <a:cubicBezTo>
                  <a:pt x="13752" y="7420"/>
                  <a:pt x="14095" y="6825"/>
                  <a:pt x="14441" y="6233"/>
                </a:cubicBezTo>
                <a:close/>
                <a:moveTo>
                  <a:pt x="6232" y="11466"/>
                </a:moveTo>
                <a:cubicBezTo>
                  <a:pt x="5835" y="12932"/>
                  <a:pt x="5692" y="14581"/>
                  <a:pt x="5524" y="16096"/>
                </a:cubicBezTo>
                <a:cubicBezTo>
                  <a:pt x="5371" y="17479"/>
                  <a:pt x="5111" y="19053"/>
                  <a:pt x="5184" y="20475"/>
                </a:cubicBezTo>
                <a:cubicBezTo>
                  <a:pt x="4377" y="19071"/>
                  <a:pt x="3608" y="17635"/>
                  <a:pt x="2890" y="16153"/>
                </a:cubicBezTo>
                <a:cubicBezTo>
                  <a:pt x="2495" y="15337"/>
                  <a:pt x="2114" y="14510"/>
                  <a:pt x="1748" y="13673"/>
                </a:cubicBezTo>
                <a:cubicBezTo>
                  <a:pt x="1566" y="13255"/>
                  <a:pt x="1386" y="12833"/>
                  <a:pt x="1211" y="12409"/>
                </a:cubicBezTo>
                <a:cubicBezTo>
                  <a:pt x="1143" y="12247"/>
                  <a:pt x="941" y="11872"/>
                  <a:pt x="816" y="11540"/>
                </a:cubicBezTo>
                <a:cubicBezTo>
                  <a:pt x="1548" y="11648"/>
                  <a:pt x="2290" y="11694"/>
                  <a:pt x="3038" y="11694"/>
                </a:cubicBezTo>
                <a:cubicBezTo>
                  <a:pt x="4097" y="11694"/>
                  <a:pt x="5167" y="11602"/>
                  <a:pt x="6232" y="11466"/>
                </a:cubicBezTo>
                <a:close/>
                <a:moveTo>
                  <a:pt x="16237" y="0"/>
                </a:moveTo>
                <a:cubicBezTo>
                  <a:pt x="16184" y="0"/>
                  <a:pt x="16129" y="15"/>
                  <a:pt x="16080" y="46"/>
                </a:cubicBezTo>
                <a:cubicBezTo>
                  <a:pt x="10795" y="3275"/>
                  <a:pt x="5486" y="6566"/>
                  <a:pt x="422" y="10322"/>
                </a:cubicBezTo>
                <a:cubicBezTo>
                  <a:pt x="364" y="10365"/>
                  <a:pt x="332" y="10425"/>
                  <a:pt x="320" y="10487"/>
                </a:cubicBezTo>
                <a:cubicBezTo>
                  <a:pt x="217" y="10507"/>
                  <a:pt x="116" y="10573"/>
                  <a:pt x="75" y="10695"/>
                </a:cubicBezTo>
                <a:cubicBezTo>
                  <a:pt x="-170" y="11426"/>
                  <a:pt x="246" y="12063"/>
                  <a:pt x="514" y="12716"/>
                </a:cubicBezTo>
                <a:cubicBezTo>
                  <a:pt x="929" y="13725"/>
                  <a:pt x="1365" y="14718"/>
                  <a:pt x="1822" y="15697"/>
                </a:cubicBezTo>
                <a:cubicBezTo>
                  <a:pt x="2735" y="17656"/>
                  <a:pt x="3733" y="19546"/>
                  <a:pt x="4801" y="21374"/>
                </a:cubicBezTo>
                <a:cubicBezTo>
                  <a:pt x="4883" y="21515"/>
                  <a:pt x="4996" y="21600"/>
                  <a:pt x="5120" y="21600"/>
                </a:cubicBezTo>
                <a:cubicBezTo>
                  <a:pt x="5178" y="21600"/>
                  <a:pt x="5239" y="21581"/>
                  <a:pt x="5300" y="21540"/>
                </a:cubicBezTo>
                <a:lnTo>
                  <a:pt x="18217" y="12863"/>
                </a:lnTo>
                <a:cubicBezTo>
                  <a:pt x="18716" y="12529"/>
                  <a:pt x="19214" y="12194"/>
                  <a:pt x="19713" y="11860"/>
                </a:cubicBezTo>
                <a:cubicBezTo>
                  <a:pt x="20073" y="11616"/>
                  <a:pt x="20575" y="11389"/>
                  <a:pt x="20848" y="10989"/>
                </a:cubicBezTo>
                <a:cubicBezTo>
                  <a:pt x="21430" y="10140"/>
                  <a:pt x="20443" y="8774"/>
                  <a:pt x="20108" y="8044"/>
                </a:cubicBezTo>
                <a:cubicBezTo>
                  <a:pt x="18906" y="5420"/>
                  <a:pt x="17679" y="2816"/>
                  <a:pt x="16493" y="183"/>
                </a:cubicBezTo>
                <a:cubicBezTo>
                  <a:pt x="16436" y="58"/>
                  <a:pt x="16339" y="0"/>
                  <a:pt x="16237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29" name="ارسل السؤال لغيرك"/>
          <p:cNvSpPr txBox="1"/>
          <p:nvPr/>
        </p:nvSpPr>
        <p:spPr>
          <a:xfrm>
            <a:off x="3317560" y="802081"/>
            <a:ext cx="2713803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rtl="0">
              <a:lnSpc>
                <a:spcPct val="80000"/>
              </a:lnSpc>
              <a:defRPr b="1" sz="28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ارسل السؤال لغيرك</a:t>
            </a:r>
          </a:p>
        </p:txBody>
      </p:sp>
      <p:grpSp>
        <p:nvGrpSpPr>
          <p:cNvPr id="2637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3370350" y="4252438"/>
            <a:ext cx="2403301" cy="513290"/>
            <a:chOff x="0" y="0"/>
            <a:chExt cx="2403300" cy="513289"/>
          </a:xfrm>
        </p:grpSpPr>
        <p:sp>
          <p:nvSpPr>
            <p:cNvPr id="2630" name="Google Shape;4329;p45"/>
            <p:cNvSpPr txBox="1"/>
            <p:nvPr/>
          </p:nvSpPr>
          <p:spPr>
            <a:xfrm>
              <a:off x="0" y="0"/>
              <a:ext cx="2403301" cy="513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2636" name="Google Shape;4240;p45"/>
            <p:cNvGrpSpPr/>
            <p:nvPr/>
          </p:nvGrpSpPr>
          <p:grpSpPr>
            <a:xfrm>
              <a:off x="388063" y="83754"/>
              <a:ext cx="366816" cy="366828"/>
              <a:chOff x="0" y="0"/>
              <a:chExt cx="366814" cy="366827"/>
            </a:xfrm>
          </p:grpSpPr>
          <p:sp>
            <p:nvSpPr>
              <p:cNvPr id="2631" name="Google Shape;4241;p45"/>
              <p:cNvSpPr/>
              <p:nvPr/>
            </p:nvSpPr>
            <p:spPr>
              <a:xfrm>
                <a:off x="260859" y="21582"/>
                <a:ext cx="63208" cy="59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632" name="Google Shape;4242;p45"/>
              <p:cNvSpPr/>
              <p:nvPr/>
            </p:nvSpPr>
            <p:spPr>
              <a:xfrm>
                <a:off x="141869" y="257943"/>
                <a:ext cx="85970" cy="108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633" name="Google Shape;4243;p45"/>
              <p:cNvSpPr/>
              <p:nvPr/>
            </p:nvSpPr>
            <p:spPr>
              <a:xfrm>
                <a:off x="162614" y="150468"/>
                <a:ext cx="42995" cy="42995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634" name="Google Shape;4244;p45"/>
              <p:cNvSpPr/>
              <p:nvPr/>
            </p:nvSpPr>
            <p:spPr>
              <a:xfrm>
                <a:off x="0" y="0"/>
                <a:ext cx="366815" cy="181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635" name="Google Shape;4245;p45"/>
              <p:cNvSpPr/>
              <p:nvPr/>
            </p:nvSpPr>
            <p:spPr>
              <a:xfrm>
                <a:off x="42444" y="78146"/>
                <a:ext cx="281394" cy="2886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1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sp>
        <p:nvSpPr>
          <p:cNvPr id="2638" name="الرسم"/>
          <p:cNvSpPr/>
          <p:nvPr/>
        </p:nvSpPr>
        <p:spPr>
          <a:xfrm>
            <a:off x="1036911" y="3781393"/>
            <a:ext cx="1292" cy="1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4391" y="14282"/>
                  <a:pt x="7191" y="7082"/>
                  <a:pt x="0" y="0"/>
                </a:cubicBezTo>
              </a:path>
            </a:pathLst>
          </a:custGeom>
          <a:ln w="12700" cap="rnd">
            <a:solidFill>
              <a:srgbClr val="F93343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639" name="مجموع قياسات  الزوايا الداخلية لمضلع  رباعي =١٨٠ ْ"/>
          <p:cNvSpPr txBox="1"/>
          <p:nvPr/>
        </p:nvSpPr>
        <p:spPr>
          <a:xfrm>
            <a:off x="3449586" y="1903673"/>
            <a:ext cx="3032984" cy="1182583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700"/>
            </a:lvl1pPr>
          </a:lstStyle>
          <a:p>
            <a:pPr rtl="0">
              <a:defRPr/>
            </a:pPr>
            <a:r>
              <a:t>مجموع قياسات  الزوايا الداخلية لمضلع  رباعي =١٨٠ ْ </a:t>
            </a:r>
          </a:p>
        </p:txBody>
      </p:sp>
      <p:pic>
        <p:nvPicPr>
          <p:cNvPr id="2640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0" t="79759" r="75816" b="0"/>
          <a:stretch>
            <a:fillRect/>
          </a:stretch>
        </p:blipFill>
        <p:spPr>
          <a:xfrm>
            <a:off x="1380645" y="654496"/>
            <a:ext cx="1478398" cy="10410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2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643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646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644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5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49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647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8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52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650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1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63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653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4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5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6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7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8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9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0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1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2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74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664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5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6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7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8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9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0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1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2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3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85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675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6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7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8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9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0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1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2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3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4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686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7" name="Google Shape;4238;p45"/>
          <p:cNvSpPr/>
          <p:nvPr/>
        </p:nvSpPr>
        <p:spPr>
          <a:xfrm rot="599">
            <a:off x="3145467" y="1573585"/>
            <a:ext cx="3441301" cy="12732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88" name="Google Shape;4324;p45"/>
          <p:cNvSpPr/>
          <p:nvPr/>
        </p:nvSpPr>
        <p:spPr>
          <a:xfrm rot="2153969">
            <a:off x="4322011" y="1127019"/>
            <a:ext cx="1088221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89" name="تحصل على درجة"/>
          <p:cNvSpPr txBox="1"/>
          <p:nvPr/>
        </p:nvSpPr>
        <p:spPr>
          <a:xfrm>
            <a:off x="4276801" y="2049656"/>
            <a:ext cx="1659633" cy="32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تحصل على درجة </a:t>
            </a:r>
          </a:p>
        </p:txBody>
      </p:sp>
      <p:sp>
        <p:nvSpPr>
          <p:cNvPr id="2690" name="Google Shape;196;p31"/>
          <p:cNvSpPr/>
          <p:nvPr/>
        </p:nvSpPr>
        <p:spPr>
          <a:xfrm>
            <a:off x="5710216" y="625223"/>
            <a:ext cx="885711" cy="7653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8" h="21600" fill="norm" stroke="1" extrusionOk="0">
                <a:moveTo>
                  <a:pt x="16814" y="2435"/>
                </a:moveTo>
                <a:cubicBezTo>
                  <a:pt x="17594" y="4174"/>
                  <a:pt x="18363" y="5922"/>
                  <a:pt x="19140" y="7662"/>
                </a:cubicBezTo>
                <a:cubicBezTo>
                  <a:pt x="19409" y="8264"/>
                  <a:pt x="19678" y="8866"/>
                  <a:pt x="19947" y="9468"/>
                </a:cubicBezTo>
                <a:cubicBezTo>
                  <a:pt x="19086" y="8699"/>
                  <a:pt x="18151" y="8033"/>
                  <a:pt x="17219" y="7429"/>
                </a:cubicBezTo>
                <a:cubicBezTo>
                  <a:pt x="16425" y="6915"/>
                  <a:pt x="15497" y="6251"/>
                  <a:pt x="14594" y="5978"/>
                </a:cubicBezTo>
                <a:cubicBezTo>
                  <a:pt x="15307" y="4772"/>
                  <a:pt x="16047" y="3590"/>
                  <a:pt x="16814" y="2435"/>
                </a:cubicBezTo>
                <a:close/>
                <a:moveTo>
                  <a:pt x="16111" y="878"/>
                </a:moveTo>
                <a:cubicBezTo>
                  <a:pt x="16276" y="1239"/>
                  <a:pt x="16438" y="1602"/>
                  <a:pt x="16601" y="1964"/>
                </a:cubicBezTo>
                <a:cubicBezTo>
                  <a:pt x="16576" y="1980"/>
                  <a:pt x="16553" y="2003"/>
                  <a:pt x="16535" y="2031"/>
                </a:cubicBezTo>
                <a:cubicBezTo>
                  <a:pt x="15587" y="3450"/>
                  <a:pt x="14679" y="4910"/>
                  <a:pt x="13811" y="6410"/>
                </a:cubicBezTo>
                <a:cubicBezTo>
                  <a:pt x="13356" y="7202"/>
                  <a:pt x="12916" y="8006"/>
                  <a:pt x="12490" y="8823"/>
                </a:cubicBezTo>
                <a:cubicBezTo>
                  <a:pt x="12213" y="9353"/>
                  <a:pt x="12000" y="9935"/>
                  <a:pt x="11481" y="10122"/>
                </a:cubicBezTo>
                <a:cubicBezTo>
                  <a:pt x="11091" y="10261"/>
                  <a:pt x="10636" y="10275"/>
                  <a:pt x="10236" y="10345"/>
                </a:cubicBezTo>
                <a:cubicBezTo>
                  <a:pt x="8534" y="10644"/>
                  <a:pt x="6828" y="10919"/>
                  <a:pt x="5115" y="11086"/>
                </a:cubicBezTo>
                <a:cubicBezTo>
                  <a:pt x="3680" y="11225"/>
                  <a:pt x="2253" y="11201"/>
                  <a:pt x="819" y="11223"/>
                </a:cubicBezTo>
                <a:cubicBezTo>
                  <a:pt x="846" y="11132"/>
                  <a:pt x="856" y="11032"/>
                  <a:pt x="835" y="10947"/>
                </a:cubicBezTo>
                <a:cubicBezTo>
                  <a:pt x="825" y="10906"/>
                  <a:pt x="814" y="10864"/>
                  <a:pt x="803" y="10823"/>
                </a:cubicBezTo>
                <a:cubicBezTo>
                  <a:pt x="795" y="10791"/>
                  <a:pt x="785" y="10759"/>
                  <a:pt x="772" y="10730"/>
                </a:cubicBezTo>
                <a:cubicBezTo>
                  <a:pt x="5911" y="7513"/>
                  <a:pt x="10968" y="4089"/>
                  <a:pt x="16111" y="878"/>
                </a:cubicBezTo>
                <a:close/>
                <a:moveTo>
                  <a:pt x="14441" y="6233"/>
                </a:moveTo>
                <a:cubicBezTo>
                  <a:pt x="15332" y="6897"/>
                  <a:pt x="16388" y="7315"/>
                  <a:pt x="17295" y="7940"/>
                </a:cubicBezTo>
                <a:cubicBezTo>
                  <a:pt x="18314" y="8643"/>
                  <a:pt x="19251" y="9468"/>
                  <a:pt x="20209" y="10287"/>
                </a:cubicBezTo>
                <a:cubicBezTo>
                  <a:pt x="20207" y="10300"/>
                  <a:pt x="20207" y="10314"/>
                  <a:pt x="20204" y="10328"/>
                </a:cubicBezTo>
                <a:cubicBezTo>
                  <a:pt x="20131" y="10655"/>
                  <a:pt x="19843" y="10730"/>
                  <a:pt x="19618" y="10881"/>
                </a:cubicBezTo>
                <a:cubicBezTo>
                  <a:pt x="18618" y="11546"/>
                  <a:pt x="17622" y="12219"/>
                  <a:pt x="16625" y="12888"/>
                </a:cubicBezTo>
                <a:lnTo>
                  <a:pt x="5538" y="20335"/>
                </a:lnTo>
                <a:cubicBezTo>
                  <a:pt x="5725" y="18920"/>
                  <a:pt x="5694" y="17396"/>
                  <a:pt x="5842" y="15984"/>
                </a:cubicBezTo>
                <a:cubicBezTo>
                  <a:pt x="6001" y="14471"/>
                  <a:pt x="6316" y="12960"/>
                  <a:pt x="6437" y="11440"/>
                </a:cubicBezTo>
                <a:cubicBezTo>
                  <a:pt x="7895" y="11246"/>
                  <a:pt x="9343" y="10973"/>
                  <a:pt x="10742" y="10740"/>
                </a:cubicBezTo>
                <a:cubicBezTo>
                  <a:pt x="11235" y="10659"/>
                  <a:pt x="11794" y="10666"/>
                  <a:pt x="12184" y="10229"/>
                </a:cubicBezTo>
                <a:cubicBezTo>
                  <a:pt x="12694" y="9658"/>
                  <a:pt x="13026" y="8727"/>
                  <a:pt x="13416" y="8024"/>
                </a:cubicBezTo>
                <a:cubicBezTo>
                  <a:pt x="13752" y="7420"/>
                  <a:pt x="14095" y="6825"/>
                  <a:pt x="14441" y="6233"/>
                </a:cubicBezTo>
                <a:close/>
                <a:moveTo>
                  <a:pt x="6232" y="11466"/>
                </a:moveTo>
                <a:cubicBezTo>
                  <a:pt x="5835" y="12932"/>
                  <a:pt x="5692" y="14581"/>
                  <a:pt x="5524" y="16096"/>
                </a:cubicBezTo>
                <a:cubicBezTo>
                  <a:pt x="5371" y="17479"/>
                  <a:pt x="5111" y="19053"/>
                  <a:pt x="5184" y="20475"/>
                </a:cubicBezTo>
                <a:cubicBezTo>
                  <a:pt x="4377" y="19071"/>
                  <a:pt x="3608" y="17635"/>
                  <a:pt x="2890" y="16153"/>
                </a:cubicBezTo>
                <a:cubicBezTo>
                  <a:pt x="2495" y="15337"/>
                  <a:pt x="2114" y="14510"/>
                  <a:pt x="1748" y="13673"/>
                </a:cubicBezTo>
                <a:cubicBezTo>
                  <a:pt x="1566" y="13255"/>
                  <a:pt x="1386" y="12833"/>
                  <a:pt x="1211" y="12409"/>
                </a:cubicBezTo>
                <a:cubicBezTo>
                  <a:pt x="1143" y="12247"/>
                  <a:pt x="941" y="11872"/>
                  <a:pt x="816" y="11540"/>
                </a:cubicBezTo>
                <a:cubicBezTo>
                  <a:pt x="1548" y="11648"/>
                  <a:pt x="2290" y="11694"/>
                  <a:pt x="3038" y="11694"/>
                </a:cubicBezTo>
                <a:cubicBezTo>
                  <a:pt x="4097" y="11694"/>
                  <a:pt x="5167" y="11602"/>
                  <a:pt x="6232" y="11466"/>
                </a:cubicBezTo>
                <a:close/>
                <a:moveTo>
                  <a:pt x="16237" y="0"/>
                </a:moveTo>
                <a:cubicBezTo>
                  <a:pt x="16184" y="0"/>
                  <a:pt x="16129" y="15"/>
                  <a:pt x="16080" y="46"/>
                </a:cubicBezTo>
                <a:cubicBezTo>
                  <a:pt x="10795" y="3275"/>
                  <a:pt x="5486" y="6566"/>
                  <a:pt x="422" y="10322"/>
                </a:cubicBezTo>
                <a:cubicBezTo>
                  <a:pt x="364" y="10365"/>
                  <a:pt x="332" y="10425"/>
                  <a:pt x="320" y="10487"/>
                </a:cubicBezTo>
                <a:cubicBezTo>
                  <a:pt x="217" y="10507"/>
                  <a:pt x="116" y="10573"/>
                  <a:pt x="75" y="10695"/>
                </a:cubicBezTo>
                <a:cubicBezTo>
                  <a:pt x="-170" y="11426"/>
                  <a:pt x="246" y="12063"/>
                  <a:pt x="514" y="12716"/>
                </a:cubicBezTo>
                <a:cubicBezTo>
                  <a:pt x="929" y="13725"/>
                  <a:pt x="1365" y="14718"/>
                  <a:pt x="1822" y="15697"/>
                </a:cubicBezTo>
                <a:cubicBezTo>
                  <a:pt x="2735" y="17656"/>
                  <a:pt x="3733" y="19546"/>
                  <a:pt x="4801" y="21374"/>
                </a:cubicBezTo>
                <a:cubicBezTo>
                  <a:pt x="4883" y="21515"/>
                  <a:pt x="4996" y="21600"/>
                  <a:pt x="5120" y="21600"/>
                </a:cubicBezTo>
                <a:cubicBezTo>
                  <a:pt x="5178" y="21600"/>
                  <a:pt x="5239" y="21581"/>
                  <a:pt x="5300" y="21540"/>
                </a:cubicBezTo>
                <a:lnTo>
                  <a:pt x="18217" y="12863"/>
                </a:lnTo>
                <a:cubicBezTo>
                  <a:pt x="18716" y="12529"/>
                  <a:pt x="19214" y="12194"/>
                  <a:pt x="19713" y="11860"/>
                </a:cubicBezTo>
                <a:cubicBezTo>
                  <a:pt x="20073" y="11616"/>
                  <a:pt x="20575" y="11389"/>
                  <a:pt x="20848" y="10989"/>
                </a:cubicBezTo>
                <a:cubicBezTo>
                  <a:pt x="21430" y="10140"/>
                  <a:pt x="20443" y="8774"/>
                  <a:pt x="20108" y="8044"/>
                </a:cubicBezTo>
                <a:cubicBezTo>
                  <a:pt x="18906" y="5420"/>
                  <a:pt x="17679" y="2816"/>
                  <a:pt x="16493" y="183"/>
                </a:cubicBezTo>
                <a:cubicBezTo>
                  <a:pt x="16436" y="58"/>
                  <a:pt x="16339" y="0"/>
                  <a:pt x="16237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1" name="تهانينا"/>
          <p:cNvSpPr txBox="1"/>
          <p:nvPr/>
        </p:nvSpPr>
        <p:spPr>
          <a:xfrm>
            <a:off x="4766734" y="882544"/>
            <a:ext cx="679767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3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تهانينا </a:t>
            </a:r>
          </a:p>
        </p:txBody>
      </p:sp>
      <p:grpSp>
        <p:nvGrpSpPr>
          <p:cNvPr id="2699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3370350" y="4252438"/>
            <a:ext cx="2403301" cy="513290"/>
            <a:chOff x="0" y="0"/>
            <a:chExt cx="2403300" cy="513289"/>
          </a:xfrm>
        </p:grpSpPr>
        <p:sp>
          <p:nvSpPr>
            <p:cNvPr id="2692" name="Google Shape;4329;p45"/>
            <p:cNvSpPr txBox="1"/>
            <p:nvPr/>
          </p:nvSpPr>
          <p:spPr>
            <a:xfrm>
              <a:off x="0" y="0"/>
              <a:ext cx="2403301" cy="513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2698" name="Google Shape;4240;p45"/>
            <p:cNvGrpSpPr/>
            <p:nvPr/>
          </p:nvGrpSpPr>
          <p:grpSpPr>
            <a:xfrm>
              <a:off x="388063" y="83754"/>
              <a:ext cx="366816" cy="366828"/>
              <a:chOff x="0" y="0"/>
              <a:chExt cx="366814" cy="366827"/>
            </a:xfrm>
          </p:grpSpPr>
          <p:sp>
            <p:nvSpPr>
              <p:cNvPr id="2693" name="Google Shape;4241;p45"/>
              <p:cNvSpPr/>
              <p:nvPr/>
            </p:nvSpPr>
            <p:spPr>
              <a:xfrm>
                <a:off x="260859" y="21582"/>
                <a:ext cx="63208" cy="59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694" name="Google Shape;4242;p45"/>
              <p:cNvSpPr/>
              <p:nvPr/>
            </p:nvSpPr>
            <p:spPr>
              <a:xfrm>
                <a:off x="141869" y="257943"/>
                <a:ext cx="85970" cy="108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695" name="Google Shape;4243;p45"/>
              <p:cNvSpPr/>
              <p:nvPr/>
            </p:nvSpPr>
            <p:spPr>
              <a:xfrm>
                <a:off x="162614" y="150468"/>
                <a:ext cx="42995" cy="42995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696" name="Google Shape;4244;p45"/>
              <p:cNvSpPr/>
              <p:nvPr/>
            </p:nvSpPr>
            <p:spPr>
              <a:xfrm>
                <a:off x="0" y="0"/>
                <a:ext cx="366815" cy="181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697" name="Google Shape;4245;p45"/>
              <p:cNvSpPr/>
              <p:nvPr/>
            </p:nvSpPr>
            <p:spPr>
              <a:xfrm>
                <a:off x="42444" y="78146"/>
                <a:ext cx="281394" cy="2886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1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2710" name="Google Shape;6544;p64"/>
          <p:cNvGrpSpPr/>
          <p:nvPr/>
        </p:nvGrpSpPr>
        <p:grpSpPr>
          <a:xfrm>
            <a:off x="3176352" y="1975362"/>
            <a:ext cx="938827" cy="801916"/>
            <a:chOff x="0" y="0"/>
            <a:chExt cx="938825" cy="801915"/>
          </a:xfrm>
        </p:grpSpPr>
        <p:sp>
          <p:nvSpPr>
            <p:cNvPr id="2700" name="Google Shape;6556;p64"/>
            <p:cNvSpPr/>
            <p:nvPr/>
          </p:nvSpPr>
          <p:spPr>
            <a:xfrm>
              <a:off x="530793" y="726"/>
              <a:ext cx="408033" cy="446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4709" y="0"/>
                  </a:moveTo>
                  <a:cubicBezTo>
                    <a:pt x="13674" y="0"/>
                    <a:pt x="12744" y="177"/>
                    <a:pt x="11954" y="408"/>
                  </a:cubicBezTo>
                  <a:cubicBezTo>
                    <a:pt x="11113" y="657"/>
                    <a:pt x="10308" y="994"/>
                    <a:pt x="9553" y="1414"/>
                  </a:cubicBezTo>
                  <a:cubicBezTo>
                    <a:pt x="8934" y="1755"/>
                    <a:pt x="8479" y="2088"/>
                    <a:pt x="8154" y="2324"/>
                  </a:cubicBezTo>
                  <a:lnTo>
                    <a:pt x="7744" y="2650"/>
                  </a:lnTo>
                  <a:lnTo>
                    <a:pt x="9072" y="4115"/>
                  </a:lnTo>
                  <a:lnTo>
                    <a:pt x="9498" y="3804"/>
                  </a:lnTo>
                  <a:cubicBezTo>
                    <a:pt x="9740" y="3649"/>
                    <a:pt x="10110" y="3395"/>
                    <a:pt x="10643" y="3131"/>
                  </a:cubicBezTo>
                  <a:cubicBezTo>
                    <a:pt x="11167" y="2869"/>
                    <a:pt x="11823" y="2577"/>
                    <a:pt x="12606" y="2369"/>
                  </a:cubicBezTo>
                  <a:cubicBezTo>
                    <a:pt x="13188" y="2212"/>
                    <a:pt x="13844" y="2106"/>
                    <a:pt x="14525" y="2106"/>
                  </a:cubicBezTo>
                  <a:cubicBezTo>
                    <a:pt x="14753" y="2106"/>
                    <a:pt x="14983" y="2118"/>
                    <a:pt x="15214" y="2144"/>
                  </a:cubicBezTo>
                  <a:cubicBezTo>
                    <a:pt x="15665" y="2181"/>
                    <a:pt x="16159" y="2327"/>
                    <a:pt x="16548" y="2483"/>
                  </a:cubicBezTo>
                  <a:cubicBezTo>
                    <a:pt x="16680" y="2545"/>
                    <a:pt x="16837" y="2608"/>
                    <a:pt x="16952" y="2666"/>
                  </a:cubicBezTo>
                  <a:cubicBezTo>
                    <a:pt x="17036" y="2722"/>
                    <a:pt x="17118" y="2776"/>
                    <a:pt x="17207" y="2824"/>
                  </a:cubicBezTo>
                  <a:cubicBezTo>
                    <a:pt x="17380" y="2944"/>
                    <a:pt x="17602" y="3081"/>
                    <a:pt x="17765" y="3252"/>
                  </a:cubicBezTo>
                  <a:cubicBezTo>
                    <a:pt x="18490" y="3889"/>
                    <a:pt x="18968" y="4868"/>
                    <a:pt x="19073" y="5916"/>
                  </a:cubicBezTo>
                  <a:cubicBezTo>
                    <a:pt x="19126" y="6439"/>
                    <a:pt x="19087" y="6985"/>
                    <a:pt x="18933" y="7500"/>
                  </a:cubicBezTo>
                  <a:cubicBezTo>
                    <a:pt x="18853" y="7757"/>
                    <a:pt x="18761" y="8014"/>
                    <a:pt x="18632" y="8254"/>
                  </a:cubicBezTo>
                  <a:lnTo>
                    <a:pt x="18587" y="8345"/>
                  </a:lnTo>
                  <a:cubicBezTo>
                    <a:pt x="18587" y="8345"/>
                    <a:pt x="18570" y="8378"/>
                    <a:pt x="18571" y="8378"/>
                  </a:cubicBezTo>
                  <a:cubicBezTo>
                    <a:pt x="18572" y="8378"/>
                    <a:pt x="18574" y="8374"/>
                    <a:pt x="18581" y="8364"/>
                  </a:cubicBezTo>
                  <a:lnTo>
                    <a:pt x="18548" y="8419"/>
                  </a:lnTo>
                  <a:lnTo>
                    <a:pt x="18413" y="8641"/>
                  </a:lnTo>
                  <a:cubicBezTo>
                    <a:pt x="18322" y="8784"/>
                    <a:pt x="18262" y="8864"/>
                    <a:pt x="18176" y="8987"/>
                  </a:cubicBezTo>
                  <a:cubicBezTo>
                    <a:pt x="17467" y="9937"/>
                    <a:pt x="16417" y="10737"/>
                    <a:pt x="15233" y="11379"/>
                  </a:cubicBezTo>
                  <a:cubicBezTo>
                    <a:pt x="14049" y="12017"/>
                    <a:pt x="12687" y="12502"/>
                    <a:pt x="11321" y="12926"/>
                  </a:cubicBezTo>
                  <a:cubicBezTo>
                    <a:pt x="9947" y="13351"/>
                    <a:pt x="8542" y="13715"/>
                    <a:pt x="7167" y="14108"/>
                  </a:cubicBezTo>
                  <a:cubicBezTo>
                    <a:pt x="5888" y="14489"/>
                    <a:pt x="4483" y="14733"/>
                    <a:pt x="3123" y="15333"/>
                  </a:cubicBezTo>
                  <a:cubicBezTo>
                    <a:pt x="2435" y="15630"/>
                    <a:pt x="1776" y="16051"/>
                    <a:pt x="1258" y="16541"/>
                  </a:cubicBezTo>
                  <a:cubicBezTo>
                    <a:pt x="733" y="17033"/>
                    <a:pt x="271" y="17638"/>
                    <a:pt x="84" y="18391"/>
                  </a:cubicBezTo>
                  <a:cubicBezTo>
                    <a:pt x="-12" y="18760"/>
                    <a:pt x="-32" y="19164"/>
                    <a:pt x="55" y="19539"/>
                  </a:cubicBezTo>
                  <a:cubicBezTo>
                    <a:pt x="136" y="19921"/>
                    <a:pt x="273" y="20238"/>
                    <a:pt x="540" y="20579"/>
                  </a:cubicBezTo>
                  <a:cubicBezTo>
                    <a:pt x="1043" y="21175"/>
                    <a:pt x="1704" y="21450"/>
                    <a:pt x="2318" y="21558"/>
                  </a:cubicBezTo>
                  <a:cubicBezTo>
                    <a:pt x="2492" y="21586"/>
                    <a:pt x="2664" y="21600"/>
                    <a:pt x="2831" y="21600"/>
                  </a:cubicBezTo>
                  <a:cubicBezTo>
                    <a:pt x="3270" y="21600"/>
                    <a:pt x="3681" y="21507"/>
                    <a:pt x="4038" y="21334"/>
                  </a:cubicBezTo>
                  <a:cubicBezTo>
                    <a:pt x="4280" y="21220"/>
                    <a:pt x="4493" y="21062"/>
                    <a:pt x="4665" y="20868"/>
                  </a:cubicBezTo>
                  <a:cubicBezTo>
                    <a:pt x="4837" y="20687"/>
                    <a:pt x="4955" y="20376"/>
                    <a:pt x="4967" y="20198"/>
                  </a:cubicBezTo>
                  <a:cubicBezTo>
                    <a:pt x="5011" y="19802"/>
                    <a:pt x="4930" y="19486"/>
                    <a:pt x="4799" y="19225"/>
                  </a:cubicBezTo>
                  <a:cubicBezTo>
                    <a:pt x="4673" y="18967"/>
                    <a:pt x="4488" y="18757"/>
                    <a:pt x="4276" y="18673"/>
                  </a:cubicBezTo>
                  <a:cubicBezTo>
                    <a:pt x="4168" y="18628"/>
                    <a:pt x="4070" y="18612"/>
                    <a:pt x="3988" y="18612"/>
                  </a:cubicBezTo>
                  <a:cubicBezTo>
                    <a:pt x="3912" y="18612"/>
                    <a:pt x="3849" y="18625"/>
                    <a:pt x="3805" y="18639"/>
                  </a:cubicBezTo>
                  <a:lnTo>
                    <a:pt x="3668" y="18695"/>
                  </a:lnTo>
                  <a:cubicBezTo>
                    <a:pt x="3651" y="18710"/>
                    <a:pt x="3925" y="18673"/>
                    <a:pt x="4093" y="18897"/>
                  </a:cubicBezTo>
                  <a:cubicBezTo>
                    <a:pt x="4251" y="19092"/>
                    <a:pt x="4275" y="19574"/>
                    <a:pt x="4058" y="19994"/>
                  </a:cubicBezTo>
                  <a:cubicBezTo>
                    <a:pt x="4001" y="20162"/>
                    <a:pt x="3696" y="20291"/>
                    <a:pt x="3347" y="20291"/>
                  </a:cubicBezTo>
                  <a:cubicBezTo>
                    <a:pt x="3150" y="20291"/>
                    <a:pt x="2939" y="20249"/>
                    <a:pt x="2750" y="20151"/>
                  </a:cubicBezTo>
                  <a:cubicBezTo>
                    <a:pt x="2483" y="20031"/>
                    <a:pt x="2253" y="19802"/>
                    <a:pt x="2184" y="19601"/>
                  </a:cubicBezTo>
                  <a:cubicBezTo>
                    <a:pt x="2153" y="19494"/>
                    <a:pt x="2139" y="19385"/>
                    <a:pt x="2142" y="19275"/>
                  </a:cubicBezTo>
                  <a:cubicBezTo>
                    <a:pt x="2140" y="19158"/>
                    <a:pt x="2175" y="19041"/>
                    <a:pt x="2223" y="18910"/>
                  </a:cubicBezTo>
                  <a:cubicBezTo>
                    <a:pt x="2420" y="18381"/>
                    <a:pt x="3166" y="17629"/>
                    <a:pt x="4116" y="17251"/>
                  </a:cubicBezTo>
                  <a:cubicBezTo>
                    <a:pt x="5111" y="16813"/>
                    <a:pt x="6430" y="16577"/>
                    <a:pt x="7855" y="16180"/>
                  </a:cubicBezTo>
                  <a:cubicBezTo>
                    <a:pt x="9195" y="15811"/>
                    <a:pt x="10620" y="15459"/>
                    <a:pt x="12076" y="15025"/>
                  </a:cubicBezTo>
                  <a:cubicBezTo>
                    <a:pt x="13535" y="14586"/>
                    <a:pt x="15026" y="14087"/>
                    <a:pt x="16467" y="13332"/>
                  </a:cubicBezTo>
                  <a:cubicBezTo>
                    <a:pt x="17898" y="12589"/>
                    <a:pt x="19240" y="11568"/>
                    <a:pt x="20211" y="10249"/>
                  </a:cubicBezTo>
                  <a:cubicBezTo>
                    <a:pt x="20329" y="10085"/>
                    <a:pt x="20469" y="9877"/>
                    <a:pt x="20562" y="9724"/>
                  </a:cubicBezTo>
                  <a:lnTo>
                    <a:pt x="20696" y="9500"/>
                  </a:lnTo>
                  <a:lnTo>
                    <a:pt x="20728" y="9445"/>
                  </a:lnTo>
                  <a:lnTo>
                    <a:pt x="20780" y="9346"/>
                  </a:lnTo>
                  <a:lnTo>
                    <a:pt x="20848" y="9205"/>
                  </a:lnTo>
                  <a:cubicBezTo>
                    <a:pt x="21042" y="8834"/>
                    <a:pt x="21181" y="8448"/>
                    <a:pt x="21296" y="8060"/>
                  </a:cubicBezTo>
                  <a:cubicBezTo>
                    <a:pt x="21518" y="7279"/>
                    <a:pt x="21568" y="6479"/>
                    <a:pt x="21486" y="5710"/>
                  </a:cubicBezTo>
                  <a:cubicBezTo>
                    <a:pt x="21317" y="4171"/>
                    <a:pt x="20601" y="2710"/>
                    <a:pt x="19442" y="1690"/>
                  </a:cubicBezTo>
                  <a:cubicBezTo>
                    <a:pt x="19305" y="1558"/>
                    <a:pt x="19157" y="1436"/>
                    <a:pt x="18997" y="1327"/>
                  </a:cubicBezTo>
                  <a:cubicBezTo>
                    <a:pt x="18835" y="1215"/>
                    <a:pt x="18707" y="1100"/>
                    <a:pt x="18517" y="999"/>
                  </a:cubicBezTo>
                  <a:cubicBezTo>
                    <a:pt x="18337" y="895"/>
                    <a:pt x="18153" y="797"/>
                    <a:pt x="17973" y="701"/>
                  </a:cubicBezTo>
                  <a:cubicBezTo>
                    <a:pt x="17815" y="628"/>
                    <a:pt x="17685" y="581"/>
                    <a:pt x="17541" y="520"/>
                  </a:cubicBezTo>
                  <a:cubicBezTo>
                    <a:pt x="16806" y="237"/>
                    <a:pt x="16145" y="88"/>
                    <a:pt x="15466" y="32"/>
                  </a:cubicBezTo>
                  <a:cubicBezTo>
                    <a:pt x="15208" y="10"/>
                    <a:pt x="14956" y="0"/>
                    <a:pt x="14709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1" name="Google Shape;6557;p64"/>
            <p:cNvSpPr/>
            <p:nvPr/>
          </p:nvSpPr>
          <p:spPr>
            <a:xfrm>
              <a:off x="545105" y="15952"/>
              <a:ext cx="377541" cy="42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600" fill="norm" stroke="1" extrusionOk="0">
                  <a:moveTo>
                    <a:pt x="3125" y="19023"/>
                  </a:moveTo>
                  <a:cubicBezTo>
                    <a:pt x="3125" y="19024"/>
                    <a:pt x="3125" y="19025"/>
                    <a:pt x="3126" y="19025"/>
                  </a:cubicBezTo>
                  <a:cubicBezTo>
                    <a:pt x="3125" y="19024"/>
                    <a:pt x="3125" y="19024"/>
                    <a:pt x="3125" y="19023"/>
                  </a:cubicBezTo>
                  <a:close/>
                  <a:moveTo>
                    <a:pt x="3126" y="19025"/>
                  </a:moveTo>
                  <a:cubicBezTo>
                    <a:pt x="3127" y="19026"/>
                    <a:pt x="3128" y="19026"/>
                    <a:pt x="3130" y="19026"/>
                  </a:cubicBezTo>
                  <a:cubicBezTo>
                    <a:pt x="3130" y="19026"/>
                    <a:pt x="3130" y="19026"/>
                    <a:pt x="3132" y="19026"/>
                  </a:cubicBezTo>
                  <a:cubicBezTo>
                    <a:pt x="3131" y="19026"/>
                    <a:pt x="3131" y="19026"/>
                    <a:pt x="3131" y="19026"/>
                  </a:cubicBezTo>
                  <a:cubicBezTo>
                    <a:pt x="3129" y="19026"/>
                    <a:pt x="3128" y="19026"/>
                    <a:pt x="3126" y="19025"/>
                  </a:cubicBezTo>
                  <a:close/>
                  <a:moveTo>
                    <a:pt x="14897" y="0"/>
                  </a:moveTo>
                  <a:cubicBezTo>
                    <a:pt x="13922" y="0"/>
                    <a:pt x="13027" y="162"/>
                    <a:pt x="12256" y="380"/>
                  </a:cubicBezTo>
                  <a:cubicBezTo>
                    <a:pt x="11414" y="620"/>
                    <a:pt x="10606" y="948"/>
                    <a:pt x="9847" y="1354"/>
                  </a:cubicBezTo>
                  <a:cubicBezTo>
                    <a:pt x="9214" y="1685"/>
                    <a:pt x="8757" y="2009"/>
                    <a:pt x="8440" y="2228"/>
                  </a:cubicBezTo>
                  <a:lnTo>
                    <a:pt x="7994" y="2567"/>
                  </a:lnTo>
                  <a:lnTo>
                    <a:pt x="8423" y="3038"/>
                  </a:lnTo>
                  <a:lnTo>
                    <a:pt x="8874" y="2701"/>
                  </a:lnTo>
                  <a:cubicBezTo>
                    <a:pt x="9164" y="2507"/>
                    <a:pt x="9592" y="2206"/>
                    <a:pt x="10196" y="1898"/>
                  </a:cubicBezTo>
                  <a:cubicBezTo>
                    <a:pt x="10912" y="1522"/>
                    <a:pt x="11674" y="1222"/>
                    <a:pt x="12466" y="1002"/>
                  </a:cubicBezTo>
                  <a:cubicBezTo>
                    <a:pt x="13169" y="808"/>
                    <a:pt x="13975" y="672"/>
                    <a:pt x="14833" y="672"/>
                  </a:cubicBezTo>
                  <a:cubicBezTo>
                    <a:pt x="15085" y="672"/>
                    <a:pt x="15343" y="684"/>
                    <a:pt x="15603" y="709"/>
                  </a:cubicBezTo>
                  <a:cubicBezTo>
                    <a:pt x="16174" y="756"/>
                    <a:pt x="16766" y="910"/>
                    <a:pt x="17313" y="1125"/>
                  </a:cubicBezTo>
                  <a:cubicBezTo>
                    <a:pt x="17457" y="1188"/>
                    <a:pt x="17615" y="1250"/>
                    <a:pt x="17755" y="1318"/>
                  </a:cubicBezTo>
                  <a:lnTo>
                    <a:pt x="18138" y="1536"/>
                  </a:lnTo>
                  <a:cubicBezTo>
                    <a:pt x="18384" y="1700"/>
                    <a:pt x="18656" y="1869"/>
                    <a:pt x="18875" y="2086"/>
                  </a:cubicBezTo>
                  <a:cubicBezTo>
                    <a:pt x="19816" y="2901"/>
                    <a:pt x="20421" y="4116"/>
                    <a:pt x="20561" y="5409"/>
                  </a:cubicBezTo>
                  <a:cubicBezTo>
                    <a:pt x="20718" y="6713"/>
                    <a:pt x="20325" y="8073"/>
                    <a:pt x="19461" y="9213"/>
                  </a:cubicBezTo>
                  <a:cubicBezTo>
                    <a:pt x="18604" y="10360"/>
                    <a:pt x="17370" y="11295"/>
                    <a:pt x="16002" y="12010"/>
                  </a:cubicBezTo>
                  <a:cubicBezTo>
                    <a:pt x="14633" y="12728"/>
                    <a:pt x="13121" y="13245"/>
                    <a:pt x="11621" y="13700"/>
                  </a:cubicBezTo>
                  <a:cubicBezTo>
                    <a:pt x="10116" y="14152"/>
                    <a:pt x="8600" y="14531"/>
                    <a:pt x="7138" y="14936"/>
                  </a:cubicBezTo>
                  <a:cubicBezTo>
                    <a:pt x="5710" y="15345"/>
                    <a:pt x="4238" y="15599"/>
                    <a:pt x="2912" y="16172"/>
                  </a:cubicBezTo>
                  <a:cubicBezTo>
                    <a:pt x="2249" y="16453"/>
                    <a:pt x="1641" y="16836"/>
                    <a:pt x="1150" y="17289"/>
                  </a:cubicBezTo>
                  <a:cubicBezTo>
                    <a:pt x="657" y="17738"/>
                    <a:pt x="257" y="18280"/>
                    <a:pt x="83" y="18893"/>
                  </a:cubicBezTo>
                  <a:cubicBezTo>
                    <a:pt x="-97" y="19507"/>
                    <a:pt x="21" y="20159"/>
                    <a:pt x="386" y="20657"/>
                  </a:cubicBezTo>
                  <a:cubicBezTo>
                    <a:pt x="763" y="21143"/>
                    <a:pt x="1312" y="21417"/>
                    <a:pt x="1840" y="21534"/>
                  </a:cubicBezTo>
                  <a:cubicBezTo>
                    <a:pt x="2041" y="21579"/>
                    <a:pt x="2242" y="21600"/>
                    <a:pt x="2437" y="21600"/>
                  </a:cubicBezTo>
                  <a:cubicBezTo>
                    <a:pt x="2763" y="21600"/>
                    <a:pt x="3074" y="21541"/>
                    <a:pt x="3348" y="21429"/>
                  </a:cubicBezTo>
                  <a:cubicBezTo>
                    <a:pt x="3559" y="21344"/>
                    <a:pt x="3749" y="21220"/>
                    <a:pt x="3906" y="21066"/>
                  </a:cubicBezTo>
                  <a:cubicBezTo>
                    <a:pt x="4057" y="20918"/>
                    <a:pt x="4142" y="20704"/>
                    <a:pt x="4178" y="20539"/>
                  </a:cubicBezTo>
                  <a:cubicBezTo>
                    <a:pt x="4313" y="19856"/>
                    <a:pt x="4056" y="19291"/>
                    <a:pt x="3709" y="19082"/>
                  </a:cubicBezTo>
                  <a:cubicBezTo>
                    <a:pt x="3567" y="19009"/>
                    <a:pt x="3446" y="18987"/>
                    <a:pt x="3352" y="18987"/>
                  </a:cubicBezTo>
                  <a:cubicBezTo>
                    <a:pt x="3230" y="18987"/>
                    <a:pt x="3153" y="19024"/>
                    <a:pt x="3132" y="19026"/>
                  </a:cubicBezTo>
                  <a:cubicBezTo>
                    <a:pt x="3148" y="19026"/>
                    <a:pt x="3194" y="19016"/>
                    <a:pt x="3259" y="19016"/>
                  </a:cubicBezTo>
                  <a:cubicBezTo>
                    <a:pt x="3358" y="19016"/>
                    <a:pt x="3501" y="19039"/>
                    <a:pt x="3651" y="19154"/>
                  </a:cubicBezTo>
                  <a:cubicBezTo>
                    <a:pt x="3914" y="19364"/>
                    <a:pt x="4059" y="19902"/>
                    <a:pt x="3886" y="20475"/>
                  </a:cubicBezTo>
                  <a:cubicBezTo>
                    <a:pt x="3794" y="20897"/>
                    <a:pt x="3221" y="21180"/>
                    <a:pt x="2591" y="21180"/>
                  </a:cubicBezTo>
                  <a:cubicBezTo>
                    <a:pt x="2389" y="21180"/>
                    <a:pt x="2180" y="21151"/>
                    <a:pt x="1978" y="21088"/>
                  </a:cubicBezTo>
                  <a:cubicBezTo>
                    <a:pt x="1562" y="20963"/>
                    <a:pt x="1155" y="20704"/>
                    <a:pt x="918" y="20344"/>
                  </a:cubicBezTo>
                  <a:cubicBezTo>
                    <a:pt x="686" y="19995"/>
                    <a:pt x="630" y="19504"/>
                    <a:pt x="775" y="19058"/>
                  </a:cubicBezTo>
                  <a:cubicBezTo>
                    <a:pt x="1079" y="18141"/>
                    <a:pt x="2056" y="17281"/>
                    <a:pt x="3234" y="16782"/>
                  </a:cubicBezTo>
                  <a:cubicBezTo>
                    <a:pt x="4438" y="16256"/>
                    <a:pt x="5885" y="16003"/>
                    <a:pt x="7357" y="15585"/>
                  </a:cubicBezTo>
                  <a:cubicBezTo>
                    <a:pt x="8807" y="15185"/>
                    <a:pt x="10327" y="14806"/>
                    <a:pt x="11858" y="14348"/>
                  </a:cubicBezTo>
                  <a:cubicBezTo>
                    <a:pt x="13387" y="13886"/>
                    <a:pt x="14937" y="13361"/>
                    <a:pt x="16382" y="12605"/>
                  </a:cubicBezTo>
                  <a:cubicBezTo>
                    <a:pt x="17822" y="11854"/>
                    <a:pt x="19150" y="10858"/>
                    <a:pt x="20093" y="9600"/>
                  </a:cubicBezTo>
                  <a:cubicBezTo>
                    <a:pt x="21045" y="8353"/>
                    <a:pt x="21503" y="6791"/>
                    <a:pt x="21323" y="5344"/>
                  </a:cubicBezTo>
                  <a:cubicBezTo>
                    <a:pt x="21170" y="3897"/>
                    <a:pt x="20495" y="2528"/>
                    <a:pt x="19414" y="1589"/>
                  </a:cubicBezTo>
                  <a:cubicBezTo>
                    <a:pt x="19161" y="1339"/>
                    <a:pt x="18861" y="1147"/>
                    <a:pt x="18561" y="951"/>
                  </a:cubicBezTo>
                  <a:lnTo>
                    <a:pt x="18086" y="689"/>
                  </a:lnTo>
                  <a:cubicBezTo>
                    <a:pt x="17932" y="616"/>
                    <a:pt x="17783" y="560"/>
                    <a:pt x="17632" y="497"/>
                  </a:cubicBezTo>
                  <a:cubicBezTo>
                    <a:pt x="16974" y="242"/>
                    <a:pt x="16328" y="87"/>
                    <a:pt x="15684" y="35"/>
                  </a:cubicBezTo>
                  <a:cubicBezTo>
                    <a:pt x="15417" y="11"/>
                    <a:pt x="15154" y="0"/>
                    <a:pt x="14897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2" name="Google Shape;6558;p64"/>
            <p:cNvSpPr/>
            <p:nvPr/>
          </p:nvSpPr>
          <p:spPr>
            <a:xfrm>
              <a:off x="-1" y="8000"/>
              <a:ext cx="413554" cy="441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fill="norm" stroke="1" extrusionOk="0">
                  <a:moveTo>
                    <a:pt x="6758" y="0"/>
                  </a:moveTo>
                  <a:cubicBezTo>
                    <a:pt x="6458" y="0"/>
                    <a:pt x="6149" y="16"/>
                    <a:pt x="5833" y="49"/>
                  </a:cubicBezTo>
                  <a:cubicBezTo>
                    <a:pt x="5161" y="117"/>
                    <a:pt x="4513" y="283"/>
                    <a:pt x="3794" y="583"/>
                  </a:cubicBezTo>
                  <a:cubicBezTo>
                    <a:pt x="3654" y="648"/>
                    <a:pt x="3529" y="697"/>
                    <a:pt x="3372" y="775"/>
                  </a:cubicBezTo>
                  <a:cubicBezTo>
                    <a:pt x="3196" y="875"/>
                    <a:pt x="3018" y="977"/>
                    <a:pt x="2842" y="1087"/>
                  </a:cubicBezTo>
                  <a:cubicBezTo>
                    <a:pt x="2656" y="1193"/>
                    <a:pt x="2534" y="1313"/>
                    <a:pt x="2376" y="1429"/>
                  </a:cubicBezTo>
                  <a:cubicBezTo>
                    <a:pt x="2221" y="1542"/>
                    <a:pt x="2076" y="1667"/>
                    <a:pt x="1946" y="1805"/>
                  </a:cubicBezTo>
                  <a:cubicBezTo>
                    <a:pt x="825" y="2858"/>
                    <a:pt x="154" y="4350"/>
                    <a:pt x="23" y="5907"/>
                  </a:cubicBezTo>
                  <a:cubicBezTo>
                    <a:pt x="-41" y="6688"/>
                    <a:pt x="28" y="7496"/>
                    <a:pt x="264" y="8278"/>
                  </a:cubicBezTo>
                  <a:cubicBezTo>
                    <a:pt x="387" y="8669"/>
                    <a:pt x="532" y="9057"/>
                    <a:pt x="732" y="9430"/>
                  </a:cubicBezTo>
                  <a:lnTo>
                    <a:pt x="802" y="9569"/>
                  </a:lnTo>
                  <a:lnTo>
                    <a:pt x="855" y="9668"/>
                  </a:lnTo>
                  <a:lnTo>
                    <a:pt x="890" y="9724"/>
                  </a:lnTo>
                  <a:lnTo>
                    <a:pt x="1024" y="9947"/>
                  </a:lnTo>
                  <a:cubicBezTo>
                    <a:pt x="1121" y="10100"/>
                    <a:pt x="1264" y="10307"/>
                    <a:pt x="1385" y="10470"/>
                  </a:cubicBezTo>
                  <a:cubicBezTo>
                    <a:pt x="2372" y="11784"/>
                    <a:pt x="3719" y="12790"/>
                    <a:pt x="5148" y="13511"/>
                  </a:cubicBezTo>
                  <a:cubicBezTo>
                    <a:pt x="6587" y="14247"/>
                    <a:pt x="8070" y="14721"/>
                    <a:pt x="9519" y="15138"/>
                  </a:cubicBezTo>
                  <a:cubicBezTo>
                    <a:pt x="10967" y="15547"/>
                    <a:pt x="12379" y="15874"/>
                    <a:pt x="13710" y="16221"/>
                  </a:cubicBezTo>
                  <a:cubicBezTo>
                    <a:pt x="15125" y="16594"/>
                    <a:pt x="16432" y="16806"/>
                    <a:pt x="17425" y="17230"/>
                  </a:cubicBezTo>
                  <a:cubicBezTo>
                    <a:pt x="18369" y="17594"/>
                    <a:pt x="19122" y="18338"/>
                    <a:pt x="19329" y="18868"/>
                  </a:cubicBezTo>
                  <a:cubicBezTo>
                    <a:pt x="19379" y="19001"/>
                    <a:pt x="19417" y="19118"/>
                    <a:pt x="19417" y="19236"/>
                  </a:cubicBezTo>
                  <a:cubicBezTo>
                    <a:pt x="19423" y="19347"/>
                    <a:pt x="19410" y="19458"/>
                    <a:pt x="19383" y="19566"/>
                  </a:cubicBezTo>
                  <a:cubicBezTo>
                    <a:pt x="19320" y="19772"/>
                    <a:pt x="19099" y="20007"/>
                    <a:pt x="18839" y="20133"/>
                  </a:cubicBezTo>
                  <a:cubicBezTo>
                    <a:pt x="18645" y="20242"/>
                    <a:pt x="18426" y="20287"/>
                    <a:pt x="18224" y="20287"/>
                  </a:cubicBezTo>
                  <a:cubicBezTo>
                    <a:pt x="17891" y="20287"/>
                    <a:pt x="17603" y="20165"/>
                    <a:pt x="17543" y="20000"/>
                  </a:cubicBezTo>
                  <a:cubicBezTo>
                    <a:pt x="17322" y="19582"/>
                    <a:pt x="17333" y="19095"/>
                    <a:pt x="17484" y="18892"/>
                  </a:cubicBezTo>
                  <a:cubicBezTo>
                    <a:pt x="17645" y="18662"/>
                    <a:pt x="17915" y="18695"/>
                    <a:pt x="17897" y="18679"/>
                  </a:cubicBezTo>
                  <a:lnTo>
                    <a:pt x="17762" y="18626"/>
                  </a:lnTo>
                  <a:cubicBezTo>
                    <a:pt x="17720" y="18613"/>
                    <a:pt x="17662" y="18602"/>
                    <a:pt x="17593" y="18602"/>
                  </a:cubicBezTo>
                  <a:cubicBezTo>
                    <a:pt x="17509" y="18602"/>
                    <a:pt x="17409" y="18619"/>
                    <a:pt x="17297" y="18671"/>
                  </a:cubicBezTo>
                  <a:cubicBezTo>
                    <a:pt x="17090" y="18760"/>
                    <a:pt x="16914" y="18975"/>
                    <a:pt x="16794" y="19237"/>
                  </a:cubicBezTo>
                  <a:cubicBezTo>
                    <a:pt x="16671" y="19504"/>
                    <a:pt x="16600" y="19825"/>
                    <a:pt x="16652" y="20225"/>
                  </a:cubicBezTo>
                  <a:cubicBezTo>
                    <a:pt x="16668" y="20405"/>
                    <a:pt x="16791" y="20716"/>
                    <a:pt x="16964" y="20897"/>
                  </a:cubicBezTo>
                  <a:cubicBezTo>
                    <a:pt x="17138" y="21089"/>
                    <a:pt x="17352" y="21245"/>
                    <a:pt x="17593" y="21355"/>
                  </a:cubicBezTo>
                  <a:cubicBezTo>
                    <a:pt x="17934" y="21514"/>
                    <a:pt x="18320" y="21600"/>
                    <a:pt x="18730" y="21600"/>
                  </a:cubicBezTo>
                  <a:cubicBezTo>
                    <a:pt x="18915" y="21600"/>
                    <a:pt x="19104" y="21583"/>
                    <a:pt x="19296" y="21547"/>
                  </a:cubicBezTo>
                  <a:cubicBezTo>
                    <a:pt x="19900" y="21425"/>
                    <a:pt x="20545" y="21135"/>
                    <a:pt x="21027" y="20521"/>
                  </a:cubicBezTo>
                  <a:cubicBezTo>
                    <a:pt x="21284" y="20170"/>
                    <a:pt x="21410" y="19848"/>
                    <a:pt x="21482" y="19461"/>
                  </a:cubicBezTo>
                  <a:cubicBezTo>
                    <a:pt x="21559" y="19078"/>
                    <a:pt x="21530" y="18672"/>
                    <a:pt x="21427" y="18300"/>
                  </a:cubicBezTo>
                  <a:cubicBezTo>
                    <a:pt x="21225" y="17543"/>
                    <a:pt x="20756" y="16940"/>
                    <a:pt x="20228" y="16455"/>
                  </a:cubicBezTo>
                  <a:cubicBezTo>
                    <a:pt x="19705" y="15967"/>
                    <a:pt x="19046" y="15556"/>
                    <a:pt x="18360" y="15269"/>
                  </a:cubicBezTo>
                  <a:cubicBezTo>
                    <a:pt x="17003" y="14691"/>
                    <a:pt x="15614" y="14471"/>
                    <a:pt x="14342" y="14111"/>
                  </a:cubicBezTo>
                  <a:cubicBezTo>
                    <a:pt x="12975" y="13741"/>
                    <a:pt x="11582" y="13402"/>
                    <a:pt x="10217" y="12999"/>
                  </a:cubicBezTo>
                  <a:cubicBezTo>
                    <a:pt x="8860" y="12597"/>
                    <a:pt x="7504" y="12136"/>
                    <a:pt x="6323" y="11513"/>
                  </a:cubicBezTo>
                  <a:cubicBezTo>
                    <a:pt x="5137" y="10887"/>
                    <a:pt x="4086" y="10098"/>
                    <a:pt x="3363" y="9151"/>
                  </a:cubicBezTo>
                  <a:cubicBezTo>
                    <a:pt x="3276" y="9030"/>
                    <a:pt x="3214" y="8952"/>
                    <a:pt x="3123" y="8809"/>
                  </a:cubicBezTo>
                  <a:lnTo>
                    <a:pt x="2984" y="8586"/>
                  </a:lnTo>
                  <a:lnTo>
                    <a:pt x="2956" y="8542"/>
                  </a:lnTo>
                  <a:cubicBezTo>
                    <a:pt x="2958" y="8545"/>
                    <a:pt x="2959" y="8546"/>
                    <a:pt x="2959" y="8546"/>
                  </a:cubicBezTo>
                  <a:cubicBezTo>
                    <a:pt x="2961" y="8546"/>
                    <a:pt x="2943" y="8512"/>
                    <a:pt x="2943" y="8512"/>
                  </a:cubicBezTo>
                  <a:lnTo>
                    <a:pt x="2897" y="8420"/>
                  </a:lnTo>
                  <a:cubicBezTo>
                    <a:pt x="2764" y="8181"/>
                    <a:pt x="2667" y="7924"/>
                    <a:pt x="2583" y="7666"/>
                  </a:cubicBezTo>
                  <a:cubicBezTo>
                    <a:pt x="2417" y="7147"/>
                    <a:pt x="2368" y="6597"/>
                    <a:pt x="2408" y="6067"/>
                  </a:cubicBezTo>
                  <a:cubicBezTo>
                    <a:pt x="2488" y="5006"/>
                    <a:pt x="2937" y="4008"/>
                    <a:pt x="3638" y="3347"/>
                  </a:cubicBezTo>
                  <a:cubicBezTo>
                    <a:pt x="3794" y="3173"/>
                    <a:pt x="4011" y="3029"/>
                    <a:pt x="4178" y="2905"/>
                  </a:cubicBezTo>
                  <a:cubicBezTo>
                    <a:pt x="4264" y="2853"/>
                    <a:pt x="4345" y="2798"/>
                    <a:pt x="4424" y="2740"/>
                  </a:cubicBezTo>
                  <a:cubicBezTo>
                    <a:pt x="4538" y="2678"/>
                    <a:pt x="4692" y="2611"/>
                    <a:pt x="4820" y="2547"/>
                  </a:cubicBezTo>
                  <a:cubicBezTo>
                    <a:pt x="5199" y="2380"/>
                    <a:pt x="5683" y="2224"/>
                    <a:pt x="6129" y="2176"/>
                  </a:cubicBezTo>
                  <a:cubicBezTo>
                    <a:pt x="6398" y="2140"/>
                    <a:pt x="6668" y="2124"/>
                    <a:pt x="6934" y="2124"/>
                  </a:cubicBezTo>
                  <a:cubicBezTo>
                    <a:pt x="7560" y="2124"/>
                    <a:pt x="8165" y="2215"/>
                    <a:pt x="8706" y="2354"/>
                  </a:cubicBezTo>
                  <a:cubicBezTo>
                    <a:pt x="9482" y="2549"/>
                    <a:pt x="10137" y="2830"/>
                    <a:pt x="10660" y="3084"/>
                  </a:cubicBezTo>
                  <a:cubicBezTo>
                    <a:pt x="11190" y="3340"/>
                    <a:pt x="11561" y="3590"/>
                    <a:pt x="11806" y="3743"/>
                  </a:cubicBezTo>
                  <a:lnTo>
                    <a:pt x="12232" y="4048"/>
                  </a:lnTo>
                  <a:lnTo>
                    <a:pt x="13509" y="2543"/>
                  </a:lnTo>
                  <a:lnTo>
                    <a:pt x="13096" y="2220"/>
                  </a:lnTo>
                  <a:cubicBezTo>
                    <a:pt x="12770" y="1989"/>
                    <a:pt x="12315" y="1660"/>
                    <a:pt x="11697" y="1329"/>
                  </a:cubicBezTo>
                  <a:cubicBezTo>
                    <a:pt x="10942" y="919"/>
                    <a:pt x="10140" y="593"/>
                    <a:pt x="9306" y="360"/>
                  </a:cubicBezTo>
                  <a:cubicBezTo>
                    <a:pt x="8566" y="155"/>
                    <a:pt x="7707" y="0"/>
                    <a:pt x="6758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3" name="Google Shape;6559;p64"/>
            <p:cNvSpPr/>
            <p:nvPr/>
          </p:nvSpPr>
          <p:spPr>
            <a:xfrm>
              <a:off x="16147" y="23202"/>
              <a:ext cx="383160" cy="416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8292" y="19006"/>
                  </a:moveTo>
                  <a:cubicBezTo>
                    <a:pt x="18292" y="19007"/>
                    <a:pt x="18292" y="19008"/>
                    <a:pt x="18292" y="19009"/>
                  </a:cubicBezTo>
                  <a:cubicBezTo>
                    <a:pt x="18292" y="19008"/>
                    <a:pt x="18292" y="19007"/>
                    <a:pt x="18292" y="19006"/>
                  </a:cubicBezTo>
                  <a:close/>
                  <a:moveTo>
                    <a:pt x="18292" y="19009"/>
                  </a:moveTo>
                  <a:cubicBezTo>
                    <a:pt x="18291" y="19010"/>
                    <a:pt x="18290" y="19010"/>
                    <a:pt x="18287" y="19010"/>
                  </a:cubicBezTo>
                  <a:cubicBezTo>
                    <a:pt x="18287" y="19010"/>
                    <a:pt x="18288" y="19010"/>
                    <a:pt x="18288" y="19010"/>
                  </a:cubicBezTo>
                  <a:cubicBezTo>
                    <a:pt x="18290" y="19010"/>
                    <a:pt x="18291" y="19010"/>
                    <a:pt x="18292" y="19009"/>
                  </a:cubicBezTo>
                  <a:close/>
                  <a:moveTo>
                    <a:pt x="6406" y="0"/>
                  </a:moveTo>
                  <a:cubicBezTo>
                    <a:pt x="6099" y="0"/>
                    <a:pt x="5785" y="17"/>
                    <a:pt x="5463" y="53"/>
                  </a:cubicBezTo>
                  <a:cubicBezTo>
                    <a:pt x="4830" y="117"/>
                    <a:pt x="4195" y="288"/>
                    <a:pt x="3552" y="557"/>
                  </a:cubicBezTo>
                  <a:cubicBezTo>
                    <a:pt x="3406" y="624"/>
                    <a:pt x="3261" y="684"/>
                    <a:pt x="3110" y="760"/>
                  </a:cubicBezTo>
                  <a:lnTo>
                    <a:pt x="2646" y="1035"/>
                  </a:lnTo>
                  <a:cubicBezTo>
                    <a:pt x="2357" y="1238"/>
                    <a:pt x="2066" y="1440"/>
                    <a:pt x="1821" y="1697"/>
                  </a:cubicBezTo>
                  <a:cubicBezTo>
                    <a:pt x="778" y="2667"/>
                    <a:pt x="143" y="4066"/>
                    <a:pt x="25" y="5531"/>
                  </a:cubicBezTo>
                  <a:cubicBezTo>
                    <a:pt x="-118" y="6999"/>
                    <a:pt x="370" y="8568"/>
                    <a:pt x="1339" y="9812"/>
                  </a:cubicBezTo>
                  <a:cubicBezTo>
                    <a:pt x="2297" y="11065"/>
                    <a:pt x="3631" y="12044"/>
                    <a:pt x="5068" y="12776"/>
                  </a:cubicBezTo>
                  <a:cubicBezTo>
                    <a:pt x="6512" y="13514"/>
                    <a:pt x="8053" y="14014"/>
                    <a:pt x="9571" y="14451"/>
                  </a:cubicBezTo>
                  <a:cubicBezTo>
                    <a:pt x="11092" y="14883"/>
                    <a:pt x="12598" y="15236"/>
                    <a:pt x="14039" y="15614"/>
                  </a:cubicBezTo>
                  <a:cubicBezTo>
                    <a:pt x="15501" y="16006"/>
                    <a:pt x="16933" y="16235"/>
                    <a:pt x="18134" y="16743"/>
                  </a:cubicBezTo>
                  <a:cubicBezTo>
                    <a:pt x="19308" y="17223"/>
                    <a:pt x="20291" y="18075"/>
                    <a:pt x="20612" y="18997"/>
                  </a:cubicBezTo>
                  <a:cubicBezTo>
                    <a:pt x="20763" y="19446"/>
                    <a:pt x="20719" y="19943"/>
                    <a:pt x="20499" y="20300"/>
                  </a:cubicBezTo>
                  <a:cubicBezTo>
                    <a:pt x="20274" y="20669"/>
                    <a:pt x="19880" y="20939"/>
                    <a:pt x="19470" y="21071"/>
                  </a:cubicBezTo>
                  <a:cubicBezTo>
                    <a:pt x="19261" y="21145"/>
                    <a:pt x="19042" y="21179"/>
                    <a:pt x="18829" y="21179"/>
                  </a:cubicBezTo>
                  <a:cubicBezTo>
                    <a:pt x="18224" y="21179"/>
                    <a:pt x="17675" y="20905"/>
                    <a:pt x="17576" y="20489"/>
                  </a:cubicBezTo>
                  <a:cubicBezTo>
                    <a:pt x="17390" y="19914"/>
                    <a:pt x="17522" y="19368"/>
                    <a:pt x="17778" y="19149"/>
                  </a:cubicBezTo>
                  <a:cubicBezTo>
                    <a:pt x="17929" y="19025"/>
                    <a:pt x="18075" y="19002"/>
                    <a:pt x="18173" y="19002"/>
                  </a:cubicBezTo>
                  <a:cubicBezTo>
                    <a:pt x="18230" y="19002"/>
                    <a:pt x="18271" y="19010"/>
                    <a:pt x="18286" y="19010"/>
                  </a:cubicBezTo>
                  <a:cubicBezTo>
                    <a:pt x="18286" y="19010"/>
                    <a:pt x="18287" y="19010"/>
                    <a:pt x="18287" y="19010"/>
                  </a:cubicBezTo>
                  <a:cubicBezTo>
                    <a:pt x="18268" y="19008"/>
                    <a:pt x="18196" y="18975"/>
                    <a:pt x="18082" y="18975"/>
                  </a:cubicBezTo>
                  <a:cubicBezTo>
                    <a:pt x="17988" y="18975"/>
                    <a:pt x="17865" y="18998"/>
                    <a:pt x="17719" y="19079"/>
                  </a:cubicBezTo>
                  <a:cubicBezTo>
                    <a:pt x="17384" y="19296"/>
                    <a:pt x="17144" y="19872"/>
                    <a:pt x="17292" y="20561"/>
                  </a:cubicBezTo>
                  <a:cubicBezTo>
                    <a:pt x="17330" y="20727"/>
                    <a:pt x="17418" y="20942"/>
                    <a:pt x="17572" y="21089"/>
                  </a:cubicBezTo>
                  <a:cubicBezTo>
                    <a:pt x="17730" y="21241"/>
                    <a:pt x="17920" y="21362"/>
                    <a:pt x="18131" y="21443"/>
                  </a:cubicBezTo>
                  <a:cubicBezTo>
                    <a:pt x="18390" y="21546"/>
                    <a:pt x="18680" y="21600"/>
                    <a:pt x="18985" y="21600"/>
                  </a:cubicBezTo>
                  <a:cubicBezTo>
                    <a:pt x="19192" y="21600"/>
                    <a:pt x="19405" y="21574"/>
                    <a:pt x="19619" y="21523"/>
                  </a:cubicBezTo>
                  <a:cubicBezTo>
                    <a:pt x="20138" y="21391"/>
                    <a:pt x="20673" y="21105"/>
                    <a:pt x="21033" y="20605"/>
                  </a:cubicBezTo>
                  <a:cubicBezTo>
                    <a:pt x="21382" y="20095"/>
                    <a:pt x="21482" y="19432"/>
                    <a:pt x="21290" y="18815"/>
                  </a:cubicBezTo>
                  <a:cubicBezTo>
                    <a:pt x="21106" y="18199"/>
                    <a:pt x="20700" y="17660"/>
                    <a:pt x="20201" y="17215"/>
                  </a:cubicBezTo>
                  <a:cubicBezTo>
                    <a:pt x="19707" y="16767"/>
                    <a:pt x="19097" y="16392"/>
                    <a:pt x="18437" y="16121"/>
                  </a:cubicBezTo>
                  <a:cubicBezTo>
                    <a:pt x="17117" y="15566"/>
                    <a:pt x="15659" y="15339"/>
                    <a:pt x="14240" y="14954"/>
                  </a:cubicBezTo>
                  <a:cubicBezTo>
                    <a:pt x="12789" y="14572"/>
                    <a:pt x="11286" y="14217"/>
                    <a:pt x="9790" y="13791"/>
                  </a:cubicBezTo>
                  <a:cubicBezTo>
                    <a:pt x="8300" y="13362"/>
                    <a:pt x="6797" y="12868"/>
                    <a:pt x="5430" y="12167"/>
                  </a:cubicBezTo>
                  <a:cubicBezTo>
                    <a:pt x="4065" y="11472"/>
                    <a:pt x="2825" y="10550"/>
                    <a:pt x="1952" y="9407"/>
                  </a:cubicBezTo>
                  <a:cubicBezTo>
                    <a:pt x="1076" y="8270"/>
                    <a:pt x="656" y="6904"/>
                    <a:pt x="781" y="5581"/>
                  </a:cubicBezTo>
                  <a:cubicBezTo>
                    <a:pt x="888" y="4272"/>
                    <a:pt x="1455" y="3032"/>
                    <a:pt x="2367" y="2189"/>
                  </a:cubicBezTo>
                  <a:cubicBezTo>
                    <a:pt x="2577" y="1966"/>
                    <a:pt x="2842" y="1789"/>
                    <a:pt x="3080" y="1619"/>
                  </a:cubicBezTo>
                  <a:lnTo>
                    <a:pt x="3452" y="1390"/>
                  </a:lnTo>
                  <a:cubicBezTo>
                    <a:pt x="3588" y="1318"/>
                    <a:pt x="3743" y="1252"/>
                    <a:pt x="3886" y="1185"/>
                  </a:cubicBezTo>
                  <a:cubicBezTo>
                    <a:pt x="4419" y="959"/>
                    <a:pt x="4999" y="789"/>
                    <a:pt x="5560" y="731"/>
                  </a:cubicBezTo>
                  <a:cubicBezTo>
                    <a:pt x="5869" y="693"/>
                    <a:pt x="6174" y="677"/>
                    <a:pt x="6472" y="677"/>
                  </a:cubicBezTo>
                  <a:cubicBezTo>
                    <a:pt x="7262" y="677"/>
                    <a:pt x="8005" y="796"/>
                    <a:pt x="8662" y="966"/>
                  </a:cubicBezTo>
                  <a:cubicBezTo>
                    <a:pt x="9446" y="1173"/>
                    <a:pt x="10204" y="1462"/>
                    <a:pt x="10919" y="1828"/>
                  </a:cubicBezTo>
                  <a:cubicBezTo>
                    <a:pt x="11521" y="2128"/>
                    <a:pt x="11952" y="2422"/>
                    <a:pt x="12242" y="2613"/>
                  </a:cubicBezTo>
                  <a:lnTo>
                    <a:pt x="12694" y="2945"/>
                  </a:lnTo>
                  <a:lnTo>
                    <a:pt x="13108" y="2463"/>
                  </a:lnTo>
                  <a:lnTo>
                    <a:pt x="12660" y="2128"/>
                  </a:lnTo>
                  <a:cubicBezTo>
                    <a:pt x="12340" y="1912"/>
                    <a:pt x="11883" y="1595"/>
                    <a:pt x="11252" y="1272"/>
                  </a:cubicBezTo>
                  <a:cubicBezTo>
                    <a:pt x="10492" y="876"/>
                    <a:pt x="9688" y="562"/>
                    <a:pt x="8852" y="334"/>
                  </a:cubicBezTo>
                  <a:cubicBezTo>
                    <a:pt x="8132" y="140"/>
                    <a:pt x="7303" y="0"/>
                    <a:pt x="6406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4" name="Google Shape;6560;p64"/>
            <p:cNvSpPr/>
            <p:nvPr/>
          </p:nvSpPr>
          <p:spPr>
            <a:xfrm>
              <a:off x="221489" y="0"/>
              <a:ext cx="494385" cy="666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4" h="21600" fill="norm" stroke="1" extrusionOk="0">
                  <a:moveTo>
                    <a:pt x="19298" y="0"/>
                  </a:moveTo>
                  <a:cubicBezTo>
                    <a:pt x="19297" y="0"/>
                    <a:pt x="19296" y="0"/>
                    <a:pt x="19295" y="0"/>
                  </a:cubicBezTo>
                  <a:lnTo>
                    <a:pt x="10890" y="73"/>
                  </a:lnTo>
                  <a:lnTo>
                    <a:pt x="8968" y="89"/>
                  </a:lnTo>
                  <a:lnTo>
                    <a:pt x="563" y="162"/>
                  </a:lnTo>
                  <a:cubicBezTo>
                    <a:pt x="397" y="162"/>
                    <a:pt x="254" y="257"/>
                    <a:pt x="221" y="388"/>
                  </a:cubicBezTo>
                  <a:cubicBezTo>
                    <a:pt x="-42" y="1383"/>
                    <a:pt x="-801" y="5522"/>
                    <a:pt x="3554" y="9013"/>
                  </a:cubicBezTo>
                  <a:cubicBezTo>
                    <a:pt x="8543" y="13013"/>
                    <a:pt x="9010" y="13719"/>
                    <a:pt x="8563" y="17126"/>
                  </a:cubicBezTo>
                  <a:cubicBezTo>
                    <a:pt x="8114" y="20533"/>
                    <a:pt x="6068" y="21600"/>
                    <a:pt x="6068" y="21600"/>
                  </a:cubicBezTo>
                  <a:lnTo>
                    <a:pt x="10159" y="21565"/>
                  </a:lnTo>
                  <a:lnTo>
                    <a:pt x="10268" y="21564"/>
                  </a:lnTo>
                  <a:lnTo>
                    <a:pt x="14359" y="21529"/>
                  </a:lnTo>
                  <a:cubicBezTo>
                    <a:pt x="14359" y="21529"/>
                    <a:pt x="12286" y="20496"/>
                    <a:pt x="11747" y="17097"/>
                  </a:cubicBezTo>
                  <a:cubicBezTo>
                    <a:pt x="11208" y="13698"/>
                    <a:pt x="11657" y="12985"/>
                    <a:pt x="16538" y="8901"/>
                  </a:cubicBezTo>
                  <a:cubicBezTo>
                    <a:pt x="20799" y="5335"/>
                    <a:pt x="19931" y="1212"/>
                    <a:pt x="19642" y="221"/>
                  </a:cubicBezTo>
                  <a:cubicBezTo>
                    <a:pt x="19605" y="91"/>
                    <a:pt x="19462" y="0"/>
                    <a:pt x="19298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5" name="Google Shape;6561;p64"/>
            <p:cNvSpPr/>
            <p:nvPr/>
          </p:nvSpPr>
          <p:spPr>
            <a:xfrm>
              <a:off x="309780" y="650493"/>
              <a:ext cx="331721" cy="130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66" y="0"/>
                  </a:moveTo>
                  <a:lnTo>
                    <a:pt x="46" y="581"/>
                  </a:lnTo>
                  <a:cubicBezTo>
                    <a:pt x="21" y="581"/>
                    <a:pt x="0" y="633"/>
                    <a:pt x="0" y="699"/>
                  </a:cubicBezTo>
                  <a:lnTo>
                    <a:pt x="88" y="21600"/>
                  </a:lnTo>
                  <a:lnTo>
                    <a:pt x="21600" y="21022"/>
                  </a:lnTo>
                  <a:lnTo>
                    <a:pt x="21512" y="118"/>
                  </a:lnTo>
                  <a:cubicBezTo>
                    <a:pt x="21512" y="55"/>
                    <a:pt x="21491" y="0"/>
                    <a:pt x="21466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6" name="Google Shape;6562;p64"/>
            <p:cNvSpPr/>
            <p:nvPr/>
          </p:nvSpPr>
          <p:spPr>
            <a:xfrm>
              <a:off x="273149" y="756619"/>
              <a:ext cx="406337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0" y="0"/>
                  </a:moveTo>
                  <a:lnTo>
                    <a:pt x="38" y="2054"/>
                  </a:lnTo>
                  <a:cubicBezTo>
                    <a:pt x="18" y="2054"/>
                    <a:pt x="0" y="2207"/>
                    <a:pt x="0" y="2407"/>
                  </a:cubicBezTo>
                  <a:lnTo>
                    <a:pt x="24" y="21600"/>
                  </a:lnTo>
                  <a:lnTo>
                    <a:pt x="21600" y="19534"/>
                  </a:lnTo>
                  <a:lnTo>
                    <a:pt x="21578" y="340"/>
                  </a:lnTo>
                  <a:cubicBezTo>
                    <a:pt x="21578" y="158"/>
                    <a:pt x="21561" y="0"/>
                    <a:pt x="21540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7" name="Google Shape;6563;p64"/>
            <p:cNvSpPr/>
            <p:nvPr/>
          </p:nvSpPr>
          <p:spPr>
            <a:xfrm>
              <a:off x="253562" y="41308"/>
              <a:ext cx="430231" cy="225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20430" y="0"/>
                  </a:moveTo>
                  <a:cubicBezTo>
                    <a:pt x="20427" y="0"/>
                    <a:pt x="20423" y="0"/>
                    <a:pt x="20419" y="0"/>
                  </a:cubicBezTo>
                  <a:lnTo>
                    <a:pt x="10795" y="200"/>
                  </a:lnTo>
                  <a:lnTo>
                    <a:pt x="10305" y="212"/>
                  </a:lnTo>
                  <a:lnTo>
                    <a:pt x="681" y="411"/>
                  </a:lnTo>
                  <a:cubicBezTo>
                    <a:pt x="322" y="415"/>
                    <a:pt x="29" y="966"/>
                    <a:pt x="12" y="1665"/>
                  </a:cubicBezTo>
                  <a:cubicBezTo>
                    <a:pt x="9" y="1758"/>
                    <a:pt x="7" y="1859"/>
                    <a:pt x="6" y="1964"/>
                  </a:cubicBezTo>
                  <a:cubicBezTo>
                    <a:pt x="-181" y="12741"/>
                    <a:pt x="4327" y="21600"/>
                    <a:pt x="9842" y="21600"/>
                  </a:cubicBezTo>
                  <a:cubicBezTo>
                    <a:pt x="9878" y="21600"/>
                    <a:pt x="9914" y="21600"/>
                    <a:pt x="9949" y="21599"/>
                  </a:cubicBezTo>
                  <a:lnTo>
                    <a:pt x="10423" y="21587"/>
                  </a:lnTo>
                  <a:lnTo>
                    <a:pt x="10912" y="21579"/>
                  </a:lnTo>
                  <a:lnTo>
                    <a:pt x="11384" y="21568"/>
                  </a:lnTo>
                  <a:cubicBezTo>
                    <a:pt x="16949" y="21453"/>
                    <a:pt x="21419" y="12361"/>
                    <a:pt x="21111" y="1524"/>
                  </a:cubicBezTo>
                  <a:cubicBezTo>
                    <a:pt x="21108" y="1417"/>
                    <a:pt x="21105" y="1318"/>
                    <a:pt x="21102" y="1225"/>
                  </a:cubicBezTo>
                  <a:cubicBezTo>
                    <a:pt x="21078" y="535"/>
                    <a:pt x="20784" y="0"/>
                    <a:pt x="20430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8" name="Google Shape;6564;p64"/>
            <p:cNvSpPr/>
            <p:nvPr/>
          </p:nvSpPr>
          <p:spPr>
            <a:xfrm>
              <a:off x="253060" y="9856"/>
              <a:ext cx="430317" cy="30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21002" y="0"/>
                  </a:moveTo>
                  <a:cubicBezTo>
                    <a:pt x="21001" y="0"/>
                    <a:pt x="20999" y="0"/>
                    <a:pt x="20997" y="0"/>
                  </a:cubicBezTo>
                  <a:lnTo>
                    <a:pt x="584" y="3377"/>
                  </a:lnTo>
                  <a:cubicBezTo>
                    <a:pt x="257" y="3425"/>
                    <a:pt x="-4" y="7537"/>
                    <a:pt x="0" y="12584"/>
                  </a:cubicBezTo>
                  <a:cubicBezTo>
                    <a:pt x="3" y="17574"/>
                    <a:pt x="268" y="21600"/>
                    <a:pt x="591" y="21600"/>
                  </a:cubicBezTo>
                  <a:cubicBezTo>
                    <a:pt x="593" y="21600"/>
                    <a:pt x="594" y="21600"/>
                    <a:pt x="596" y="21600"/>
                  </a:cubicBezTo>
                  <a:lnTo>
                    <a:pt x="21007" y="18242"/>
                  </a:lnTo>
                  <a:cubicBezTo>
                    <a:pt x="21334" y="18175"/>
                    <a:pt x="21596" y="14044"/>
                    <a:pt x="21592" y="9016"/>
                  </a:cubicBezTo>
                  <a:cubicBezTo>
                    <a:pt x="21589" y="4017"/>
                    <a:pt x="21325" y="0"/>
                    <a:pt x="21002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9" name="Google Shape;6565;p64"/>
            <p:cNvSpPr/>
            <p:nvPr/>
          </p:nvSpPr>
          <p:spPr>
            <a:xfrm>
              <a:off x="387534" y="90075"/>
              <a:ext cx="163756" cy="155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7462" y="7110"/>
                  </a:lnTo>
                  <a:lnTo>
                    <a:pt x="0" y="8249"/>
                  </a:lnTo>
                  <a:lnTo>
                    <a:pt x="5397" y="13783"/>
                  </a:lnTo>
                  <a:lnTo>
                    <a:pt x="4122" y="21600"/>
                  </a:lnTo>
                  <a:lnTo>
                    <a:pt x="10800" y="17909"/>
                  </a:lnTo>
                  <a:lnTo>
                    <a:pt x="17476" y="21600"/>
                  </a:lnTo>
                  <a:lnTo>
                    <a:pt x="16198" y="13783"/>
                  </a:lnTo>
                  <a:lnTo>
                    <a:pt x="21600" y="8249"/>
                  </a:lnTo>
                  <a:lnTo>
                    <a:pt x="14138" y="711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711" name="شريطة"/>
          <p:cNvSpPr/>
          <p:nvPr/>
        </p:nvSpPr>
        <p:spPr>
          <a:xfrm>
            <a:off x="6005309" y="1709281"/>
            <a:ext cx="542826" cy="820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3" h="21600" fill="norm" stroke="1" extrusionOk="0">
                <a:moveTo>
                  <a:pt x="10250" y="0"/>
                </a:moveTo>
                <a:cubicBezTo>
                  <a:pt x="9814" y="0"/>
                  <a:pt x="9433" y="155"/>
                  <a:pt x="9220" y="385"/>
                </a:cubicBezTo>
                <a:cubicBezTo>
                  <a:pt x="9223" y="388"/>
                  <a:pt x="9226" y="391"/>
                  <a:pt x="9230" y="394"/>
                </a:cubicBezTo>
                <a:cubicBezTo>
                  <a:pt x="9058" y="411"/>
                  <a:pt x="8887" y="431"/>
                  <a:pt x="8717" y="453"/>
                </a:cubicBezTo>
                <a:cubicBezTo>
                  <a:pt x="8396" y="278"/>
                  <a:pt x="7949" y="215"/>
                  <a:pt x="7531" y="316"/>
                </a:cubicBezTo>
                <a:lnTo>
                  <a:pt x="6587" y="545"/>
                </a:lnTo>
                <a:cubicBezTo>
                  <a:pt x="6177" y="644"/>
                  <a:pt x="5899" y="876"/>
                  <a:pt x="5817" y="1141"/>
                </a:cubicBezTo>
                <a:cubicBezTo>
                  <a:pt x="5823" y="1143"/>
                  <a:pt x="5828" y="1147"/>
                  <a:pt x="5835" y="1149"/>
                </a:cubicBezTo>
                <a:cubicBezTo>
                  <a:pt x="5683" y="1204"/>
                  <a:pt x="5533" y="1261"/>
                  <a:pt x="5386" y="1321"/>
                </a:cubicBezTo>
                <a:cubicBezTo>
                  <a:pt x="4992" y="1227"/>
                  <a:pt x="4537" y="1270"/>
                  <a:pt x="4194" y="1462"/>
                </a:cubicBezTo>
                <a:lnTo>
                  <a:pt x="3426" y="1891"/>
                </a:lnTo>
                <a:cubicBezTo>
                  <a:pt x="3092" y="2078"/>
                  <a:pt x="2949" y="2358"/>
                  <a:pt x="3008" y="2627"/>
                </a:cubicBezTo>
                <a:cubicBezTo>
                  <a:pt x="3018" y="2628"/>
                  <a:pt x="3026" y="2630"/>
                  <a:pt x="3036" y="2632"/>
                </a:cubicBezTo>
                <a:cubicBezTo>
                  <a:pt x="2922" y="2717"/>
                  <a:pt x="2810" y="2805"/>
                  <a:pt x="2702" y="2895"/>
                </a:cubicBezTo>
                <a:cubicBezTo>
                  <a:pt x="2281" y="2894"/>
                  <a:pt x="1873" y="3038"/>
                  <a:pt x="1648" y="3297"/>
                </a:cubicBezTo>
                <a:lnTo>
                  <a:pt x="1146" y="3876"/>
                </a:lnTo>
                <a:cubicBezTo>
                  <a:pt x="928" y="4128"/>
                  <a:pt x="937" y="4424"/>
                  <a:pt x="1130" y="4662"/>
                </a:cubicBezTo>
                <a:cubicBezTo>
                  <a:pt x="1140" y="4661"/>
                  <a:pt x="1149" y="4662"/>
                  <a:pt x="1159" y="4661"/>
                </a:cubicBezTo>
                <a:cubicBezTo>
                  <a:pt x="1095" y="4767"/>
                  <a:pt x="1035" y="4874"/>
                  <a:pt x="980" y="4983"/>
                </a:cubicBezTo>
                <a:cubicBezTo>
                  <a:pt x="585" y="5078"/>
                  <a:pt x="275" y="5307"/>
                  <a:pt x="197" y="5601"/>
                </a:cubicBezTo>
                <a:lnTo>
                  <a:pt x="23" y="6260"/>
                </a:lnTo>
                <a:cubicBezTo>
                  <a:pt x="-52" y="6546"/>
                  <a:pt x="109" y="6822"/>
                  <a:pt x="414" y="7002"/>
                </a:cubicBezTo>
                <a:cubicBezTo>
                  <a:pt x="423" y="6998"/>
                  <a:pt x="432" y="6997"/>
                  <a:pt x="442" y="6993"/>
                </a:cubicBezTo>
                <a:cubicBezTo>
                  <a:pt x="439" y="7058"/>
                  <a:pt x="437" y="7123"/>
                  <a:pt x="437" y="7189"/>
                </a:cubicBezTo>
                <a:cubicBezTo>
                  <a:pt x="437" y="7238"/>
                  <a:pt x="440" y="7287"/>
                  <a:pt x="442" y="7336"/>
                </a:cubicBezTo>
                <a:cubicBezTo>
                  <a:pt x="118" y="7516"/>
                  <a:pt x="-60" y="7802"/>
                  <a:pt x="18" y="8097"/>
                </a:cubicBezTo>
                <a:lnTo>
                  <a:pt x="194" y="8756"/>
                </a:lnTo>
                <a:cubicBezTo>
                  <a:pt x="270" y="9042"/>
                  <a:pt x="563" y="9265"/>
                  <a:pt x="942" y="9365"/>
                </a:cubicBezTo>
                <a:cubicBezTo>
                  <a:pt x="947" y="9361"/>
                  <a:pt x="954" y="9356"/>
                  <a:pt x="960" y="9352"/>
                </a:cubicBezTo>
                <a:cubicBezTo>
                  <a:pt x="1014" y="9461"/>
                  <a:pt x="1073" y="9569"/>
                  <a:pt x="1136" y="9676"/>
                </a:cubicBezTo>
                <a:cubicBezTo>
                  <a:pt x="927" y="9918"/>
                  <a:pt x="912" y="10224"/>
                  <a:pt x="1136" y="10483"/>
                </a:cubicBezTo>
                <a:lnTo>
                  <a:pt x="1636" y="11061"/>
                </a:lnTo>
                <a:cubicBezTo>
                  <a:pt x="1854" y="11313"/>
                  <a:pt x="2246" y="11456"/>
                  <a:pt x="2653" y="11464"/>
                </a:cubicBezTo>
                <a:cubicBezTo>
                  <a:pt x="2656" y="11459"/>
                  <a:pt x="2661" y="11454"/>
                  <a:pt x="2664" y="11449"/>
                </a:cubicBezTo>
                <a:cubicBezTo>
                  <a:pt x="2771" y="11539"/>
                  <a:pt x="2881" y="11629"/>
                  <a:pt x="2995" y="11715"/>
                </a:cubicBezTo>
                <a:cubicBezTo>
                  <a:pt x="2924" y="11989"/>
                  <a:pt x="3066" y="12279"/>
                  <a:pt x="3409" y="12471"/>
                </a:cubicBezTo>
                <a:lnTo>
                  <a:pt x="4176" y="12900"/>
                </a:lnTo>
                <a:cubicBezTo>
                  <a:pt x="4511" y="13087"/>
                  <a:pt x="4953" y="13131"/>
                  <a:pt x="5340" y="13046"/>
                </a:cubicBezTo>
                <a:cubicBezTo>
                  <a:pt x="5340" y="13043"/>
                  <a:pt x="5340" y="13040"/>
                  <a:pt x="5340" y="13036"/>
                </a:cubicBezTo>
                <a:cubicBezTo>
                  <a:pt x="5487" y="13097"/>
                  <a:pt x="5639" y="13155"/>
                  <a:pt x="5791" y="13211"/>
                </a:cubicBezTo>
                <a:cubicBezTo>
                  <a:pt x="5868" y="13482"/>
                  <a:pt x="6150" y="13721"/>
                  <a:pt x="6567" y="13822"/>
                </a:cubicBezTo>
                <a:lnTo>
                  <a:pt x="7511" y="14050"/>
                </a:lnTo>
                <a:cubicBezTo>
                  <a:pt x="7920" y="14149"/>
                  <a:pt x="8357" y="14090"/>
                  <a:pt x="8676" y="13922"/>
                </a:cubicBezTo>
                <a:cubicBezTo>
                  <a:pt x="8676" y="13921"/>
                  <a:pt x="8675" y="13921"/>
                  <a:pt x="8674" y="13919"/>
                </a:cubicBezTo>
                <a:cubicBezTo>
                  <a:pt x="8844" y="13942"/>
                  <a:pt x="9016" y="13962"/>
                  <a:pt x="9189" y="13980"/>
                </a:cubicBezTo>
                <a:cubicBezTo>
                  <a:pt x="9402" y="14215"/>
                  <a:pt x="9789" y="14372"/>
                  <a:pt x="10230" y="14372"/>
                </a:cubicBezTo>
                <a:lnTo>
                  <a:pt x="11233" y="14372"/>
                </a:lnTo>
                <a:cubicBezTo>
                  <a:pt x="11669" y="14372"/>
                  <a:pt x="12049" y="14217"/>
                  <a:pt x="12263" y="13987"/>
                </a:cubicBezTo>
                <a:cubicBezTo>
                  <a:pt x="12263" y="13987"/>
                  <a:pt x="12263" y="13985"/>
                  <a:pt x="12263" y="13985"/>
                </a:cubicBezTo>
                <a:cubicBezTo>
                  <a:pt x="12437" y="13968"/>
                  <a:pt x="12610" y="13948"/>
                  <a:pt x="12781" y="13926"/>
                </a:cubicBezTo>
                <a:cubicBezTo>
                  <a:pt x="13101" y="14095"/>
                  <a:pt x="13541" y="14154"/>
                  <a:pt x="13952" y="14055"/>
                </a:cubicBezTo>
                <a:lnTo>
                  <a:pt x="14896" y="13827"/>
                </a:lnTo>
                <a:cubicBezTo>
                  <a:pt x="15303" y="13729"/>
                  <a:pt x="15582" y="13498"/>
                  <a:pt x="15666" y="13235"/>
                </a:cubicBezTo>
                <a:cubicBezTo>
                  <a:pt x="15823" y="13178"/>
                  <a:pt x="15979" y="13118"/>
                  <a:pt x="16131" y="13056"/>
                </a:cubicBezTo>
                <a:cubicBezTo>
                  <a:pt x="16516" y="13141"/>
                  <a:pt x="16955" y="13097"/>
                  <a:pt x="17289" y="12910"/>
                </a:cubicBezTo>
                <a:lnTo>
                  <a:pt x="18059" y="12481"/>
                </a:lnTo>
                <a:cubicBezTo>
                  <a:pt x="18391" y="12296"/>
                  <a:pt x="18533" y="12017"/>
                  <a:pt x="18477" y="11751"/>
                </a:cubicBezTo>
                <a:cubicBezTo>
                  <a:pt x="18597" y="11662"/>
                  <a:pt x="18712" y="11569"/>
                  <a:pt x="18824" y="11476"/>
                </a:cubicBezTo>
                <a:cubicBezTo>
                  <a:pt x="19229" y="11467"/>
                  <a:pt x="19620" y="11325"/>
                  <a:pt x="19837" y="11075"/>
                </a:cubicBezTo>
                <a:lnTo>
                  <a:pt x="20337" y="10496"/>
                </a:lnTo>
                <a:cubicBezTo>
                  <a:pt x="20552" y="10248"/>
                  <a:pt x="20546" y="9955"/>
                  <a:pt x="20360" y="9718"/>
                </a:cubicBezTo>
                <a:cubicBezTo>
                  <a:pt x="20427" y="9606"/>
                  <a:pt x="20491" y="9493"/>
                  <a:pt x="20549" y="9377"/>
                </a:cubicBezTo>
                <a:cubicBezTo>
                  <a:pt x="20922" y="9276"/>
                  <a:pt x="21211" y="9052"/>
                  <a:pt x="21286" y="8769"/>
                </a:cubicBezTo>
                <a:lnTo>
                  <a:pt x="21460" y="8112"/>
                </a:lnTo>
                <a:cubicBezTo>
                  <a:pt x="21534" y="7829"/>
                  <a:pt x="21377" y="7554"/>
                  <a:pt x="21080" y="7374"/>
                </a:cubicBezTo>
                <a:cubicBezTo>
                  <a:pt x="21082" y="7312"/>
                  <a:pt x="21082" y="7251"/>
                  <a:pt x="21082" y="7189"/>
                </a:cubicBezTo>
                <a:cubicBezTo>
                  <a:pt x="21082" y="7130"/>
                  <a:pt x="21082" y="7072"/>
                  <a:pt x="21080" y="7014"/>
                </a:cubicBezTo>
                <a:cubicBezTo>
                  <a:pt x="21380" y="6834"/>
                  <a:pt x="21540" y="6557"/>
                  <a:pt x="21465" y="6274"/>
                </a:cubicBezTo>
                <a:lnTo>
                  <a:pt x="21289" y="5616"/>
                </a:lnTo>
                <a:cubicBezTo>
                  <a:pt x="21214" y="5334"/>
                  <a:pt x="20924" y="5112"/>
                  <a:pt x="20551" y="5010"/>
                </a:cubicBezTo>
                <a:cubicBezTo>
                  <a:pt x="20494" y="4896"/>
                  <a:pt x="20434" y="4783"/>
                  <a:pt x="20368" y="4671"/>
                </a:cubicBezTo>
                <a:cubicBezTo>
                  <a:pt x="20557" y="4433"/>
                  <a:pt x="20567" y="4138"/>
                  <a:pt x="20350" y="3888"/>
                </a:cubicBezTo>
                <a:lnTo>
                  <a:pt x="19847" y="3309"/>
                </a:lnTo>
                <a:cubicBezTo>
                  <a:pt x="19630" y="3059"/>
                  <a:pt x="19240" y="2917"/>
                  <a:pt x="18835" y="2908"/>
                </a:cubicBezTo>
                <a:cubicBezTo>
                  <a:pt x="18725" y="2816"/>
                  <a:pt x="18610" y="2726"/>
                  <a:pt x="18493" y="2638"/>
                </a:cubicBezTo>
                <a:cubicBezTo>
                  <a:pt x="18553" y="2370"/>
                  <a:pt x="18409" y="2087"/>
                  <a:pt x="18074" y="1900"/>
                </a:cubicBezTo>
                <a:lnTo>
                  <a:pt x="17307" y="1470"/>
                </a:lnTo>
                <a:cubicBezTo>
                  <a:pt x="16972" y="1284"/>
                  <a:pt x="16530" y="1239"/>
                  <a:pt x="16143" y="1324"/>
                </a:cubicBezTo>
                <a:cubicBezTo>
                  <a:pt x="16143" y="1325"/>
                  <a:pt x="16143" y="1326"/>
                  <a:pt x="16143" y="1326"/>
                </a:cubicBezTo>
                <a:cubicBezTo>
                  <a:pt x="15994" y="1265"/>
                  <a:pt x="15843" y="1207"/>
                  <a:pt x="15689" y="1151"/>
                </a:cubicBezTo>
                <a:cubicBezTo>
                  <a:pt x="15609" y="884"/>
                  <a:pt x="15328" y="650"/>
                  <a:pt x="14916" y="550"/>
                </a:cubicBezTo>
                <a:lnTo>
                  <a:pt x="13972" y="321"/>
                </a:lnTo>
                <a:cubicBezTo>
                  <a:pt x="13562" y="222"/>
                  <a:pt x="13126" y="280"/>
                  <a:pt x="12807" y="448"/>
                </a:cubicBezTo>
                <a:cubicBezTo>
                  <a:pt x="12808" y="450"/>
                  <a:pt x="12808" y="452"/>
                  <a:pt x="12809" y="453"/>
                </a:cubicBezTo>
                <a:cubicBezTo>
                  <a:pt x="12639" y="431"/>
                  <a:pt x="12466" y="411"/>
                  <a:pt x="12294" y="394"/>
                </a:cubicBezTo>
                <a:cubicBezTo>
                  <a:pt x="12082" y="158"/>
                  <a:pt x="11697" y="0"/>
                  <a:pt x="11256" y="0"/>
                </a:cubicBezTo>
                <a:lnTo>
                  <a:pt x="10250" y="0"/>
                </a:lnTo>
                <a:close/>
                <a:moveTo>
                  <a:pt x="10761" y="2494"/>
                </a:moveTo>
                <a:cubicBezTo>
                  <a:pt x="14153" y="2494"/>
                  <a:pt x="16984" y="4085"/>
                  <a:pt x="17666" y="6207"/>
                </a:cubicBezTo>
                <a:cubicBezTo>
                  <a:pt x="17678" y="6243"/>
                  <a:pt x="17689" y="6280"/>
                  <a:pt x="17699" y="6316"/>
                </a:cubicBezTo>
                <a:cubicBezTo>
                  <a:pt x="17710" y="6352"/>
                  <a:pt x="17718" y="6388"/>
                  <a:pt x="17727" y="6425"/>
                </a:cubicBezTo>
                <a:cubicBezTo>
                  <a:pt x="17735" y="6454"/>
                  <a:pt x="17744" y="6482"/>
                  <a:pt x="17750" y="6511"/>
                </a:cubicBezTo>
                <a:cubicBezTo>
                  <a:pt x="17762" y="6564"/>
                  <a:pt x="17770" y="6616"/>
                  <a:pt x="17778" y="6669"/>
                </a:cubicBezTo>
                <a:cubicBezTo>
                  <a:pt x="17785" y="6707"/>
                  <a:pt x="17791" y="6744"/>
                  <a:pt x="17796" y="6781"/>
                </a:cubicBezTo>
                <a:cubicBezTo>
                  <a:pt x="17800" y="6805"/>
                  <a:pt x="17801" y="6830"/>
                  <a:pt x="17804" y="6854"/>
                </a:cubicBezTo>
                <a:cubicBezTo>
                  <a:pt x="17812" y="6927"/>
                  <a:pt x="17817" y="6999"/>
                  <a:pt x="17819" y="7072"/>
                </a:cubicBezTo>
                <a:cubicBezTo>
                  <a:pt x="17820" y="7082"/>
                  <a:pt x="17822" y="7093"/>
                  <a:pt x="17822" y="7104"/>
                </a:cubicBezTo>
                <a:cubicBezTo>
                  <a:pt x="17826" y="7244"/>
                  <a:pt x="17819" y="7385"/>
                  <a:pt x="17804" y="7523"/>
                </a:cubicBezTo>
                <a:lnTo>
                  <a:pt x="17807" y="7523"/>
                </a:lnTo>
                <a:cubicBezTo>
                  <a:pt x="17796" y="7624"/>
                  <a:pt x="17780" y="7723"/>
                  <a:pt x="17761" y="7822"/>
                </a:cubicBezTo>
                <a:lnTo>
                  <a:pt x="17756" y="7822"/>
                </a:lnTo>
                <a:cubicBezTo>
                  <a:pt x="17743" y="7882"/>
                  <a:pt x="17731" y="7943"/>
                  <a:pt x="17715" y="8004"/>
                </a:cubicBezTo>
                <a:cubicBezTo>
                  <a:pt x="17611" y="8394"/>
                  <a:pt x="17437" y="8765"/>
                  <a:pt x="17205" y="9111"/>
                </a:cubicBezTo>
                <a:lnTo>
                  <a:pt x="17212" y="9111"/>
                </a:lnTo>
                <a:cubicBezTo>
                  <a:pt x="17151" y="9202"/>
                  <a:pt x="17086" y="9294"/>
                  <a:pt x="17016" y="9382"/>
                </a:cubicBezTo>
                <a:lnTo>
                  <a:pt x="17006" y="9381"/>
                </a:lnTo>
                <a:cubicBezTo>
                  <a:pt x="16963" y="9435"/>
                  <a:pt x="16919" y="9489"/>
                  <a:pt x="16873" y="9542"/>
                </a:cubicBezTo>
                <a:cubicBezTo>
                  <a:pt x="16575" y="9885"/>
                  <a:pt x="16224" y="10193"/>
                  <a:pt x="15827" y="10466"/>
                </a:cubicBezTo>
                <a:lnTo>
                  <a:pt x="15832" y="10467"/>
                </a:lnTo>
                <a:cubicBezTo>
                  <a:pt x="15727" y="10539"/>
                  <a:pt x="15620" y="10610"/>
                  <a:pt x="15508" y="10678"/>
                </a:cubicBezTo>
                <a:lnTo>
                  <a:pt x="15500" y="10674"/>
                </a:lnTo>
                <a:cubicBezTo>
                  <a:pt x="15433" y="10715"/>
                  <a:pt x="15365" y="10755"/>
                  <a:pt x="15294" y="10795"/>
                </a:cubicBezTo>
                <a:cubicBezTo>
                  <a:pt x="14838" y="11049"/>
                  <a:pt x="14347" y="11259"/>
                  <a:pt x="13835" y="11425"/>
                </a:cubicBezTo>
                <a:lnTo>
                  <a:pt x="13840" y="11430"/>
                </a:lnTo>
                <a:cubicBezTo>
                  <a:pt x="13704" y="11474"/>
                  <a:pt x="13564" y="11512"/>
                  <a:pt x="13424" y="11550"/>
                </a:cubicBezTo>
                <a:lnTo>
                  <a:pt x="13421" y="11547"/>
                </a:lnTo>
                <a:cubicBezTo>
                  <a:pt x="13337" y="11570"/>
                  <a:pt x="13251" y="11592"/>
                  <a:pt x="13164" y="11613"/>
                </a:cubicBezTo>
                <a:cubicBezTo>
                  <a:pt x="12604" y="11749"/>
                  <a:pt x="12037" y="11834"/>
                  <a:pt x="11470" y="11873"/>
                </a:cubicBezTo>
                <a:lnTo>
                  <a:pt x="11470" y="11875"/>
                </a:lnTo>
                <a:cubicBezTo>
                  <a:pt x="11269" y="11888"/>
                  <a:pt x="11066" y="11895"/>
                  <a:pt x="10860" y="11897"/>
                </a:cubicBezTo>
                <a:cubicBezTo>
                  <a:pt x="10824" y="11897"/>
                  <a:pt x="10786" y="11898"/>
                  <a:pt x="10750" y="11899"/>
                </a:cubicBezTo>
                <a:cubicBezTo>
                  <a:pt x="6853" y="11895"/>
                  <a:pt x="3697" y="9792"/>
                  <a:pt x="3697" y="7197"/>
                </a:cubicBezTo>
                <a:cubicBezTo>
                  <a:pt x="3697" y="4600"/>
                  <a:pt x="6859" y="2494"/>
                  <a:pt x="10761" y="2494"/>
                </a:cubicBezTo>
                <a:close/>
                <a:moveTo>
                  <a:pt x="10740" y="2745"/>
                </a:moveTo>
                <a:cubicBezTo>
                  <a:pt x="7061" y="2745"/>
                  <a:pt x="4069" y="4737"/>
                  <a:pt x="4069" y="7185"/>
                </a:cubicBezTo>
                <a:cubicBezTo>
                  <a:pt x="4069" y="9634"/>
                  <a:pt x="7061" y="11625"/>
                  <a:pt x="10740" y="11625"/>
                </a:cubicBezTo>
                <a:cubicBezTo>
                  <a:pt x="14419" y="11625"/>
                  <a:pt x="17414" y="9634"/>
                  <a:pt x="17414" y="7185"/>
                </a:cubicBezTo>
                <a:cubicBezTo>
                  <a:pt x="17414" y="4737"/>
                  <a:pt x="14419" y="2745"/>
                  <a:pt x="10740" y="2745"/>
                </a:cubicBezTo>
                <a:close/>
                <a:moveTo>
                  <a:pt x="16115" y="13233"/>
                </a:moveTo>
                <a:lnTo>
                  <a:pt x="16100" y="13289"/>
                </a:lnTo>
                <a:cubicBezTo>
                  <a:pt x="15983" y="13667"/>
                  <a:pt x="15588" y="13971"/>
                  <a:pt x="15046" y="14102"/>
                </a:cubicBezTo>
                <a:lnTo>
                  <a:pt x="14102" y="14332"/>
                </a:lnTo>
                <a:cubicBezTo>
                  <a:pt x="13920" y="14376"/>
                  <a:pt x="13731" y="14398"/>
                  <a:pt x="13539" y="14398"/>
                </a:cubicBezTo>
                <a:cubicBezTo>
                  <a:pt x="13190" y="14398"/>
                  <a:pt x="12858" y="14324"/>
                  <a:pt x="12585" y="14196"/>
                </a:cubicBezTo>
                <a:cubicBezTo>
                  <a:pt x="12381" y="14389"/>
                  <a:pt x="12098" y="14530"/>
                  <a:pt x="11773" y="14605"/>
                </a:cubicBezTo>
                <a:lnTo>
                  <a:pt x="10965" y="16610"/>
                </a:lnTo>
                <a:lnTo>
                  <a:pt x="12975" y="21600"/>
                </a:lnTo>
                <a:lnTo>
                  <a:pt x="15587" y="20004"/>
                </a:lnTo>
                <a:lnTo>
                  <a:pt x="19049" y="20517"/>
                </a:lnTo>
                <a:lnTo>
                  <a:pt x="16115" y="13233"/>
                </a:lnTo>
                <a:close/>
                <a:moveTo>
                  <a:pt x="5365" y="13294"/>
                </a:moveTo>
                <a:lnTo>
                  <a:pt x="2457" y="20517"/>
                </a:lnTo>
                <a:lnTo>
                  <a:pt x="5921" y="20004"/>
                </a:lnTo>
                <a:lnTo>
                  <a:pt x="8534" y="21600"/>
                </a:lnTo>
                <a:lnTo>
                  <a:pt x="11327" y="14663"/>
                </a:lnTo>
                <a:cubicBezTo>
                  <a:pt x="11296" y="14664"/>
                  <a:pt x="11264" y="14664"/>
                  <a:pt x="11233" y="14664"/>
                </a:cubicBezTo>
                <a:lnTo>
                  <a:pt x="10227" y="14664"/>
                </a:lnTo>
                <a:cubicBezTo>
                  <a:pt x="9666" y="14664"/>
                  <a:pt x="9169" y="14476"/>
                  <a:pt x="8870" y="14191"/>
                </a:cubicBezTo>
                <a:cubicBezTo>
                  <a:pt x="8592" y="14320"/>
                  <a:pt x="8260" y="14393"/>
                  <a:pt x="7921" y="14393"/>
                </a:cubicBezTo>
                <a:cubicBezTo>
                  <a:pt x="7729" y="14393"/>
                  <a:pt x="7541" y="14370"/>
                  <a:pt x="7360" y="14326"/>
                </a:cubicBezTo>
                <a:lnTo>
                  <a:pt x="6416" y="14097"/>
                </a:lnTo>
                <a:cubicBezTo>
                  <a:pt x="6002" y="13997"/>
                  <a:pt x="5669" y="13795"/>
                  <a:pt x="5483" y="13528"/>
                </a:cubicBezTo>
                <a:cubicBezTo>
                  <a:pt x="5429" y="13452"/>
                  <a:pt x="5391" y="13374"/>
                  <a:pt x="5365" y="13294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2">
                <a:satOff val="-33616"/>
                <a:lumOff val="-16549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2712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0" t="58266" r="74987" b="20210"/>
          <a:stretch>
            <a:fillRect/>
          </a:stretch>
        </p:blipFill>
        <p:spPr>
          <a:xfrm>
            <a:off x="1423634" y="852043"/>
            <a:ext cx="1529108" cy="11069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D4E7C7"/>
      </a:lt1>
      <a:dk2>
        <a:srgbClr val="A7A7A7"/>
      </a:dk2>
      <a:lt2>
        <a:srgbClr val="535353"/>
      </a:lt2>
      <a:accent1>
        <a:srgbClr val="65B96D"/>
      </a:accent1>
      <a:accent2>
        <a:srgbClr val="ECBABA"/>
      </a:accent2>
      <a:accent3>
        <a:srgbClr val="FDF3B4"/>
      </a:accent3>
      <a:accent4>
        <a:srgbClr val="96DDBD"/>
      </a:accent4>
      <a:accent5>
        <a:srgbClr val="FBDF66"/>
      </a:accent5>
      <a:accent6>
        <a:srgbClr val="CF7373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Muna Bold"/>
        <a:ea typeface="Muna Bold"/>
        <a:cs typeface="Muna Bold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5B96D"/>
      </a:accent1>
      <a:accent2>
        <a:srgbClr val="ECBABA"/>
      </a:accent2>
      <a:accent3>
        <a:srgbClr val="FDF3B4"/>
      </a:accent3>
      <a:accent4>
        <a:srgbClr val="96DDBD"/>
      </a:accent4>
      <a:accent5>
        <a:srgbClr val="FBDF66"/>
      </a:accent5>
      <a:accent6>
        <a:srgbClr val="CF7373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Muna Bold"/>
        <a:ea typeface="Muna Bold"/>
        <a:cs typeface="Muna Bold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