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219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0" algn="l" defTabSz="1219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0" algn="l" defTabSz="1219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0" algn="l" defTabSz="1219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0" algn="l" defTabSz="1219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0" algn="l" defTabSz="1219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0" algn="l" defTabSz="1219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0" algn="l" defTabSz="1219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0" algn="l" defTabSz="1219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 b="def" i="def"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1016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1016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1016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1016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1016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1016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127000" cap="flat">
              <a:solidFill>
                <a:srgbClr val="000000"/>
              </a:solidFill>
              <a:prstDash val="solid"/>
              <a:round/>
            </a:ln>
          </a:top>
          <a:bottom>
            <a:ln w="635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63500" cap="flat">
              <a:solidFill>
                <a:srgbClr val="000000"/>
              </a:solidFill>
              <a:prstDash val="solid"/>
              <a:round/>
            </a:ln>
          </a:top>
          <a:bottom>
            <a:ln w="635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1016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1016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1270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635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5" name="Shape 9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1219200" rtl="1" latinLnBrk="0">
      <a:defRPr sz="1600">
        <a:latin typeface="+mj-lt"/>
        <a:ea typeface="+mj-ea"/>
        <a:cs typeface="+mj-cs"/>
        <a:sym typeface="Calibri"/>
      </a:defRPr>
    </a:lvl1pPr>
    <a:lvl2pPr indent="228600" defTabSz="1219200" rtl="1" latinLnBrk="0">
      <a:defRPr sz="1600">
        <a:latin typeface="+mj-lt"/>
        <a:ea typeface="+mj-ea"/>
        <a:cs typeface="+mj-cs"/>
        <a:sym typeface="Calibri"/>
      </a:defRPr>
    </a:lvl2pPr>
    <a:lvl3pPr indent="457200" defTabSz="1219200" rtl="1" latinLnBrk="0">
      <a:defRPr sz="1600">
        <a:latin typeface="+mj-lt"/>
        <a:ea typeface="+mj-ea"/>
        <a:cs typeface="+mj-cs"/>
        <a:sym typeface="Calibri"/>
      </a:defRPr>
    </a:lvl3pPr>
    <a:lvl4pPr indent="685800" defTabSz="1219200" rtl="1" latinLnBrk="0">
      <a:defRPr sz="1600">
        <a:latin typeface="+mj-lt"/>
        <a:ea typeface="+mj-ea"/>
        <a:cs typeface="+mj-cs"/>
        <a:sym typeface="Calibri"/>
      </a:defRPr>
    </a:lvl4pPr>
    <a:lvl5pPr indent="914400" defTabSz="1219200" rtl="1" latinLnBrk="0">
      <a:defRPr sz="1600">
        <a:latin typeface="+mj-lt"/>
        <a:ea typeface="+mj-ea"/>
        <a:cs typeface="+mj-cs"/>
        <a:sym typeface="Calibri"/>
      </a:defRPr>
    </a:lvl5pPr>
    <a:lvl6pPr indent="1143000" defTabSz="1219200" rtl="1" latinLnBrk="0">
      <a:defRPr sz="1600">
        <a:latin typeface="+mj-lt"/>
        <a:ea typeface="+mj-ea"/>
        <a:cs typeface="+mj-cs"/>
        <a:sym typeface="Calibri"/>
      </a:defRPr>
    </a:lvl6pPr>
    <a:lvl7pPr indent="1371600" defTabSz="1219200" rtl="1" latinLnBrk="0">
      <a:defRPr sz="1600">
        <a:latin typeface="+mj-lt"/>
        <a:ea typeface="+mj-ea"/>
        <a:cs typeface="+mj-cs"/>
        <a:sym typeface="Calibri"/>
      </a:defRPr>
    </a:lvl7pPr>
    <a:lvl8pPr indent="1600200" defTabSz="1219200" rtl="1" latinLnBrk="0">
      <a:defRPr sz="1600">
        <a:latin typeface="+mj-lt"/>
        <a:ea typeface="+mj-ea"/>
        <a:cs typeface="+mj-cs"/>
        <a:sym typeface="Calibri"/>
      </a:defRPr>
    </a:lvl8pPr>
    <a:lvl9pPr indent="1828800" defTabSz="1219200" rtl="1" latinLnBrk="0">
      <a:defRPr sz="16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نص العنوان"/>
          <p:cNvSpPr txBox="1"/>
          <p:nvPr>
            <p:ph type="title"/>
          </p:nvPr>
        </p:nvSpPr>
        <p:spPr>
          <a:xfrm>
            <a:off x="914399" y="2840565"/>
            <a:ext cx="10363201" cy="1960035"/>
          </a:xfrm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12" name="مستوى النص الأول…"/>
          <p:cNvSpPr txBox="1"/>
          <p:nvPr>
            <p:ph type="body" sz="quarter" idx="1"/>
          </p:nvPr>
        </p:nvSpPr>
        <p:spPr>
          <a:xfrm>
            <a:off x="1828799" y="5181600"/>
            <a:ext cx="8534401" cy="23368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21" name="مستوى النص الأول…"/>
          <p:cNvSpPr txBox="1"/>
          <p:nvPr>
            <p:ph type="body" sz="quarter" idx="1"/>
          </p:nvPr>
        </p:nvSpPr>
        <p:spPr>
          <a:xfrm>
            <a:off x="609599" y="2133599"/>
            <a:ext cx="10972801" cy="6034623"/>
          </a:xfrm>
          <a:prstGeom prst="rect">
            <a:avLst/>
          </a:prstGeom>
        </p:spPr>
        <p:txBody>
          <a:bodyPr/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نص العنوان"/>
          <p:cNvSpPr txBox="1"/>
          <p:nvPr>
            <p:ph type="title"/>
          </p:nvPr>
        </p:nvSpPr>
        <p:spPr>
          <a:xfrm>
            <a:off x="963082" y="5875866"/>
            <a:ext cx="10363206" cy="1816102"/>
          </a:xfrm>
          <a:prstGeom prst="rect">
            <a:avLst/>
          </a:prstGeom>
        </p:spPr>
        <p:txBody>
          <a:bodyPr anchor="t"/>
          <a:lstStyle>
            <a:lvl1pPr algn="l">
              <a:defRPr b="1" cap="all" sz="52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30" name="مستوى النص الأول…"/>
          <p:cNvSpPr txBox="1"/>
          <p:nvPr>
            <p:ph type="body" sz="quarter" idx="1"/>
          </p:nvPr>
        </p:nvSpPr>
        <p:spPr>
          <a:xfrm>
            <a:off x="963082" y="3875613"/>
            <a:ext cx="10363206" cy="2000257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600">
                <a:solidFill>
                  <a:srgbClr val="888888"/>
                </a:solidFill>
              </a:defRPr>
            </a:lvl1pPr>
            <a:lvl2pPr marL="0" indent="0">
              <a:spcBef>
                <a:spcPts val="500"/>
              </a:spcBef>
              <a:buSzTx/>
              <a:buFontTx/>
              <a:buNone/>
              <a:defRPr sz="2600">
                <a:solidFill>
                  <a:srgbClr val="888888"/>
                </a:solidFill>
              </a:defRPr>
            </a:lvl2pPr>
            <a:lvl3pPr marL="0" indent="0">
              <a:spcBef>
                <a:spcPts val="500"/>
              </a:spcBef>
              <a:buSzTx/>
              <a:buFontTx/>
              <a:buNone/>
              <a:defRPr sz="2600">
                <a:solidFill>
                  <a:srgbClr val="888888"/>
                </a:solidFill>
              </a:defRPr>
            </a:lvl3pPr>
            <a:lvl4pPr marL="0" indent="0">
              <a:spcBef>
                <a:spcPts val="500"/>
              </a:spcBef>
              <a:buSzTx/>
              <a:buFontTx/>
              <a:buNone/>
              <a:defRPr sz="2600">
                <a:solidFill>
                  <a:srgbClr val="888888"/>
                </a:solidFill>
              </a:defRPr>
            </a:lvl4pPr>
            <a:lvl5pPr marL="0" indent="0">
              <a:spcBef>
                <a:spcPts val="500"/>
              </a:spcBef>
              <a:buSzTx/>
              <a:buFontTx/>
              <a:buNone/>
              <a:defRPr sz="2600">
                <a:solidFill>
                  <a:srgbClr val="888888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3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39" name="مستوى النص الأول…"/>
          <p:cNvSpPr txBox="1"/>
          <p:nvPr>
            <p:ph type="body" sz="quarter" idx="1"/>
          </p:nvPr>
        </p:nvSpPr>
        <p:spPr>
          <a:xfrm>
            <a:off x="609599" y="2133599"/>
            <a:ext cx="5384801" cy="6034623"/>
          </a:xfrm>
          <a:prstGeom prst="rect">
            <a:avLst/>
          </a:prstGeom>
        </p:spPr>
        <p:txBody>
          <a:bodyPr/>
          <a:lstStyle>
            <a:lvl1pPr marL="440871" indent="-440871">
              <a:defRPr sz="3600"/>
            </a:lvl1pPr>
            <a:lvl2pPr marL="885823" indent="-428623">
              <a:defRPr sz="3600"/>
            </a:lvl2pPr>
            <a:lvl3pPr marL="1325877" indent="-411477">
              <a:defRPr sz="3600"/>
            </a:lvl3pPr>
            <a:lvl4pPr marL="1828800" indent="-457200">
              <a:defRPr sz="3600"/>
            </a:lvl4pPr>
            <a:lvl5pPr marL="2286000" indent="-457200">
              <a:defRPr sz="36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48" name="مستوى النص الأول…"/>
          <p:cNvSpPr txBox="1"/>
          <p:nvPr>
            <p:ph type="body" sz="quarter" idx="1"/>
          </p:nvPr>
        </p:nvSpPr>
        <p:spPr>
          <a:xfrm>
            <a:off x="609599" y="2046815"/>
            <a:ext cx="5386918" cy="85302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b="1" sz="3200"/>
            </a:lvl1pPr>
            <a:lvl2pPr marL="0" indent="0">
              <a:spcBef>
                <a:spcPts val="500"/>
              </a:spcBef>
              <a:buSzTx/>
              <a:buFontTx/>
              <a:buNone/>
              <a:defRPr b="1" sz="3200"/>
            </a:lvl2pPr>
            <a:lvl3pPr marL="0" indent="0">
              <a:spcBef>
                <a:spcPts val="500"/>
              </a:spcBef>
              <a:buSzTx/>
              <a:buFontTx/>
              <a:buNone/>
              <a:defRPr b="1" sz="3200"/>
            </a:lvl3pPr>
            <a:lvl4pPr marL="0" indent="0">
              <a:spcBef>
                <a:spcPts val="500"/>
              </a:spcBef>
              <a:buSzTx/>
              <a:buFontTx/>
              <a:buNone/>
              <a:defRPr b="1" sz="3200"/>
            </a:lvl4pPr>
            <a:lvl5pPr marL="0" indent="0">
              <a:spcBef>
                <a:spcPts val="500"/>
              </a:spcBef>
              <a:buSzTx/>
              <a:buFontTx/>
              <a:buNone/>
              <a:defRPr b="1" sz="32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9" name="Text Placeholder 4"/>
          <p:cNvSpPr/>
          <p:nvPr>
            <p:ph type="body" sz="quarter" idx="21"/>
          </p:nvPr>
        </p:nvSpPr>
        <p:spPr>
          <a:xfrm>
            <a:off x="6193362" y="2046815"/>
            <a:ext cx="5389038" cy="853023"/>
          </a:xfrm>
          <a:prstGeom prst="rect">
            <a:avLst/>
          </a:prstGeom>
          <a:ln w="12700"/>
        </p:spPr>
        <p:txBody>
          <a:bodyPr anchor="b"/>
          <a:lstStyle/>
          <a:p>
            <a:pPr rtl="0">
              <a:defRPr/>
            </a:pPr>
          </a:p>
        </p:txBody>
      </p:sp>
      <p:sp>
        <p:nvSpPr>
          <p:cNvPr id="5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5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Freeform 3"/>
          <p:cNvSpPr/>
          <p:nvPr/>
        </p:nvSpPr>
        <p:spPr>
          <a:xfrm>
            <a:off x="1581497" y="775496"/>
            <a:ext cx="21649982" cy="119105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0733" y="21600"/>
                </a:moveTo>
                <a:lnTo>
                  <a:pt x="867" y="21600"/>
                </a:lnTo>
                <a:cubicBezTo>
                  <a:pt x="389" y="21600"/>
                  <a:pt x="0" y="21166"/>
                  <a:pt x="0" y="20634"/>
                </a:cubicBezTo>
                <a:lnTo>
                  <a:pt x="0" y="966"/>
                </a:lnTo>
                <a:cubicBezTo>
                  <a:pt x="0" y="434"/>
                  <a:pt x="389" y="0"/>
                  <a:pt x="867" y="0"/>
                </a:cubicBezTo>
                <a:lnTo>
                  <a:pt x="20733" y="0"/>
                </a:lnTo>
                <a:cubicBezTo>
                  <a:pt x="21211" y="0"/>
                  <a:pt x="21600" y="434"/>
                  <a:pt x="21600" y="966"/>
                </a:cubicBezTo>
                <a:lnTo>
                  <a:pt x="21600" y="20634"/>
                </a:lnTo>
                <a:cubicBezTo>
                  <a:pt x="21600" y="21166"/>
                  <a:pt x="21211" y="21600"/>
                  <a:pt x="20733" y="2160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60957" tIns="60957" rIns="60957" bIns="60957"/>
          <a:lstStyle/>
          <a:p>
            <a:pPr/>
          </a:p>
        </p:txBody>
      </p:sp>
      <p:pic>
        <p:nvPicPr>
          <p:cNvPr id="66" name="phonto 2.png" descr="phonto 2.png"/>
          <p:cNvPicPr>
            <a:picLocks noChangeAspect="1"/>
          </p:cNvPicPr>
          <p:nvPr/>
        </p:nvPicPr>
        <p:blipFill>
          <a:blip r:embed="rId2">
            <a:alphaModFix amt="62557"/>
            <a:extLst/>
          </a:blip>
          <a:srcRect l="30662" t="35271" r="24037" b="35270"/>
          <a:stretch>
            <a:fillRect/>
          </a:stretch>
        </p:blipFill>
        <p:spPr>
          <a:xfrm>
            <a:off x="-37020" y="12457146"/>
            <a:ext cx="3648772" cy="1046892"/>
          </a:xfrm>
          <a:prstGeom prst="rect">
            <a:avLst/>
          </a:prstGeom>
          <a:ln w="12700">
            <a:miter lim="400000"/>
          </a:ln>
        </p:spPr>
      </p:pic>
      <p:pic>
        <p:nvPicPr>
          <p:cNvPr id="67" name="IMG_4033.png" descr="IMG_4033.png"/>
          <p:cNvPicPr>
            <a:picLocks noChangeAspect="1"/>
          </p:cNvPicPr>
          <p:nvPr/>
        </p:nvPicPr>
        <p:blipFill>
          <a:blip r:embed="rId3">
            <a:alphaModFix amt="15752"/>
            <a:extLst/>
          </a:blip>
          <a:srcRect l="0" t="1255" r="0" b="1255"/>
          <a:stretch>
            <a:fillRect/>
          </a:stretch>
        </p:blipFill>
        <p:spPr>
          <a:xfrm>
            <a:off x="1787415" y="939667"/>
            <a:ext cx="2592302" cy="2278162"/>
          </a:xfrm>
          <a:prstGeom prst="rect">
            <a:avLst/>
          </a:prstGeom>
          <a:ln w="12700">
            <a:miter lim="400000"/>
          </a:ln>
        </p:spPr>
      </p:pic>
      <p:sp>
        <p:nvSpPr>
          <p:cNvPr id="6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نص العنوان"/>
          <p:cNvSpPr txBox="1"/>
          <p:nvPr>
            <p:ph type="title"/>
          </p:nvPr>
        </p:nvSpPr>
        <p:spPr>
          <a:xfrm>
            <a:off x="609599" y="364066"/>
            <a:ext cx="4011089" cy="1549401"/>
          </a:xfrm>
          <a:prstGeom prst="rect">
            <a:avLst/>
          </a:prstGeom>
        </p:spPr>
        <p:txBody>
          <a:bodyPr anchor="b"/>
          <a:lstStyle>
            <a:lvl1pPr algn="l">
              <a:defRPr b="1" sz="26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76" name="مستوى النص الأول…"/>
          <p:cNvSpPr txBox="1"/>
          <p:nvPr>
            <p:ph type="body" sz="quarter" idx="1"/>
          </p:nvPr>
        </p:nvSpPr>
        <p:spPr>
          <a:xfrm>
            <a:off x="4766733" y="364066"/>
            <a:ext cx="6815667" cy="7804156"/>
          </a:xfrm>
          <a:prstGeom prst="rect">
            <a:avLst/>
          </a:prstGeom>
        </p:spPr>
        <p:txBody>
          <a:bodyPr/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77" name="Text Placeholder 3"/>
          <p:cNvSpPr/>
          <p:nvPr>
            <p:ph type="body" sz="quarter" idx="21"/>
          </p:nvPr>
        </p:nvSpPr>
        <p:spPr>
          <a:xfrm>
            <a:off x="609596" y="1913466"/>
            <a:ext cx="4011092" cy="6254756"/>
          </a:xfrm>
          <a:prstGeom prst="rect">
            <a:avLst/>
          </a:prstGeom>
          <a:ln w="12700"/>
        </p:spPr>
        <p:txBody>
          <a:bodyPr/>
          <a:lstStyle/>
          <a:p>
            <a:pPr rtl="0">
              <a:defRPr/>
            </a:pPr>
          </a:p>
        </p:txBody>
      </p:sp>
      <p:sp>
        <p:nvSpPr>
          <p:cNvPr id="7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نص العنوان"/>
          <p:cNvSpPr txBox="1"/>
          <p:nvPr>
            <p:ph type="title"/>
          </p:nvPr>
        </p:nvSpPr>
        <p:spPr>
          <a:xfrm>
            <a:off x="2389717" y="6400800"/>
            <a:ext cx="7315206" cy="755651"/>
          </a:xfrm>
          <a:prstGeom prst="rect">
            <a:avLst/>
          </a:prstGeom>
        </p:spPr>
        <p:txBody>
          <a:bodyPr anchor="b"/>
          <a:lstStyle>
            <a:lvl1pPr algn="l">
              <a:defRPr b="1" sz="26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86" name="Picture Placeholder 2"/>
          <p:cNvSpPr/>
          <p:nvPr>
            <p:ph type="pic" sz="quarter" idx="21"/>
          </p:nvPr>
        </p:nvSpPr>
        <p:spPr>
          <a:xfrm>
            <a:off x="2389717" y="817029"/>
            <a:ext cx="7315206" cy="5486406"/>
          </a:xfrm>
          <a:prstGeom prst="rect">
            <a:avLst/>
          </a:prstGeom>
          <a:ln w="12700"/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87" name="مستوى النص الأول…"/>
          <p:cNvSpPr txBox="1"/>
          <p:nvPr>
            <p:ph type="body" sz="quarter" idx="1"/>
          </p:nvPr>
        </p:nvSpPr>
        <p:spPr>
          <a:xfrm>
            <a:off x="2389717" y="7156445"/>
            <a:ext cx="7315206" cy="107315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200"/>
              </a:spcBef>
              <a:buSzTx/>
              <a:buFontTx/>
              <a:buNone/>
              <a:defRPr sz="1800"/>
            </a:lvl1pPr>
            <a:lvl2pPr marL="0" indent="0">
              <a:spcBef>
                <a:spcPts val="200"/>
              </a:spcBef>
              <a:buSzTx/>
              <a:buFontTx/>
              <a:buNone/>
              <a:defRPr sz="1800"/>
            </a:lvl2pPr>
            <a:lvl3pPr marL="0" indent="0">
              <a:spcBef>
                <a:spcPts val="200"/>
              </a:spcBef>
              <a:buSzTx/>
              <a:buFontTx/>
              <a:buNone/>
              <a:defRPr sz="1800"/>
            </a:lvl3pPr>
            <a:lvl4pPr marL="0" indent="0">
              <a:spcBef>
                <a:spcPts val="200"/>
              </a:spcBef>
              <a:buSzTx/>
              <a:buFontTx/>
              <a:buNone/>
              <a:defRPr sz="1800"/>
            </a:lvl4pPr>
            <a:lvl5pPr marL="0" indent="0">
              <a:spcBef>
                <a:spcPts val="200"/>
              </a:spcBef>
              <a:buSzTx/>
              <a:buFontTx/>
              <a:buNone/>
              <a:defRPr sz="18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8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نص العنوان"/>
          <p:cNvSpPr txBox="1"/>
          <p:nvPr>
            <p:ph type="title"/>
          </p:nvPr>
        </p:nvSpPr>
        <p:spPr>
          <a:xfrm>
            <a:off x="609599" y="366183"/>
            <a:ext cx="10972801" cy="152400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0957" tIns="60957" rIns="60957" bIns="60957" anchor="ctr"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sp>
        <p:nvSpPr>
          <p:cNvPr id="3" name="مستوى النص الأول…"/>
          <p:cNvSpPr txBox="1"/>
          <p:nvPr>
            <p:ph type="body" idx="1"/>
          </p:nvPr>
        </p:nvSpPr>
        <p:spPr>
          <a:xfrm>
            <a:off x="13610166" y="4876800"/>
            <a:ext cx="9550401" cy="883920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0957" tIns="60957" rIns="60957" bIns="60957">
            <a:normAutofit fontScale="100000" lnSpcReduction="0"/>
          </a:bodyPr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" name="رقم الشريحة"/>
          <p:cNvSpPr txBox="1"/>
          <p:nvPr>
            <p:ph type="sldNum" sz="quarter" idx="2"/>
          </p:nvPr>
        </p:nvSpPr>
        <p:spPr>
          <a:xfrm>
            <a:off x="11241413" y="8553016"/>
            <a:ext cx="340991" cy="331069"/>
          </a:xfrm>
          <a:prstGeom prst="rect">
            <a:avLst/>
          </a:prstGeom>
          <a:ln w="25400">
            <a:miter lim="400000"/>
          </a:ln>
        </p:spPr>
        <p:txBody>
          <a:bodyPr wrap="none" lIns="60957" tIns="60957" rIns="60957" bIns="60957" anchor="ctr">
            <a:spAutoFit/>
          </a:bodyPr>
          <a:lstStyle>
            <a:lvl1pPr algn="r">
              <a:defRPr sz="1600"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 xmlns:p14="http://schemas.microsoft.com/office/powerpoint/2010/main" spd="med" advClick="1"/>
  <p:txStyles>
    <p:titleStyle>
      <a:lvl1pPr marL="0" marR="0" indent="0" algn="ctr" defTabSz="1219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ctr" defTabSz="1219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ctr" defTabSz="1219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ctr" defTabSz="1219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ctr" defTabSz="1219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ctr" defTabSz="1219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ctr" defTabSz="1219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ctr" defTabSz="1219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ctr" defTabSz="1219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450056" marR="0" indent="-450056" algn="l" defTabSz="1219200" rtl="1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4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885820" marR="0" indent="-428620" algn="l" defTabSz="1219200" rtl="1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4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314450" marR="0" indent="-400050" algn="l" defTabSz="1219200" rtl="1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4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851660" marR="0" indent="-480060" algn="l" defTabSz="1219200" rtl="1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4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308854" marR="0" indent="-480054" algn="l" defTabSz="1219200" rtl="1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»"/>
        <a:tabLst/>
        <a:defRPr b="0" baseline="0" cap="none" i="0" spc="0" strike="noStrike" sz="4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766054" marR="0" indent="-480054" algn="l" defTabSz="1219200" rtl="1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4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223254" marR="0" indent="-480054" algn="l" defTabSz="1219200" rtl="1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4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680455" marR="0" indent="-480054" algn="l" defTabSz="1219200" rtl="1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4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137657" marR="0" indent="-480057" algn="l" defTabSz="1219200" rtl="1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4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1219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1219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1219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1219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1219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1219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1219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1219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1219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1.jpeg"/><Relationship Id="rId4" Type="http://schemas.openxmlformats.org/officeDocument/2006/relationships/hyperlink" Target="https://www.liveworksheets.com/rg2961374kr" TargetMode="External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2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Relationship Id="rId3" Type="http://schemas.openxmlformats.org/officeDocument/2006/relationships/image" Target="../media/image7.png"/><Relationship Id="rId4" Type="http://schemas.openxmlformats.org/officeDocument/2006/relationships/image" Target="../media/image19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10.xml"/><Relationship Id="rId3" Type="http://schemas.openxmlformats.org/officeDocument/2006/relationships/image" Target="../media/image9.png"/><Relationship Id="rId4" Type="http://schemas.openxmlformats.org/officeDocument/2006/relationships/image" Target="../media/image19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image" Target="../media/image7.png"/><Relationship Id="rId4" Type="http://schemas.openxmlformats.org/officeDocument/2006/relationships/image" Target="../media/image20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Relationship Id="rId3" Type="http://schemas.openxmlformats.org/officeDocument/2006/relationships/slide" Target="slide12.xml"/><Relationship Id="rId4" Type="http://schemas.openxmlformats.org/officeDocument/2006/relationships/image" Target="../media/image20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Relationship Id="rId3" Type="http://schemas.openxmlformats.org/officeDocument/2006/relationships/image" Target="../media/image7.png"/><Relationship Id="rId4" Type="http://schemas.openxmlformats.org/officeDocument/2006/relationships/image" Target="../media/image23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14.xml"/><Relationship Id="rId3" Type="http://schemas.openxmlformats.org/officeDocument/2006/relationships/image" Target="../media/image24.png"/><Relationship Id="rId4" Type="http://schemas.openxmlformats.org/officeDocument/2006/relationships/image" Target="../media/image23.png"/><Relationship Id="rId5" Type="http://schemas.openxmlformats.org/officeDocument/2006/relationships/image" Target="../media/image25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2.xml"/><Relationship Id="rId3" Type="http://schemas.openxmlformats.org/officeDocument/2006/relationships/image" Target="../media/image9.png"/><Relationship Id="rId4" Type="http://schemas.openxmlformats.org/officeDocument/2006/relationships/image" Target="../media/image8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image" Target="../media/image7.png"/><Relationship Id="rId4" Type="http://schemas.openxmlformats.org/officeDocument/2006/relationships/image" Target="../media/image10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4.xml"/><Relationship Id="rId3" Type="http://schemas.openxmlformats.org/officeDocument/2006/relationships/image" Target="../media/image11.png"/><Relationship Id="rId4" Type="http://schemas.openxmlformats.org/officeDocument/2006/relationships/image" Target="../media/image10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image" Target="../media/image7.png"/><Relationship Id="rId4" Type="http://schemas.openxmlformats.org/officeDocument/2006/relationships/image" Target="../media/image13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6.xml"/><Relationship Id="rId3" Type="http://schemas.openxmlformats.org/officeDocument/2006/relationships/image" Target="../media/image14.png"/><Relationship Id="rId4" Type="http://schemas.openxmlformats.org/officeDocument/2006/relationships/image" Target="../media/image13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Relationship Id="rId3" Type="http://schemas.openxmlformats.org/officeDocument/2006/relationships/image" Target="../media/image7.png"/><Relationship Id="rId4" Type="http://schemas.openxmlformats.org/officeDocument/2006/relationships/image" Target="../media/image16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8.xml"/><Relationship Id="rId3" Type="http://schemas.openxmlformats.org/officeDocument/2006/relationships/image" Target="../media/image17.png"/><Relationship Id="rId4" Type="http://schemas.openxmlformats.org/officeDocument/2006/relationships/image" Target="../media/image16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4CA9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مستطيل مستدير الزوايا"/>
          <p:cNvSpPr/>
          <p:nvPr/>
        </p:nvSpPr>
        <p:spPr>
          <a:xfrm>
            <a:off x="5490818" y="3071602"/>
            <a:ext cx="15095788" cy="3881116"/>
          </a:xfrm>
          <a:prstGeom prst="roundRect">
            <a:avLst>
              <a:gd name="adj" fmla="val 13089"/>
            </a:avLst>
          </a:prstGeom>
          <a:solidFill>
            <a:srgbClr val="FFFFFF"/>
          </a:solidFill>
          <a:ln w="63500">
            <a:solidFill>
              <a:schemeClr val="accent1"/>
            </a:solidFill>
          </a:ln>
          <a:effectLst>
            <a:outerShdw sx="100000" sy="100000" kx="0" ky="0" algn="b" rotWithShape="0" blurRad="25400" dist="0" dir="5400000">
              <a:srgbClr val="000000">
                <a:alpha val="35000"/>
              </a:srgbClr>
            </a:outerShdw>
          </a:effectLst>
        </p:spPr>
        <p:txBody>
          <a:bodyPr lIns="60957" tIns="60957" rIns="60957" bIns="60957" anchor="ctr"/>
          <a:lstStyle/>
          <a:p>
            <a:pPr/>
          </a:p>
        </p:txBody>
      </p:sp>
      <p:sp>
        <p:nvSpPr>
          <p:cNvPr id="98" name="مربع نص 1"/>
          <p:cNvSpPr txBox="1"/>
          <p:nvPr/>
        </p:nvSpPr>
        <p:spPr>
          <a:xfrm>
            <a:off x="7853053" y="3039852"/>
            <a:ext cx="10371318" cy="4359499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0957" tIns="60957" rIns="60957" bIns="60957">
            <a:spAutoFit/>
          </a:bodyPr>
          <a:lstStyle/>
          <a:p>
            <a:pPr algn="ctr" rtl="0">
              <a:defRPr sz="9600">
                <a:solidFill>
                  <a:srgbClr val="FF0000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pPr>
            <a:r>
              <a:t>اختبار</a:t>
            </a:r>
            <a:r>
              <a:t> </a:t>
            </a:r>
            <a:r>
              <a:t>الفصل</a:t>
            </a:r>
          </a:p>
          <a:p>
            <a:pPr algn="ctr" rtl="0">
              <a:defRPr sz="7400">
                <a:solidFill>
                  <a:srgbClr val="376092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pPr>
            <a:r>
              <a:t>الفصل </a:t>
            </a:r>
            <a:r>
              <a:t>التاسع</a:t>
            </a:r>
            <a:endParaRPr b="1"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99" name="IMG_1214.png" descr="IMG_121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02215" y="3933856"/>
            <a:ext cx="9782147" cy="9782144"/>
          </a:xfrm>
          <a:prstGeom prst="rect">
            <a:avLst/>
          </a:prstGeom>
          <a:ln w="12700">
            <a:miter lim="400000"/>
          </a:ln>
        </p:spPr>
      </p:pic>
      <p:pic>
        <p:nvPicPr>
          <p:cNvPr id="100" name="IMG_9177.jpeg" descr="IMG_9177.jpeg"/>
          <p:cNvPicPr>
            <a:picLocks noChangeAspect="1"/>
          </p:cNvPicPr>
          <p:nvPr/>
        </p:nvPicPr>
        <p:blipFill>
          <a:blip r:embed="rId3">
            <a:extLst/>
          </a:blip>
          <a:srcRect l="818" t="0" r="818" b="0"/>
          <a:stretch>
            <a:fillRect/>
          </a:stretch>
        </p:blipFill>
        <p:spPr>
          <a:xfrm>
            <a:off x="16053672" y="5047855"/>
            <a:ext cx="1619360" cy="1621938"/>
          </a:xfrm>
          <a:prstGeom prst="rect">
            <a:avLst/>
          </a:prstGeom>
          <a:ln w="12700">
            <a:miter lim="400000"/>
          </a:ln>
        </p:spPr>
      </p:pic>
      <p:pic>
        <p:nvPicPr>
          <p:cNvPr id="101" name="IMG_1141.png" descr="IMG_1141.png">
            <a:hlinkClick r:id="rId4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5">
            <a:extLst/>
          </a:blip>
          <a:srcRect l="26419" t="5676" r="26419" b="38459"/>
          <a:stretch>
            <a:fillRect/>
          </a:stretch>
        </p:blipFill>
        <p:spPr>
          <a:xfrm>
            <a:off x="8350270" y="5122333"/>
            <a:ext cx="1833655" cy="1473477"/>
          </a:xfrm>
          <a:prstGeom prst="rect">
            <a:avLst/>
          </a:prstGeom>
          <a:ln w="12700">
            <a:miter lim="400000"/>
          </a:ln>
        </p:spPr>
      </p:pic>
      <p:pic>
        <p:nvPicPr>
          <p:cNvPr id="102" name="phonto.png" descr="phonto.png"/>
          <p:cNvPicPr>
            <a:picLocks noChangeAspect="1"/>
          </p:cNvPicPr>
          <p:nvPr/>
        </p:nvPicPr>
        <p:blipFill>
          <a:blip r:embed="rId6">
            <a:extLst/>
          </a:blip>
          <a:srcRect l="32933" t="42237" r="26031" b="37767"/>
          <a:stretch>
            <a:fillRect/>
          </a:stretch>
        </p:blipFill>
        <p:spPr>
          <a:xfrm>
            <a:off x="8799936" y="11839581"/>
            <a:ext cx="4823341" cy="1036986"/>
          </a:xfrm>
          <a:prstGeom prst="rect">
            <a:avLst/>
          </a:prstGeom>
          <a:ln w="12700">
            <a:miter lim="400000"/>
          </a:ln>
        </p:spPr>
      </p:pic>
      <p:pic>
        <p:nvPicPr>
          <p:cNvPr id="103" name="IMG_4033.png" descr="IMG_4033.png"/>
          <p:cNvPicPr>
            <a:picLocks noChangeAspect="1"/>
          </p:cNvPicPr>
          <p:nvPr/>
        </p:nvPicPr>
        <p:blipFill>
          <a:blip r:embed="rId7">
            <a:extLst/>
          </a:blip>
          <a:srcRect l="5582" t="5287" r="5582" b="5287"/>
          <a:stretch>
            <a:fillRect/>
          </a:stretch>
        </p:blipFill>
        <p:spPr>
          <a:xfrm>
            <a:off x="1530839" y="4959349"/>
            <a:ext cx="2091946" cy="189833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09" name="تجميع"/>
          <p:cNvGrpSpPr/>
          <p:nvPr/>
        </p:nvGrpSpPr>
        <p:grpSpPr>
          <a:xfrm>
            <a:off x="18289527" y="-1"/>
            <a:ext cx="6094473" cy="1953666"/>
            <a:chOff x="0" y="0"/>
            <a:chExt cx="6094471" cy="1953664"/>
          </a:xfrm>
        </p:grpSpPr>
        <p:sp>
          <p:nvSpPr>
            <p:cNvPr id="104" name="الفصل"/>
            <p:cNvSpPr txBox="1"/>
            <p:nvPr/>
          </p:nvSpPr>
          <p:spPr>
            <a:xfrm>
              <a:off x="3408782" y="0"/>
              <a:ext cx="2685690" cy="1067832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ctr">
              <a:noAutofit/>
            </a:bodyPr>
            <a:lstStyle>
              <a:lvl1pPr algn="ctr" defTabSz="2438400">
                <a:lnSpc>
                  <a:spcPct val="90000"/>
                </a:lnSpc>
                <a:spcBef>
                  <a:spcPts val="2600"/>
                </a:spcBef>
                <a:defRPr sz="4000">
                  <a:solidFill>
                    <a:srgbClr val="678980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الفصل</a:t>
              </a:r>
            </a:p>
          </p:txBody>
        </p:sp>
        <p:grpSp>
          <p:nvGrpSpPr>
            <p:cNvPr id="107" name="تجميع"/>
            <p:cNvGrpSpPr/>
            <p:nvPr/>
          </p:nvGrpSpPr>
          <p:grpSpPr>
            <a:xfrm>
              <a:off x="4275608" y="508515"/>
              <a:ext cx="981042" cy="1445150"/>
              <a:chOff x="0" y="0"/>
              <a:chExt cx="981040" cy="1445148"/>
            </a:xfrm>
          </p:grpSpPr>
          <p:sp>
            <p:nvSpPr>
              <p:cNvPr id="105" name="دائرة"/>
              <p:cNvSpPr/>
              <p:nvPr/>
            </p:nvSpPr>
            <p:spPr>
              <a:xfrm>
                <a:off x="95545" y="254426"/>
                <a:ext cx="834696" cy="834696"/>
              </a:xfrm>
              <a:prstGeom prst="ellipse">
                <a:avLst/>
              </a:prstGeom>
              <a:solidFill>
                <a:srgbClr val="FFAB40"/>
              </a:solidFill>
              <a:ln w="101600" cap="flat">
                <a:solidFill>
                  <a:srgbClr val="FFF2D5"/>
                </a:solidFill>
                <a:prstDash val="solid"/>
                <a:round/>
              </a:ln>
              <a:effectLst>
                <a:outerShdw sx="100000" sy="100000" kx="0" ky="0" algn="b" rotWithShape="0" blurRad="355600" dist="0" dir="0">
                  <a:srgbClr val="000000">
                    <a:alpha val="75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defTabSz="2438400" rtl="0">
                  <a:defRPr sz="3600">
                    <a:solidFill>
                      <a:srgbClr val="F4E7D4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06" name="٩"/>
              <p:cNvSpPr txBox="1"/>
              <p:nvPr/>
            </p:nvSpPr>
            <p:spPr>
              <a:xfrm>
                <a:off x="0" y="0"/>
                <a:ext cx="981041" cy="1445149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algn="ctr" defTabSz="2438400">
                  <a:lnSpc>
                    <a:spcPct val="90000"/>
                  </a:lnSpc>
                  <a:spcBef>
                    <a:spcPts val="2600"/>
                  </a:spcBef>
                  <a:defRPr sz="8200">
                    <a:solidFill>
                      <a:srgbClr val="263238"/>
                    </a:solidFill>
                    <a:latin typeface="Beirut Regular"/>
                    <a:ea typeface="Beirut Regular"/>
                    <a:cs typeface="Beirut Regular"/>
                    <a:sym typeface="Beirut Regular"/>
                  </a:defRPr>
                </a:lvl1pPr>
              </a:lstStyle>
              <a:p>
                <a:pPr rtl="0">
                  <a:defRPr/>
                </a:pPr>
                <a:r>
                  <a:t>٩</a:t>
                </a:r>
              </a:p>
            </p:txBody>
          </p:sp>
        </p:grpSp>
        <p:sp>
          <p:nvSpPr>
            <p:cNvPr id="108" name="جمع الكسور وطرحها"/>
            <p:cNvSpPr txBox="1"/>
            <p:nvPr/>
          </p:nvSpPr>
          <p:spPr>
            <a:xfrm>
              <a:off x="0" y="644323"/>
              <a:ext cx="4275609" cy="1173534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ctr">
              <a:normAutofit fontScale="100000" lnSpcReduction="0"/>
            </a:bodyPr>
            <a:lstStyle>
              <a:lvl1pPr algn="r" defTabSz="2218944">
                <a:lnSpc>
                  <a:spcPct val="90000"/>
                </a:lnSpc>
                <a:spcBef>
                  <a:spcPts val="2400"/>
                </a:spcBef>
                <a:defRPr sz="3640">
                  <a:solidFill>
                    <a:srgbClr val="678980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جمع الكسور وطرحها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98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CAA9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96242" y="6873544"/>
            <a:ext cx="5231215" cy="5812460"/>
          </a:xfrm>
          <a:prstGeom prst="rect">
            <a:avLst/>
          </a:prstGeom>
          <a:ln w="12700">
            <a:miter lim="400000"/>
          </a:ln>
        </p:spPr>
      </p:pic>
      <p:pic>
        <p:nvPicPr>
          <p:cNvPr id="219" name="صورة 14" descr="صورة 14">
            <a:hlinkClick r:id="" invalidUrl="" action="ppaction://hlinkshowjump?jump=nextslide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rcRect l="17519" t="24754" r="19674" b="18517"/>
          <a:stretch>
            <a:fillRect/>
          </a:stretch>
        </p:blipFill>
        <p:spPr>
          <a:xfrm flipH="1" rot="16200000">
            <a:off x="21985762" y="2917716"/>
            <a:ext cx="1075165" cy="727057"/>
          </a:xfrm>
          <a:prstGeom prst="rect">
            <a:avLst/>
          </a:prstGeom>
          <a:ln w="12700">
            <a:miter lim="400000"/>
          </a:ln>
        </p:spPr>
      </p:pic>
      <p:pic>
        <p:nvPicPr>
          <p:cNvPr id="220" name="IMG_9166.png" descr="IMG_9166.png"/>
          <p:cNvPicPr>
            <a:picLocks noChangeAspect="1"/>
          </p:cNvPicPr>
          <p:nvPr/>
        </p:nvPicPr>
        <p:blipFill>
          <a:blip r:embed="rId4">
            <a:extLst/>
          </a:blip>
          <a:srcRect l="0" t="4871" r="0" b="2598"/>
          <a:stretch>
            <a:fillRect/>
          </a:stretch>
        </p:blipFill>
        <p:spPr>
          <a:xfrm>
            <a:off x="7116888" y="1136150"/>
            <a:ext cx="15920675" cy="685025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CAA9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4" name="Group 8">
            <a:hlinkClick r:id="rId2" invalidUrl="" action="ppaction://hlinksldjump" tgtFrame="" tooltip="" history="1" highlightClick="0" endSnd="0"/>
          </p:cNvPr>
          <p:cNvGrpSpPr/>
          <p:nvPr/>
        </p:nvGrpSpPr>
        <p:grpSpPr>
          <a:xfrm>
            <a:off x="600572" y="11441741"/>
            <a:ext cx="1955801" cy="836557"/>
            <a:chOff x="-2" y="-2"/>
            <a:chExt cx="1955800" cy="836556"/>
          </a:xfrm>
        </p:grpSpPr>
        <p:sp>
          <p:nvSpPr>
            <p:cNvPr id="222" name="Freeform 10"/>
            <p:cNvSpPr/>
            <p:nvPr/>
          </p:nvSpPr>
          <p:spPr>
            <a:xfrm>
              <a:off x="-3" y="-3"/>
              <a:ext cx="1955801" cy="8365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cubicBezTo>
                    <a:pt x="21600" y="4868"/>
                    <a:pt x="19698" y="0"/>
                    <a:pt x="17312" y="0"/>
                  </a:cubicBezTo>
                  <a:lnTo>
                    <a:pt x="4107" y="0"/>
                  </a:lnTo>
                  <a:lnTo>
                    <a:pt x="4107" y="76"/>
                  </a:lnTo>
                  <a:cubicBezTo>
                    <a:pt x="1812" y="304"/>
                    <a:pt x="0" y="5020"/>
                    <a:pt x="0" y="10800"/>
                  </a:cubicBezTo>
                  <a:cubicBezTo>
                    <a:pt x="0" y="16580"/>
                    <a:pt x="1842" y="21296"/>
                    <a:pt x="4107" y="21524"/>
                  </a:cubicBezTo>
                  <a:lnTo>
                    <a:pt x="4107" y="21600"/>
                  </a:lnTo>
                  <a:lnTo>
                    <a:pt x="17312" y="21600"/>
                  </a:lnTo>
                  <a:cubicBezTo>
                    <a:pt x="19668" y="21600"/>
                    <a:pt x="21600" y="16732"/>
                    <a:pt x="21600" y="10800"/>
                  </a:cubicBezTo>
                  <a:close/>
                </a:path>
              </a:pathLst>
            </a:custGeom>
            <a:solidFill>
              <a:srgbClr val="3878D3"/>
            </a:solidFill>
            <a:ln w="12700" cap="flat">
              <a:noFill/>
              <a:miter lim="400000"/>
            </a:ln>
            <a:effectLst/>
          </p:spPr>
          <p:txBody>
            <a:bodyPr wrap="square" lIns="60957" tIns="60957" rIns="60957" bIns="60957" numCol="1" anchor="t">
              <a:noAutofit/>
            </a:bodyPr>
            <a:lstStyle/>
            <a:p>
              <a:pPr/>
            </a:p>
          </p:txBody>
        </p:sp>
        <p:sp>
          <p:nvSpPr>
            <p:cNvPr id="223" name="Freeform 12"/>
            <p:cNvSpPr/>
            <p:nvPr/>
          </p:nvSpPr>
          <p:spPr>
            <a:xfrm>
              <a:off x="591611" y="283926"/>
              <a:ext cx="750705" cy="2686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5" fill="norm" stroke="1" extrusionOk="0">
                  <a:moveTo>
                    <a:pt x="21280" y="9102"/>
                  </a:moveTo>
                  <a:lnTo>
                    <a:pt x="16571" y="323"/>
                  </a:lnTo>
                  <a:cubicBezTo>
                    <a:pt x="16251" y="-245"/>
                    <a:pt x="15840" y="-56"/>
                    <a:pt x="15611" y="829"/>
                  </a:cubicBezTo>
                  <a:cubicBezTo>
                    <a:pt x="15405" y="1713"/>
                    <a:pt x="15474" y="2850"/>
                    <a:pt x="15794" y="3481"/>
                  </a:cubicBezTo>
                  <a:lnTo>
                    <a:pt x="18651" y="8787"/>
                  </a:lnTo>
                  <a:lnTo>
                    <a:pt x="0" y="8787"/>
                  </a:lnTo>
                  <a:lnTo>
                    <a:pt x="0" y="12576"/>
                  </a:lnTo>
                  <a:lnTo>
                    <a:pt x="18651" y="12576"/>
                  </a:lnTo>
                  <a:lnTo>
                    <a:pt x="15794" y="17881"/>
                  </a:lnTo>
                  <a:cubicBezTo>
                    <a:pt x="15474" y="18450"/>
                    <a:pt x="15405" y="19650"/>
                    <a:pt x="15611" y="20534"/>
                  </a:cubicBezTo>
                  <a:cubicBezTo>
                    <a:pt x="15748" y="21102"/>
                    <a:pt x="15954" y="21355"/>
                    <a:pt x="16183" y="21355"/>
                  </a:cubicBezTo>
                  <a:cubicBezTo>
                    <a:pt x="16320" y="21355"/>
                    <a:pt x="16457" y="21229"/>
                    <a:pt x="16571" y="21039"/>
                  </a:cubicBezTo>
                  <a:lnTo>
                    <a:pt x="21303" y="12260"/>
                  </a:lnTo>
                  <a:cubicBezTo>
                    <a:pt x="21486" y="11881"/>
                    <a:pt x="21600" y="11313"/>
                    <a:pt x="21600" y="10681"/>
                  </a:cubicBezTo>
                  <a:cubicBezTo>
                    <a:pt x="21600" y="10050"/>
                    <a:pt x="21486" y="9481"/>
                    <a:pt x="21280" y="910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60957" tIns="60957" rIns="60957" bIns="60957" numCol="1" anchor="t">
              <a:noAutofit/>
            </a:bodyPr>
            <a:lstStyle/>
            <a:p>
              <a:pPr/>
            </a:p>
          </p:txBody>
        </p:sp>
      </p:grpSp>
      <p:pic>
        <p:nvPicPr>
          <p:cNvPr id="225" name="IMG_3565.png" descr="IMG_3565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701940" y="9100711"/>
            <a:ext cx="4682061" cy="4682061"/>
          </a:xfrm>
          <a:prstGeom prst="rect">
            <a:avLst/>
          </a:prstGeom>
          <a:ln w="12700">
            <a:miter lim="400000"/>
          </a:ln>
        </p:spPr>
      </p:pic>
      <p:pic>
        <p:nvPicPr>
          <p:cNvPr id="226" name="IMG_9166.png" descr="IMG_9166.png"/>
          <p:cNvPicPr>
            <a:picLocks noChangeAspect="1"/>
          </p:cNvPicPr>
          <p:nvPr/>
        </p:nvPicPr>
        <p:blipFill>
          <a:blip r:embed="rId4">
            <a:extLst/>
          </a:blip>
          <a:srcRect l="0" t="4871" r="0" b="2598"/>
          <a:stretch>
            <a:fillRect/>
          </a:stretch>
        </p:blipFill>
        <p:spPr>
          <a:xfrm>
            <a:off x="9713591" y="939667"/>
            <a:ext cx="12893423" cy="554771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57" name="تجميع"/>
          <p:cNvGrpSpPr/>
          <p:nvPr/>
        </p:nvGrpSpPr>
        <p:grpSpPr>
          <a:xfrm>
            <a:off x="4165568" y="6730750"/>
            <a:ext cx="17422725" cy="2553836"/>
            <a:chOff x="0" y="0"/>
            <a:chExt cx="17422724" cy="2553834"/>
          </a:xfrm>
        </p:grpSpPr>
        <p:grpSp>
          <p:nvGrpSpPr>
            <p:cNvPr id="236" name="تجميع"/>
            <p:cNvGrpSpPr/>
            <p:nvPr/>
          </p:nvGrpSpPr>
          <p:grpSpPr>
            <a:xfrm>
              <a:off x="3557529" y="0"/>
              <a:ext cx="10200534" cy="2503714"/>
              <a:chOff x="0" y="0"/>
              <a:chExt cx="10200533" cy="2503713"/>
            </a:xfrm>
          </p:grpSpPr>
          <p:grpSp>
            <p:nvGrpSpPr>
              <p:cNvPr id="230" name="تجميع"/>
              <p:cNvGrpSpPr/>
              <p:nvPr/>
            </p:nvGrpSpPr>
            <p:grpSpPr>
              <a:xfrm>
                <a:off x="5249647" y="0"/>
                <a:ext cx="1977285" cy="2503714"/>
                <a:chOff x="0" y="0"/>
                <a:chExt cx="1977284" cy="2503713"/>
              </a:xfrm>
            </p:grpSpPr>
            <p:sp>
              <p:nvSpPr>
                <p:cNvPr id="227" name="Google Shape;532;p34"/>
                <p:cNvSpPr txBox="1"/>
                <p:nvPr/>
              </p:nvSpPr>
              <p:spPr>
                <a:xfrm>
                  <a:off x="0" y="1082510"/>
                  <a:ext cx="1888688" cy="1421204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243799" tIns="243799" rIns="243799" bIns="243799" numCol="1" anchor="ctr">
                  <a:normAutofit fontScale="100000" lnSpcReduction="0"/>
                </a:bodyPr>
                <a:lstStyle>
                  <a:lvl1pPr algn="ctr" defTabSz="2438400" rtl="0">
                    <a:defRPr sz="5600">
                      <a:solidFill>
                        <a:srgbClr val="0061FE"/>
                      </a:solidFill>
                      <a:latin typeface="Geeza Pro Bold"/>
                      <a:ea typeface="Geeza Pro Bold"/>
                      <a:cs typeface="Geeza Pro Bold"/>
                      <a:sym typeface="Geeza Pro Bold"/>
                    </a:defRPr>
                  </a:lvl1pPr>
                </a:lstStyle>
                <a:p>
                  <a:pPr/>
                  <a:r>
                    <a:t>٨</a:t>
                  </a:r>
                </a:p>
              </p:txBody>
            </p:sp>
            <p:sp>
              <p:nvSpPr>
                <p:cNvPr id="228" name="Google Shape;532;p34"/>
                <p:cNvSpPr txBox="1"/>
                <p:nvPr/>
              </p:nvSpPr>
              <p:spPr>
                <a:xfrm>
                  <a:off x="109584" y="0"/>
                  <a:ext cx="1867701" cy="1497927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243799" tIns="243799" rIns="243799" bIns="243799" numCol="1" anchor="ctr">
                  <a:normAutofit fontScale="100000" lnSpcReduction="0"/>
                </a:bodyPr>
                <a:lstStyle>
                  <a:lvl1pPr algn="ctr" defTabSz="2438400" rtl="0">
                    <a:defRPr sz="5600">
                      <a:solidFill>
                        <a:srgbClr val="0061FE"/>
                      </a:solidFill>
                      <a:latin typeface="Geeza Pro Bold"/>
                      <a:ea typeface="Geeza Pro Bold"/>
                      <a:cs typeface="Geeza Pro Bold"/>
                      <a:sym typeface="Geeza Pro Bold"/>
                    </a:defRPr>
                  </a:lvl1pPr>
                </a:lstStyle>
                <a:p>
                  <a:pPr/>
                  <a:r>
                    <a:t>٦</a:t>
                  </a:r>
                </a:p>
              </p:txBody>
            </p:sp>
            <p:sp>
              <p:nvSpPr>
                <p:cNvPr id="229" name="خط"/>
                <p:cNvSpPr/>
                <p:nvPr/>
              </p:nvSpPr>
              <p:spPr>
                <a:xfrm flipH="1" flipV="1">
                  <a:off x="225637" y="1289733"/>
                  <a:ext cx="1521037" cy="1"/>
                </a:xfrm>
                <a:prstGeom prst="line">
                  <a:avLst/>
                </a:prstGeom>
                <a:noFill/>
                <a:ln w="63500" cap="flat">
                  <a:solidFill>
                    <a:srgbClr val="0056D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2438400" rtl="0">
                    <a:defRPr sz="3600">
                      <a:solidFill>
                        <a:srgbClr val="143E63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</p:grpSp>
          <p:sp>
            <p:nvSpPr>
              <p:cNvPr id="231" name="Google Shape;532;p34"/>
              <p:cNvSpPr txBox="1"/>
              <p:nvPr/>
            </p:nvSpPr>
            <p:spPr>
              <a:xfrm>
                <a:off x="6847765" y="591663"/>
                <a:ext cx="1070180" cy="1320387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799" tIns="243799" rIns="243799" bIns="243799" numCol="1" anchor="ctr">
                <a:normAutofit fontScale="100000" lnSpcReduction="0"/>
              </a:bodyPr>
              <a:lstStyle>
                <a:lvl1pPr algn="ctr" defTabSz="2097023" rtl="0">
                  <a:defRPr sz="5418">
                    <a:solidFill>
                      <a:srgbClr val="B92D5D"/>
                    </a:solidFill>
                    <a:latin typeface="Geeza Pro Bold"/>
                    <a:ea typeface="Geeza Pro Bold"/>
                    <a:cs typeface="Geeza Pro Bold"/>
                    <a:sym typeface="Geeza Pro Bold"/>
                  </a:defRPr>
                </a:lvl1pPr>
              </a:lstStyle>
              <a:p>
                <a:pPr/>
                <a:r>
                  <a:t>+</a:t>
                </a:r>
              </a:p>
            </p:txBody>
          </p:sp>
          <p:sp>
            <p:nvSpPr>
              <p:cNvPr id="232" name="Google Shape;532;p34"/>
              <p:cNvSpPr txBox="1"/>
              <p:nvPr/>
            </p:nvSpPr>
            <p:spPr>
              <a:xfrm>
                <a:off x="4565177" y="531740"/>
                <a:ext cx="1070179" cy="1320388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799" tIns="243799" rIns="243799" bIns="243799" numCol="1" anchor="ctr">
                <a:normAutofit fontScale="100000" lnSpcReduction="0"/>
              </a:bodyPr>
              <a:lstStyle>
                <a:lvl1pPr algn="ctr" defTabSz="2097023" rtl="0">
                  <a:defRPr sz="5418">
                    <a:solidFill>
                      <a:srgbClr val="B92D5D"/>
                    </a:solidFill>
                    <a:latin typeface="Geeza Pro Bold"/>
                    <a:ea typeface="Geeza Pro Bold"/>
                    <a:cs typeface="Geeza Pro Bold"/>
                    <a:sym typeface="Geeza Pro Bold"/>
                  </a:defRPr>
                </a:lvl1pPr>
              </a:lstStyle>
              <a:p>
                <a:pPr/>
                <a:r>
                  <a:t>=</a:t>
                </a:r>
              </a:p>
            </p:txBody>
          </p:sp>
          <p:sp>
            <p:nvSpPr>
              <p:cNvPr id="233" name="Google Shape;532;p34"/>
              <p:cNvSpPr txBox="1"/>
              <p:nvPr/>
            </p:nvSpPr>
            <p:spPr>
              <a:xfrm>
                <a:off x="9130354" y="531740"/>
                <a:ext cx="1070180" cy="1320388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799" tIns="243799" rIns="243799" bIns="243799" numCol="1" anchor="ctr">
                <a:normAutofit fontScale="100000" lnSpcReduction="0"/>
              </a:bodyPr>
              <a:lstStyle>
                <a:lvl1pPr algn="ctr" defTabSz="2097023" rtl="0">
                  <a:defRPr sz="5418">
                    <a:solidFill>
                      <a:srgbClr val="B92D5D"/>
                    </a:solidFill>
                    <a:latin typeface="Geeza Pro Bold"/>
                    <a:ea typeface="Geeza Pro Bold"/>
                    <a:cs typeface="Geeza Pro Bold"/>
                    <a:sym typeface="Geeza Pro Bold"/>
                  </a:defRPr>
                </a:lvl1pPr>
              </a:lstStyle>
              <a:p>
                <a:pPr/>
                <a:r>
                  <a:t>=</a:t>
                </a:r>
              </a:p>
            </p:txBody>
          </p:sp>
          <p:sp>
            <p:nvSpPr>
              <p:cNvPr id="234" name="Google Shape;532;p34"/>
              <p:cNvSpPr txBox="1"/>
              <p:nvPr/>
            </p:nvSpPr>
            <p:spPr>
              <a:xfrm>
                <a:off x="2282588" y="531740"/>
                <a:ext cx="1070179" cy="1320388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799" tIns="243799" rIns="243799" bIns="243799" numCol="1" anchor="ctr">
                <a:normAutofit fontScale="100000" lnSpcReduction="0"/>
              </a:bodyPr>
              <a:lstStyle>
                <a:lvl1pPr algn="ctr" defTabSz="2097023" rtl="0">
                  <a:defRPr sz="5418">
                    <a:solidFill>
                      <a:srgbClr val="B92D5D"/>
                    </a:solidFill>
                    <a:latin typeface="Geeza Pro Bold"/>
                    <a:ea typeface="Geeza Pro Bold"/>
                    <a:cs typeface="Geeza Pro Bold"/>
                    <a:sym typeface="Geeza Pro Bold"/>
                  </a:defRPr>
                </a:lvl1pPr>
              </a:lstStyle>
              <a:p>
                <a:pPr/>
                <a:r>
                  <a:t>=</a:t>
                </a:r>
              </a:p>
            </p:txBody>
          </p:sp>
          <p:sp>
            <p:nvSpPr>
              <p:cNvPr id="235" name="Google Shape;532;p34"/>
              <p:cNvSpPr txBox="1"/>
              <p:nvPr/>
            </p:nvSpPr>
            <p:spPr>
              <a:xfrm>
                <a:off x="0" y="591663"/>
                <a:ext cx="1070179" cy="1320387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799" tIns="243799" rIns="243799" bIns="243799" numCol="1" anchor="ctr">
                <a:normAutofit fontScale="100000" lnSpcReduction="0"/>
              </a:bodyPr>
              <a:lstStyle>
                <a:lvl1pPr algn="ctr" defTabSz="2097023" rtl="0">
                  <a:defRPr sz="5418">
                    <a:solidFill>
                      <a:srgbClr val="B92D5D"/>
                    </a:solidFill>
                    <a:latin typeface="Geeza Pro Bold"/>
                    <a:ea typeface="Geeza Pro Bold"/>
                    <a:cs typeface="Geeza Pro Bold"/>
                    <a:sym typeface="Geeza Pro Bold"/>
                  </a:defRPr>
                </a:lvl1pPr>
              </a:lstStyle>
              <a:p>
                <a:pPr/>
                <a:r>
                  <a:t>=</a:t>
                </a:r>
              </a:p>
            </p:txBody>
          </p:sp>
        </p:grpSp>
        <p:grpSp>
          <p:nvGrpSpPr>
            <p:cNvPr id="240" name="تجميع"/>
            <p:cNvGrpSpPr/>
            <p:nvPr/>
          </p:nvGrpSpPr>
          <p:grpSpPr>
            <a:xfrm>
              <a:off x="11134247" y="0"/>
              <a:ext cx="2062364" cy="2503714"/>
              <a:chOff x="0" y="0"/>
              <a:chExt cx="2062362" cy="2503713"/>
            </a:xfrm>
          </p:grpSpPr>
          <p:sp>
            <p:nvSpPr>
              <p:cNvPr id="237" name="Google Shape;532;p34"/>
              <p:cNvSpPr txBox="1"/>
              <p:nvPr/>
            </p:nvSpPr>
            <p:spPr>
              <a:xfrm>
                <a:off x="0" y="1082510"/>
                <a:ext cx="1969954" cy="1421204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799" tIns="243799" rIns="243799" bIns="243799" numCol="1" anchor="ctr">
                <a:normAutofit fontScale="100000" lnSpcReduction="0"/>
              </a:bodyPr>
              <a:lstStyle>
                <a:lvl1pPr algn="ctr" defTabSz="2438400" rtl="0">
                  <a:defRPr sz="5600">
                    <a:solidFill>
                      <a:srgbClr val="0061FE"/>
                    </a:solidFill>
                    <a:latin typeface="Geeza Pro Bold"/>
                    <a:ea typeface="Geeza Pro Bold"/>
                    <a:cs typeface="Geeza Pro Bold"/>
                    <a:sym typeface="Geeza Pro Bold"/>
                  </a:defRPr>
                </a:lvl1pPr>
              </a:lstStyle>
              <a:p>
                <a:pPr/>
                <a:r>
                  <a:t>٨</a:t>
                </a:r>
              </a:p>
            </p:txBody>
          </p:sp>
          <p:sp>
            <p:nvSpPr>
              <p:cNvPr id="238" name="Google Shape;532;p34"/>
              <p:cNvSpPr txBox="1"/>
              <p:nvPr/>
            </p:nvSpPr>
            <p:spPr>
              <a:xfrm>
                <a:off x="114300" y="0"/>
                <a:ext cx="1948063" cy="1497927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799" tIns="243799" rIns="243799" bIns="243799" numCol="1" anchor="ctr">
                <a:normAutofit fontScale="100000" lnSpcReduction="0"/>
              </a:bodyPr>
              <a:lstStyle>
                <a:lvl1pPr algn="ctr" defTabSz="2438400" rtl="0">
                  <a:defRPr sz="5600">
                    <a:solidFill>
                      <a:srgbClr val="0061FE"/>
                    </a:solidFill>
                    <a:latin typeface="Geeza Pro Bold"/>
                    <a:ea typeface="Geeza Pro Bold"/>
                    <a:cs typeface="Geeza Pro Bold"/>
                    <a:sym typeface="Geeza Pro Bold"/>
                  </a:defRPr>
                </a:lvl1pPr>
              </a:lstStyle>
              <a:p>
                <a:pPr/>
                <a:r>
                  <a:t>٦</a:t>
                </a:r>
              </a:p>
            </p:txBody>
          </p:sp>
          <p:sp>
            <p:nvSpPr>
              <p:cNvPr id="239" name="خط"/>
              <p:cNvSpPr/>
              <p:nvPr/>
            </p:nvSpPr>
            <p:spPr>
              <a:xfrm flipH="1" flipV="1">
                <a:off x="354722" y="1289733"/>
                <a:ext cx="1467107" cy="1"/>
              </a:xfrm>
              <a:prstGeom prst="line">
                <a:avLst/>
              </a:prstGeom>
              <a:noFill/>
              <a:ln w="63500" cap="flat">
                <a:solidFill>
                  <a:srgbClr val="0056D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 defTabSz="2438400" rtl="0">
                  <a:defRPr sz="3600">
                    <a:solidFill>
                      <a:srgbClr val="143E6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</p:grpSp>
        <p:grpSp>
          <p:nvGrpSpPr>
            <p:cNvPr id="254" name="تجميع"/>
            <p:cNvGrpSpPr/>
            <p:nvPr/>
          </p:nvGrpSpPr>
          <p:grpSpPr>
            <a:xfrm>
              <a:off x="1370812" y="38100"/>
              <a:ext cx="7037169" cy="2515735"/>
              <a:chOff x="0" y="0"/>
              <a:chExt cx="7037168" cy="2515734"/>
            </a:xfrm>
          </p:grpSpPr>
          <p:grpSp>
            <p:nvGrpSpPr>
              <p:cNvPr id="244" name="تجميع"/>
              <p:cNvGrpSpPr/>
              <p:nvPr/>
            </p:nvGrpSpPr>
            <p:grpSpPr>
              <a:xfrm>
                <a:off x="5386259" y="0"/>
                <a:ext cx="1650910" cy="2515735"/>
                <a:chOff x="0" y="0"/>
                <a:chExt cx="1650908" cy="2515734"/>
              </a:xfrm>
            </p:grpSpPr>
            <p:sp>
              <p:nvSpPr>
                <p:cNvPr id="241" name="Google Shape;532;p34"/>
                <p:cNvSpPr txBox="1"/>
                <p:nvPr/>
              </p:nvSpPr>
              <p:spPr>
                <a:xfrm>
                  <a:off x="0" y="1087708"/>
                  <a:ext cx="1625460" cy="1428027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243799" tIns="243799" rIns="243799" bIns="243799" numCol="1" anchor="ctr">
                  <a:normAutofit fontScale="100000" lnSpcReduction="0"/>
                </a:bodyPr>
                <a:lstStyle>
                  <a:lvl1pPr algn="ctr" defTabSz="2438400" rtl="0">
                    <a:defRPr sz="5600">
                      <a:solidFill>
                        <a:srgbClr val="0061FE"/>
                      </a:solidFill>
                      <a:latin typeface="Geeza Pro Bold"/>
                      <a:ea typeface="Geeza Pro Bold"/>
                      <a:cs typeface="Geeza Pro Bold"/>
                      <a:sym typeface="Geeza Pro Bold"/>
                    </a:defRPr>
                  </a:lvl1pPr>
                </a:lstStyle>
                <a:p>
                  <a:pPr/>
                  <a:r>
                    <a:t>٨</a:t>
                  </a:r>
                </a:p>
              </p:txBody>
            </p:sp>
            <p:sp>
              <p:nvSpPr>
                <p:cNvPr id="242" name="Google Shape;532;p34"/>
                <p:cNvSpPr txBox="1"/>
                <p:nvPr/>
              </p:nvSpPr>
              <p:spPr>
                <a:xfrm>
                  <a:off x="43511" y="0"/>
                  <a:ext cx="1607398" cy="1505120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243799" tIns="243799" rIns="243799" bIns="243799" numCol="1" anchor="ctr">
                  <a:normAutofit fontScale="100000" lnSpcReduction="0"/>
                </a:bodyPr>
                <a:lstStyle>
                  <a:lvl1pPr algn="ctr" defTabSz="2438400" rtl="0">
                    <a:defRPr sz="5600">
                      <a:solidFill>
                        <a:srgbClr val="0061FE"/>
                      </a:solidFill>
                      <a:latin typeface="Geeza Pro Bold"/>
                      <a:ea typeface="Geeza Pro Bold"/>
                      <a:cs typeface="Geeza Pro Bold"/>
                      <a:sym typeface="Geeza Pro Bold"/>
                    </a:defRPr>
                  </a:lvl1pPr>
                </a:lstStyle>
                <a:p>
                  <a:pPr/>
                  <a:r>
                    <a:t>١٢</a:t>
                  </a:r>
                </a:p>
              </p:txBody>
            </p:sp>
            <p:sp>
              <p:nvSpPr>
                <p:cNvPr id="243" name="خط"/>
                <p:cNvSpPr/>
                <p:nvPr/>
              </p:nvSpPr>
              <p:spPr>
                <a:xfrm flipH="1" flipV="1">
                  <a:off x="143389" y="1295926"/>
                  <a:ext cx="1309049" cy="1"/>
                </a:xfrm>
                <a:prstGeom prst="line">
                  <a:avLst/>
                </a:prstGeom>
                <a:noFill/>
                <a:ln w="63500" cap="flat">
                  <a:solidFill>
                    <a:srgbClr val="0056D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2438400" rtl="0">
                    <a:defRPr sz="3600">
                      <a:solidFill>
                        <a:srgbClr val="143E63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</p:grpSp>
          <p:grpSp>
            <p:nvGrpSpPr>
              <p:cNvPr id="248" name="تجميع"/>
              <p:cNvGrpSpPr/>
              <p:nvPr/>
            </p:nvGrpSpPr>
            <p:grpSpPr>
              <a:xfrm>
                <a:off x="2966492" y="0"/>
                <a:ext cx="1701709" cy="2503714"/>
                <a:chOff x="0" y="0"/>
                <a:chExt cx="1701708" cy="2503713"/>
              </a:xfrm>
            </p:grpSpPr>
            <p:sp>
              <p:nvSpPr>
                <p:cNvPr id="245" name="Google Shape;532;p34"/>
                <p:cNvSpPr txBox="1"/>
                <p:nvPr/>
              </p:nvSpPr>
              <p:spPr>
                <a:xfrm>
                  <a:off x="0" y="1082510"/>
                  <a:ext cx="1625460" cy="1421204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243799" tIns="243799" rIns="243799" bIns="243799" numCol="1" anchor="ctr">
                  <a:normAutofit fontScale="100000" lnSpcReduction="0"/>
                </a:bodyPr>
                <a:lstStyle>
                  <a:lvl1pPr algn="ctr" defTabSz="2438400" rtl="0">
                    <a:defRPr sz="5600">
                      <a:solidFill>
                        <a:srgbClr val="0061FE"/>
                      </a:solidFill>
                      <a:latin typeface="Geeza Pro Bold"/>
                      <a:ea typeface="Geeza Pro Bold"/>
                      <a:cs typeface="Geeza Pro Bold"/>
                      <a:sym typeface="Geeza Pro Bold"/>
                    </a:defRPr>
                  </a:lvl1pPr>
                </a:lstStyle>
                <a:p>
                  <a:pPr/>
                  <a:r>
                    <a:t>٢</a:t>
                  </a:r>
                </a:p>
              </p:txBody>
            </p:sp>
            <p:sp>
              <p:nvSpPr>
                <p:cNvPr id="246" name="Google Shape;532;p34"/>
                <p:cNvSpPr txBox="1"/>
                <p:nvPr/>
              </p:nvSpPr>
              <p:spPr>
                <a:xfrm>
                  <a:off x="94311" y="0"/>
                  <a:ext cx="1607398" cy="1497927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243799" tIns="243799" rIns="243799" bIns="243799" numCol="1" anchor="ctr">
                  <a:normAutofit fontScale="100000" lnSpcReduction="0"/>
                </a:bodyPr>
                <a:lstStyle>
                  <a:lvl1pPr algn="ctr" defTabSz="2438400" rtl="0">
                    <a:defRPr sz="5600">
                      <a:solidFill>
                        <a:srgbClr val="0061FE"/>
                      </a:solidFill>
                      <a:latin typeface="Geeza Pro Bold"/>
                      <a:ea typeface="Geeza Pro Bold"/>
                      <a:cs typeface="Geeza Pro Bold"/>
                      <a:sym typeface="Geeza Pro Bold"/>
                    </a:defRPr>
                  </a:lvl1pPr>
                </a:lstStyle>
                <a:p>
                  <a:pPr/>
                  <a:r>
                    <a:t>٣</a:t>
                  </a:r>
                </a:p>
              </p:txBody>
            </p:sp>
            <p:sp>
              <p:nvSpPr>
                <p:cNvPr id="247" name="خط"/>
                <p:cNvSpPr/>
                <p:nvPr/>
              </p:nvSpPr>
              <p:spPr>
                <a:xfrm flipH="1" flipV="1">
                  <a:off x="194189" y="1289733"/>
                  <a:ext cx="1309049" cy="1"/>
                </a:xfrm>
                <a:prstGeom prst="line">
                  <a:avLst/>
                </a:prstGeom>
                <a:noFill/>
                <a:ln w="63500" cap="flat">
                  <a:solidFill>
                    <a:srgbClr val="0056D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2438400" rtl="0">
                    <a:defRPr sz="3600">
                      <a:solidFill>
                        <a:srgbClr val="143E63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</p:grpSp>
          <p:grpSp>
            <p:nvGrpSpPr>
              <p:cNvPr id="253" name="تجميع"/>
              <p:cNvGrpSpPr/>
              <p:nvPr/>
            </p:nvGrpSpPr>
            <p:grpSpPr>
              <a:xfrm>
                <a:off x="-1" y="0"/>
                <a:ext cx="2633132" cy="2503714"/>
                <a:chOff x="0" y="0"/>
                <a:chExt cx="2633130" cy="2503713"/>
              </a:xfrm>
            </p:grpSpPr>
            <p:sp>
              <p:nvSpPr>
                <p:cNvPr id="249" name="Google Shape;532;p34"/>
                <p:cNvSpPr txBox="1"/>
                <p:nvPr/>
              </p:nvSpPr>
              <p:spPr>
                <a:xfrm>
                  <a:off x="931421" y="1082510"/>
                  <a:ext cx="1625461" cy="1421204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243799" tIns="243799" rIns="243799" bIns="243799" numCol="1" anchor="ctr">
                  <a:normAutofit fontScale="100000" lnSpcReduction="0"/>
                </a:bodyPr>
                <a:lstStyle>
                  <a:lvl1pPr algn="ctr" defTabSz="2438400" rtl="0">
                    <a:defRPr sz="5600">
                      <a:solidFill>
                        <a:srgbClr val="0061FE"/>
                      </a:solidFill>
                      <a:latin typeface="Geeza Pro Bold"/>
                      <a:ea typeface="Geeza Pro Bold"/>
                      <a:cs typeface="Geeza Pro Bold"/>
                      <a:sym typeface="Geeza Pro Bold"/>
                    </a:defRPr>
                  </a:lvl1pPr>
                </a:lstStyle>
                <a:p>
                  <a:pPr/>
                  <a:r>
                    <a:t>٢</a:t>
                  </a:r>
                </a:p>
              </p:txBody>
            </p:sp>
            <p:sp>
              <p:nvSpPr>
                <p:cNvPr id="250" name="Google Shape;532;p34"/>
                <p:cNvSpPr txBox="1"/>
                <p:nvPr/>
              </p:nvSpPr>
              <p:spPr>
                <a:xfrm>
                  <a:off x="1025733" y="0"/>
                  <a:ext cx="1607398" cy="1497927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243799" tIns="243799" rIns="243799" bIns="243799" numCol="1" anchor="ctr">
                  <a:normAutofit fontScale="100000" lnSpcReduction="0"/>
                </a:bodyPr>
                <a:lstStyle>
                  <a:lvl1pPr algn="ctr" defTabSz="2438400" rtl="0">
                    <a:defRPr sz="5600">
                      <a:solidFill>
                        <a:srgbClr val="0061FE"/>
                      </a:solidFill>
                      <a:latin typeface="Geeza Pro Bold"/>
                      <a:ea typeface="Geeza Pro Bold"/>
                      <a:cs typeface="Geeza Pro Bold"/>
                      <a:sym typeface="Geeza Pro Bold"/>
                    </a:defRPr>
                  </a:lvl1pPr>
                </a:lstStyle>
                <a:p>
                  <a:pPr/>
                  <a:r>
                    <a:t>١</a:t>
                  </a:r>
                </a:p>
              </p:txBody>
            </p:sp>
            <p:sp>
              <p:nvSpPr>
                <p:cNvPr id="251" name="خط"/>
                <p:cNvSpPr/>
                <p:nvPr/>
              </p:nvSpPr>
              <p:spPr>
                <a:xfrm flipH="1" flipV="1">
                  <a:off x="1125611" y="1289733"/>
                  <a:ext cx="1309049" cy="1"/>
                </a:xfrm>
                <a:prstGeom prst="line">
                  <a:avLst/>
                </a:prstGeom>
                <a:noFill/>
                <a:ln w="63500" cap="flat">
                  <a:solidFill>
                    <a:srgbClr val="0056D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2438400" rtl="0">
                    <a:defRPr sz="3600">
                      <a:solidFill>
                        <a:srgbClr val="143E63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sp>
              <p:nvSpPr>
                <p:cNvPr id="252" name="Google Shape;532;p34"/>
                <p:cNvSpPr txBox="1"/>
                <p:nvPr/>
              </p:nvSpPr>
              <p:spPr>
                <a:xfrm>
                  <a:off x="0" y="509019"/>
                  <a:ext cx="1607398" cy="1497928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243799" tIns="243799" rIns="243799" bIns="243799" numCol="1" anchor="ctr">
                  <a:normAutofit fontScale="100000" lnSpcReduction="0"/>
                </a:bodyPr>
                <a:lstStyle>
                  <a:lvl1pPr algn="ctr" defTabSz="2438400" rtl="0">
                    <a:defRPr sz="5600">
                      <a:solidFill>
                        <a:srgbClr val="0061FE"/>
                      </a:solidFill>
                      <a:latin typeface="Geeza Pro Bold"/>
                      <a:ea typeface="Geeza Pro Bold"/>
                      <a:cs typeface="Geeza Pro Bold"/>
                      <a:sym typeface="Geeza Pro Bold"/>
                    </a:defRPr>
                  </a:lvl1pPr>
                </a:lstStyle>
                <a:p>
                  <a:pPr/>
                  <a:r>
                    <a:t>١</a:t>
                  </a:r>
                </a:p>
              </p:txBody>
            </p:sp>
          </p:grpSp>
        </p:grpSp>
        <p:sp>
          <p:nvSpPr>
            <p:cNvPr id="255" name="بقي تحت الماء"/>
            <p:cNvSpPr txBox="1"/>
            <p:nvPr/>
          </p:nvSpPr>
          <p:spPr>
            <a:xfrm>
              <a:off x="13474955" y="930371"/>
              <a:ext cx="3947770" cy="71407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0957" tIns="60957" rIns="60957" bIns="60957" numCol="1" anchor="t">
              <a:spAutoFit/>
            </a:bodyPr>
            <a:lstStyle>
              <a:lvl1pPr algn="ctr" defTabSz="2438400" rtl="0">
                <a:defRPr b="1" sz="4700">
                  <a:solidFill>
                    <a:srgbClr val="0061FE"/>
                  </a:solidFill>
                </a:defRPr>
              </a:lvl1pPr>
            </a:lstStyle>
            <a:p>
              <a:pPr/>
              <a:r>
                <a:t>بقي تحت الماء</a:t>
              </a:r>
            </a:p>
          </p:txBody>
        </p:sp>
        <p:sp>
          <p:nvSpPr>
            <p:cNvPr id="256" name="دقيقة"/>
            <p:cNvSpPr txBox="1"/>
            <p:nvPr/>
          </p:nvSpPr>
          <p:spPr>
            <a:xfrm>
              <a:off x="0" y="894818"/>
              <a:ext cx="1964177" cy="71407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0957" tIns="60957" rIns="60957" bIns="60957" numCol="1" anchor="t">
              <a:spAutoFit/>
            </a:bodyPr>
            <a:lstStyle>
              <a:lvl1pPr algn="ctr" defTabSz="2438400" rtl="0">
                <a:defRPr b="1" sz="4700">
                  <a:solidFill>
                    <a:srgbClr val="0061FE"/>
                  </a:solidFill>
                </a:defRPr>
              </a:lvl1pPr>
            </a:lstStyle>
            <a:p>
              <a:pPr/>
              <a:r>
                <a:t>دقيقة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wipe dir="l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4CB9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IMG_3564.png" descr="IMG_3564.png"/>
          <p:cNvPicPr>
            <a:picLocks noChangeAspect="1"/>
          </p:cNvPicPr>
          <p:nvPr/>
        </p:nvPicPr>
        <p:blipFill>
          <a:blip r:embed="rId2">
            <a:extLst/>
          </a:blip>
          <a:srcRect l="0" t="17145" r="0" b="0"/>
          <a:stretch>
            <a:fillRect/>
          </a:stretch>
        </p:blipFill>
        <p:spPr>
          <a:xfrm>
            <a:off x="405071" y="8165480"/>
            <a:ext cx="6182506" cy="5122493"/>
          </a:xfrm>
          <a:prstGeom prst="rect">
            <a:avLst/>
          </a:prstGeom>
          <a:ln w="12700">
            <a:miter lim="400000"/>
          </a:ln>
        </p:spPr>
      </p:pic>
      <p:pic>
        <p:nvPicPr>
          <p:cNvPr id="260" name="صورة 14" descr="صورة 14">
            <a:hlinkClick r:id="" invalidUrl="" action="ppaction://hlinkshowjump?jump=nextslide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rcRect l="17519" t="24754" r="19674" b="18517"/>
          <a:stretch>
            <a:fillRect/>
          </a:stretch>
        </p:blipFill>
        <p:spPr>
          <a:xfrm flipH="1" rot="16200000">
            <a:off x="21340178" y="2511021"/>
            <a:ext cx="1044601" cy="706390"/>
          </a:xfrm>
          <a:prstGeom prst="rect">
            <a:avLst/>
          </a:prstGeom>
          <a:ln w="12700">
            <a:miter lim="400000"/>
          </a:ln>
        </p:spPr>
      </p:pic>
      <p:pic>
        <p:nvPicPr>
          <p:cNvPr id="261" name="IMG_9167.png" descr="IMG_9167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587590" y="590590"/>
            <a:ext cx="15881315" cy="984194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wipe dir="l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4CB9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IMG_3572.png" descr="IMG_357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107283" y="8342941"/>
            <a:ext cx="5661418" cy="566141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66" name="Group 8">
            <a:hlinkClick r:id="rId3" invalidUrl="" action="ppaction://hlinksldjump" tgtFrame="" tooltip="" history="1" highlightClick="0" endSnd="0"/>
          </p:cNvPr>
          <p:cNvGrpSpPr/>
          <p:nvPr/>
        </p:nvGrpSpPr>
        <p:grpSpPr>
          <a:xfrm>
            <a:off x="600572" y="11441741"/>
            <a:ext cx="1955801" cy="836557"/>
            <a:chOff x="-2" y="-2"/>
            <a:chExt cx="1955800" cy="836556"/>
          </a:xfrm>
        </p:grpSpPr>
        <p:sp>
          <p:nvSpPr>
            <p:cNvPr id="264" name="Freeform 10"/>
            <p:cNvSpPr/>
            <p:nvPr/>
          </p:nvSpPr>
          <p:spPr>
            <a:xfrm>
              <a:off x="-3" y="-3"/>
              <a:ext cx="1955801" cy="8365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cubicBezTo>
                    <a:pt x="21600" y="4868"/>
                    <a:pt x="19698" y="0"/>
                    <a:pt x="17312" y="0"/>
                  </a:cubicBezTo>
                  <a:lnTo>
                    <a:pt x="4107" y="0"/>
                  </a:lnTo>
                  <a:lnTo>
                    <a:pt x="4107" y="76"/>
                  </a:lnTo>
                  <a:cubicBezTo>
                    <a:pt x="1812" y="304"/>
                    <a:pt x="0" y="5020"/>
                    <a:pt x="0" y="10800"/>
                  </a:cubicBezTo>
                  <a:cubicBezTo>
                    <a:pt x="0" y="16580"/>
                    <a:pt x="1842" y="21296"/>
                    <a:pt x="4107" y="21524"/>
                  </a:cubicBezTo>
                  <a:lnTo>
                    <a:pt x="4107" y="21600"/>
                  </a:lnTo>
                  <a:lnTo>
                    <a:pt x="17312" y="21600"/>
                  </a:lnTo>
                  <a:cubicBezTo>
                    <a:pt x="19668" y="21600"/>
                    <a:pt x="21600" y="16732"/>
                    <a:pt x="21600" y="10800"/>
                  </a:cubicBezTo>
                  <a:close/>
                </a:path>
              </a:pathLst>
            </a:custGeom>
            <a:solidFill>
              <a:srgbClr val="3878D3"/>
            </a:solidFill>
            <a:ln w="12700" cap="flat">
              <a:noFill/>
              <a:miter lim="400000"/>
            </a:ln>
            <a:effectLst/>
          </p:spPr>
          <p:txBody>
            <a:bodyPr wrap="square" lIns="60957" tIns="60957" rIns="60957" bIns="60957" numCol="1" anchor="t">
              <a:noAutofit/>
            </a:bodyPr>
            <a:lstStyle/>
            <a:p>
              <a:pPr/>
            </a:p>
          </p:txBody>
        </p:sp>
        <p:sp>
          <p:nvSpPr>
            <p:cNvPr id="265" name="Freeform 12"/>
            <p:cNvSpPr/>
            <p:nvPr/>
          </p:nvSpPr>
          <p:spPr>
            <a:xfrm>
              <a:off x="591611" y="283926"/>
              <a:ext cx="750705" cy="2686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5" fill="norm" stroke="1" extrusionOk="0">
                  <a:moveTo>
                    <a:pt x="21280" y="9102"/>
                  </a:moveTo>
                  <a:lnTo>
                    <a:pt x="16571" y="323"/>
                  </a:lnTo>
                  <a:cubicBezTo>
                    <a:pt x="16251" y="-245"/>
                    <a:pt x="15840" y="-56"/>
                    <a:pt x="15611" y="829"/>
                  </a:cubicBezTo>
                  <a:cubicBezTo>
                    <a:pt x="15405" y="1713"/>
                    <a:pt x="15474" y="2850"/>
                    <a:pt x="15794" y="3481"/>
                  </a:cubicBezTo>
                  <a:lnTo>
                    <a:pt x="18651" y="8787"/>
                  </a:lnTo>
                  <a:lnTo>
                    <a:pt x="0" y="8787"/>
                  </a:lnTo>
                  <a:lnTo>
                    <a:pt x="0" y="12576"/>
                  </a:lnTo>
                  <a:lnTo>
                    <a:pt x="18651" y="12576"/>
                  </a:lnTo>
                  <a:lnTo>
                    <a:pt x="15794" y="17881"/>
                  </a:lnTo>
                  <a:cubicBezTo>
                    <a:pt x="15474" y="18450"/>
                    <a:pt x="15405" y="19650"/>
                    <a:pt x="15611" y="20534"/>
                  </a:cubicBezTo>
                  <a:cubicBezTo>
                    <a:pt x="15748" y="21102"/>
                    <a:pt x="15954" y="21355"/>
                    <a:pt x="16183" y="21355"/>
                  </a:cubicBezTo>
                  <a:cubicBezTo>
                    <a:pt x="16320" y="21355"/>
                    <a:pt x="16457" y="21229"/>
                    <a:pt x="16571" y="21039"/>
                  </a:cubicBezTo>
                  <a:lnTo>
                    <a:pt x="21303" y="12260"/>
                  </a:lnTo>
                  <a:cubicBezTo>
                    <a:pt x="21486" y="11881"/>
                    <a:pt x="21600" y="11313"/>
                    <a:pt x="21600" y="10681"/>
                  </a:cubicBezTo>
                  <a:cubicBezTo>
                    <a:pt x="21600" y="10050"/>
                    <a:pt x="21486" y="9481"/>
                    <a:pt x="21280" y="910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60957" tIns="60957" rIns="60957" bIns="60957" numCol="1" anchor="t">
              <a:noAutofit/>
            </a:bodyPr>
            <a:lstStyle/>
            <a:p>
              <a:pPr/>
            </a:p>
          </p:txBody>
        </p:sp>
      </p:grpSp>
      <p:sp>
        <p:nvSpPr>
          <p:cNvPr id="267" name="مستطيل"/>
          <p:cNvSpPr/>
          <p:nvPr/>
        </p:nvSpPr>
        <p:spPr>
          <a:xfrm>
            <a:off x="9610359" y="6107827"/>
            <a:ext cx="3113909" cy="1182561"/>
          </a:xfrm>
          <a:prstGeom prst="rect">
            <a:avLst/>
          </a:prstGeom>
          <a:ln w="63500">
            <a:solidFill>
              <a:schemeClr val="accent2"/>
            </a:solidFill>
          </a:ln>
          <a:effectLst>
            <a:outerShdw sx="100000" sy="100000" kx="0" ky="0" algn="b" rotWithShape="0" blurRad="25400" dist="0" dir="5400000">
              <a:srgbClr val="000000">
                <a:alpha val="35000"/>
              </a:srgbClr>
            </a:outerShdw>
          </a:effectLst>
        </p:spPr>
        <p:txBody>
          <a:bodyPr lIns="60957" tIns="60957" rIns="60957" bIns="60957" anchor="ctr"/>
          <a:lstStyle/>
          <a:p>
            <a:pPr/>
          </a:p>
        </p:txBody>
      </p:sp>
      <p:pic>
        <p:nvPicPr>
          <p:cNvPr id="268" name="IMG_9167.png" descr="IMG_9167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666463" y="939667"/>
            <a:ext cx="13480051" cy="835383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7FA2D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IMG_3574.png" descr="IMG_357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0254" y="6016476"/>
            <a:ext cx="7290367" cy="7290369"/>
          </a:xfrm>
          <a:prstGeom prst="rect">
            <a:avLst/>
          </a:prstGeom>
          <a:ln w="12700">
            <a:miter lim="400000"/>
          </a:ln>
        </p:spPr>
      </p:pic>
      <p:pic>
        <p:nvPicPr>
          <p:cNvPr id="271" name="صورة 14" descr="صورة 14">
            <a:hlinkClick r:id="" invalidUrl="" action="ppaction://hlinkshowjump?jump=nextslide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rcRect l="17519" t="24754" r="19674" b="18517"/>
          <a:stretch>
            <a:fillRect/>
          </a:stretch>
        </p:blipFill>
        <p:spPr>
          <a:xfrm flipH="1" rot="16200000">
            <a:off x="21953180" y="11467899"/>
            <a:ext cx="1180209" cy="798092"/>
          </a:xfrm>
          <a:prstGeom prst="rect">
            <a:avLst/>
          </a:prstGeom>
          <a:ln w="12700">
            <a:miter lim="400000"/>
          </a:ln>
        </p:spPr>
      </p:pic>
      <p:pic>
        <p:nvPicPr>
          <p:cNvPr id="272" name="IMG_9168.png" descr="IMG_9168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771418" y="455310"/>
            <a:ext cx="17170937" cy="756388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wipe dir="l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7FA2D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" name="Group 11">
            <a:hlinkClick r:id="rId2" invalidUrl="" action="ppaction://hlinksldjump" tgtFrame="" tooltip="" history="1" highlightClick="0" endSnd="0"/>
          </p:cNvPr>
          <p:cNvGrpSpPr/>
          <p:nvPr/>
        </p:nvGrpSpPr>
        <p:grpSpPr>
          <a:xfrm>
            <a:off x="600572" y="11577208"/>
            <a:ext cx="2373948" cy="1015412"/>
            <a:chOff x="-2" y="-2"/>
            <a:chExt cx="2373946" cy="1015410"/>
          </a:xfrm>
        </p:grpSpPr>
        <p:sp>
          <p:nvSpPr>
            <p:cNvPr id="274" name="Freeform 13"/>
            <p:cNvSpPr/>
            <p:nvPr/>
          </p:nvSpPr>
          <p:spPr>
            <a:xfrm>
              <a:off x="-3" y="-3"/>
              <a:ext cx="2373948" cy="10154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cubicBezTo>
                    <a:pt x="21600" y="4868"/>
                    <a:pt x="19698" y="0"/>
                    <a:pt x="17312" y="0"/>
                  </a:cubicBezTo>
                  <a:lnTo>
                    <a:pt x="4107" y="0"/>
                  </a:lnTo>
                  <a:lnTo>
                    <a:pt x="4107" y="76"/>
                  </a:lnTo>
                  <a:cubicBezTo>
                    <a:pt x="1812" y="304"/>
                    <a:pt x="0" y="5020"/>
                    <a:pt x="0" y="10800"/>
                  </a:cubicBezTo>
                  <a:cubicBezTo>
                    <a:pt x="0" y="16580"/>
                    <a:pt x="1842" y="21296"/>
                    <a:pt x="4107" y="21524"/>
                  </a:cubicBezTo>
                  <a:lnTo>
                    <a:pt x="4107" y="21600"/>
                  </a:lnTo>
                  <a:lnTo>
                    <a:pt x="17312" y="21600"/>
                  </a:lnTo>
                  <a:cubicBezTo>
                    <a:pt x="19668" y="21600"/>
                    <a:pt x="21600" y="16732"/>
                    <a:pt x="21600" y="10800"/>
                  </a:cubicBezTo>
                  <a:close/>
                </a:path>
              </a:pathLst>
            </a:custGeom>
            <a:solidFill>
              <a:srgbClr val="F4B157"/>
            </a:solidFill>
            <a:ln w="12700" cap="flat">
              <a:noFill/>
              <a:miter lim="400000"/>
            </a:ln>
            <a:effectLst/>
          </p:spPr>
          <p:txBody>
            <a:bodyPr wrap="square" lIns="60957" tIns="60957" rIns="60957" bIns="60957" numCol="1" anchor="t">
              <a:noAutofit/>
            </a:bodyPr>
            <a:lstStyle/>
            <a:p>
              <a:pPr/>
            </a:p>
          </p:txBody>
        </p:sp>
        <p:sp>
          <p:nvSpPr>
            <p:cNvPr id="275" name="Freeform 15"/>
            <p:cNvSpPr/>
            <p:nvPr/>
          </p:nvSpPr>
          <p:spPr>
            <a:xfrm>
              <a:off x="718096" y="344629"/>
              <a:ext cx="911205" cy="3260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5" fill="norm" stroke="1" extrusionOk="0">
                  <a:moveTo>
                    <a:pt x="21280" y="9102"/>
                  </a:moveTo>
                  <a:lnTo>
                    <a:pt x="16571" y="323"/>
                  </a:lnTo>
                  <a:cubicBezTo>
                    <a:pt x="16251" y="-245"/>
                    <a:pt x="15840" y="-56"/>
                    <a:pt x="15611" y="829"/>
                  </a:cubicBezTo>
                  <a:cubicBezTo>
                    <a:pt x="15405" y="1713"/>
                    <a:pt x="15474" y="2850"/>
                    <a:pt x="15794" y="3481"/>
                  </a:cubicBezTo>
                  <a:lnTo>
                    <a:pt x="18651" y="8787"/>
                  </a:lnTo>
                  <a:lnTo>
                    <a:pt x="0" y="8787"/>
                  </a:lnTo>
                  <a:lnTo>
                    <a:pt x="0" y="12576"/>
                  </a:lnTo>
                  <a:lnTo>
                    <a:pt x="18651" y="12576"/>
                  </a:lnTo>
                  <a:lnTo>
                    <a:pt x="15794" y="17881"/>
                  </a:lnTo>
                  <a:cubicBezTo>
                    <a:pt x="15474" y="18450"/>
                    <a:pt x="15405" y="19650"/>
                    <a:pt x="15611" y="20534"/>
                  </a:cubicBezTo>
                  <a:cubicBezTo>
                    <a:pt x="15748" y="21102"/>
                    <a:pt x="15954" y="21355"/>
                    <a:pt x="16183" y="21355"/>
                  </a:cubicBezTo>
                  <a:cubicBezTo>
                    <a:pt x="16320" y="21355"/>
                    <a:pt x="16457" y="21229"/>
                    <a:pt x="16571" y="21039"/>
                  </a:cubicBezTo>
                  <a:lnTo>
                    <a:pt x="21303" y="12260"/>
                  </a:lnTo>
                  <a:cubicBezTo>
                    <a:pt x="21486" y="11881"/>
                    <a:pt x="21600" y="11313"/>
                    <a:pt x="21600" y="10681"/>
                  </a:cubicBezTo>
                  <a:cubicBezTo>
                    <a:pt x="21600" y="10050"/>
                    <a:pt x="21486" y="9481"/>
                    <a:pt x="21280" y="910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60957" tIns="60957" rIns="60957" bIns="60957" numCol="1" anchor="t">
              <a:noAutofit/>
            </a:bodyPr>
            <a:lstStyle/>
            <a:p>
              <a:pPr/>
            </a:p>
          </p:txBody>
        </p:sp>
      </p:grpSp>
      <p:pic>
        <p:nvPicPr>
          <p:cNvPr id="277" name="IMG_3573.png" descr="IMG_3573.png"/>
          <p:cNvPicPr>
            <a:picLocks noChangeAspect="1"/>
          </p:cNvPicPr>
          <p:nvPr/>
        </p:nvPicPr>
        <p:blipFill>
          <a:blip r:embed="rId3">
            <a:extLst/>
          </a:blip>
          <a:srcRect l="4010" t="18485" r="4010" b="18485"/>
          <a:stretch>
            <a:fillRect/>
          </a:stretch>
        </p:blipFill>
        <p:spPr>
          <a:xfrm>
            <a:off x="18428223" y="9404714"/>
            <a:ext cx="6340595" cy="4344981"/>
          </a:xfrm>
          <a:prstGeom prst="rect">
            <a:avLst/>
          </a:prstGeom>
          <a:ln w="12700">
            <a:miter lim="400000"/>
          </a:ln>
        </p:spPr>
      </p:pic>
      <p:pic>
        <p:nvPicPr>
          <p:cNvPr id="278" name="IMG_9168.png" descr="IMG_9168.png"/>
          <p:cNvPicPr>
            <a:picLocks noChangeAspect="1"/>
          </p:cNvPicPr>
          <p:nvPr/>
        </p:nvPicPr>
        <p:blipFill>
          <a:blip r:embed="rId4">
            <a:extLst/>
          </a:blip>
          <a:srcRect l="9776" t="6527" r="0" b="10661"/>
          <a:stretch>
            <a:fillRect/>
          </a:stretch>
        </p:blipFill>
        <p:spPr>
          <a:xfrm>
            <a:off x="11565912" y="815934"/>
            <a:ext cx="11316241" cy="45753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81" name="تجميع"/>
          <p:cNvGrpSpPr/>
          <p:nvPr/>
        </p:nvGrpSpPr>
        <p:grpSpPr>
          <a:xfrm>
            <a:off x="5680286" y="5745406"/>
            <a:ext cx="13023427" cy="3305013"/>
            <a:chOff x="0" y="0"/>
            <a:chExt cx="13023426" cy="3305011"/>
          </a:xfrm>
        </p:grpSpPr>
        <p:pic>
          <p:nvPicPr>
            <p:cNvPr id="279" name="IMG_9175.png" descr="IMG_9175.png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8874" t="0" r="19342" b="47586"/>
            <a:stretch>
              <a:fillRect/>
            </a:stretch>
          </p:blipFill>
          <p:spPr>
            <a:xfrm>
              <a:off x="0" y="0"/>
              <a:ext cx="13023427" cy="149450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80" name="IMG_9175.png" descr="IMG_9175.png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29355" t="54826" r="0" b="6561"/>
            <a:stretch>
              <a:fillRect/>
            </a:stretch>
          </p:blipFill>
          <p:spPr>
            <a:xfrm>
              <a:off x="206266" y="2204037"/>
              <a:ext cx="12816993" cy="110097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wipe dir="l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CAA9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IMG_3559.png" descr="IMG_3559.png"/>
          <p:cNvPicPr>
            <a:picLocks noChangeAspect="1"/>
          </p:cNvPicPr>
          <p:nvPr/>
        </p:nvPicPr>
        <p:blipFill>
          <a:blip r:embed="rId2">
            <a:extLst/>
          </a:blip>
          <a:srcRect l="0" t="16214" r="3715" b="16214"/>
          <a:stretch>
            <a:fillRect/>
          </a:stretch>
        </p:blipFill>
        <p:spPr>
          <a:xfrm>
            <a:off x="-1" y="7583522"/>
            <a:ext cx="7690334" cy="5396927"/>
          </a:xfrm>
          <a:prstGeom prst="rect">
            <a:avLst/>
          </a:prstGeom>
          <a:ln w="12700">
            <a:miter lim="400000"/>
          </a:ln>
        </p:spPr>
      </p:pic>
      <p:pic>
        <p:nvPicPr>
          <p:cNvPr id="112" name="صورة 7" descr="صورة 7">
            <a:hlinkClick r:id="" invalidUrl="" action="ppaction://hlinkshowjump?jump=nextslide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rcRect l="17519" t="24753" r="19675" b="18517"/>
          <a:stretch>
            <a:fillRect/>
          </a:stretch>
        </p:blipFill>
        <p:spPr>
          <a:xfrm flipH="1" rot="16200000">
            <a:off x="21943023" y="11480893"/>
            <a:ext cx="1194135" cy="807508"/>
          </a:xfrm>
          <a:prstGeom prst="rect">
            <a:avLst/>
          </a:prstGeom>
          <a:ln w="12700">
            <a:miter lim="400000"/>
          </a:ln>
        </p:spPr>
      </p:pic>
      <p:pic>
        <p:nvPicPr>
          <p:cNvPr id="113" name="IMG_9162.png" descr="IMG_9162.png"/>
          <p:cNvPicPr>
            <a:picLocks noChangeAspect="1"/>
          </p:cNvPicPr>
          <p:nvPr/>
        </p:nvPicPr>
        <p:blipFill>
          <a:blip r:embed="rId4">
            <a:extLst/>
          </a:blip>
          <a:srcRect l="0" t="2612" r="5463" b="7361"/>
          <a:stretch>
            <a:fillRect/>
          </a:stretch>
        </p:blipFill>
        <p:spPr>
          <a:xfrm>
            <a:off x="8637843" y="1039975"/>
            <a:ext cx="14489682" cy="947562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CAA9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" name="Group 7">
            <a:hlinkClick r:id="rId2" invalidUrl="" action="ppaction://hlinksldjump" tgtFrame="" tooltip="" history="1" highlightClick="0" endSnd="0"/>
          </p:cNvPr>
          <p:cNvGrpSpPr/>
          <p:nvPr/>
        </p:nvGrpSpPr>
        <p:grpSpPr>
          <a:xfrm>
            <a:off x="806490" y="11618002"/>
            <a:ext cx="1961851" cy="839145"/>
            <a:chOff x="-2" y="-2"/>
            <a:chExt cx="1961849" cy="839144"/>
          </a:xfrm>
        </p:grpSpPr>
        <p:sp>
          <p:nvSpPr>
            <p:cNvPr id="115" name="Freeform 9"/>
            <p:cNvSpPr/>
            <p:nvPr/>
          </p:nvSpPr>
          <p:spPr>
            <a:xfrm>
              <a:off x="-3" y="-3"/>
              <a:ext cx="1961851" cy="8391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cubicBezTo>
                    <a:pt x="21600" y="4868"/>
                    <a:pt x="19698" y="0"/>
                    <a:pt x="17312" y="0"/>
                  </a:cubicBezTo>
                  <a:lnTo>
                    <a:pt x="4107" y="0"/>
                  </a:lnTo>
                  <a:lnTo>
                    <a:pt x="4107" y="76"/>
                  </a:lnTo>
                  <a:cubicBezTo>
                    <a:pt x="1812" y="304"/>
                    <a:pt x="0" y="5020"/>
                    <a:pt x="0" y="10800"/>
                  </a:cubicBezTo>
                  <a:cubicBezTo>
                    <a:pt x="0" y="16580"/>
                    <a:pt x="1842" y="21296"/>
                    <a:pt x="4107" y="21524"/>
                  </a:cubicBezTo>
                  <a:lnTo>
                    <a:pt x="4107" y="21600"/>
                  </a:lnTo>
                  <a:lnTo>
                    <a:pt x="17312" y="21600"/>
                  </a:lnTo>
                  <a:cubicBezTo>
                    <a:pt x="19668" y="21600"/>
                    <a:pt x="21600" y="16732"/>
                    <a:pt x="21600" y="10800"/>
                  </a:cubicBezTo>
                  <a:close/>
                </a:path>
              </a:pathLst>
            </a:custGeom>
            <a:solidFill>
              <a:srgbClr val="3878D3"/>
            </a:solidFill>
            <a:ln w="12700" cap="flat">
              <a:noFill/>
              <a:miter lim="400000"/>
            </a:ln>
            <a:effectLst/>
          </p:spPr>
          <p:txBody>
            <a:bodyPr wrap="square" lIns="60957" tIns="60957" rIns="60957" bIns="60957" numCol="1" anchor="t">
              <a:noAutofit/>
            </a:bodyPr>
            <a:lstStyle/>
            <a:p>
              <a:pPr/>
            </a:p>
          </p:txBody>
        </p:sp>
        <p:sp>
          <p:nvSpPr>
            <p:cNvPr id="116" name="Freeform 11"/>
            <p:cNvSpPr/>
            <p:nvPr/>
          </p:nvSpPr>
          <p:spPr>
            <a:xfrm>
              <a:off x="593441" y="284804"/>
              <a:ext cx="753027" cy="2694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5" fill="norm" stroke="1" extrusionOk="0">
                  <a:moveTo>
                    <a:pt x="21280" y="9102"/>
                  </a:moveTo>
                  <a:lnTo>
                    <a:pt x="16571" y="323"/>
                  </a:lnTo>
                  <a:cubicBezTo>
                    <a:pt x="16251" y="-245"/>
                    <a:pt x="15840" y="-56"/>
                    <a:pt x="15611" y="829"/>
                  </a:cubicBezTo>
                  <a:cubicBezTo>
                    <a:pt x="15405" y="1713"/>
                    <a:pt x="15474" y="2850"/>
                    <a:pt x="15794" y="3481"/>
                  </a:cubicBezTo>
                  <a:lnTo>
                    <a:pt x="18651" y="8787"/>
                  </a:lnTo>
                  <a:lnTo>
                    <a:pt x="0" y="8787"/>
                  </a:lnTo>
                  <a:lnTo>
                    <a:pt x="0" y="12576"/>
                  </a:lnTo>
                  <a:lnTo>
                    <a:pt x="18651" y="12576"/>
                  </a:lnTo>
                  <a:lnTo>
                    <a:pt x="15794" y="17881"/>
                  </a:lnTo>
                  <a:cubicBezTo>
                    <a:pt x="15474" y="18450"/>
                    <a:pt x="15405" y="19650"/>
                    <a:pt x="15611" y="20534"/>
                  </a:cubicBezTo>
                  <a:cubicBezTo>
                    <a:pt x="15748" y="21102"/>
                    <a:pt x="15954" y="21355"/>
                    <a:pt x="16183" y="21355"/>
                  </a:cubicBezTo>
                  <a:cubicBezTo>
                    <a:pt x="16320" y="21355"/>
                    <a:pt x="16457" y="21229"/>
                    <a:pt x="16571" y="21039"/>
                  </a:cubicBezTo>
                  <a:lnTo>
                    <a:pt x="21303" y="12260"/>
                  </a:lnTo>
                  <a:cubicBezTo>
                    <a:pt x="21486" y="11881"/>
                    <a:pt x="21600" y="11313"/>
                    <a:pt x="21600" y="10681"/>
                  </a:cubicBezTo>
                  <a:cubicBezTo>
                    <a:pt x="21600" y="10050"/>
                    <a:pt x="21486" y="9481"/>
                    <a:pt x="21280" y="910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60957" tIns="60957" rIns="60957" bIns="60957" numCol="1" anchor="t">
              <a:noAutofit/>
            </a:bodyPr>
            <a:lstStyle/>
            <a:p>
              <a:pPr/>
            </a:p>
          </p:txBody>
        </p:sp>
      </p:grpSp>
      <p:pic>
        <p:nvPicPr>
          <p:cNvPr id="118" name="IMG_3565.png" descr="IMG_3565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8663639" y="7783740"/>
            <a:ext cx="5720361" cy="57203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19" name="IMG_9162.png" descr="IMG_9162.png"/>
          <p:cNvPicPr>
            <a:picLocks noChangeAspect="1"/>
          </p:cNvPicPr>
          <p:nvPr/>
        </p:nvPicPr>
        <p:blipFill>
          <a:blip r:embed="rId4">
            <a:extLst/>
          </a:blip>
          <a:srcRect l="56865" t="22942" r="5463" b="57731"/>
          <a:stretch>
            <a:fillRect/>
          </a:stretch>
        </p:blipFill>
        <p:spPr>
          <a:xfrm>
            <a:off x="15701164" y="1332191"/>
            <a:ext cx="4715759" cy="1661368"/>
          </a:xfrm>
          <a:prstGeom prst="rect">
            <a:avLst/>
          </a:prstGeom>
          <a:ln w="12700">
            <a:miter lim="400000"/>
          </a:ln>
        </p:spPr>
      </p:pic>
      <p:pic>
        <p:nvPicPr>
          <p:cNvPr id="120" name="IMG_9162.png" descr="IMG_9162.png"/>
          <p:cNvPicPr>
            <a:picLocks noChangeAspect="1"/>
          </p:cNvPicPr>
          <p:nvPr/>
        </p:nvPicPr>
        <p:blipFill>
          <a:blip r:embed="rId4">
            <a:extLst/>
          </a:blip>
          <a:srcRect l="6927" t="22663" r="55401" b="58010"/>
          <a:stretch>
            <a:fillRect/>
          </a:stretch>
        </p:blipFill>
        <p:spPr>
          <a:xfrm>
            <a:off x="6897382" y="1332191"/>
            <a:ext cx="4715759" cy="1661368"/>
          </a:xfrm>
          <a:prstGeom prst="rect">
            <a:avLst/>
          </a:prstGeom>
          <a:ln w="12700">
            <a:miter lim="400000"/>
          </a:ln>
        </p:spPr>
      </p:pic>
      <p:pic>
        <p:nvPicPr>
          <p:cNvPr id="121" name="IMG_9162.png" descr="IMG_9162.png"/>
          <p:cNvPicPr>
            <a:picLocks noChangeAspect="1"/>
          </p:cNvPicPr>
          <p:nvPr/>
        </p:nvPicPr>
        <p:blipFill>
          <a:blip r:embed="rId4">
            <a:extLst/>
          </a:blip>
          <a:srcRect l="55328" t="46996" r="6999" b="33677"/>
          <a:stretch>
            <a:fillRect/>
          </a:stretch>
        </p:blipFill>
        <p:spPr>
          <a:xfrm>
            <a:off x="15701164" y="4763961"/>
            <a:ext cx="4715759" cy="1661367"/>
          </a:xfrm>
          <a:prstGeom prst="rect">
            <a:avLst/>
          </a:prstGeom>
          <a:ln w="12700">
            <a:miter lim="400000"/>
          </a:ln>
        </p:spPr>
      </p:pic>
      <p:pic>
        <p:nvPicPr>
          <p:cNvPr id="122" name="IMG_9162.png" descr="IMG_9162.png"/>
          <p:cNvPicPr>
            <a:picLocks noChangeAspect="1"/>
          </p:cNvPicPr>
          <p:nvPr/>
        </p:nvPicPr>
        <p:blipFill>
          <a:blip r:embed="rId4">
            <a:extLst/>
          </a:blip>
          <a:srcRect l="7311" t="47275" r="55017" b="33398"/>
          <a:stretch>
            <a:fillRect/>
          </a:stretch>
        </p:blipFill>
        <p:spPr>
          <a:xfrm>
            <a:off x="6897382" y="4763961"/>
            <a:ext cx="4715759" cy="1661367"/>
          </a:xfrm>
          <a:prstGeom prst="rect">
            <a:avLst/>
          </a:prstGeom>
          <a:ln w="12700">
            <a:miter lim="400000"/>
          </a:ln>
        </p:spPr>
      </p:pic>
      <p:pic>
        <p:nvPicPr>
          <p:cNvPr id="123" name="IMG_9162.png" descr="IMG_9162.png"/>
          <p:cNvPicPr>
            <a:picLocks noChangeAspect="1"/>
          </p:cNvPicPr>
          <p:nvPr/>
        </p:nvPicPr>
        <p:blipFill>
          <a:blip r:embed="rId4">
            <a:extLst/>
          </a:blip>
          <a:srcRect l="58210" t="70490" r="4118" b="10183"/>
          <a:stretch>
            <a:fillRect/>
          </a:stretch>
        </p:blipFill>
        <p:spPr>
          <a:xfrm>
            <a:off x="14378769" y="8027426"/>
            <a:ext cx="4715759" cy="1661367"/>
          </a:xfrm>
          <a:prstGeom prst="rect">
            <a:avLst/>
          </a:prstGeom>
          <a:ln w="12700">
            <a:miter lim="400000"/>
          </a:ln>
        </p:spPr>
      </p:pic>
      <p:pic>
        <p:nvPicPr>
          <p:cNvPr id="124" name="IMG_9162.png" descr="IMG_9162.png"/>
          <p:cNvPicPr>
            <a:picLocks noChangeAspect="1"/>
          </p:cNvPicPr>
          <p:nvPr/>
        </p:nvPicPr>
        <p:blipFill>
          <a:blip r:embed="rId4">
            <a:extLst/>
          </a:blip>
          <a:srcRect l="6190" t="71329" r="56138" b="9344"/>
          <a:stretch>
            <a:fillRect/>
          </a:stretch>
        </p:blipFill>
        <p:spPr>
          <a:xfrm>
            <a:off x="6897382" y="8027426"/>
            <a:ext cx="4715759" cy="166136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31" name="تجميع"/>
          <p:cNvGrpSpPr/>
          <p:nvPr/>
        </p:nvGrpSpPr>
        <p:grpSpPr>
          <a:xfrm>
            <a:off x="12582577" y="1162216"/>
            <a:ext cx="3733546" cy="2093615"/>
            <a:chOff x="0" y="0"/>
            <a:chExt cx="3733545" cy="2093613"/>
          </a:xfrm>
        </p:grpSpPr>
        <p:grpSp>
          <p:nvGrpSpPr>
            <p:cNvPr id="128" name="تجميع"/>
            <p:cNvGrpSpPr/>
            <p:nvPr/>
          </p:nvGrpSpPr>
          <p:grpSpPr>
            <a:xfrm>
              <a:off x="1465995" y="0"/>
              <a:ext cx="1607611" cy="2093614"/>
              <a:chOff x="0" y="0"/>
              <a:chExt cx="1607610" cy="2093613"/>
            </a:xfrm>
          </p:grpSpPr>
          <p:sp>
            <p:nvSpPr>
              <p:cNvPr id="125" name="Google Shape;532;p34"/>
              <p:cNvSpPr txBox="1"/>
              <p:nvPr/>
            </p:nvSpPr>
            <p:spPr>
              <a:xfrm>
                <a:off x="8836" y="811482"/>
                <a:ext cx="1598775" cy="1282132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799" tIns="243799" rIns="243799" bIns="243799" numCol="1" anchor="ctr">
                <a:normAutofit fontScale="100000" lnSpcReduction="0"/>
              </a:bodyPr>
              <a:lstStyle>
                <a:lvl1pPr algn="ctr" defTabSz="2438400" rtl="0">
                  <a:defRPr sz="5000">
                    <a:solidFill>
                      <a:srgbClr val="0061FE"/>
                    </a:solidFill>
                    <a:latin typeface="Geeza Pro Bold"/>
                    <a:ea typeface="Geeza Pro Bold"/>
                    <a:cs typeface="Geeza Pro Bold"/>
                    <a:sym typeface="Geeza Pro Bold"/>
                  </a:defRPr>
                </a:lvl1pPr>
              </a:lstStyle>
              <a:p>
                <a:pPr/>
                <a:r>
                  <a:t>١١</a:t>
                </a:r>
              </a:p>
            </p:txBody>
          </p:sp>
          <p:sp>
            <p:nvSpPr>
              <p:cNvPr id="126" name="Google Shape;532;p34"/>
              <p:cNvSpPr txBox="1"/>
              <p:nvPr/>
            </p:nvSpPr>
            <p:spPr>
              <a:xfrm>
                <a:off x="0" y="0"/>
                <a:ext cx="1581008" cy="1351349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799" tIns="243799" rIns="243799" bIns="243799" numCol="1" anchor="ctr">
                <a:normAutofit fontScale="100000" lnSpcReduction="0"/>
              </a:bodyPr>
              <a:lstStyle>
                <a:lvl1pPr algn="ctr" defTabSz="2438400" rtl="0">
                  <a:defRPr sz="5000">
                    <a:solidFill>
                      <a:srgbClr val="0061FE"/>
                    </a:solidFill>
                    <a:latin typeface="Geeza Pro Bold"/>
                    <a:ea typeface="Geeza Pro Bold"/>
                    <a:cs typeface="Geeza Pro Bold"/>
                    <a:sym typeface="Geeza Pro Bold"/>
                  </a:defRPr>
                </a:lvl1pPr>
              </a:lstStyle>
              <a:p>
                <a:pPr/>
                <a:r>
                  <a:t>١١</a:t>
                </a:r>
              </a:p>
            </p:txBody>
          </p:sp>
          <p:sp>
            <p:nvSpPr>
              <p:cNvPr id="127" name="خط"/>
              <p:cNvSpPr/>
              <p:nvPr/>
            </p:nvSpPr>
            <p:spPr>
              <a:xfrm flipH="1" flipV="1">
                <a:off x="199838" y="998427"/>
                <a:ext cx="1287558" cy="1"/>
              </a:xfrm>
              <a:prstGeom prst="line">
                <a:avLst/>
              </a:prstGeom>
              <a:noFill/>
              <a:ln w="63500" cap="flat">
                <a:solidFill>
                  <a:srgbClr val="0056D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 defTabSz="2438400" rtl="0">
                  <a:defRPr sz="3600">
                    <a:solidFill>
                      <a:srgbClr val="143E6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</p:grpSp>
        <p:sp>
          <p:nvSpPr>
            <p:cNvPr id="129" name="Google Shape;532;p34"/>
            <p:cNvSpPr txBox="1"/>
            <p:nvPr/>
          </p:nvSpPr>
          <p:spPr>
            <a:xfrm>
              <a:off x="2827639" y="368666"/>
              <a:ext cx="905907" cy="1191182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799" tIns="243799" rIns="243799" bIns="243799" numCol="1" anchor="ctr">
              <a:normAutofit fontScale="100000" lnSpcReduction="0"/>
            </a:bodyPr>
            <a:lstStyle>
              <a:lvl1pPr algn="ctr" defTabSz="1780032" rtl="0">
                <a:defRPr sz="4599">
                  <a:solidFill>
                    <a:srgbClr val="B92D5D"/>
                  </a:solidFill>
                  <a:latin typeface="Geeza Pro Bold"/>
                  <a:ea typeface="Geeza Pro Bold"/>
                  <a:cs typeface="Geeza Pro Bold"/>
                  <a:sym typeface="Geeza Pro Bold"/>
                </a:defRPr>
              </a:lvl1pPr>
            </a:lstStyle>
            <a:p>
              <a:pPr/>
              <a:r>
                <a:t>=</a:t>
              </a:r>
            </a:p>
          </p:txBody>
        </p:sp>
        <p:sp>
          <p:nvSpPr>
            <p:cNvPr id="130" name="Google Shape;532;p34"/>
            <p:cNvSpPr txBox="1"/>
            <p:nvPr/>
          </p:nvSpPr>
          <p:spPr>
            <a:xfrm>
              <a:off x="0" y="200361"/>
              <a:ext cx="1903714" cy="1527792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799" tIns="243799" rIns="243799" bIns="243799" numCol="1" anchor="ctr">
              <a:normAutofit fontScale="100000" lnSpcReduction="0"/>
            </a:bodyPr>
            <a:lstStyle>
              <a:lvl1pPr algn="ctr" defTabSz="2414016" rtl="0">
                <a:defRPr sz="6237">
                  <a:solidFill>
                    <a:srgbClr val="B92D5D"/>
                  </a:solidFill>
                  <a:latin typeface="Geeza Pro Bold"/>
                  <a:ea typeface="Geeza Pro Bold"/>
                  <a:cs typeface="Geeza Pro Bold"/>
                  <a:sym typeface="Geeza Pro Bold"/>
                </a:defRPr>
              </a:lvl1pPr>
            </a:lstStyle>
            <a:p>
              <a:pPr/>
              <a:r>
                <a:t>= ١</a:t>
              </a:r>
            </a:p>
          </p:txBody>
        </p:sp>
      </p:grpSp>
      <p:grpSp>
        <p:nvGrpSpPr>
          <p:cNvPr id="145" name="تجميع"/>
          <p:cNvGrpSpPr/>
          <p:nvPr/>
        </p:nvGrpSpPr>
        <p:grpSpPr>
          <a:xfrm>
            <a:off x="11302949" y="4637136"/>
            <a:ext cx="5013175" cy="2093615"/>
            <a:chOff x="0" y="0"/>
            <a:chExt cx="5013173" cy="2093613"/>
          </a:xfrm>
        </p:grpSpPr>
        <p:grpSp>
          <p:nvGrpSpPr>
            <p:cNvPr id="137" name="تجميع"/>
            <p:cNvGrpSpPr/>
            <p:nvPr/>
          </p:nvGrpSpPr>
          <p:grpSpPr>
            <a:xfrm>
              <a:off x="2745623" y="0"/>
              <a:ext cx="2267551" cy="2093614"/>
              <a:chOff x="0" y="0"/>
              <a:chExt cx="2267550" cy="2093613"/>
            </a:xfrm>
          </p:grpSpPr>
          <p:grpSp>
            <p:nvGrpSpPr>
              <p:cNvPr id="135" name="تجميع"/>
              <p:cNvGrpSpPr/>
              <p:nvPr/>
            </p:nvGrpSpPr>
            <p:grpSpPr>
              <a:xfrm>
                <a:off x="0" y="0"/>
                <a:ext cx="1607611" cy="2093614"/>
                <a:chOff x="0" y="0"/>
                <a:chExt cx="1607610" cy="2093613"/>
              </a:xfrm>
            </p:grpSpPr>
            <p:sp>
              <p:nvSpPr>
                <p:cNvPr id="132" name="Google Shape;532;p34"/>
                <p:cNvSpPr txBox="1"/>
                <p:nvPr/>
              </p:nvSpPr>
              <p:spPr>
                <a:xfrm>
                  <a:off x="8836" y="811482"/>
                  <a:ext cx="1598775" cy="1282132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243799" tIns="243799" rIns="243799" bIns="243799" numCol="1" anchor="ctr">
                  <a:normAutofit fontScale="100000" lnSpcReduction="0"/>
                </a:bodyPr>
                <a:lstStyle>
                  <a:lvl1pPr algn="ctr" defTabSz="2438400" rtl="0">
                    <a:defRPr sz="5000">
                      <a:solidFill>
                        <a:srgbClr val="0061FE"/>
                      </a:solidFill>
                      <a:latin typeface="Geeza Pro Bold"/>
                      <a:ea typeface="Geeza Pro Bold"/>
                      <a:cs typeface="Geeza Pro Bold"/>
                      <a:sym typeface="Geeza Pro Bold"/>
                    </a:defRPr>
                  </a:lvl1pPr>
                </a:lstStyle>
                <a:p>
                  <a:pPr/>
                  <a:r>
                    <a:t>١٣</a:t>
                  </a:r>
                </a:p>
              </p:txBody>
            </p:sp>
            <p:sp>
              <p:nvSpPr>
                <p:cNvPr id="133" name="Google Shape;532;p34"/>
                <p:cNvSpPr txBox="1"/>
                <p:nvPr/>
              </p:nvSpPr>
              <p:spPr>
                <a:xfrm>
                  <a:off x="0" y="0"/>
                  <a:ext cx="1581008" cy="1351349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243799" tIns="243799" rIns="243799" bIns="243799" numCol="1" anchor="ctr">
                  <a:normAutofit fontScale="100000" lnSpcReduction="0"/>
                </a:bodyPr>
                <a:lstStyle>
                  <a:lvl1pPr algn="ctr" defTabSz="2438400" rtl="0">
                    <a:defRPr sz="5000">
                      <a:solidFill>
                        <a:srgbClr val="0061FE"/>
                      </a:solidFill>
                      <a:latin typeface="Geeza Pro Bold"/>
                      <a:ea typeface="Geeza Pro Bold"/>
                      <a:cs typeface="Geeza Pro Bold"/>
                      <a:sym typeface="Geeza Pro Bold"/>
                    </a:defRPr>
                  </a:lvl1pPr>
                </a:lstStyle>
                <a:p>
                  <a:pPr/>
                  <a:r>
                    <a:t>١٦</a:t>
                  </a:r>
                </a:p>
              </p:txBody>
            </p:sp>
            <p:sp>
              <p:nvSpPr>
                <p:cNvPr id="134" name="خط"/>
                <p:cNvSpPr/>
                <p:nvPr/>
              </p:nvSpPr>
              <p:spPr>
                <a:xfrm flipH="1" flipV="1">
                  <a:off x="199838" y="998427"/>
                  <a:ext cx="1287558" cy="1"/>
                </a:xfrm>
                <a:prstGeom prst="line">
                  <a:avLst/>
                </a:prstGeom>
                <a:noFill/>
                <a:ln w="63500" cap="flat">
                  <a:solidFill>
                    <a:srgbClr val="0056D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2438400" rtl="0">
                    <a:defRPr sz="3600">
                      <a:solidFill>
                        <a:srgbClr val="143E63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</p:grpSp>
          <p:sp>
            <p:nvSpPr>
              <p:cNvPr id="136" name="Google Shape;532;p34"/>
              <p:cNvSpPr txBox="1"/>
              <p:nvPr/>
            </p:nvSpPr>
            <p:spPr>
              <a:xfrm>
                <a:off x="1361644" y="368666"/>
                <a:ext cx="905907" cy="1191182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799" tIns="243799" rIns="243799" bIns="243799" numCol="1" anchor="ctr">
                <a:normAutofit fontScale="100000" lnSpcReduction="0"/>
              </a:bodyPr>
              <a:lstStyle>
                <a:lvl1pPr algn="ctr" defTabSz="1780032" rtl="0">
                  <a:defRPr sz="4599">
                    <a:solidFill>
                      <a:srgbClr val="B92D5D"/>
                    </a:solidFill>
                    <a:latin typeface="Geeza Pro Bold"/>
                    <a:ea typeface="Geeza Pro Bold"/>
                    <a:cs typeface="Geeza Pro Bold"/>
                    <a:sym typeface="Geeza Pro Bold"/>
                  </a:defRPr>
                </a:lvl1pPr>
              </a:lstStyle>
              <a:p>
                <a:pPr/>
                <a:r>
                  <a:t>=</a:t>
                </a:r>
              </a:p>
            </p:txBody>
          </p:sp>
        </p:grpSp>
        <p:grpSp>
          <p:nvGrpSpPr>
            <p:cNvPr id="144" name="تجميع"/>
            <p:cNvGrpSpPr/>
            <p:nvPr/>
          </p:nvGrpSpPr>
          <p:grpSpPr>
            <a:xfrm>
              <a:off x="0" y="0"/>
              <a:ext cx="3075821" cy="2093614"/>
              <a:chOff x="0" y="0"/>
              <a:chExt cx="3075820" cy="2093613"/>
            </a:xfrm>
          </p:grpSpPr>
          <p:grpSp>
            <p:nvGrpSpPr>
              <p:cNvPr id="142" name="تجميع"/>
              <p:cNvGrpSpPr/>
              <p:nvPr/>
            </p:nvGrpSpPr>
            <p:grpSpPr>
              <a:xfrm>
                <a:off x="0" y="0"/>
                <a:ext cx="2415881" cy="2093614"/>
                <a:chOff x="0" y="0"/>
                <a:chExt cx="2415880" cy="2093613"/>
              </a:xfrm>
            </p:grpSpPr>
            <p:sp>
              <p:nvSpPr>
                <p:cNvPr id="138" name="Google Shape;532;p34"/>
                <p:cNvSpPr txBox="1"/>
                <p:nvPr/>
              </p:nvSpPr>
              <p:spPr>
                <a:xfrm>
                  <a:off x="817106" y="811482"/>
                  <a:ext cx="1598775" cy="1282132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243799" tIns="243799" rIns="243799" bIns="243799" numCol="1" anchor="ctr">
                  <a:normAutofit fontScale="100000" lnSpcReduction="0"/>
                </a:bodyPr>
                <a:lstStyle>
                  <a:lvl1pPr algn="ctr" defTabSz="2438400" rtl="0">
                    <a:defRPr sz="5000">
                      <a:solidFill>
                        <a:srgbClr val="0061FE"/>
                      </a:solidFill>
                      <a:latin typeface="Geeza Pro Bold"/>
                      <a:ea typeface="Geeza Pro Bold"/>
                      <a:cs typeface="Geeza Pro Bold"/>
                      <a:sym typeface="Geeza Pro Bold"/>
                    </a:defRPr>
                  </a:lvl1pPr>
                </a:lstStyle>
                <a:p>
                  <a:pPr/>
                  <a:r>
                    <a:t>١٣</a:t>
                  </a:r>
                </a:p>
              </p:txBody>
            </p:sp>
            <p:sp>
              <p:nvSpPr>
                <p:cNvPr id="139" name="Google Shape;532;p34"/>
                <p:cNvSpPr txBox="1"/>
                <p:nvPr/>
              </p:nvSpPr>
              <p:spPr>
                <a:xfrm>
                  <a:off x="808270" y="0"/>
                  <a:ext cx="1581009" cy="1351349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243799" tIns="243799" rIns="243799" bIns="243799" numCol="1" anchor="ctr">
                  <a:normAutofit fontScale="100000" lnSpcReduction="0"/>
                </a:bodyPr>
                <a:lstStyle>
                  <a:lvl1pPr algn="ctr" defTabSz="2438400" rtl="0">
                    <a:defRPr sz="5000">
                      <a:solidFill>
                        <a:srgbClr val="0061FE"/>
                      </a:solidFill>
                      <a:latin typeface="Geeza Pro Bold"/>
                      <a:ea typeface="Geeza Pro Bold"/>
                      <a:cs typeface="Geeza Pro Bold"/>
                      <a:sym typeface="Geeza Pro Bold"/>
                    </a:defRPr>
                  </a:lvl1pPr>
                </a:lstStyle>
                <a:p>
                  <a:pPr/>
                  <a:r>
                    <a:t>٣</a:t>
                  </a:r>
                </a:p>
              </p:txBody>
            </p:sp>
            <p:sp>
              <p:nvSpPr>
                <p:cNvPr id="140" name="خط"/>
                <p:cNvSpPr/>
                <p:nvPr/>
              </p:nvSpPr>
              <p:spPr>
                <a:xfrm flipH="1" flipV="1">
                  <a:off x="1008108" y="998427"/>
                  <a:ext cx="1287558" cy="1"/>
                </a:xfrm>
                <a:prstGeom prst="line">
                  <a:avLst/>
                </a:prstGeom>
                <a:noFill/>
                <a:ln w="63500" cap="flat">
                  <a:solidFill>
                    <a:srgbClr val="0056D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2438400" rtl="0">
                    <a:defRPr sz="3600">
                      <a:solidFill>
                        <a:srgbClr val="143E63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sp>
              <p:nvSpPr>
                <p:cNvPr id="141" name="Google Shape;532;p34"/>
                <p:cNvSpPr txBox="1"/>
                <p:nvPr/>
              </p:nvSpPr>
              <p:spPr>
                <a:xfrm>
                  <a:off x="0" y="389111"/>
                  <a:ext cx="1598775" cy="1282133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243799" tIns="243799" rIns="243799" bIns="243799" numCol="1" anchor="ctr">
                  <a:normAutofit fontScale="100000" lnSpcReduction="0"/>
                </a:bodyPr>
                <a:lstStyle>
                  <a:lvl1pPr algn="ctr" defTabSz="2438400" rtl="0">
                    <a:defRPr sz="5000">
                      <a:solidFill>
                        <a:srgbClr val="0061FE"/>
                      </a:solidFill>
                      <a:latin typeface="Geeza Pro Bold"/>
                      <a:ea typeface="Geeza Pro Bold"/>
                      <a:cs typeface="Geeza Pro Bold"/>
                      <a:sym typeface="Geeza Pro Bold"/>
                    </a:defRPr>
                  </a:lvl1pPr>
                </a:lstStyle>
                <a:p>
                  <a:pPr/>
                  <a:r>
                    <a:t>١</a:t>
                  </a:r>
                </a:p>
              </p:txBody>
            </p:sp>
          </p:grpSp>
          <p:sp>
            <p:nvSpPr>
              <p:cNvPr id="143" name="Google Shape;532;p34"/>
              <p:cNvSpPr txBox="1"/>
              <p:nvPr/>
            </p:nvSpPr>
            <p:spPr>
              <a:xfrm>
                <a:off x="2169914" y="368666"/>
                <a:ext cx="905907" cy="1191182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799" tIns="243799" rIns="243799" bIns="243799" numCol="1" anchor="ctr">
                <a:normAutofit fontScale="100000" lnSpcReduction="0"/>
              </a:bodyPr>
              <a:lstStyle>
                <a:lvl1pPr algn="ctr" defTabSz="1780032" rtl="0">
                  <a:defRPr sz="4599">
                    <a:solidFill>
                      <a:srgbClr val="B92D5D"/>
                    </a:solidFill>
                    <a:latin typeface="Geeza Pro Bold"/>
                    <a:ea typeface="Geeza Pro Bold"/>
                    <a:cs typeface="Geeza Pro Bold"/>
                    <a:sym typeface="Geeza Pro Bold"/>
                  </a:defRPr>
                </a:lvl1pPr>
              </a:lstStyle>
              <a:p>
                <a:pPr/>
                <a:r>
                  <a:t>=</a:t>
                </a:r>
              </a:p>
            </p:txBody>
          </p:sp>
        </p:grpSp>
      </p:grpSp>
      <p:grpSp>
        <p:nvGrpSpPr>
          <p:cNvPr id="151" name="تجميع"/>
          <p:cNvGrpSpPr/>
          <p:nvPr/>
        </p:nvGrpSpPr>
        <p:grpSpPr>
          <a:xfrm>
            <a:off x="13232294" y="7938279"/>
            <a:ext cx="2267551" cy="2093614"/>
            <a:chOff x="0" y="0"/>
            <a:chExt cx="2267550" cy="2093613"/>
          </a:xfrm>
        </p:grpSpPr>
        <p:grpSp>
          <p:nvGrpSpPr>
            <p:cNvPr id="149" name="تجميع"/>
            <p:cNvGrpSpPr/>
            <p:nvPr/>
          </p:nvGrpSpPr>
          <p:grpSpPr>
            <a:xfrm>
              <a:off x="0" y="0"/>
              <a:ext cx="1607611" cy="2093614"/>
              <a:chOff x="0" y="0"/>
              <a:chExt cx="1607610" cy="2093613"/>
            </a:xfrm>
          </p:grpSpPr>
          <p:sp>
            <p:nvSpPr>
              <p:cNvPr id="146" name="Google Shape;532;p34"/>
              <p:cNvSpPr txBox="1"/>
              <p:nvPr/>
            </p:nvSpPr>
            <p:spPr>
              <a:xfrm>
                <a:off x="8836" y="811482"/>
                <a:ext cx="1598775" cy="1282132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799" tIns="243799" rIns="243799" bIns="243799" numCol="1" anchor="ctr">
                <a:normAutofit fontScale="100000" lnSpcReduction="0"/>
              </a:bodyPr>
              <a:lstStyle>
                <a:lvl1pPr algn="ctr" defTabSz="2438400" rtl="0">
                  <a:defRPr sz="5000">
                    <a:solidFill>
                      <a:srgbClr val="0061FE"/>
                    </a:solidFill>
                    <a:latin typeface="Geeza Pro Bold"/>
                    <a:ea typeface="Geeza Pro Bold"/>
                    <a:cs typeface="Geeza Pro Bold"/>
                    <a:sym typeface="Geeza Pro Bold"/>
                  </a:defRPr>
                </a:lvl1pPr>
              </a:lstStyle>
              <a:p>
                <a:pPr/>
                <a:r>
                  <a:t>٢١</a:t>
                </a:r>
              </a:p>
            </p:txBody>
          </p:sp>
          <p:sp>
            <p:nvSpPr>
              <p:cNvPr id="147" name="Google Shape;532;p34"/>
              <p:cNvSpPr txBox="1"/>
              <p:nvPr/>
            </p:nvSpPr>
            <p:spPr>
              <a:xfrm>
                <a:off x="0" y="0"/>
                <a:ext cx="1581008" cy="1351349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799" tIns="243799" rIns="243799" bIns="243799" numCol="1" anchor="ctr">
                <a:normAutofit fontScale="100000" lnSpcReduction="0"/>
              </a:bodyPr>
              <a:lstStyle>
                <a:lvl1pPr algn="ctr" defTabSz="2438400" rtl="0">
                  <a:defRPr sz="5000">
                    <a:solidFill>
                      <a:srgbClr val="0061FE"/>
                    </a:solidFill>
                    <a:latin typeface="Geeza Pro Bold"/>
                    <a:ea typeface="Geeza Pro Bold"/>
                    <a:cs typeface="Geeza Pro Bold"/>
                    <a:sym typeface="Geeza Pro Bold"/>
                  </a:defRPr>
                </a:lvl1pPr>
              </a:lstStyle>
              <a:p>
                <a:pPr/>
                <a:r>
                  <a:t>٥</a:t>
                </a:r>
              </a:p>
            </p:txBody>
          </p:sp>
          <p:sp>
            <p:nvSpPr>
              <p:cNvPr id="148" name="خط"/>
              <p:cNvSpPr/>
              <p:nvPr/>
            </p:nvSpPr>
            <p:spPr>
              <a:xfrm flipH="1" flipV="1">
                <a:off x="199838" y="998427"/>
                <a:ext cx="1287558" cy="1"/>
              </a:xfrm>
              <a:prstGeom prst="line">
                <a:avLst/>
              </a:prstGeom>
              <a:noFill/>
              <a:ln w="63500" cap="flat">
                <a:solidFill>
                  <a:srgbClr val="0056D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 defTabSz="2438400" rtl="0">
                  <a:defRPr sz="3600">
                    <a:solidFill>
                      <a:srgbClr val="143E6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</p:grpSp>
        <p:sp>
          <p:nvSpPr>
            <p:cNvPr id="150" name="Google Shape;532;p34"/>
            <p:cNvSpPr txBox="1"/>
            <p:nvPr/>
          </p:nvSpPr>
          <p:spPr>
            <a:xfrm>
              <a:off x="1361644" y="368666"/>
              <a:ext cx="905907" cy="1191182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799" tIns="243799" rIns="243799" bIns="243799" numCol="1" anchor="ctr">
              <a:normAutofit fontScale="100000" lnSpcReduction="0"/>
            </a:bodyPr>
            <a:lstStyle>
              <a:lvl1pPr algn="ctr" defTabSz="1780032" rtl="0">
                <a:defRPr sz="4599">
                  <a:solidFill>
                    <a:srgbClr val="B92D5D"/>
                  </a:solidFill>
                  <a:latin typeface="Geeza Pro Bold"/>
                  <a:ea typeface="Geeza Pro Bold"/>
                  <a:cs typeface="Geeza Pro Bold"/>
                  <a:sym typeface="Geeza Pro Bold"/>
                </a:defRPr>
              </a:lvl1pPr>
            </a:lstStyle>
            <a:p>
              <a:pPr/>
              <a:r>
                <a:t>=</a:t>
              </a:r>
            </a:p>
          </p:txBody>
        </p:sp>
      </p:grpSp>
      <p:grpSp>
        <p:nvGrpSpPr>
          <p:cNvPr id="164" name="تجميع"/>
          <p:cNvGrpSpPr/>
          <p:nvPr/>
        </p:nvGrpSpPr>
        <p:grpSpPr>
          <a:xfrm>
            <a:off x="3175689" y="7834540"/>
            <a:ext cx="4203019" cy="2108453"/>
            <a:chOff x="0" y="0"/>
            <a:chExt cx="4203017" cy="2108452"/>
          </a:xfrm>
        </p:grpSpPr>
        <p:grpSp>
          <p:nvGrpSpPr>
            <p:cNvPr id="157" name="تجميع"/>
            <p:cNvGrpSpPr/>
            <p:nvPr/>
          </p:nvGrpSpPr>
          <p:grpSpPr>
            <a:xfrm>
              <a:off x="1935467" y="14838"/>
              <a:ext cx="2267552" cy="2093615"/>
              <a:chOff x="0" y="0"/>
              <a:chExt cx="2267550" cy="2093613"/>
            </a:xfrm>
          </p:grpSpPr>
          <p:grpSp>
            <p:nvGrpSpPr>
              <p:cNvPr id="155" name="تجميع"/>
              <p:cNvGrpSpPr/>
              <p:nvPr/>
            </p:nvGrpSpPr>
            <p:grpSpPr>
              <a:xfrm>
                <a:off x="0" y="0"/>
                <a:ext cx="1607611" cy="2093614"/>
                <a:chOff x="0" y="0"/>
                <a:chExt cx="1607610" cy="2093613"/>
              </a:xfrm>
            </p:grpSpPr>
            <p:sp>
              <p:nvSpPr>
                <p:cNvPr id="152" name="Google Shape;532;p34"/>
                <p:cNvSpPr txBox="1"/>
                <p:nvPr/>
              </p:nvSpPr>
              <p:spPr>
                <a:xfrm>
                  <a:off x="8836" y="811482"/>
                  <a:ext cx="1598775" cy="1282132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243799" tIns="243799" rIns="243799" bIns="243799" numCol="1" anchor="ctr">
                  <a:normAutofit fontScale="100000" lnSpcReduction="0"/>
                </a:bodyPr>
                <a:lstStyle>
                  <a:lvl1pPr algn="ctr" defTabSz="2438400" rtl="0">
                    <a:defRPr sz="5000">
                      <a:solidFill>
                        <a:srgbClr val="0061FE"/>
                      </a:solidFill>
                      <a:latin typeface="Geeza Pro Bold"/>
                      <a:ea typeface="Geeza Pro Bold"/>
                      <a:cs typeface="Geeza Pro Bold"/>
                      <a:sym typeface="Geeza Pro Bold"/>
                    </a:defRPr>
                  </a:lvl1pPr>
                </a:lstStyle>
                <a:p>
                  <a:pPr/>
                  <a:r>
                    <a:t>١٦</a:t>
                  </a:r>
                </a:p>
              </p:txBody>
            </p:sp>
            <p:sp>
              <p:nvSpPr>
                <p:cNvPr id="153" name="Google Shape;532;p34"/>
                <p:cNvSpPr txBox="1"/>
                <p:nvPr/>
              </p:nvSpPr>
              <p:spPr>
                <a:xfrm>
                  <a:off x="0" y="0"/>
                  <a:ext cx="1581008" cy="1351349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243799" tIns="243799" rIns="243799" bIns="243799" numCol="1" anchor="ctr">
                  <a:normAutofit fontScale="100000" lnSpcReduction="0"/>
                </a:bodyPr>
                <a:lstStyle>
                  <a:lvl1pPr algn="ctr" defTabSz="2438400" rtl="0">
                    <a:defRPr sz="5000">
                      <a:solidFill>
                        <a:srgbClr val="0061FE"/>
                      </a:solidFill>
                      <a:latin typeface="Geeza Pro Bold"/>
                      <a:ea typeface="Geeza Pro Bold"/>
                      <a:cs typeface="Geeza Pro Bold"/>
                      <a:sym typeface="Geeza Pro Bold"/>
                    </a:defRPr>
                  </a:lvl1pPr>
                </a:lstStyle>
                <a:p>
                  <a:pPr/>
                  <a:r>
                    <a:t>٢</a:t>
                  </a:r>
                </a:p>
              </p:txBody>
            </p:sp>
            <p:sp>
              <p:nvSpPr>
                <p:cNvPr id="154" name="خط"/>
                <p:cNvSpPr/>
                <p:nvPr/>
              </p:nvSpPr>
              <p:spPr>
                <a:xfrm flipH="1" flipV="1">
                  <a:off x="199838" y="998427"/>
                  <a:ext cx="1287558" cy="1"/>
                </a:xfrm>
                <a:prstGeom prst="line">
                  <a:avLst/>
                </a:prstGeom>
                <a:noFill/>
                <a:ln w="63500" cap="flat">
                  <a:solidFill>
                    <a:srgbClr val="0056D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2438400" rtl="0">
                    <a:defRPr sz="3600">
                      <a:solidFill>
                        <a:srgbClr val="143E63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</p:grpSp>
          <p:sp>
            <p:nvSpPr>
              <p:cNvPr id="156" name="Google Shape;532;p34"/>
              <p:cNvSpPr txBox="1"/>
              <p:nvPr/>
            </p:nvSpPr>
            <p:spPr>
              <a:xfrm>
                <a:off x="1361644" y="368666"/>
                <a:ext cx="905907" cy="1191182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799" tIns="243799" rIns="243799" bIns="243799" numCol="1" anchor="ctr">
                <a:normAutofit fontScale="100000" lnSpcReduction="0"/>
              </a:bodyPr>
              <a:lstStyle>
                <a:lvl1pPr algn="ctr" defTabSz="1780032" rtl="0">
                  <a:defRPr sz="4599">
                    <a:solidFill>
                      <a:srgbClr val="B92D5D"/>
                    </a:solidFill>
                    <a:latin typeface="Geeza Pro Bold"/>
                    <a:ea typeface="Geeza Pro Bold"/>
                    <a:cs typeface="Geeza Pro Bold"/>
                    <a:sym typeface="Geeza Pro Bold"/>
                  </a:defRPr>
                </a:lvl1pPr>
              </a:lstStyle>
              <a:p>
                <a:pPr/>
                <a:r>
                  <a:t>=</a:t>
                </a:r>
              </a:p>
            </p:txBody>
          </p:sp>
        </p:grpSp>
        <p:grpSp>
          <p:nvGrpSpPr>
            <p:cNvPr id="163" name="تجميع"/>
            <p:cNvGrpSpPr/>
            <p:nvPr/>
          </p:nvGrpSpPr>
          <p:grpSpPr>
            <a:xfrm>
              <a:off x="0" y="0"/>
              <a:ext cx="2267551" cy="2093614"/>
              <a:chOff x="0" y="0"/>
              <a:chExt cx="2267550" cy="2093613"/>
            </a:xfrm>
          </p:grpSpPr>
          <p:grpSp>
            <p:nvGrpSpPr>
              <p:cNvPr id="161" name="تجميع"/>
              <p:cNvGrpSpPr/>
              <p:nvPr/>
            </p:nvGrpSpPr>
            <p:grpSpPr>
              <a:xfrm>
                <a:off x="0" y="0"/>
                <a:ext cx="1607611" cy="2093614"/>
                <a:chOff x="0" y="0"/>
                <a:chExt cx="1607610" cy="2093613"/>
              </a:xfrm>
            </p:grpSpPr>
            <p:sp>
              <p:nvSpPr>
                <p:cNvPr id="158" name="Google Shape;532;p34"/>
                <p:cNvSpPr txBox="1"/>
                <p:nvPr/>
              </p:nvSpPr>
              <p:spPr>
                <a:xfrm>
                  <a:off x="8836" y="811482"/>
                  <a:ext cx="1598775" cy="1282132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243799" tIns="243799" rIns="243799" bIns="243799" numCol="1" anchor="ctr">
                  <a:normAutofit fontScale="100000" lnSpcReduction="0"/>
                </a:bodyPr>
                <a:lstStyle>
                  <a:lvl1pPr algn="ctr" defTabSz="2438400" rtl="0">
                    <a:defRPr sz="5000">
                      <a:solidFill>
                        <a:srgbClr val="0061FE"/>
                      </a:solidFill>
                      <a:latin typeface="Geeza Pro Bold"/>
                      <a:ea typeface="Geeza Pro Bold"/>
                      <a:cs typeface="Geeza Pro Bold"/>
                      <a:sym typeface="Geeza Pro Bold"/>
                    </a:defRPr>
                  </a:lvl1pPr>
                </a:lstStyle>
                <a:p>
                  <a:pPr/>
                  <a:r>
                    <a:t>٨</a:t>
                  </a:r>
                </a:p>
              </p:txBody>
            </p:sp>
            <p:sp>
              <p:nvSpPr>
                <p:cNvPr id="159" name="Google Shape;532;p34"/>
                <p:cNvSpPr txBox="1"/>
                <p:nvPr/>
              </p:nvSpPr>
              <p:spPr>
                <a:xfrm>
                  <a:off x="0" y="0"/>
                  <a:ext cx="1581008" cy="1351349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243799" tIns="243799" rIns="243799" bIns="243799" numCol="1" anchor="ctr">
                  <a:normAutofit fontScale="100000" lnSpcReduction="0"/>
                </a:bodyPr>
                <a:lstStyle>
                  <a:lvl1pPr algn="ctr" defTabSz="2438400" rtl="0">
                    <a:defRPr sz="5000">
                      <a:solidFill>
                        <a:srgbClr val="0061FE"/>
                      </a:solidFill>
                      <a:latin typeface="Geeza Pro Bold"/>
                      <a:ea typeface="Geeza Pro Bold"/>
                      <a:cs typeface="Geeza Pro Bold"/>
                      <a:sym typeface="Geeza Pro Bold"/>
                    </a:defRPr>
                  </a:lvl1pPr>
                </a:lstStyle>
                <a:p>
                  <a:pPr/>
                  <a:r>
                    <a:t>١</a:t>
                  </a:r>
                </a:p>
              </p:txBody>
            </p:sp>
            <p:sp>
              <p:nvSpPr>
                <p:cNvPr id="160" name="خط"/>
                <p:cNvSpPr/>
                <p:nvPr/>
              </p:nvSpPr>
              <p:spPr>
                <a:xfrm flipH="1" flipV="1">
                  <a:off x="199838" y="998427"/>
                  <a:ext cx="1287558" cy="1"/>
                </a:xfrm>
                <a:prstGeom prst="line">
                  <a:avLst/>
                </a:prstGeom>
                <a:noFill/>
                <a:ln w="63500" cap="flat">
                  <a:solidFill>
                    <a:srgbClr val="0056D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2438400" rtl="0">
                    <a:defRPr sz="3600">
                      <a:solidFill>
                        <a:srgbClr val="143E63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</p:grpSp>
          <p:sp>
            <p:nvSpPr>
              <p:cNvPr id="162" name="Google Shape;532;p34"/>
              <p:cNvSpPr txBox="1"/>
              <p:nvPr/>
            </p:nvSpPr>
            <p:spPr>
              <a:xfrm>
                <a:off x="1361644" y="368666"/>
                <a:ext cx="905907" cy="1191182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799" tIns="243799" rIns="243799" bIns="243799" numCol="1" anchor="ctr">
                <a:normAutofit fontScale="100000" lnSpcReduction="0"/>
              </a:bodyPr>
              <a:lstStyle>
                <a:lvl1pPr algn="ctr" defTabSz="1780032" rtl="0">
                  <a:defRPr sz="4599">
                    <a:solidFill>
                      <a:srgbClr val="B92D5D"/>
                    </a:solidFill>
                    <a:latin typeface="Geeza Pro Bold"/>
                    <a:ea typeface="Geeza Pro Bold"/>
                    <a:cs typeface="Geeza Pro Bold"/>
                    <a:sym typeface="Geeza Pro Bold"/>
                  </a:defRPr>
                </a:lvl1pPr>
              </a:lstStyle>
              <a:p>
                <a:pPr/>
                <a:r>
                  <a:t>=</a:t>
                </a:r>
              </a:p>
            </p:txBody>
          </p:sp>
        </p:grpSp>
      </p:grpSp>
      <p:grpSp>
        <p:nvGrpSpPr>
          <p:cNvPr id="170" name="تجميع"/>
          <p:cNvGrpSpPr/>
          <p:nvPr/>
        </p:nvGrpSpPr>
        <p:grpSpPr>
          <a:xfrm>
            <a:off x="5521099" y="4637136"/>
            <a:ext cx="2267551" cy="2093615"/>
            <a:chOff x="0" y="0"/>
            <a:chExt cx="2267550" cy="2093613"/>
          </a:xfrm>
        </p:grpSpPr>
        <p:grpSp>
          <p:nvGrpSpPr>
            <p:cNvPr id="168" name="تجميع"/>
            <p:cNvGrpSpPr/>
            <p:nvPr/>
          </p:nvGrpSpPr>
          <p:grpSpPr>
            <a:xfrm>
              <a:off x="0" y="0"/>
              <a:ext cx="1607611" cy="2093614"/>
              <a:chOff x="0" y="0"/>
              <a:chExt cx="1607610" cy="2093613"/>
            </a:xfrm>
          </p:grpSpPr>
          <p:sp>
            <p:nvSpPr>
              <p:cNvPr id="165" name="Google Shape;532;p34"/>
              <p:cNvSpPr txBox="1"/>
              <p:nvPr/>
            </p:nvSpPr>
            <p:spPr>
              <a:xfrm>
                <a:off x="8836" y="811482"/>
                <a:ext cx="1598775" cy="1282132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799" tIns="243799" rIns="243799" bIns="243799" numCol="1" anchor="ctr">
                <a:normAutofit fontScale="100000" lnSpcReduction="0"/>
              </a:bodyPr>
              <a:lstStyle>
                <a:lvl1pPr algn="ctr" defTabSz="2438400" rtl="0">
                  <a:defRPr sz="5000">
                    <a:solidFill>
                      <a:srgbClr val="0061FE"/>
                    </a:solidFill>
                    <a:latin typeface="Geeza Pro Bold"/>
                    <a:ea typeface="Geeza Pro Bold"/>
                    <a:cs typeface="Geeza Pro Bold"/>
                    <a:sym typeface="Geeza Pro Bold"/>
                  </a:defRPr>
                </a:lvl1pPr>
              </a:lstStyle>
              <a:p>
                <a:pPr/>
                <a:r>
                  <a:t>٩</a:t>
                </a:r>
              </a:p>
            </p:txBody>
          </p:sp>
          <p:sp>
            <p:nvSpPr>
              <p:cNvPr id="166" name="Google Shape;532;p34"/>
              <p:cNvSpPr txBox="1"/>
              <p:nvPr/>
            </p:nvSpPr>
            <p:spPr>
              <a:xfrm>
                <a:off x="0" y="0"/>
                <a:ext cx="1581008" cy="1351349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799" tIns="243799" rIns="243799" bIns="243799" numCol="1" anchor="ctr">
                <a:normAutofit fontScale="100000" lnSpcReduction="0"/>
              </a:bodyPr>
              <a:lstStyle>
                <a:lvl1pPr algn="ctr" defTabSz="2438400" rtl="0">
                  <a:defRPr sz="5000">
                    <a:solidFill>
                      <a:srgbClr val="0061FE"/>
                    </a:solidFill>
                    <a:latin typeface="Geeza Pro Bold"/>
                    <a:ea typeface="Geeza Pro Bold"/>
                    <a:cs typeface="Geeza Pro Bold"/>
                    <a:sym typeface="Geeza Pro Bold"/>
                  </a:defRPr>
                </a:lvl1pPr>
              </a:lstStyle>
              <a:p>
                <a:pPr/>
                <a:r>
                  <a:t>٦</a:t>
                </a:r>
              </a:p>
            </p:txBody>
          </p:sp>
          <p:sp>
            <p:nvSpPr>
              <p:cNvPr id="167" name="خط"/>
              <p:cNvSpPr/>
              <p:nvPr/>
            </p:nvSpPr>
            <p:spPr>
              <a:xfrm flipH="1" flipV="1">
                <a:off x="199838" y="998427"/>
                <a:ext cx="1287558" cy="1"/>
              </a:xfrm>
              <a:prstGeom prst="line">
                <a:avLst/>
              </a:prstGeom>
              <a:noFill/>
              <a:ln w="63500" cap="flat">
                <a:solidFill>
                  <a:srgbClr val="0056D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 defTabSz="2438400" rtl="0">
                  <a:defRPr sz="3600">
                    <a:solidFill>
                      <a:srgbClr val="143E6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</p:grpSp>
        <p:sp>
          <p:nvSpPr>
            <p:cNvPr id="169" name="Google Shape;532;p34"/>
            <p:cNvSpPr txBox="1"/>
            <p:nvPr/>
          </p:nvSpPr>
          <p:spPr>
            <a:xfrm>
              <a:off x="1361644" y="368666"/>
              <a:ext cx="905907" cy="1191182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799" tIns="243799" rIns="243799" bIns="243799" numCol="1" anchor="ctr">
              <a:normAutofit fontScale="100000" lnSpcReduction="0"/>
            </a:bodyPr>
            <a:lstStyle>
              <a:lvl1pPr algn="ctr" defTabSz="1780032" rtl="0">
                <a:defRPr sz="4599">
                  <a:solidFill>
                    <a:srgbClr val="B92D5D"/>
                  </a:solidFill>
                  <a:latin typeface="Geeza Pro Bold"/>
                  <a:ea typeface="Geeza Pro Bold"/>
                  <a:cs typeface="Geeza Pro Bold"/>
                  <a:sym typeface="Geeza Pro Bold"/>
                </a:defRPr>
              </a:lvl1pPr>
            </a:lstStyle>
            <a:p>
              <a:pPr/>
              <a:r>
                <a:t>=</a:t>
              </a:r>
            </a:p>
          </p:txBody>
        </p:sp>
      </p:grpSp>
      <p:grpSp>
        <p:nvGrpSpPr>
          <p:cNvPr id="176" name="تجميع"/>
          <p:cNvGrpSpPr/>
          <p:nvPr/>
        </p:nvGrpSpPr>
        <p:grpSpPr>
          <a:xfrm>
            <a:off x="3611849" y="4637136"/>
            <a:ext cx="2267551" cy="2093615"/>
            <a:chOff x="0" y="0"/>
            <a:chExt cx="2267550" cy="2093613"/>
          </a:xfrm>
        </p:grpSpPr>
        <p:grpSp>
          <p:nvGrpSpPr>
            <p:cNvPr id="174" name="تجميع"/>
            <p:cNvGrpSpPr/>
            <p:nvPr/>
          </p:nvGrpSpPr>
          <p:grpSpPr>
            <a:xfrm>
              <a:off x="0" y="0"/>
              <a:ext cx="1607611" cy="2093614"/>
              <a:chOff x="0" y="0"/>
              <a:chExt cx="1607610" cy="2093613"/>
            </a:xfrm>
          </p:grpSpPr>
          <p:sp>
            <p:nvSpPr>
              <p:cNvPr id="171" name="Google Shape;532;p34"/>
              <p:cNvSpPr txBox="1"/>
              <p:nvPr/>
            </p:nvSpPr>
            <p:spPr>
              <a:xfrm>
                <a:off x="8836" y="811482"/>
                <a:ext cx="1598775" cy="1282132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799" tIns="243799" rIns="243799" bIns="243799" numCol="1" anchor="ctr">
                <a:normAutofit fontScale="100000" lnSpcReduction="0"/>
              </a:bodyPr>
              <a:lstStyle>
                <a:lvl1pPr algn="ctr" defTabSz="2438400" rtl="0">
                  <a:defRPr sz="5000">
                    <a:solidFill>
                      <a:srgbClr val="0061FE"/>
                    </a:solidFill>
                    <a:latin typeface="Geeza Pro Bold"/>
                    <a:ea typeface="Geeza Pro Bold"/>
                    <a:cs typeface="Geeza Pro Bold"/>
                    <a:sym typeface="Geeza Pro Bold"/>
                  </a:defRPr>
                </a:lvl1pPr>
              </a:lstStyle>
              <a:p>
                <a:pPr/>
                <a:r>
                  <a:t>٣</a:t>
                </a:r>
              </a:p>
            </p:txBody>
          </p:sp>
          <p:sp>
            <p:nvSpPr>
              <p:cNvPr id="172" name="Google Shape;532;p34"/>
              <p:cNvSpPr txBox="1"/>
              <p:nvPr/>
            </p:nvSpPr>
            <p:spPr>
              <a:xfrm>
                <a:off x="0" y="0"/>
                <a:ext cx="1581008" cy="1351349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799" tIns="243799" rIns="243799" bIns="243799" numCol="1" anchor="ctr">
                <a:normAutofit fontScale="100000" lnSpcReduction="0"/>
              </a:bodyPr>
              <a:lstStyle>
                <a:lvl1pPr algn="ctr" defTabSz="2438400" rtl="0">
                  <a:defRPr sz="5000">
                    <a:solidFill>
                      <a:srgbClr val="0061FE"/>
                    </a:solidFill>
                    <a:latin typeface="Geeza Pro Bold"/>
                    <a:ea typeface="Geeza Pro Bold"/>
                    <a:cs typeface="Geeza Pro Bold"/>
                    <a:sym typeface="Geeza Pro Bold"/>
                  </a:defRPr>
                </a:lvl1pPr>
              </a:lstStyle>
              <a:p>
                <a:pPr/>
                <a:r>
                  <a:t>٢</a:t>
                </a:r>
              </a:p>
            </p:txBody>
          </p:sp>
          <p:sp>
            <p:nvSpPr>
              <p:cNvPr id="173" name="خط"/>
              <p:cNvSpPr/>
              <p:nvPr/>
            </p:nvSpPr>
            <p:spPr>
              <a:xfrm flipH="1" flipV="1">
                <a:off x="199838" y="998427"/>
                <a:ext cx="1287558" cy="1"/>
              </a:xfrm>
              <a:prstGeom prst="line">
                <a:avLst/>
              </a:prstGeom>
              <a:noFill/>
              <a:ln w="63500" cap="flat">
                <a:solidFill>
                  <a:srgbClr val="0056D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 defTabSz="2438400" rtl="0">
                  <a:defRPr sz="3600">
                    <a:solidFill>
                      <a:srgbClr val="143E6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</p:grpSp>
        <p:sp>
          <p:nvSpPr>
            <p:cNvPr id="175" name="Google Shape;532;p34"/>
            <p:cNvSpPr txBox="1"/>
            <p:nvPr/>
          </p:nvSpPr>
          <p:spPr>
            <a:xfrm>
              <a:off x="1361644" y="368666"/>
              <a:ext cx="905907" cy="1191182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799" tIns="243799" rIns="243799" bIns="243799" numCol="1" anchor="ctr">
              <a:normAutofit fontScale="100000" lnSpcReduction="0"/>
            </a:bodyPr>
            <a:lstStyle>
              <a:lvl1pPr algn="ctr" defTabSz="1780032" rtl="0">
                <a:defRPr sz="4599">
                  <a:solidFill>
                    <a:srgbClr val="B92D5D"/>
                  </a:solidFill>
                  <a:latin typeface="Geeza Pro Bold"/>
                  <a:ea typeface="Geeza Pro Bold"/>
                  <a:cs typeface="Geeza Pro Bold"/>
                  <a:sym typeface="Geeza Pro Bold"/>
                </a:defRPr>
              </a:lvl1pPr>
            </a:lstStyle>
            <a:p>
              <a:pPr/>
              <a:r>
                <a:t>=</a:t>
              </a:r>
            </a:p>
          </p:txBody>
        </p:sp>
      </p:grpSp>
      <p:grpSp>
        <p:nvGrpSpPr>
          <p:cNvPr id="182" name="تجميع"/>
          <p:cNvGrpSpPr/>
          <p:nvPr/>
        </p:nvGrpSpPr>
        <p:grpSpPr>
          <a:xfrm>
            <a:off x="5521099" y="1246846"/>
            <a:ext cx="2267551" cy="2093615"/>
            <a:chOff x="0" y="0"/>
            <a:chExt cx="2267550" cy="2093613"/>
          </a:xfrm>
        </p:grpSpPr>
        <p:grpSp>
          <p:nvGrpSpPr>
            <p:cNvPr id="180" name="تجميع"/>
            <p:cNvGrpSpPr/>
            <p:nvPr/>
          </p:nvGrpSpPr>
          <p:grpSpPr>
            <a:xfrm>
              <a:off x="0" y="0"/>
              <a:ext cx="1607611" cy="2093614"/>
              <a:chOff x="0" y="0"/>
              <a:chExt cx="1607610" cy="2093613"/>
            </a:xfrm>
          </p:grpSpPr>
          <p:sp>
            <p:nvSpPr>
              <p:cNvPr id="177" name="Google Shape;532;p34"/>
              <p:cNvSpPr txBox="1"/>
              <p:nvPr/>
            </p:nvSpPr>
            <p:spPr>
              <a:xfrm>
                <a:off x="8836" y="811482"/>
                <a:ext cx="1598775" cy="1282132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799" tIns="243799" rIns="243799" bIns="243799" numCol="1" anchor="ctr">
                <a:normAutofit fontScale="100000" lnSpcReduction="0"/>
              </a:bodyPr>
              <a:lstStyle>
                <a:lvl1pPr algn="ctr" defTabSz="2438400" rtl="0">
                  <a:defRPr sz="5000">
                    <a:solidFill>
                      <a:srgbClr val="0061FE"/>
                    </a:solidFill>
                    <a:latin typeface="Geeza Pro Bold"/>
                    <a:ea typeface="Geeza Pro Bold"/>
                    <a:cs typeface="Geeza Pro Bold"/>
                    <a:sym typeface="Geeza Pro Bold"/>
                  </a:defRPr>
                </a:lvl1pPr>
              </a:lstStyle>
              <a:p>
                <a:pPr/>
                <a:r>
                  <a:t>٦</a:t>
                </a:r>
              </a:p>
            </p:txBody>
          </p:sp>
          <p:sp>
            <p:nvSpPr>
              <p:cNvPr id="178" name="Google Shape;532;p34"/>
              <p:cNvSpPr txBox="1"/>
              <p:nvPr/>
            </p:nvSpPr>
            <p:spPr>
              <a:xfrm>
                <a:off x="0" y="0"/>
                <a:ext cx="1581008" cy="1351349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799" tIns="243799" rIns="243799" bIns="243799" numCol="1" anchor="ctr">
                <a:normAutofit fontScale="100000" lnSpcReduction="0"/>
              </a:bodyPr>
              <a:lstStyle>
                <a:lvl1pPr algn="ctr" defTabSz="2438400" rtl="0">
                  <a:defRPr sz="5000">
                    <a:solidFill>
                      <a:srgbClr val="0061FE"/>
                    </a:solidFill>
                    <a:latin typeface="Geeza Pro Bold"/>
                    <a:ea typeface="Geeza Pro Bold"/>
                    <a:cs typeface="Geeza Pro Bold"/>
                    <a:sym typeface="Geeza Pro Bold"/>
                  </a:defRPr>
                </a:lvl1pPr>
              </a:lstStyle>
              <a:p>
                <a:pPr/>
                <a:r>
                  <a:t>١</a:t>
                </a:r>
              </a:p>
            </p:txBody>
          </p:sp>
          <p:sp>
            <p:nvSpPr>
              <p:cNvPr id="179" name="خط"/>
              <p:cNvSpPr/>
              <p:nvPr/>
            </p:nvSpPr>
            <p:spPr>
              <a:xfrm flipH="1" flipV="1">
                <a:off x="199838" y="998427"/>
                <a:ext cx="1287558" cy="1"/>
              </a:xfrm>
              <a:prstGeom prst="line">
                <a:avLst/>
              </a:prstGeom>
              <a:noFill/>
              <a:ln w="63500" cap="flat">
                <a:solidFill>
                  <a:srgbClr val="0056D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 defTabSz="2438400" rtl="0">
                  <a:defRPr sz="3600">
                    <a:solidFill>
                      <a:srgbClr val="143E6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</p:grpSp>
        <p:sp>
          <p:nvSpPr>
            <p:cNvPr id="181" name="Google Shape;532;p34"/>
            <p:cNvSpPr txBox="1"/>
            <p:nvPr/>
          </p:nvSpPr>
          <p:spPr>
            <a:xfrm>
              <a:off x="1361644" y="368666"/>
              <a:ext cx="905907" cy="1191182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799" tIns="243799" rIns="243799" bIns="243799" numCol="1" anchor="ctr">
              <a:normAutofit fontScale="100000" lnSpcReduction="0"/>
            </a:bodyPr>
            <a:lstStyle>
              <a:lvl1pPr algn="ctr" defTabSz="1780032" rtl="0">
                <a:defRPr sz="4599">
                  <a:solidFill>
                    <a:srgbClr val="B92D5D"/>
                  </a:solidFill>
                  <a:latin typeface="Geeza Pro Bold"/>
                  <a:ea typeface="Geeza Pro Bold"/>
                  <a:cs typeface="Geeza Pro Bold"/>
                  <a:sym typeface="Geeza Pro Bold"/>
                </a:defRPr>
              </a:lvl1pPr>
            </a:lstStyle>
            <a:p>
              <a:pPr/>
              <a:r>
                <a:t>=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4CA9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IMG_3565.png" descr="IMG_356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7020" y="5914016"/>
            <a:ext cx="7066482" cy="70664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85" name="صورة 7" descr="صورة 7">
            <a:hlinkClick r:id="" invalidUrl="" action="ppaction://hlinkshowjump?jump=nextslide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rcRect l="17519" t="24754" r="19675" b="18517"/>
          <a:stretch>
            <a:fillRect/>
          </a:stretch>
        </p:blipFill>
        <p:spPr>
          <a:xfrm flipH="1" rot="16200000">
            <a:off x="21747039" y="11221345"/>
            <a:ext cx="1193801" cy="80728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6" name="IMG_9163.png" descr="IMG_916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790636" y="939667"/>
            <a:ext cx="11862995" cy="1099703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4CA9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" name="Group 7">
            <a:hlinkClick r:id="rId2" invalidUrl="" action="ppaction://hlinksldjump" tgtFrame="" tooltip="" history="1" highlightClick="0" endSnd="0"/>
          </p:cNvPr>
          <p:cNvGrpSpPr/>
          <p:nvPr/>
        </p:nvGrpSpPr>
        <p:grpSpPr>
          <a:xfrm>
            <a:off x="215876" y="11441735"/>
            <a:ext cx="1955801" cy="836558"/>
            <a:chOff x="-2" y="-2"/>
            <a:chExt cx="1955800" cy="836556"/>
          </a:xfrm>
        </p:grpSpPr>
        <p:sp>
          <p:nvSpPr>
            <p:cNvPr id="188" name="Freeform 9"/>
            <p:cNvSpPr/>
            <p:nvPr/>
          </p:nvSpPr>
          <p:spPr>
            <a:xfrm>
              <a:off x="-3" y="-3"/>
              <a:ext cx="1955801" cy="8365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cubicBezTo>
                    <a:pt x="21600" y="4868"/>
                    <a:pt x="19698" y="0"/>
                    <a:pt x="17312" y="0"/>
                  </a:cubicBezTo>
                  <a:lnTo>
                    <a:pt x="4107" y="0"/>
                  </a:lnTo>
                  <a:lnTo>
                    <a:pt x="4107" y="76"/>
                  </a:lnTo>
                  <a:cubicBezTo>
                    <a:pt x="1812" y="304"/>
                    <a:pt x="0" y="5020"/>
                    <a:pt x="0" y="10800"/>
                  </a:cubicBezTo>
                  <a:cubicBezTo>
                    <a:pt x="0" y="16580"/>
                    <a:pt x="1842" y="21296"/>
                    <a:pt x="4107" y="21524"/>
                  </a:cubicBezTo>
                  <a:lnTo>
                    <a:pt x="4107" y="21600"/>
                  </a:lnTo>
                  <a:lnTo>
                    <a:pt x="17312" y="21600"/>
                  </a:lnTo>
                  <a:cubicBezTo>
                    <a:pt x="19668" y="21600"/>
                    <a:pt x="21600" y="16732"/>
                    <a:pt x="21600" y="10800"/>
                  </a:cubicBezTo>
                  <a:close/>
                </a:path>
              </a:pathLst>
            </a:custGeom>
            <a:solidFill>
              <a:srgbClr val="3878D3"/>
            </a:solidFill>
            <a:ln w="12700" cap="flat">
              <a:noFill/>
              <a:miter lim="400000"/>
            </a:ln>
            <a:effectLst/>
          </p:spPr>
          <p:txBody>
            <a:bodyPr wrap="square" lIns="60957" tIns="60957" rIns="60957" bIns="60957" numCol="1" anchor="t">
              <a:noAutofit/>
            </a:bodyPr>
            <a:lstStyle/>
            <a:p>
              <a:pPr/>
            </a:p>
          </p:txBody>
        </p:sp>
        <p:sp>
          <p:nvSpPr>
            <p:cNvPr id="189" name="Freeform 11"/>
            <p:cNvSpPr/>
            <p:nvPr/>
          </p:nvSpPr>
          <p:spPr>
            <a:xfrm>
              <a:off x="591611" y="283926"/>
              <a:ext cx="750705" cy="2686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5" fill="norm" stroke="1" extrusionOk="0">
                  <a:moveTo>
                    <a:pt x="21280" y="9102"/>
                  </a:moveTo>
                  <a:lnTo>
                    <a:pt x="16571" y="323"/>
                  </a:lnTo>
                  <a:cubicBezTo>
                    <a:pt x="16251" y="-245"/>
                    <a:pt x="15840" y="-56"/>
                    <a:pt x="15611" y="829"/>
                  </a:cubicBezTo>
                  <a:cubicBezTo>
                    <a:pt x="15405" y="1713"/>
                    <a:pt x="15474" y="2850"/>
                    <a:pt x="15794" y="3481"/>
                  </a:cubicBezTo>
                  <a:lnTo>
                    <a:pt x="18651" y="8787"/>
                  </a:lnTo>
                  <a:lnTo>
                    <a:pt x="0" y="8787"/>
                  </a:lnTo>
                  <a:lnTo>
                    <a:pt x="0" y="12576"/>
                  </a:lnTo>
                  <a:lnTo>
                    <a:pt x="18651" y="12576"/>
                  </a:lnTo>
                  <a:lnTo>
                    <a:pt x="15794" y="17881"/>
                  </a:lnTo>
                  <a:cubicBezTo>
                    <a:pt x="15474" y="18450"/>
                    <a:pt x="15405" y="19650"/>
                    <a:pt x="15611" y="20534"/>
                  </a:cubicBezTo>
                  <a:cubicBezTo>
                    <a:pt x="15748" y="21102"/>
                    <a:pt x="15954" y="21355"/>
                    <a:pt x="16183" y="21355"/>
                  </a:cubicBezTo>
                  <a:cubicBezTo>
                    <a:pt x="16320" y="21355"/>
                    <a:pt x="16457" y="21229"/>
                    <a:pt x="16571" y="21039"/>
                  </a:cubicBezTo>
                  <a:lnTo>
                    <a:pt x="21303" y="12260"/>
                  </a:lnTo>
                  <a:cubicBezTo>
                    <a:pt x="21486" y="11881"/>
                    <a:pt x="21600" y="11313"/>
                    <a:pt x="21600" y="10681"/>
                  </a:cubicBezTo>
                  <a:cubicBezTo>
                    <a:pt x="21600" y="10050"/>
                    <a:pt x="21486" y="9481"/>
                    <a:pt x="21280" y="910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60957" tIns="60957" rIns="60957" bIns="60957" numCol="1" anchor="t">
              <a:noAutofit/>
            </a:bodyPr>
            <a:lstStyle/>
            <a:p>
              <a:pPr/>
            </a:p>
          </p:txBody>
        </p:sp>
      </p:grpSp>
      <p:pic>
        <p:nvPicPr>
          <p:cNvPr id="191" name="IMG_3564.png" descr="IMG_3564.png"/>
          <p:cNvPicPr>
            <a:picLocks noChangeAspect="1"/>
          </p:cNvPicPr>
          <p:nvPr/>
        </p:nvPicPr>
        <p:blipFill>
          <a:blip r:embed="rId3">
            <a:extLst/>
          </a:blip>
          <a:srcRect l="0" t="15938" r="0" b="0"/>
          <a:stretch>
            <a:fillRect/>
          </a:stretch>
        </p:blipFill>
        <p:spPr>
          <a:xfrm>
            <a:off x="19055892" y="9099776"/>
            <a:ext cx="5572161" cy="4683960"/>
          </a:xfrm>
          <a:prstGeom prst="rect">
            <a:avLst/>
          </a:prstGeom>
          <a:ln w="12700">
            <a:miter lim="400000"/>
          </a:ln>
        </p:spPr>
      </p:pic>
      <p:sp>
        <p:nvSpPr>
          <p:cNvPr id="192" name="مستطيل"/>
          <p:cNvSpPr/>
          <p:nvPr/>
        </p:nvSpPr>
        <p:spPr>
          <a:xfrm>
            <a:off x="9660421" y="9131526"/>
            <a:ext cx="3757471" cy="1426964"/>
          </a:xfrm>
          <a:prstGeom prst="rect">
            <a:avLst/>
          </a:prstGeom>
          <a:ln w="63500">
            <a:solidFill>
              <a:schemeClr val="accent2"/>
            </a:solidFill>
          </a:ln>
          <a:effectLst>
            <a:outerShdw sx="100000" sy="100000" kx="0" ky="0" algn="b" rotWithShape="0" blurRad="25400" dist="0" dir="5400000">
              <a:srgbClr val="000000">
                <a:alpha val="35000"/>
              </a:srgbClr>
            </a:outerShdw>
          </a:effectLst>
        </p:spPr>
        <p:txBody>
          <a:bodyPr lIns="60957" tIns="60957" rIns="60957" bIns="60957" anchor="ctr"/>
          <a:lstStyle/>
          <a:p>
            <a:pPr/>
          </a:p>
        </p:txBody>
      </p:sp>
      <p:pic>
        <p:nvPicPr>
          <p:cNvPr id="193" name="IMG_9163.png" descr="IMG_916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847495" y="862983"/>
            <a:ext cx="11862995" cy="1099703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7FA2D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IMG_3567.png" descr="IMG_356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6266" y="5541821"/>
            <a:ext cx="7428364" cy="742836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6" name="صورة 14" descr="صورة 14">
            <a:hlinkClick r:id="" invalidUrl="" action="ppaction://hlinkshowjump?jump=nextslide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rcRect l="17519" t="24754" r="19674" b="18517"/>
          <a:stretch>
            <a:fillRect/>
          </a:stretch>
        </p:blipFill>
        <p:spPr>
          <a:xfrm flipH="1" rot="16200000">
            <a:off x="21529955" y="2877590"/>
            <a:ext cx="1006262" cy="6804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97" name="IMG_9164.png" descr="IMG_9164.png"/>
          <p:cNvPicPr>
            <a:picLocks noChangeAspect="1"/>
          </p:cNvPicPr>
          <p:nvPr/>
        </p:nvPicPr>
        <p:blipFill>
          <a:blip r:embed="rId4">
            <a:extLst/>
          </a:blip>
          <a:srcRect l="0" t="3862" r="5299" b="6727"/>
          <a:stretch>
            <a:fillRect/>
          </a:stretch>
        </p:blipFill>
        <p:spPr>
          <a:xfrm>
            <a:off x="9128060" y="747044"/>
            <a:ext cx="13533291" cy="86274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circl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7FA2D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1" name="Group 11">
            <a:hlinkClick r:id="rId2" invalidUrl="" action="ppaction://hlinksldjump" tgtFrame="" tooltip="" history="1" highlightClick="0" endSnd="0"/>
          </p:cNvPr>
          <p:cNvGrpSpPr/>
          <p:nvPr/>
        </p:nvGrpSpPr>
        <p:grpSpPr>
          <a:xfrm>
            <a:off x="600572" y="11577208"/>
            <a:ext cx="1955801" cy="836557"/>
            <a:chOff x="-2" y="-2"/>
            <a:chExt cx="1955800" cy="836556"/>
          </a:xfrm>
        </p:grpSpPr>
        <p:sp>
          <p:nvSpPr>
            <p:cNvPr id="199" name="Freeform 13"/>
            <p:cNvSpPr/>
            <p:nvPr/>
          </p:nvSpPr>
          <p:spPr>
            <a:xfrm>
              <a:off x="-3" y="-3"/>
              <a:ext cx="1955801" cy="8365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cubicBezTo>
                    <a:pt x="21600" y="4868"/>
                    <a:pt x="19698" y="0"/>
                    <a:pt x="17312" y="0"/>
                  </a:cubicBezTo>
                  <a:lnTo>
                    <a:pt x="4107" y="0"/>
                  </a:lnTo>
                  <a:lnTo>
                    <a:pt x="4107" y="76"/>
                  </a:lnTo>
                  <a:cubicBezTo>
                    <a:pt x="1812" y="304"/>
                    <a:pt x="0" y="5020"/>
                    <a:pt x="0" y="10800"/>
                  </a:cubicBezTo>
                  <a:cubicBezTo>
                    <a:pt x="0" y="16580"/>
                    <a:pt x="1842" y="21296"/>
                    <a:pt x="4107" y="21524"/>
                  </a:cubicBezTo>
                  <a:lnTo>
                    <a:pt x="4107" y="21600"/>
                  </a:lnTo>
                  <a:lnTo>
                    <a:pt x="17312" y="21600"/>
                  </a:lnTo>
                  <a:cubicBezTo>
                    <a:pt x="19668" y="21600"/>
                    <a:pt x="21600" y="16732"/>
                    <a:pt x="21600" y="10800"/>
                  </a:cubicBezTo>
                  <a:close/>
                </a:path>
              </a:pathLst>
            </a:custGeom>
            <a:solidFill>
              <a:srgbClr val="F4B157"/>
            </a:solidFill>
            <a:ln w="12700" cap="flat">
              <a:noFill/>
              <a:miter lim="400000"/>
            </a:ln>
            <a:effectLst/>
          </p:spPr>
          <p:txBody>
            <a:bodyPr wrap="square" lIns="60957" tIns="60957" rIns="60957" bIns="60957" numCol="1" anchor="t">
              <a:noAutofit/>
            </a:bodyPr>
            <a:lstStyle/>
            <a:p>
              <a:pPr/>
            </a:p>
          </p:txBody>
        </p:sp>
        <p:sp>
          <p:nvSpPr>
            <p:cNvPr id="200" name="Freeform 15"/>
            <p:cNvSpPr/>
            <p:nvPr/>
          </p:nvSpPr>
          <p:spPr>
            <a:xfrm>
              <a:off x="591611" y="283926"/>
              <a:ext cx="750705" cy="2686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5" fill="norm" stroke="1" extrusionOk="0">
                  <a:moveTo>
                    <a:pt x="21280" y="9102"/>
                  </a:moveTo>
                  <a:lnTo>
                    <a:pt x="16571" y="323"/>
                  </a:lnTo>
                  <a:cubicBezTo>
                    <a:pt x="16251" y="-245"/>
                    <a:pt x="15840" y="-56"/>
                    <a:pt x="15611" y="829"/>
                  </a:cubicBezTo>
                  <a:cubicBezTo>
                    <a:pt x="15405" y="1713"/>
                    <a:pt x="15474" y="2850"/>
                    <a:pt x="15794" y="3481"/>
                  </a:cubicBezTo>
                  <a:lnTo>
                    <a:pt x="18651" y="8787"/>
                  </a:lnTo>
                  <a:lnTo>
                    <a:pt x="0" y="8787"/>
                  </a:lnTo>
                  <a:lnTo>
                    <a:pt x="0" y="12576"/>
                  </a:lnTo>
                  <a:lnTo>
                    <a:pt x="18651" y="12576"/>
                  </a:lnTo>
                  <a:lnTo>
                    <a:pt x="15794" y="17881"/>
                  </a:lnTo>
                  <a:cubicBezTo>
                    <a:pt x="15474" y="18450"/>
                    <a:pt x="15405" y="19650"/>
                    <a:pt x="15611" y="20534"/>
                  </a:cubicBezTo>
                  <a:cubicBezTo>
                    <a:pt x="15748" y="21102"/>
                    <a:pt x="15954" y="21355"/>
                    <a:pt x="16183" y="21355"/>
                  </a:cubicBezTo>
                  <a:cubicBezTo>
                    <a:pt x="16320" y="21355"/>
                    <a:pt x="16457" y="21229"/>
                    <a:pt x="16571" y="21039"/>
                  </a:cubicBezTo>
                  <a:lnTo>
                    <a:pt x="21303" y="12260"/>
                  </a:lnTo>
                  <a:cubicBezTo>
                    <a:pt x="21486" y="11881"/>
                    <a:pt x="21600" y="11313"/>
                    <a:pt x="21600" y="10681"/>
                  </a:cubicBezTo>
                  <a:cubicBezTo>
                    <a:pt x="21600" y="10050"/>
                    <a:pt x="21486" y="9481"/>
                    <a:pt x="21280" y="910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60957" tIns="60957" rIns="60957" bIns="60957" numCol="1" anchor="t">
              <a:noAutofit/>
            </a:bodyPr>
            <a:lstStyle/>
            <a:p>
              <a:pPr/>
            </a:p>
          </p:txBody>
        </p:sp>
      </p:grpSp>
      <p:pic>
        <p:nvPicPr>
          <p:cNvPr id="202" name="IMG_3568.png" descr="IMG_3568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878448" y="9517922"/>
            <a:ext cx="4411195" cy="4411194"/>
          </a:xfrm>
          <a:prstGeom prst="rect">
            <a:avLst/>
          </a:prstGeom>
          <a:ln w="12700">
            <a:miter lim="400000"/>
          </a:ln>
        </p:spPr>
      </p:pic>
      <p:pic>
        <p:nvPicPr>
          <p:cNvPr id="203" name="IMG_9164.png" descr="IMG_9164.png"/>
          <p:cNvPicPr>
            <a:picLocks noChangeAspect="1"/>
          </p:cNvPicPr>
          <p:nvPr/>
        </p:nvPicPr>
        <p:blipFill>
          <a:blip r:embed="rId4">
            <a:extLst/>
          </a:blip>
          <a:srcRect l="0" t="3862" r="5299" b="6727"/>
          <a:stretch>
            <a:fillRect/>
          </a:stretch>
        </p:blipFill>
        <p:spPr>
          <a:xfrm>
            <a:off x="14144026" y="775496"/>
            <a:ext cx="8928441" cy="5691834"/>
          </a:xfrm>
          <a:prstGeom prst="rect">
            <a:avLst/>
          </a:prstGeom>
          <a:ln w="12700">
            <a:miter lim="400000"/>
          </a:ln>
        </p:spPr>
      </p:pic>
      <p:sp>
        <p:nvSpPr>
          <p:cNvPr id="204" name="Google Shape;532;p34"/>
          <p:cNvSpPr txBox="1"/>
          <p:nvPr/>
        </p:nvSpPr>
        <p:spPr>
          <a:xfrm>
            <a:off x="3083608" y="6730750"/>
            <a:ext cx="16396266" cy="4671675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9" tIns="243799" rIns="243799" bIns="243799" anchor="ctr">
            <a:normAutofit fontScale="100000" lnSpcReduction="0"/>
          </a:bodyPr>
          <a:lstStyle/>
          <a:p>
            <a:pPr algn="r" defTabSz="2365248" rtl="0">
              <a:lnSpc>
                <a:spcPct val="125000"/>
              </a:lnSpc>
              <a:defRPr b="1" sz="4753">
                <a:solidFill>
                  <a:srgbClr val="99244F"/>
                </a:solidFill>
              </a:defRPr>
            </a:pPr>
            <a:r>
              <a:t>باستعمال التقدير لإيجاد إجابة معقولة</a:t>
            </a:r>
          </a:p>
          <a:p>
            <a:pPr algn="r" defTabSz="2365248" rtl="0">
              <a:lnSpc>
                <a:spcPct val="125000"/>
              </a:lnSpc>
              <a:defRPr b="1" sz="4753">
                <a:solidFill>
                  <a:srgbClr val="0056D6"/>
                </a:solidFill>
              </a:defRPr>
            </a:pPr>
            <a:r>
              <a:t>٨٣ ≈ ٨٠  ، ٧٧ ≈ ٨٠</a:t>
            </a:r>
          </a:p>
          <a:p>
            <a:pPr algn="r" defTabSz="2365248" rtl="0">
              <a:lnSpc>
                <a:spcPct val="125000"/>
              </a:lnSpc>
              <a:defRPr b="1" sz="4753">
                <a:solidFill>
                  <a:srgbClr val="0056D6"/>
                </a:solidFill>
              </a:defRPr>
            </a:pPr>
          </a:p>
          <a:p>
            <a:pPr algn="r" defTabSz="2365248" rtl="0">
              <a:lnSpc>
                <a:spcPct val="125000"/>
              </a:lnSpc>
              <a:defRPr b="1" sz="4753">
                <a:solidFill>
                  <a:srgbClr val="0056D6"/>
                </a:solidFill>
              </a:defRPr>
            </a:pPr>
            <a:r>
              <a:t>إذن مجموع المسافة التي قطعها عبد الله = ٨٠ + ٨٠ = ١٦٠  كيلومتراً تقريباً</a:t>
            </a:r>
          </a:p>
          <a:p>
            <a:pPr algn="r" defTabSz="2365248" rtl="0">
              <a:lnSpc>
                <a:spcPct val="125000"/>
              </a:lnSpc>
              <a:defRPr b="1" sz="4753">
                <a:solidFill>
                  <a:srgbClr val="99244F"/>
                </a:solidFill>
              </a:defRPr>
            </a:pPr>
            <a:r>
              <a:t>إذن التقدير الأكثر معقولية هو ١٦٠ كيلومتراً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pull dir="l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7EC1D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IMG_3570.png" descr="IMG_357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764" y="6533830"/>
            <a:ext cx="7182171" cy="7182170"/>
          </a:xfrm>
          <a:prstGeom prst="rect">
            <a:avLst/>
          </a:prstGeom>
          <a:ln w="12700">
            <a:miter lim="400000"/>
          </a:ln>
        </p:spPr>
      </p:pic>
      <p:pic>
        <p:nvPicPr>
          <p:cNvPr id="207" name="صورة 14" descr="صورة 14">
            <a:hlinkClick r:id="" invalidUrl="" action="ppaction://hlinkshowjump?jump=nextslide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rcRect l="17519" t="24754" r="19674" b="18517"/>
          <a:stretch>
            <a:fillRect/>
          </a:stretch>
        </p:blipFill>
        <p:spPr>
          <a:xfrm flipH="1" rot="16200000">
            <a:off x="21810446" y="3322819"/>
            <a:ext cx="975462" cy="659635"/>
          </a:xfrm>
          <a:prstGeom prst="rect">
            <a:avLst/>
          </a:prstGeom>
          <a:ln w="12700">
            <a:miter lim="400000"/>
          </a:ln>
        </p:spPr>
      </p:pic>
      <p:pic>
        <p:nvPicPr>
          <p:cNvPr id="208" name="IMG_9165.png" descr="IMG_9165.png"/>
          <p:cNvPicPr>
            <a:picLocks noChangeAspect="1"/>
          </p:cNvPicPr>
          <p:nvPr/>
        </p:nvPicPr>
        <p:blipFill>
          <a:blip r:embed="rId4">
            <a:extLst/>
          </a:blip>
          <a:srcRect l="4168" t="0" r="0" b="0"/>
          <a:stretch>
            <a:fillRect/>
          </a:stretch>
        </p:blipFill>
        <p:spPr>
          <a:xfrm>
            <a:off x="5769595" y="1152137"/>
            <a:ext cx="16858372" cy="641066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pull dir="l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7EC1D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2" name="Group 8">
            <a:hlinkClick r:id="rId2" invalidUrl="" action="ppaction://hlinksldjump" tgtFrame="" tooltip="" history="1" highlightClick="0" endSnd="0"/>
          </p:cNvPr>
          <p:cNvGrpSpPr/>
          <p:nvPr/>
        </p:nvGrpSpPr>
        <p:grpSpPr>
          <a:xfrm>
            <a:off x="600572" y="11441741"/>
            <a:ext cx="2373948" cy="1015412"/>
            <a:chOff x="-2" y="-2"/>
            <a:chExt cx="2373946" cy="1015410"/>
          </a:xfrm>
        </p:grpSpPr>
        <p:sp>
          <p:nvSpPr>
            <p:cNvPr id="210" name="Freeform 10"/>
            <p:cNvSpPr/>
            <p:nvPr/>
          </p:nvSpPr>
          <p:spPr>
            <a:xfrm>
              <a:off x="-3" y="-3"/>
              <a:ext cx="2373948" cy="10154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cubicBezTo>
                    <a:pt x="21600" y="4868"/>
                    <a:pt x="19698" y="0"/>
                    <a:pt x="17312" y="0"/>
                  </a:cubicBezTo>
                  <a:lnTo>
                    <a:pt x="4107" y="0"/>
                  </a:lnTo>
                  <a:lnTo>
                    <a:pt x="4107" y="76"/>
                  </a:lnTo>
                  <a:cubicBezTo>
                    <a:pt x="1812" y="304"/>
                    <a:pt x="0" y="5020"/>
                    <a:pt x="0" y="10800"/>
                  </a:cubicBezTo>
                  <a:cubicBezTo>
                    <a:pt x="0" y="16580"/>
                    <a:pt x="1842" y="21296"/>
                    <a:pt x="4107" y="21524"/>
                  </a:cubicBezTo>
                  <a:lnTo>
                    <a:pt x="4107" y="21600"/>
                  </a:lnTo>
                  <a:lnTo>
                    <a:pt x="17312" y="21600"/>
                  </a:lnTo>
                  <a:cubicBezTo>
                    <a:pt x="19668" y="21600"/>
                    <a:pt x="21600" y="16732"/>
                    <a:pt x="21600" y="10800"/>
                  </a:cubicBezTo>
                  <a:close/>
                </a:path>
              </a:pathLst>
            </a:custGeom>
            <a:solidFill>
              <a:srgbClr val="3878D3"/>
            </a:solidFill>
            <a:ln w="12700" cap="flat">
              <a:noFill/>
              <a:miter lim="400000"/>
            </a:ln>
            <a:effectLst/>
          </p:spPr>
          <p:txBody>
            <a:bodyPr wrap="square" lIns="60957" tIns="60957" rIns="60957" bIns="60957" numCol="1" anchor="t">
              <a:noAutofit/>
            </a:bodyPr>
            <a:lstStyle/>
            <a:p>
              <a:pPr/>
            </a:p>
          </p:txBody>
        </p:sp>
        <p:sp>
          <p:nvSpPr>
            <p:cNvPr id="211" name="Freeform 12"/>
            <p:cNvSpPr/>
            <p:nvPr/>
          </p:nvSpPr>
          <p:spPr>
            <a:xfrm>
              <a:off x="718096" y="344629"/>
              <a:ext cx="911205" cy="3260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5" fill="norm" stroke="1" extrusionOk="0">
                  <a:moveTo>
                    <a:pt x="21280" y="9102"/>
                  </a:moveTo>
                  <a:lnTo>
                    <a:pt x="16571" y="323"/>
                  </a:lnTo>
                  <a:cubicBezTo>
                    <a:pt x="16251" y="-245"/>
                    <a:pt x="15840" y="-56"/>
                    <a:pt x="15611" y="829"/>
                  </a:cubicBezTo>
                  <a:cubicBezTo>
                    <a:pt x="15405" y="1713"/>
                    <a:pt x="15474" y="2850"/>
                    <a:pt x="15794" y="3481"/>
                  </a:cubicBezTo>
                  <a:lnTo>
                    <a:pt x="18651" y="8787"/>
                  </a:lnTo>
                  <a:lnTo>
                    <a:pt x="0" y="8787"/>
                  </a:lnTo>
                  <a:lnTo>
                    <a:pt x="0" y="12576"/>
                  </a:lnTo>
                  <a:lnTo>
                    <a:pt x="18651" y="12576"/>
                  </a:lnTo>
                  <a:lnTo>
                    <a:pt x="15794" y="17881"/>
                  </a:lnTo>
                  <a:cubicBezTo>
                    <a:pt x="15474" y="18450"/>
                    <a:pt x="15405" y="19650"/>
                    <a:pt x="15611" y="20534"/>
                  </a:cubicBezTo>
                  <a:cubicBezTo>
                    <a:pt x="15748" y="21102"/>
                    <a:pt x="15954" y="21355"/>
                    <a:pt x="16183" y="21355"/>
                  </a:cubicBezTo>
                  <a:cubicBezTo>
                    <a:pt x="16320" y="21355"/>
                    <a:pt x="16457" y="21229"/>
                    <a:pt x="16571" y="21039"/>
                  </a:cubicBezTo>
                  <a:lnTo>
                    <a:pt x="21303" y="12260"/>
                  </a:lnTo>
                  <a:cubicBezTo>
                    <a:pt x="21486" y="11881"/>
                    <a:pt x="21600" y="11313"/>
                    <a:pt x="21600" y="10681"/>
                  </a:cubicBezTo>
                  <a:cubicBezTo>
                    <a:pt x="21600" y="10050"/>
                    <a:pt x="21486" y="9481"/>
                    <a:pt x="21280" y="910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60957" tIns="60957" rIns="60957" bIns="60957" numCol="1" anchor="t">
              <a:noAutofit/>
            </a:bodyPr>
            <a:lstStyle/>
            <a:p>
              <a:pPr/>
            </a:p>
          </p:txBody>
        </p:sp>
      </p:grpSp>
      <p:pic>
        <p:nvPicPr>
          <p:cNvPr id="213" name="IMG_3571.png" descr="IMG_357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375178" y="9971657"/>
            <a:ext cx="3744344" cy="3744344"/>
          </a:xfrm>
          <a:prstGeom prst="rect">
            <a:avLst/>
          </a:prstGeom>
          <a:ln w="12700">
            <a:miter lim="400000"/>
          </a:ln>
        </p:spPr>
      </p:pic>
      <p:pic>
        <p:nvPicPr>
          <p:cNvPr id="214" name="IMG_9165.png" descr="IMG_9165.png"/>
          <p:cNvPicPr>
            <a:picLocks noChangeAspect="1"/>
          </p:cNvPicPr>
          <p:nvPr/>
        </p:nvPicPr>
        <p:blipFill>
          <a:blip r:embed="rId4">
            <a:extLst/>
          </a:blip>
          <a:srcRect l="4168" t="0" r="0" b="0"/>
          <a:stretch>
            <a:fillRect/>
          </a:stretch>
        </p:blipFill>
        <p:spPr>
          <a:xfrm>
            <a:off x="7622951" y="1152137"/>
            <a:ext cx="15005016" cy="5705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15" name="IMG_9165.png" descr="IMG_9165.png"/>
          <p:cNvPicPr>
            <a:picLocks noChangeAspect="1"/>
          </p:cNvPicPr>
          <p:nvPr/>
        </p:nvPicPr>
        <p:blipFill>
          <a:blip r:embed="rId4">
            <a:extLst/>
          </a:blip>
          <a:srcRect l="75802" t="36028" r="1074" b="13905"/>
          <a:stretch>
            <a:fillRect/>
          </a:stretch>
        </p:blipFill>
        <p:spPr>
          <a:xfrm rot="10800000">
            <a:off x="10381750" y="7114917"/>
            <a:ext cx="3620397" cy="2856741"/>
          </a:xfrm>
          <a:prstGeom prst="rect">
            <a:avLst/>
          </a:prstGeom>
          <a:ln w="12700">
            <a:miter lim="400000"/>
          </a:ln>
        </p:spPr>
      </p:pic>
      <p:sp>
        <p:nvSpPr>
          <p:cNvPr id="216" name="Google Shape;532;p34"/>
          <p:cNvSpPr txBox="1"/>
          <p:nvPr/>
        </p:nvSpPr>
        <p:spPr>
          <a:xfrm>
            <a:off x="13506485" y="7331839"/>
            <a:ext cx="4458646" cy="209901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9" tIns="243799" rIns="243799" bIns="243799" anchor="ctr">
            <a:normAutofit fontScale="100000" lnSpcReduction="0"/>
          </a:bodyPr>
          <a:lstStyle>
            <a:lvl1pPr algn="r" defTabSz="2438400" rtl="0">
              <a:lnSpc>
                <a:spcPct val="125000"/>
              </a:lnSpc>
              <a:defRPr b="1" sz="4900">
                <a:solidFill>
                  <a:srgbClr val="99244F"/>
                </a:solidFill>
              </a:defRPr>
            </a:lvl1pPr>
          </a:lstStyle>
          <a:p>
            <a:pPr/>
            <a:r>
              <a:t>الشكل التالي هو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25400" dist="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25400" dist="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25400" dist="0" dir="540000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63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25400" dist="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60957" tIns="60957" rIns="60957" bIns="60957" numCol="1" spcCol="38100" rtlCol="0" anchor="ctr" upright="0">
        <a:spAutoFit/>
      </a:bodyPr>
      <a:lstStyle>
        <a:defPPr marL="0" marR="0" indent="0" algn="l" defTabSz="12192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63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25400" dist="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60957" tIns="60957" rIns="60957" bIns="60957" numCol="1" spcCol="38100" rtlCol="0" anchor="t" upright="0">
        <a:spAutoFit/>
      </a:bodyPr>
      <a:lstStyle>
        <a:defPPr marL="0" marR="0" indent="0" algn="l" defTabSz="12192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25400" dist="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25400" dist="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25400" dist="0" dir="540000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63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25400" dist="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60957" tIns="60957" rIns="60957" bIns="60957" numCol="1" spcCol="38100" rtlCol="0" anchor="ctr" upright="0">
        <a:spAutoFit/>
      </a:bodyPr>
      <a:lstStyle>
        <a:defPPr marL="0" marR="0" indent="0" algn="l" defTabSz="12192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63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25400" dist="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60957" tIns="60957" rIns="60957" bIns="60957" numCol="1" spcCol="38100" rtlCol="0" anchor="t" upright="0">
        <a:spAutoFit/>
      </a:bodyPr>
      <a:lstStyle>
        <a:defPPr marL="0" marR="0" indent="0" algn="l" defTabSz="12192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