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84" r:id="rId3"/>
    <p:sldId id="382" r:id="rId4"/>
    <p:sldId id="383" r:id="rId5"/>
    <p:sldId id="38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76" d="100"/>
          <a:sy n="76" d="100"/>
        </p:scale>
        <p:origin x="-102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02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3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05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96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48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8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372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5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358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35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173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7C7F-318B-4A16-A846-09ABC0B855C1}" type="datetimeFigureOut">
              <a:rPr lang="ar-SA" smtClean="0"/>
              <a:t>16/08/1444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FF41-A664-40F8-9954-AF88CD4129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764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D9D0144-F9D2-B415-65E0-72739C01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00" y="675697"/>
            <a:ext cx="7507978" cy="49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6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BE908E1-84DB-A36B-BC01-DF071530B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3092" r="12500" b="17729"/>
          <a:stretch/>
        </p:blipFill>
        <p:spPr>
          <a:xfrm>
            <a:off x="318053" y="1172817"/>
            <a:ext cx="8696739" cy="4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700FD758-39BC-FFFC-CB80-76DE431E2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t="8841" r="12609" b="2656"/>
          <a:stretch/>
        </p:blipFill>
        <p:spPr>
          <a:xfrm>
            <a:off x="266579" y="467140"/>
            <a:ext cx="8778030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DB9AC29-3264-714E-4177-559F8577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t="6328" r="16956" b="10386"/>
          <a:stretch/>
        </p:blipFill>
        <p:spPr>
          <a:xfrm>
            <a:off x="257726" y="184669"/>
            <a:ext cx="8697431" cy="63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6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C182F1E-C7FB-B91C-226E-B5E75BAA3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6" t="9420" r="12826" b="39758"/>
          <a:stretch/>
        </p:blipFill>
        <p:spPr>
          <a:xfrm>
            <a:off x="154056" y="755375"/>
            <a:ext cx="8835887" cy="56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9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besho e</dc:creator>
  <cp:lastModifiedBy>pc</cp:lastModifiedBy>
  <cp:revision>2</cp:revision>
  <dcterms:created xsi:type="dcterms:W3CDTF">2023-01-18T19:09:01Z</dcterms:created>
  <dcterms:modified xsi:type="dcterms:W3CDTF">2023-03-07T22:41:26Z</dcterms:modified>
</cp:coreProperties>
</file>