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87" r:id="rId4"/>
    <p:sldId id="289" r:id="rId5"/>
    <p:sldId id="295" r:id="rId6"/>
    <p:sldId id="293" r:id="rId7"/>
    <p:sldId id="291" r:id="rId8"/>
    <p:sldId id="292" r:id="rId9"/>
    <p:sldId id="290" r:id="rId10"/>
    <p:sldId id="300" r:id="rId11"/>
    <p:sldId id="294" r:id="rId12"/>
    <p:sldId id="321" r:id="rId13"/>
    <p:sldId id="311" r:id="rId14"/>
    <p:sldId id="312" r:id="rId15"/>
    <p:sldId id="313" r:id="rId16"/>
    <p:sldId id="314" r:id="rId17"/>
    <p:sldId id="317" r:id="rId18"/>
    <p:sldId id="316" r:id="rId19"/>
    <p:sldId id="320" r:id="rId20"/>
    <p:sldId id="275" r:id="rId21"/>
    <p:sldId id="285" r:id="rId22"/>
    <p:sldId id="309" r:id="rId23"/>
  </p:sldIdLst>
  <p:sldSz cx="9144000" cy="5143500" type="screen16x9"/>
  <p:notesSz cx="6858000" cy="9144000"/>
  <p:custDataLst>
    <p:tags r:id="rId25"/>
  </p:custDataLst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C"/>
    <a:srgbClr val="FEF8BE"/>
    <a:srgbClr val="8F824E"/>
    <a:srgbClr val="F6C2D7"/>
    <a:srgbClr val="6F2B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81" autoAdjust="0"/>
    <p:restoredTop sz="94660"/>
  </p:normalViewPr>
  <p:slideViewPr>
    <p:cSldViewPr snapToGrid="0">
      <p:cViewPr varScale="1">
        <p:scale>
          <a:sx n="80" d="100"/>
          <a:sy n="80" d="100"/>
        </p:scale>
        <p:origin x="1196" y="-140"/>
      </p:cViewPr>
      <p:guideLst/>
    </p:cSldViewPr>
  </p:slideViewPr>
  <p:notesTextViewPr>
    <p:cViewPr>
      <p:scale>
        <a:sx n="25" d="100"/>
        <a:sy n="25" d="100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648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5462058"/>
      </p:ext>
    </p:extLst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862240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262997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962153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2153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2153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20 Segments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3549B328-75EF-4903-B932-E7F60FD8E0DE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0551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8405556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58025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209032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0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626755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9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814120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8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949640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7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2555261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6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5478778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117226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6523089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2727460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3167068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969822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418439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0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471143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9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369097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8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59124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510189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0652271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176092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051753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0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4971946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643976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660134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123866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xfrm>
            <a:off x="311698" y="2150848"/>
            <a:ext cx="8520603" cy="841802"/>
          </a:xfrm>
          <a:prstGeom prst="rect">
            <a:avLst/>
          </a:prstGeom>
        </p:spPr>
        <p:txBody>
          <a:bodyPr anchor="ctr"/>
          <a:lstStyle>
            <a:lvl1pPr algn="ctr">
              <a:defRPr sz="3600"/>
            </a:lvl1pPr>
          </a:lstStyle>
          <a:p>
            <a:r>
              <a:t>نص العنوان</a:t>
            </a:r>
          </a:p>
        </p:txBody>
      </p:sp>
      <p:sp>
        <p:nvSpPr>
          <p:cNvPr id="2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29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8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311698" y="1152475"/>
            <a:ext cx="3999903" cy="3416400"/>
          </a:xfrm>
          <a:prstGeom prst="rect">
            <a:avLst/>
          </a:prstGeom>
        </p:spPr>
        <p:txBody>
          <a:bodyPr/>
          <a:lstStyle>
            <a:lvl1pPr indent="-317500">
              <a:buSzPts val="1400"/>
              <a:defRPr sz="1400"/>
            </a:lvl1pPr>
            <a:lvl2pPr marL="965200" indent="-355600">
              <a:buSzPts val="1400"/>
              <a:defRPr sz="1400"/>
            </a:lvl2pPr>
            <a:lvl3pPr marL="1422400" indent="-355600">
              <a:buSzPts val="1400"/>
              <a:defRPr sz="1400"/>
            </a:lvl3pPr>
            <a:lvl4pPr marL="1879600" indent="-355600">
              <a:buSzPts val="1400"/>
              <a:defRPr sz="1400"/>
            </a:lvl4pPr>
            <a:lvl5pPr marL="2336800" indent="-355600">
              <a:buSzPts val="1400"/>
              <a:defRPr sz="1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" name="Google Shape;23;p7"/>
          <p:cNvSpPr txBox="1">
            <a:spLocks noGrp="1"/>
          </p:cNvSpPr>
          <p:nvPr>
            <p:ph type="body" sz="half" idx="21"/>
          </p:nvPr>
        </p:nvSpPr>
        <p:spPr>
          <a:xfrm>
            <a:off x="4832398" y="1152475"/>
            <a:ext cx="3999903" cy="3416400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  <a:endParaRPr/>
          </a:p>
        </p:txBody>
      </p:sp>
      <p:sp>
        <p:nvSpPr>
          <p:cNvPr id="4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نص العنوان"/>
          <p:cNvSpPr txBox="1">
            <a:spLocks noGrp="1"/>
          </p:cNvSpPr>
          <p:nvPr>
            <p:ph type="title"/>
          </p:nvPr>
        </p:nvSpPr>
        <p:spPr>
          <a:xfrm>
            <a:off x="311698" y="555600"/>
            <a:ext cx="2808003" cy="7557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t>نص العنوان</a:t>
            </a:r>
          </a:p>
        </p:txBody>
      </p:sp>
      <p:sp>
        <p:nvSpPr>
          <p:cNvPr id="56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1389598"/>
            <a:ext cx="2808003" cy="3179403"/>
          </a:xfrm>
          <a:prstGeom prst="rect">
            <a:avLst/>
          </a:prstGeom>
        </p:spPr>
        <p:txBody>
          <a:bodyPr/>
          <a:lstStyle>
            <a:lvl1pPr indent="-304800">
              <a:buSzPts val="1200"/>
              <a:defRPr sz="1200"/>
            </a:lvl1pPr>
            <a:lvl2pPr marL="914400" indent="-304800">
              <a:buSzPts val="1200"/>
              <a:defRPr sz="1200"/>
            </a:lvl2pPr>
            <a:lvl3pPr marL="1371600" indent="-304800">
              <a:buSzPts val="1200"/>
              <a:defRPr sz="1200"/>
            </a:lvl3pPr>
            <a:lvl4pPr marL="1828800" indent="-304800">
              <a:buSzPts val="1200"/>
              <a:defRPr sz="1200"/>
            </a:lvl4pPr>
            <a:lvl5pPr marL="2286000" indent="-304800">
              <a:buSzPts val="1200"/>
              <a:defRPr sz="12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نص العنوان"/>
          <p:cNvSpPr txBox="1">
            <a:spLocks noGrp="1"/>
          </p:cNvSpPr>
          <p:nvPr>
            <p:ph type="title"/>
          </p:nvPr>
        </p:nvSpPr>
        <p:spPr>
          <a:xfrm>
            <a:off x="490250" y="450148"/>
            <a:ext cx="6367801" cy="4090803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t>نص العنوان</a:t>
            </a:r>
          </a:p>
        </p:txBody>
      </p:sp>
      <p:sp>
        <p:nvSpPr>
          <p:cNvPr id="6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36;p11"/>
          <p:cNvSpPr/>
          <p:nvPr/>
        </p:nvSpPr>
        <p:spPr>
          <a:xfrm>
            <a:off x="4572000" y="-126"/>
            <a:ext cx="4572000" cy="5143503"/>
          </a:xfrm>
          <a:prstGeom prst="rect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3" name="نص العنوان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2"/>
          </a:xfrm>
          <a:prstGeom prst="rect">
            <a:avLst/>
          </a:prstGeom>
        </p:spPr>
        <p:txBody>
          <a:bodyPr anchor="b"/>
          <a:lstStyle>
            <a:lvl1pPr algn="ctr">
              <a:defRPr sz="4200"/>
            </a:lvl1pPr>
          </a:lstStyle>
          <a:p>
            <a:r>
              <a:t>نص العنوان</a:t>
            </a:r>
          </a:p>
        </p:txBody>
      </p:sp>
      <p:sp>
        <p:nvSpPr>
          <p:cNvPr id="74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265500" y="2803075"/>
            <a:ext cx="4045200" cy="1235101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1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1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5" name="Google Shape;39;p11"/>
          <p:cNvSpPr txBox="1">
            <a:spLocks noGrp="1"/>
          </p:cNvSpPr>
          <p:nvPr>
            <p:ph type="body" sz="half" idx="21"/>
          </p:nvPr>
        </p:nvSpPr>
        <p:spPr>
          <a:xfrm>
            <a:off x="4939500" y="724074"/>
            <a:ext cx="3837000" cy="3695102"/>
          </a:xfrm>
          <a:prstGeom prst="rect">
            <a:avLst/>
          </a:prstGeom>
        </p:spPr>
        <p:txBody>
          <a:bodyPr anchor="ctr"/>
          <a:lstStyle/>
          <a:p>
            <a:pPr rtl="0">
              <a:defRPr/>
            </a:pPr>
            <a:endParaRPr/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9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5881865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xx%"/>
          <p:cNvSpPr txBox="1">
            <a:spLocks noGrp="1"/>
          </p:cNvSpPr>
          <p:nvPr>
            <p:ph type="title" hasCustomPrompt="1"/>
          </p:nvPr>
        </p:nvSpPr>
        <p:spPr>
          <a:xfrm>
            <a:off x="311698" y="1106125"/>
            <a:ext cx="8520603" cy="1963500"/>
          </a:xfrm>
          <a:prstGeom prst="rect">
            <a:avLst/>
          </a:prstGeom>
        </p:spPr>
        <p:txBody>
          <a:bodyPr anchor="b"/>
          <a:lstStyle>
            <a:lvl1pPr algn="ctr">
              <a:defRPr sz="12000"/>
            </a:lvl1pPr>
          </a:lstStyle>
          <a:p>
            <a:r>
              <a:t>xx%</a:t>
            </a:r>
          </a:p>
        </p:txBody>
      </p:sp>
      <p:sp>
        <p:nvSpPr>
          <p:cNvPr id="92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311698" y="3152225"/>
            <a:ext cx="8520603" cy="1300800"/>
          </a:xfrm>
          <a:prstGeom prst="rect">
            <a:avLst/>
          </a:prstGeom>
        </p:spPr>
        <p:txBody>
          <a:bodyPr/>
          <a:lstStyle>
            <a:lvl1pPr algn="ctr"/>
            <a:lvl2pPr algn="ctr"/>
            <a:lvl3pPr algn="ctr"/>
            <a:lvl4pPr algn="ctr"/>
            <a:lvl5pPr algn="ctr"/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A7B9EBE6-6D77-4067-98B9-94ABAB153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64141-0A45-4BD6-8269-D6317656AC72}" type="datetimeFigureOut">
              <a:rPr lang="ar-SA" smtClean="0"/>
              <a:t>24/07/42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BB6F4190-1E24-4F38-B319-A829AF751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D430F326-C73B-441E-A356-AD272A35F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AC09D7-F162-4AA5-BFDB-76BCFDFE875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0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8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621710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7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5956816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6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258077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315122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027825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311698" y="445025"/>
            <a:ext cx="8520603" cy="57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311698" y="1152475"/>
            <a:ext cx="8520603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3" tIns="91423" rIns="91423" bIns="91423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8692036" y="4700820"/>
            <a:ext cx="329122" cy="318394"/>
          </a:xfrm>
          <a:prstGeom prst="rect">
            <a:avLst/>
          </a:prstGeom>
          <a:ln w="12700">
            <a:miter lim="400000"/>
          </a:ln>
        </p:spPr>
        <p:txBody>
          <a:bodyPr wrap="none" lIns="91423" tIns="91423" rIns="91423" bIns="91423" anchor="ctr">
            <a:spAutoFit/>
          </a:bodyPr>
          <a:lstStyle>
            <a:lvl1pPr algn="r">
              <a:defRPr sz="1000">
                <a:solidFill>
                  <a:srgbClr val="58585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1" r:id="rId2"/>
    <p:sldLayoutId id="2147483690" r:id="rId3"/>
    <p:sldLayoutId id="2147483689" r:id="rId4"/>
    <p:sldLayoutId id="2147483688" r:id="rId5"/>
    <p:sldLayoutId id="2147483687" r:id="rId6"/>
    <p:sldLayoutId id="2147483686" r:id="rId7"/>
    <p:sldLayoutId id="2147483685" r:id="rId8"/>
    <p:sldLayoutId id="2147483684" r:id="rId9"/>
    <p:sldLayoutId id="2147483683" r:id="rId10"/>
    <p:sldLayoutId id="2147483682" r:id="rId11"/>
    <p:sldLayoutId id="2147483681" r:id="rId12"/>
    <p:sldLayoutId id="2147483680" r:id="rId13"/>
    <p:sldLayoutId id="2147483679" r:id="rId14"/>
    <p:sldLayoutId id="2147483678" r:id="rId15"/>
    <p:sldLayoutId id="2147483677" r:id="rId16"/>
    <p:sldLayoutId id="2147483676" r:id="rId17"/>
    <p:sldLayoutId id="2147483675" r:id="rId18"/>
    <p:sldLayoutId id="2147483674" r:id="rId19"/>
    <p:sldLayoutId id="2147483673" r:id="rId20"/>
    <p:sldLayoutId id="2147483672" r:id="rId21"/>
    <p:sldLayoutId id="2147483671" r:id="rId22"/>
    <p:sldLayoutId id="2147483670" r:id="rId23"/>
    <p:sldLayoutId id="2147483669" r:id="rId24"/>
    <p:sldLayoutId id="2147483668" r:id="rId25"/>
    <p:sldLayoutId id="2147483667" r:id="rId26"/>
    <p:sldLayoutId id="2147483666" r:id="rId27"/>
    <p:sldLayoutId id="2147483665" r:id="rId28"/>
    <p:sldLayoutId id="2147483664" r:id="rId29"/>
    <p:sldLayoutId id="2147483663" r:id="rId30"/>
    <p:sldLayoutId id="2147483662" r:id="rId31"/>
    <p:sldLayoutId id="2147483661" r:id="rId32"/>
    <p:sldLayoutId id="2147483650" r:id="rId33"/>
    <p:sldLayoutId id="2147483651" r:id="rId34"/>
    <p:sldLayoutId id="2147483652" r:id="rId35"/>
    <p:sldLayoutId id="2147483653" r:id="rId36"/>
    <p:sldLayoutId id="2147483654" r:id="rId37"/>
    <p:sldLayoutId id="2147483655" r:id="rId38"/>
    <p:sldLayoutId id="2147483656" r:id="rId39"/>
    <p:sldLayoutId id="2147483658" r:id="rId40"/>
    <p:sldLayoutId id="2147483659" r:id="rId41"/>
    <p:sldLayoutId id="2147483660" r:id="rId42"/>
  </p:sldLayoutIdLst>
  <p:transition spd="med"/>
  <p:txStyles>
    <p:titleStyle>
      <a:lvl1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1pPr>
      <a:lvl2pPr marL="1005114" marR="0" indent="-408213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2pPr>
      <a:lvl3pPr marL="14623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3pPr>
      <a:lvl4pPr marL="19195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4pPr>
      <a:lvl5pPr marL="23767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5pPr>
      <a:lvl6pPr marL="2833914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6pPr>
      <a:lvl7pPr marL="3291113" marR="0" indent="-408214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7pPr>
      <a:lvl8pPr marL="3748313" marR="0" indent="-408213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8pPr>
      <a:lvl9pPr marL="4205513" marR="0" indent="-408213" algn="l" defTabSz="914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585858"/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rgbClr val="585858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2" Type="http://schemas.openxmlformats.org/officeDocument/2006/relationships/video" Target="../media/media1.mp4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4.png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slide" Target="slide21.xml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5" Type="http://schemas.openxmlformats.org/officeDocument/2006/relationships/image" Target="../media/image44.png"/><Relationship Id="rId2" Type="http://schemas.openxmlformats.org/officeDocument/2006/relationships/video" Target="../media/media2.MP4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24" Type="http://schemas.openxmlformats.org/officeDocument/2006/relationships/image" Target="../media/image28.png"/><Relationship Id="rId5" Type="http://schemas.openxmlformats.org/officeDocument/2006/relationships/image" Target="../media/image2.png"/><Relationship Id="rId15" Type="http://schemas.openxmlformats.org/officeDocument/2006/relationships/image" Target="../media/image16.png"/><Relationship Id="rId23" Type="http://schemas.openxmlformats.org/officeDocument/2006/relationships/slide" Target="slide21.xml"/><Relationship Id="rId10" Type="http://schemas.openxmlformats.org/officeDocument/2006/relationships/image" Target="../media/image11.png"/><Relationship Id="rId19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28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3.png"/><Relationship Id="rId25" Type="http://schemas.openxmlformats.org/officeDocument/2006/relationships/image" Target="../media/image47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46.png"/><Relationship Id="rId5" Type="http://schemas.openxmlformats.org/officeDocument/2006/relationships/image" Target="../media/image8.png"/><Relationship Id="rId15" Type="http://schemas.openxmlformats.org/officeDocument/2006/relationships/image" Target="../media/image19.png"/><Relationship Id="rId23" Type="http://schemas.openxmlformats.org/officeDocument/2006/relationships/image" Target="../media/image45.png"/><Relationship Id="rId10" Type="http://schemas.openxmlformats.org/officeDocument/2006/relationships/image" Target="../media/image13.png"/><Relationship Id="rId19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Relationship Id="rId22" Type="http://schemas.openxmlformats.org/officeDocument/2006/relationships/slide" Target="slide2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45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20" Type="http://schemas.openxmlformats.org/officeDocument/2006/relationships/slide" Target="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50.png"/><Relationship Id="rId5" Type="http://schemas.openxmlformats.org/officeDocument/2006/relationships/image" Target="../media/image8.png"/><Relationship Id="rId15" Type="http://schemas.openxmlformats.org/officeDocument/2006/relationships/image" Target="../media/image19.png"/><Relationship Id="rId23" Type="http://schemas.openxmlformats.org/officeDocument/2006/relationships/image" Target="../media/image49.png"/><Relationship Id="rId10" Type="http://schemas.openxmlformats.org/officeDocument/2006/relationships/image" Target="../media/image13.png"/><Relationship Id="rId19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Relationship Id="rId22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3.png"/><Relationship Id="rId26" Type="http://schemas.openxmlformats.org/officeDocument/2006/relationships/image" Target="file:///C:\Program%20Files\Inknoe%20ClassPoint\Images\short_answer_without%20result_default.png" TargetMode="External"/><Relationship Id="rId3" Type="http://schemas.openxmlformats.org/officeDocument/2006/relationships/image" Target="../media/image1.png"/><Relationship Id="rId21" Type="http://schemas.openxmlformats.org/officeDocument/2006/relationships/image" Target="../media/image28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21.png"/><Relationship Id="rId25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9.png"/><Relationship Id="rId20" Type="http://schemas.openxmlformats.org/officeDocument/2006/relationships/image" Target="../media/image43.png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51.png"/><Relationship Id="rId5" Type="http://schemas.openxmlformats.org/officeDocument/2006/relationships/image" Target="../media/image3.png"/><Relationship Id="rId15" Type="http://schemas.openxmlformats.org/officeDocument/2006/relationships/image" Target="../media/image18.png"/><Relationship Id="rId23" Type="http://schemas.openxmlformats.org/officeDocument/2006/relationships/image" Target="../media/image28.png"/><Relationship Id="rId10" Type="http://schemas.openxmlformats.org/officeDocument/2006/relationships/image" Target="../media/image12.png"/><Relationship Id="rId19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slide" Target="slide2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53.png"/><Relationship Id="rId5" Type="http://schemas.openxmlformats.org/officeDocument/2006/relationships/image" Target="../media/image8.png"/><Relationship Id="rId15" Type="http://schemas.openxmlformats.org/officeDocument/2006/relationships/image" Target="../media/image19.png"/><Relationship Id="rId23" Type="http://schemas.openxmlformats.org/officeDocument/2006/relationships/image" Target="../media/image28.png"/><Relationship Id="rId10" Type="http://schemas.openxmlformats.org/officeDocument/2006/relationships/image" Target="../media/image13.png"/><Relationship Id="rId19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Relationship Id="rId22" Type="http://schemas.openxmlformats.org/officeDocument/2006/relationships/slide" Target="slide2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9.png"/><Relationship Id="rId25" Type="http://schemas.openxmlformats.org/officeDocument/2006/relationships/image" Target="../media/image54.png"/><Relationship Id="rId2" Type="http://schemas.openxmlformats.org/officeDocument/2006/relationships/video" Target="../media/media3.MP4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microsoft.com/office/2007/relationships/media" Target="../media/media3.MP4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24" Type="http://schemas.openxmlformats.org/officeDocument/2006/relationships/image" Target="../media/image28.png"/><Relationship Id="rId5" Type="http://schemas.openxmlformats.org/officeDocument/2006/relationships/image" Target="../media/image2.png"/><Relationship Id="rId15" Type="http://schemas.openxmlformats.org/officeDocument/2006/relationships/image" Target="../media/image16.png"/><Relationship Id="rId23" Type="http://schemas.openxmlformats.org/officeDocument/2006/relationships/slide" Target="slide21.xml"/><Relationship Id="rId10" Type="http://schemas.openxmlformats.org/officeDocument/2006/relationships/image" Target="../media/image11.png"/><Relationship Id="rId19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55.png"/><Relationship Id="rId5" Type="http://schemas.openxmlformats.org/officeDocument/2006/relationships/image" Target="../media/image8.png"/><Relationship Id="rId15" Type="http://schemas.openxmlformats.org/officeDocument/2006/relationships/image" Target="../media/image19.png"/><Relationship Id="rId23" Type="http://schemas.openxmlformats.org/officeDocument/2006/relationships/image" Target="../media/image28.png"/><Relationship Id="rId10" Type="http://schemas.openxmlformats.org/officeDocument/2006/relationships/image" Target="../media/image13.png"/><Relationship Id="rId19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Relationship Id="rId22" Type="http://schemas.openxmlformats.org/officeDocument/2006/relationships/slide" Target="slide2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3.png"/><Relationship Id="rId26" Type="http://schemas.openxmlformats.org/officeDocument/2006/relationships/slide" Target="slide22.xml"/><Relationship Id="rId3" Type="http://schemas.openxmlformats.org/officeDocument/2006/relationships/image" Target="../media/image1.png"/><Relationship Id="rId21" Type="http://schemas.openxmlformats.org/officeDocument/2006/relationships/image" Target="../media/image28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9.png"/><Relationship Id="rId20" Type="http://schemas.openxmlformats.org/officeDocument/2006/relationships/image" Target="../media/image43.png"/><Relationship Id="rId29" Type="http://schemas.openxmlformats.org/officeDocument/2006/relationships/image" Target="../media/image57.png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8.png"/><Relationship Id="rId5" Type="http://schemas.openxmlformats.org/officeDocument/2006/relationships/image" Target="../media/image3.png"/><Relationship Id="rId15" Type="http://schemas.openxmlformats.org/officeDocument/2006/relationships/image" Target="../media/image18.png"/><Relationship Id="rId23" Type="http://schemas.openxmlformats.org/officeDocument/2006/relationships/slide" Target="slide21.xml"/><Relationship Id="rId28" Type="http://schemas.openxmlformats.org/officeDocument/2006/relationships/image" Target="../media/image56.png"/><Relationship Id="rId10" Type="http://schemas.openxmlformats.org/officeDocument/2006/relationships/image" Target="../media/image12.png"/><Relationship Id="rId19" Type="http://schemas.openxmlformats.org/officeDocument/2006/relationships/image" Target="../media/image22.png"/><Relationship Id="rId31" Type="http://schemas.openxmlformats.org/officeDocument/2006/relationships/image" Target="../media/image58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7" Type="http://schemas.openxmlformats.org/officeDocument/2006/relationships/image" Target="../media/image29.png"/><Relationship Id="rId30" Type="http://schemas.openxmlformats.org/officeDocument/2006/relationships/image" Target="file:///C:\Program%20Files\Inknoe%20ClassPoint\Images\multiple_choice_without%20result_default_cm.png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59.png"/><Relationship Id="rId5" Type="http://schemas.openxmlformats.org/officeDocument/2006/relationships/image" Target="../media/image8.png"/><Relationship Id="rId15" Type="http://schemas.openxmlformats.org/officeDocument/2006/relationships/image" Target="../media/image19.png"/><Relationship Id="rId23" Type="http://schemas.openxmlformats.org/officeDocument/2006/relationships/image" Target="../media/image28.png"/><Relationship Id="rId10" Type="http://schemas.openxmlformats.org/officeDocument/2006/relationships/image" Target="../media/image13.png"/><Relationship Id="rId19" Type="http://schemas.openxmlformats.org/officeDocument/2006/relationships/image" Target="../media/image43.png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Relationship Id="rId22" Type="http://schemas.openxmlformats.org/officeDocument/2006/relationships/slide" Target="slide2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3.png"/><Relationship Id="rId26" Type="http://schemas.openxmlformats.org/officeDocument/2006/relationships/image" Target="file:///C:\Program%20Files\Inknoe%20ClassPoint\Images\slide_annotate_without%20result_default.png" TargetMode="External"/><Relationship Id="rId3" Type="http://schemas.openxmlformats.org/officeDocument/2006/relationships/image" Target="../media/image1.png"/><Relationship Id="rId21" Type="http://schemas.openxmlformats.org/officeDocument/2006/relationships/image" Target="../media/image28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21.png"/><Relationship Id="rId25" Type="http://schemas.openxmlformats.org/officeDocument/2006/relationships/image" Target="../media/image61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9.png"/><Relationship Id="rId20" Type="http://schemas.openxmlformats.org/officeDocument/2006/relationships/image" Target="../media/image31.png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60.png"/><Relationship Id="rId5" Type="http://schemas.openxmlformats.org/officeDocument/2006/relationships/image" Target="../media/image3.png"/><Relationship Id="rId15" Type="http://schemas.openxmlformats.org/officeDocument/2006/relationships/image" Target="../media/image18.png"/><Relationship Id="rId23" Type="http://schemas.openxmlformats.org/officeDocument/2006/relationships/image" Target="../media/image28.png"/><Relationship Id="rId10" Type="http://schemas.openxmlformats.org/officeDocument/2006/relationships/image" Target="../media/image12.png"/><Relationship Id="rId19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3.png"/><Relationship Id="rId26" Type="http://schemas.openxmlformats.org/officeDocument/2006/relationships/image" Target="../media/image29.png"/><Relationship Id="rId3" Type="http://schemas.openxmlformats.org/officeDocument/2006/relationships/image" Target="../media/image1.png"/><Relationship Id="rId21" Type="http://schemas.openxmlformats.org/officeDocument/2006/relationships/image" Target="../media/image26.gif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21.png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slide" Target="slide21.xml"/><Relationship Id="rId5" Type="http://schemas.openxmlformats.org/officeDocument/2006/relationships/image" Target="../media/image3.png"/><Relationship Id="rId15" Type="http://schemas.openxmlformats.org/officeDocument/2006/relationships/image" Target="../media/image18.png"/><Relationship Id="rId23" Type="http://schemas.openxmlformats.org/officeDocument/2006/relationships/image" Target="../media/image28.png"/><Relationship Id="rId28" Type="http://schemas.openxmlformats.org/officeDocument/2006/relationships/image" Target="../media/image29.png"/><Relationship Id="rId10" Type="http://schemas.openxmlformats.org/officeDocument/2006/relationships/image" Target="../media/image12.png"/><Relationship Id="rId19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7.jpeg"/><Relationship Id="rId27" Type="http://schemas.openxmlformats.org/officeDocument/2006/relationships/slide" Target="slide2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18" Type="http://schemas.openxmlformats.org/officeDocument/2006/relationships/image" Target="../media/image23.png"/><Relationship Id="rId3" Type="http://schemas.openxmlformats.org/officeDocument/2006/relationships/image" Target="../media/image2.png"/><Relationship Id="rId21" Type="http://schemas.openxmlformats.org/officeDocument/2006/relationships/image" Target="../media/image24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17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20" Type="http://schemas.openxmlformats.org/officeDocument/2006/relationships/slide" Target="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9.png"/><Relationship Id="rId10" Type="http://schemas.openxmlformats.org/officeDocument/2006/relationships/image" Target="../media/image13.png"/><Relationship Id="rId19" Type="http://schemas.openxmlformats.org/officeDocument/2006/relationships/image" Target="../media/image62.png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5" Type="http://schemas.microsoft.com/office/2007/relationships/hdphoto" Target="../media/hdphoto1.wdp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3.png"/><Relationship Id="rId3" Type="http://schemas.openxmlformats.org/officeDocument/2006/relationships/image" Target="../media/image1.png"/><Relationship Id="rId21" Type="http://schemas.openxmlformats.org/officeDocument/2006/relationships/slide" Target="slide21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9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18.png"/><Relationship Id="rId23" Type="http://schemas.openxmlformats.org/officeDocument/2006/relationships/image" Target="../media/image30.png"/><Relationship Id="rId10" Type="http://schemas.openxmlformats.org/officeDocument/2006/relationships/image" Target="../media/image12.png"/><Relationship Id="rId19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28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9.png"/><Relationship Id="rId23" Type="http://schemas.openxmlformats.org/officeDocument/2006/relationships/image" Target="../media/image32.jpeg"/><Relationship Id="rId10" Type="http://schemas.openxmlformats.org/officeDocument/2006/relationships/image" Target="../media/image13.png"/><Relationship Id="rId19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Relationship Id="rId22" Type="http://schemas.openxmlformats.org/officeDocument/2006/relationships/slide" Target="slide2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28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34.png"/><Relationship Id="rId5" Type="http://schemas.openxmlformats.org/officeDocument/2006/relationships/image" Target="../media/image8.png"/><Relationship Id="rId15" Type="http://schemas.openxmlformats.org/officeDocument/2006/relationships/image" Target="../media/image19.png"/><Relationship Id="rId23" Type="http://schemas.openxmlformats.org/officeDocument/2006/relationships/image" Target="../media/image33.png"/><Relationship Id="rId10" Type="http://schemas.openxmlformats.org/officeDocument/2006/relationships/image" Target="../media/image13.png"/><Relationship Id="rId19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Relationship Id="rId22" Type="http://schemas.openxmlformats.org/officeDocument/2006/relationships/slide" Target="slide2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28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3.png"/><Relationship Id="rId2" Type="http://schemas.openxmlformats.org/officeDocument/2006/relationships/image" Target="../media/image1.png"/><Relationship Id="rId16" Type="http://schemas.openxmlformats.org/officeDocument/2006/relationships/image" Target="../media/image21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9.png"/><Relationship Id="rId23" Type="http://schemas.openxmlformats.org/officeDocument/2006/relationships/image" Target="../media/image35.png"/><Relationship Id="rId10" Type="http://schemas.openxmlformats.org/officeDocument/2006/relationships/image" Target="../media/image13.png"/><Relationship Id="rId19" Type="http://schemas.openxmlformats.org/officeDocument/2006/relationships/image" Target="../media/image31.png"/><Relationship Id="rId4" Type="http://schemas.openxmlformats.org/officeDocument/2006/relationships/image" Target="../media/image3.png"/><Relationship Id="rId9" Type="http://schemas.openxmlformats.org/officeDocument/2006/relationships/image" Target="../media/image12.png"/><Relationship Id="rId14" Type="http://schemas.openxmlformats.org/officeDocument/2006/relationships/image" Target="../media/image18.png"/><Relationship Id="rId22" Type="http://schemas.openxmlformats.org/officeDocument/2006/relationships/slide" Target="slide2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3.png"/><Relationship Id="rId3" Type="http://schemas.openxmlformats.org/officeDocument/2006/relationships/image" Target="../media/image1.png"/><Relationship Id="rId21" Type="http://schemas.openxmlformats.org/officeDocument/2006/relationships/image" Target="../media/image28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36.png"/><Relationship Id="rId5" Type="http://schemas.openxmlformats.org/officeDocument/2006/relationships/image" Target="../media/image3.png"/><Relationship Id="rId15" Type="http://schemas.openxmlformats.org/officeDocument/2006/relationships/image" Target="../media/image18.png"/><Relationship Id="rId23" Type="http://schemas.openxmlformats.org/officeDocument/2006/relationships/slide" Target="slide21.xml"/><Relationship Id="rId10" Type="http://schemas.openxmlformats.org/officeDocument/2006/relationships/image" Target="../media/image12.png"/><Relationship Id="rId19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3.png"/><Relationship Id="rId3" Type="http://schemas.openxmlformats.org/officeDocument/2006/relationships/image" Target="../media/image1.png"/><Relationship Id="rId21" Type="http://schemas.openxmlformats.org/officeDocument/2006/relationships/image" Target="../media/image28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21.png"/><Relationship Id="rId25" Type="http://schemas.openxmlformats.org/officeDocument/2006/relationships/image" Target="file:///C:\Program%20Files\Inknoe%20ClassPoint\Images\short_answer_without%20result_default.png" TargetMode="External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9.png"/><Relationship Id="rId20" Type="http://schemas.openxmlformats.org/officeDocument/2006/relationships/image" Target="../media/image28.png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38.png"/><Relationship Id="rId5" Type="http://schemas.openxmlformats.org/officeDocument/2006/relationships/image" Target="../media/image3.png"/><Relationship Id="rId15" Type="http://schemas.openxmlformats.org/officeDocument/2006/relationships/image" Target="../media/image18.png"/><Relationship Id="rId23" Type="http://schemas.openxmlformats.org/officeDocument/2006/relationships/image" Target="../media/image37.png"/><Relationship Id="rId10" Type="http://schemas.openxmlformats.org/officeDocument/2006/relationships/image" Target="../media/image12.png"/><Relationship Id="rId19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slide" Target="slide2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3.png"/><Relationship Id="rId3" Type="http://schemas.openxmlformats.org/officeDocument/2006/relationships/image" Target="../media/image1.png"/><Relationship Id="rId21" Type="http://schemas.openxmlformats.org/officeDocument/2006/relationships/image" Target="../media/image2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21.png"/><Relationship Id="rId25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20" Type="http://schemas.openxmlformats.org/officeDocument/2006/relationships/slide" Target="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41.jpeg"/><Relationship Id="rId5" Type="http://schemas.openxmlformats.org/officeDocument/2006/relationships/image" Target="../media/image3.png"/><Relationship Id="rId15" Type="http://schemas.openxmlformats.org/officeDocument/2006/relationships/image" Target="../media/image18.png"/><Relationship Id="rId23" Type="http://schemas.openxmlformats.org/officeDocument/2006/relationships/image" Target="../media/image40.jpeg"/><Relationship Id="rId10" Type="http://schemas.openxmlformats.org/officeDocument/2006/relationships/image" Target="../media/image12.png"/><Relationship Id="rId19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71;p2" descr="Google Shape;71;p2"/>
          <p:cNvPicPr>
            <a:picLocks noChangeAspect="1"/>
          </p:cNvPicPr>
          <p:nvPr/>
        </p:nvPicPr>
        <p:blipFill>
          <a:blip r:embed="rId5"/>
          <a:srcRect t="1469"/>
          <a:stretch>
            <a:fillRect/>
          </a:stretch>
        </p:blipFill>
        <p:spPr>
          <a:xfrm>
            <a:off x="-132751" y="-154896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Google Shape;73;p2" descr="Google Shape;73;p2"/>
          <p:cNvPicPr>
            <a:picLocks noChangeAspect="1"/>
          </p:cNvPicPr>
          <p:nvPr/>
        </p:nvPicPr>
        <p:blipFill>
          <a:blip r:embed="rId6"/>
          <a:srcRect l="6528" t="5002" r="4754" b="20993"/>
          <a:stretch>
            <a:fillRect/>
          </a:stretch>
        </p:blipFill>
        <p:spPr>
          <a:xfrm>
            <a:off x="3251263" y="90078"/>
            <a:ext cx="3973590" cy="31484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Google Shape;86;p2" descr="Google Shape;86;p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8034" y="4088505"/>
            <a:ext cx="3762152" cy="941652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Google Shape;89;p2"/>
          <p:cNvSpPr txBox="1"/>
          <p:nvPr/>
        </p:nvSpPr>
        <p:spPr>
          <a:xfrm>
            <a:off x="2472524" y="180333"/>
            <a:ext cx="5114700" cy="4166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91423" tIns="91423" rIns="91423" bIns="91423">
            <a:spAutoFit/>
          </a:bodyPr>
          <a:lstStyle>
            <a:lvl1pPr algn="ctr">
              <a:defRPr>
                <a:latin typeface="Aref Ruqaa"/>
                <a:ea typeface="Aref Ruqaa"/>
                <a:cs typeface="Aref Ruqaa"/>
                <a:sym typeface="Aref Ruqaa"/>
              </a:defRPr>
            </a:lvl1pPr>
          </a:lstStyle>
          <a:p>
            <a:pPr rtl="0">
              <a:defRPr/>
            </a:pPr>
            <a:r>
              <a:t>بسم الله الرحمن الرحيم </a:t>
            </a:r>
          </a:p>
        </p:txBody>
      </p:sp>
      <p:pic>
        <p:nvPicPr>
          <p:cNvPr id="113" name="مباشر | الأول المتوسط - الثلاثاء - الأسبوع الثاني (معدل) (معدل).mp4" descr="مباشر | الأول المتوسط - الثلاثاء - الأسبوع الثاني (معدل) (معدل)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50844" y="245936"/>
            <a:ext cx="1186924" cy="941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09495" y="2327674"/>
            <a:ext cx="2116004" cy="1970700"/>
          </a:xfrm>
          <a:prstGeom prst="rect">
            <a:avLst/>
          </a:prstGeom>
          <a:ln w="12700">
            <a:miter lim="400000"/>
          </a:ln>
          <a:effectLst>
            <a:outerShdw blurRad="76200" dist="12700" dir="8100000" rotWithShape="0">
              <a:srgbClr val="000000">
                <a:alpha val="20000"/>
              </a:srgbClr>
            </a:outerShdw>
          </a:effectLst>
        </p:spPr>
      </p:pic>
      <p:sp>
        <p:nvSpPr>
          <p:cNvPr id="115" name="الحصة : الرابعة…"/>
          <p:cNvSpPr txBox="1"/>
          <p:nvPr/>
        </p:nvSpPr>
        <p:spPr>
          <a:xfrm>
            <a:off x="4683602" y="391965"/>
            <a:ext cx="2258555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/>
          <a:p>
            <a:pPr algn="r" rtl="0">
              <a:defRPr b="1"/>
            </a:pPr>
            <a:r>
              <a:rPr dirty="0" err="1"/>
              <a:t>الحصة</a:t>
            </a:r>
            <a:r>
              <a:rPr lang="ar-SA" dirty="0"/>
              <a:t> :</a:t>
            </a:r>
            <a:endParaRPr dirty="0"/>
          </a:p>
          <a:p>
            <a:pPr algn="r" rtl="0">
              <a:defRPr b="1"/>
            </a:pPr>
            <a:r>
              <a:rPr lang="ar-SA" dirty="0"/>
              <a:t>التاريخ : /٧ /١٤٤٢</a:t>
            </a:r>
            <a:endParaRPr dirty="0"/>
          </a:p>
          <a:p>
            <a:pPr algn="r" rtl="0">
              <a:defRPr b="1"/>
            </a:pPr>
            <a:r>
              <a:rPr lang="ar-SA" dirty="0"/>
              <a:t>المادة :علوم </a:t>
            </a:r>
            <a:endParaRPr dirty="0"/>
          </a:p>
        </p:txBody>
      </p:sp>
      <p:pic>
        <p:nvPicPr>
          <p:cNvPr id="116" name="صورة" descr="صورة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3488" y="138245"/>
            <a:ext cx="1917552" cy="1537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صورة" descr="صورة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72372" y="1333665"/>
            <a:ext cx="1101286" cy="1181309"/>
          </a:xfrm>
          <a:prstGeom prst="rect">
            <a:avLst/>
          </a:prstGeom>
          <a:ln w="12700">
            <a:miter lim="400000"/>
          </a:ln>
          <a:effectLst>
            <a:outerShdw blurRad="50800" dist="762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18" name="صورة 7" descr="صورة 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5544" y="22055"/>
            <a:ext cx="222971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97249">
            <a:off x="-1512680" y="-49797"/>
            <a:ext cx="3007931" cy="2521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287812" y="-8271"/>
            <a:ext cx="2721804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553575" y="2436459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Google Shape;80;p2" descr="Google Shape;80;p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7847" y="3240138"/>
            <a:ext cx="536126" cy="345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Google Shape;80;p2" descr="Google Shape;80;p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50012" y="3301534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" name="Google Shape;76;p2" descr="Google Shape;76;p2"/>
          <p:cNvPicPr>
            <a:picLocks noChangeAspect="1"/>
          </p:cNvPicPr>
          <p:nvPr/>
        </p:nvPicPr>
        <p:blipFill>
          <a:blip r:embed="rId17"/>
          <a:srcRect l="14826" r="14301"/>
          <a:stretch>
            <a:fillRect/>
          </a:stretch>
        </p:blipFill>
        <p:spPr>
          <a:xfrm rot="21222339" flipH="1">
            <a:off x="28371" y="1895877"/>
            <a:ext cx="536151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26" name="Google Shape;74;p2" descr="Google Shape;74;p2"/>
          <p:cNvPicPr>
            <a:picLocks noChangeAspect="1"/>
          </p:cNvPicPr>
          <p:nvPr/>
        </p:nvPicPr>
        <p:blipFill>
          <a:blip r:embed="rId18"/>
          <a:srcRect t="5450" b="9091"/>
          <a:stretch>
            <a:fillRect/>
          </a:stretch>
        </p:blipFill>
        <p:spPr>
          <a:xfrm>
            <a:off x="479324" y="1975055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28" name="صورة" descr="صورة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32751" y="3752529"/>
            <a:ext cx="1186410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صورة" descr="صورة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070" y="2961688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Google Shape;78;p2" descr="Google Shape;78;p2"/>
          <p:cNvPicPr>
            <a:picLocks noChangeAspect="1"/>
          </p:cNvPicPr>
          <p:nvPr/>
        </p:nvPicPr>
        <p:blipFill>
          <a:blip r:embed="rId21"/>
          <a:srcRect l="10139" r="12811" b="5320"/>
          <a:stretch>
            <a:fillRect/>
          </a:stretch>
        </p:blipFill>
        <p:spPr>
          <a:xfrm>
            <a:off x="2114809" y="2169511"/>
            <a:ext cx="1056325" cy="2287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Google Shape;82;p2" descr="Google Shape;82;p2"/>
          <p:cNvPicPr>
            <a:picLocks noChangeAspect="1"/>
          </p:cNvPicPr>
          <p:nvPr/>
        </p:nvPicPr>
        <p:blipFill>
          <a:blip r:embed="rId22"/>
          <a:srcRect l="38222" r="32895" b="11514"/>
          <a:stretch>
            <a:fillRect/>
          </a:stretch>
        </p:blipFill>
        <p:spPr>
          <a:xfrm flipH="1">
            <a:off x="1491611" y="1070748"/>
            <a:ext cx="612580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صورة" descr="صورة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972176" y="3597969"/>
            <a:ext cx="703488" cy="703489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مربع نص 13"/>
          <p:cNvSpPr txBox="1"/>
          <p:nvPr/>
        </p:nvSpPr>
        <p:spPr>
          <a:xfrm>
            <a:off x="7604723" y="293554"/>
            <a:ext cx="1828801" cy="3456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2400">
                <a:solidFill>
                  <a:schemeClr val="accent5"/>
                </a:solidFill>
              </a:defRPr>
            </a:pPr>
            <a:r>
              <a:rPr dirty="0" err="1"/>
              <a:t>المتميزات</a:t>
            </a:r>
            <a:r>
              <a:rPr sz="1400" dirty="0">
                <a:solidFill>
                  <a:srgbClr val="D7A360"/>
                </a:solidFill>
              </a:rPr>
              <a:t> </a:t>
            </a:r>
          </a:p>
        </p:txBody>
      </p:sp>
      <p:pic>
        <p:nvPicPr>
          <p:cNvPr id="138" name="صورة 15" descr="صورة 15"/>
          <p:cNvPicPr>
            <a:picLocks noChangeAspect="1"/>
          </p:cNvPicPr>
          <p:nvPr/>
        </p:nvPicPr>
        <p:blipFill>
          <a:blip r:embed="rId24"/>
          <a:srcRect l="27462" t="27195" r="30365" b="34951"/>
          <a:stretch>
            <a:fillRect/>
          </a:stretch>
        </p:blipFill>
        <p:spPr>
          <a:xfrm>
            <a:off x="3341551" y="500214"/>
            <a:ext cx="1903571" cy="2461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صورة" descr="صورة"/>
          <p:cNvPicPr>
            <a:picLocks noChangeAspect="1"/>
          </p:cNvPicPr>
          <p:nvPr/>
        </p:nvPicPr>
        <p:blipFill>
          <a:blip r:embed="rId20"/>
          <a:srcRect t="2" r="55530"/>
          <a:stretch>
            <a:fillRect/>
          </a:stretch>
        </p:blipFill>
        <p:spPr>
          <a:xfrm flipH="1">
            <a:off x="1444625" y="3612398"/>
            <a:ext cx="619716" cy="320318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مربع نص 18"/>
          <p:cNvSpPr txBox="1"/>
          <p:nvPr/>
        </p:nvSpPr>
        <p:spPr>
          <a:xfrm>
            <a:off x="4940681" y="1210312"/>
            <a:ext cx="235811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xmlns:a14="http://schemas.microsoft.com/office/drawing/2010/main" xmlns:m="http://schemas.openxmlformats.org/officeDocument/2006/math" val="1"/>
            </a:ext>
          </a:extLst>
        </p:spPr>
        <p:txBody>
          <a:bodyPr wrap="square" lIns="0" tIns="0" rIns="0" bIns="0">
            <a:spAutoFit/>
          </a:bodyPr>
          <a:lstStyle>
            <a:lvl1pPr>
              <a:defRPr sz="2000"/>
            </a:lvl1pPr>
          </a:lstStyle>
          <a:p>
            <a:pPr algn="ctr" rtl="0">
              <a:defRPr/>
            </a:pPr>
            <a:r>
              <a:rPr lang="ar-SA" dirty="0"/>
              <a:t> العنوان :الاسفنجيات</a:t>
            </a:r>
            <a:endParaRPr dirty="0"/>
          </a:p>
        </p:txBody>
      </p:sp>
      <p:pic>
        <p:nvPicPr>
          <p:cNvPr id="3" name="صورة" descr="صورة">
            <a:extLst>
              <a:ext uri="{FF2B5EF4-FFF2-40B4-BE49-F238E27FC236}">
                <a16:creationId xmlns:a16="http://schemas.microsoft.com/office/drawing/2014/main" id="{27030928-3CBC-7348-B5DA-6B3B6D491022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10800000" flipH="1" flipV="1">
            <a:off x="4384668" y="2817003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 5">
            <a:extLst>
              <a:ext uri="{FF2B5EF4-FFF2-40B4-BE49-F238E27FC236}">
                <a16:creationId xmlns:a16="http://schemas.microsoft.com/office/drawing/2014/main" id="{ED2C86C0-EDAA-2F40-BCB7-7E4CA0ABFCB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580" y="2408754"/>
            <a:ext cx="1424090" cy="1936497"/>
          </a:xfrm>
          <a:prstGeom prst="rect">
            <a:avLst/>
          </a:prstGeom>
        </p:spPr>
      </p:pic>
      <p:pic>
        <p:nvPicPr>
          <p:cNvPr id="2" name="صورة" descr="صورة">
            <a:extLst>
              <a:ext uri="{FF2B5EF4-FFF2-40B4-BE49-F238E27FC236}">
                <a16:creationId xmlns:a16="http://schemas.microsoft.com/office/drawing/2014/main" id="{24DF4373-4E5E-D543-BC18-38236C4C411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635272" y="3210681"/>
            <a:ext cx="574122" cy="611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4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44" y="1766008"/>
            <a:ext cx="687521" cy="747867"/>
          </a:xfrm>
          <a:prstGeom prst="rect">
            <a:avLst/>
          </a:prstGeom>
        </p:spPr>
      </p:pic>
      <p:sp>
        <p:nvSpPr>
          <p:cNvPr id="39" name="مربع نص 38"/>
          <p:cNvSpPr txBox="1"/>
          <p:nvPr/>
        </p:nvSpPr>
        <p:spPr>
          <a:xfrm>
            <a:off x="133015" y="4631216"/>
            <a:ext cx="103612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Aldhabi" panose="01000000000000000000" pitchFamily="2" charset="-78"/>
                <a:cs typeface="Aldhabi" panose="01000000000000000000" pitchFamily="2" charset="-78"/>
                <a:sym typeface="Arial"/>
              </a:rPr>
              <a:t>وديان  محمد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10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1" fill="hold" display="0">
                  <p:stCondLst>
                    <p:cond delay="indefinite"/>
                  </p:stCondLst>
                </p:cTn>
                <p:tgtEl>
                  <p:spTgt spid="113"/>
                </p:tgtEl>
              </p:cMediaNode>
            </p:video>
            <p:seq concurrent="1" prevAc="none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4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5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2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3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1747" y="4110753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6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5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sp>
        <p:nvSpPr>
          <p:cNvPr id="29" name="مربع نص 28"/>
          <p:cNvSpPr txBox="1"/>
          <p:nvPr/>
        </p:nvSpPr>
        <p:spPr>
          <a:xfrm>
            <a:off x="319015" y="4329060"/>
            <a:ext cx="944959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Blackadder ITC" panose="020F0502020204030204" pitchFamily="34" charset="0"/>
                <a:cs typeface="Aldhabi" panose="01000000000000000000" pitchFamily="2" charset="-78"/>
                <a:sym typeface="Arial"/>
              </a:rPr>
              <a:t>وديان محمد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6DCF8BE3-3BBE-9342-B6D7-591C4106B4B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H="1">
            <a:off x="-457152" y="397628"/>
            <a:ext cx="3278806" cy="5151241"/>
          </a:xfrm>
          <a:prstGeom prst="rect">
            <a:avLst/>
          </a:prstGeom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0" name="صورة الشريحة 29">
                <a:extLst>
                  <a:ext uri="{FF2B5EF4-FFF2-40B4-BE49-F238E27FC236}">
                    <a16:creationId xmlns:a16="http://schemas.microsoft.com/office/drawing/2014/main" id="{A65BEE0D-CC33-4ACB-AD8C-2AB6809CBAF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72873666"/>
                  </p:ext>
                </p:extLst>
              </p:nvPr>
            </p:nvGraphicFramePr>
            <p:xfrm>
              <a:off x="17092" y="1842146"/>
              <a:ext cx="766512" cy="766512"/>
            </p:xfrm>
            <a:graphic>
              <a:graphicData uri="http://schemas.microsoft.com/office/powerpoint/2016/slidezoom">
                <pslz:sldZm>
                  <pslz:sldZmObj sldId="285" cId="2209175066">
                    <pslz:zmPr id="{A2D9D62D-3F85-4542-839E-3F9D1DCF5676}" imageType="cover" transitionDur="1000">
                      <p166:blipFill xmlns:p166="http://schemas.microsoft.com/office/powerpoint/2016/6/main">
                        <a:blip r:embed="rId22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66512" cy="76651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0" name="صورة الشريحة 29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A65BEE0D-CC33-4ACB-AD8C-2AB6809CBAF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92" y="1842146"/>
                <a:ext cx="766512" cy="76651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2" name="IMG_5706">
            <a:hlinkClick r:id="" action="ppaction://media"/>
            <a:extLst>
              <a:ext uri="{FF2B5EF4-FFF2-40B4-BE49-F238E27FC236}">
                <a16:creationId xmlns:a16="http://schemas.microsoft.com/office/drawing/2014/main" id="{A26F0AF7-1BE1-4A64-B442-B464616C89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742193" y="-104837"/>
            <a:ext cx="7395597" cy="4160023"/>
          </a:xfrm>
          <a:prstGeom prst="rect">
            <a:avLst/>
          </a:prstGeom>
        </p:spPr>
      </p:pic>
      <p:sp>
        <p:nvSpPr>
          <p:cNvPr id="26" name="فقاعة الكلام: بيضاوية 25">
            <a:extLst>
              <a:ext uri="{FF2B5EF4-FFF2-40B4-BE49-F238E27FC236}">
                <a16:creationId xmlns:a16="http://schemas.microsoft.com/office/drawing/2014/main" id="{9D59BAA4-D83C-4586-A7CC-6DB2FC195F55}"/>
              </a:ext>
            </a:extLst>
          </p:cNvPr>
          <p:cNvSpPr/>
          <p:nvPr/>
        </p:nvSpPr>
        <p:spPr>
          <a:xfrm>
            <a:off x="-867747" y="-98415"/>
            <a:ext cx="3278806" cy="1601331"/>
          </a:xfrm>
          <a:prstGeom prst="wedgeEllipseCallout">
            <a:avLst>
              <a:gd name="adj1" fmla="val -337"/>
              <a:gd name="adj2" fmla="val 60103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والان لنشاهد هذا الفيديو لنتعرف أكثر على </a:t>
            </a:r>
            <a:r>
              <a:rPr kumimoji="0" lang="ar-AE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الاسفنجياتلاحظي</a:t>
            </a:r>
            <a:r>
              <a:rPr kumimoji="0" lang="ar-A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ودوني اهم المعلومات</a:t>
            </a:r>
            <a:endParaRPr kumimoji="0" lang="ar-SA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28868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20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747" y="4110753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770557" y="3496973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مربع نص 28"/>
          <p:cNvSpPr txBox="1"/>
          <p:nvPr/>
        </p:nvSpPr>
        <p:spPr>
          <a:xfrm>
            <a:off x="280716" y="4445016"/>
            <a:ext cx="103612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Aldhabi" panose="01000000000000000000" pitchFamily="2" charset="-78"/>
                <a:cs typeface="Aldhabi" panose="01000000000000000000" pitchFamily="2" charset="-78"/>
                <a:sym typeface="Arial"/>
              </a:rPr>
              <a:t>وديان محمد</a:t>
            </a:r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1" name="صورة الشريحة 30">
                <a:extLst>
                  <a:ext uri="{FF2B5EF4-FFF2-40B4-BE49-F238E27FC236}">
                    <a16:creationId xmlns:a16="http://schemas.microsoft.com/office/drawing/2014/main" id="{3DA39887-7707-4EB2-A801-8246E5243F8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72873666"/>
                  </p:ext>
                </p:extLst>
              </p:nvPr>
            </p:nvGraphicFramePr>
            <p:xfrm>
              <a:off x="17092" y="1842146"/>
              <a:ext cx="766512" cy="766512"/>
            </p:xfrm>
            <a:graphic>
              <a:graphicData uri="http://schemas.microsoft.com/office/powerpoint/2016/slidezoom">
                <pslz:sldZm>
                  <pslz:sldZmObj sldId="285" cId="2209175066">
                    <pslz:zmPr id="{A2D9D62D-3F85-4542-839E-3F9D1DCF5676}" imageType="cover" transitionDur="1000">
                      <p166:blipFill xmlns:p166="http://schemas.microsoft.com/office/powerpoint/2016/6/main">
                        <a:blip r:embed="rId19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66512" cy="76651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1" name="صورة الشريحة 30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3DA39887-7707-4EB2-A801-8246E5243F8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92" y="1842146"/>
                <a:ext cx="766512" cy="76651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3" name="صورة 2">
            <a:extLst>
              <a:ext uri="{FF2B5EF4-FFF2-40B4-BE49-F238E27FC236}">
                <a16:creationId xmlns:a16="http://schemas.microsoft.com/office/drawing/2014/main" id="{C8AB767B-9FC7-42D2-8B2D-B6C98E1DA87F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30093" t="31901" r="50909" b="42021"/>
          <a:stretch/>
        </p:blipFill>
        <p:spPr>
          <a:xfrm>
            <a:off x="4213942" y="101151"/>
            <a:ext cx="2144355" cy="947499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3A264C3-0B74-4B2A-9FB1-605E11B60C95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50682" t="65753" r="31707"/>
          <a:stretch/>
        </p:blipFill>
        <p:spPr>
          <a:xfrm>
            <a:off x="6857187" y="1047468"/>
            <a:ext cx="2153812" cy="193386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368FDF4E-0534-4EB2-A266-BEE7F50070C9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30658" t="65753" r="50909"/>
          <a:stretch/>
        </p:blipFill>
        <p:spPr>
          <a:xfrm>
            <a:off x="4213942" y="2014401"/>
            <a:ext cx="2430928" cy="1632873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3A689108-4B64-42C0-9363-CC83F54E2029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10830" t="65509" r="71091"/>
          <a:stretch/>
        </p:blipFill>
        <p:spPr>
          <a:xfrm>
            <a:off x="1884836" y="1232035"/>
            <a:ext cx="2140770" cy="1632873"/>
          </a:xfrm>
          <a:prstGeom prst="rect">
            <a:avLst/>
          </a:prstGeom>
        </p:spPr>
      </p:pic>
      <p:cxnSp>
        <p:nvCxnSpPr>
          <p:cNvPr id="13" name="رابط كسهم مستقيم 12">
            <a:extLst>
              <a:ext uri="{FF2B5EF4-FFF2-40B4-BE49-F238E27FC236}">
                <a16:creationId xmlns:a16="http://schemas.microsoft.com/office/drawing/2014/main" id="{E52CBD6D-32D8-4991-9E84-A5EF9A9D5057}"/>
              </a:ext>
            </a:extLst>
          </p:cNvPr>
          <p:cNvCxnSpPr>
            <a:cxnSpLocks/>
          </p:cNvCxnSpPr>
          <p:nvPr/>
        </p:nvCxnSpPr>
        <p:spPr>
          <a:xfrm>
            <a:off x="5460525" y="1061688"/>
            <a:ext cx="1375848" cy="5037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" name="رابط كسهم مستقيم 14">
            <a:extLst>
              <a:ext uri="{FF2B5EF4-FFF2-40B4-BE49-F238E27FC236}">
                <a16:creationId xmlns:a16="http://schemas.microsoft.com/office/drawing/2014/main" id="{A01489F8-93A8-4452-919D-7957604E5286}"/>
              </a:ext>
            </a:extLst>
          </p:cNvPr>
          <p:cNvCxnSpPr/>
          <p:nvPr/>
        </p:nvCxnSpPr>
        <p:spPr>
          <a:xfrm flipH="1">
            <a:off x="4056725" y="1061688"/>
            <a:ext cx="1372681" cy="685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7" name="رابط كسهم مستقيم 16">
            <a:extLst>
              <a:ext uri="{FF2B5EF4-FFF2-40B4-BE49-F238E27FC236}">
                <a16:creationId xmlns:a16="http://schemas.microsoft.com/office/drawing/2014/main" id="{BA41571C-F203-4910-950B-DB1608380395}"/>
              </a:ext>
            </a:extLst>
          </p:cNvPr>
          <p:cNvCxnSpPr/>
          <p:nvPr/>
        </p:nvCxnSpPr>
        <p:spPr>
          <a:xfrm>
            <a:off x="5429406" y="1064280"/>
            <a:ext cx="0" cy="7980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87558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747" y="4110753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770557" y="3496973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مربع نص 28"/>
          <p:cNvSpPr txBox="1"/>
          <p:nvPr/>
        </p:nvSpPr>
        <p:spPr>
          <a:xfrm>
            <a:off x="280716" y="4445016"/>
            <a:ext cx="103612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Aldhabi" panose="01000000000000000000" pitchFamily="2" charset="-78"/>
                <a:cs typeface="Aldhabi" panose="01000000000000000000" pitchFamily="2" charset="-78"/>
                <a:sym typeface="Arial"/>
              </a:rPr>
              <a:t>وديان محمد</a:t>
            </a:r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31" name="صورة الشريحة 30">
                <a:extLst>
                  <a:ext uri="{FF2B5EF4-FFF2-40B4-BE49-F238E27FC236}">
                    <a16:creationId xmlns:a16="http://schemas.microsoft.com/office/drawing/2014/main" id="{3DA39887-7707-4EB2-A801-8246E5243F8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7092" y="1842146"/>
              <a:ext cx="766512" cy="766512"/>
            </p:xfrm>
            <a:graphic>
              <a:graphicData uri="http://schemas.microsoft.com/office/powerpoint/2016/slidezoom">
                <pslz:sldZm>
                  <pslz:sldZmObj sldId="285" cId="2209175066">
                    <pslz:zmPr id="{A2D9D62D-3F85-4542-839E-3F9D1DCF5676}" imageType="cover" transitionDur="1000">
                      <p166:blipFill xmlns:p166="http://schemas.microsoft.com/office/powerpoint/2016/6/main">
                        <a:blip r:embed="rId19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66512" cy="76651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31" name="صورة الشريحة 30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3DA39887-7707-4EB2-A801-8246E5243F8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92" y="1842146"/>
                <a:ext cx="766512" cy="76651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3" name="صورة 2">
            <a:extLst>
              <a:ext uri="{FF2B5EF4-FFF2-40B4-BE49-F238E27FC236}">
                <a16:creationId xmlns:a16="http://schemas.microsoft.com/office/drawing/2014/main" id="{C8AB767B-9FC7-42D2-8B2D-B6C98E1DA87F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30093" t="31901" r="50909" b="42021"/>
          <a:stretch/>
        </p:blipFill>
        <p:spPr>
          <a:xfrm>
            <a:off x="4213942" y="101151"/>
            <a:ext cx="2144355" cy="947499"/>
          </a:xfrm>
          <a:prstGeom prst="rect">
            <a:avLst/>
          </a:prstGeom>
        </p:spPr>
      </p:pic>
      <p:cxnSp>
        <p:nvCxnSpPr>
          <p:cNvPr id="13" name="رابط كسهم مستقيم 12">
            <a:extLst>
              <a:ext uri="{FF2B5EF4-FFF2-40B4-BE49-F238E27FC236}">
                <a16:creationId xmlns:a16="http://schemas.microsoft.com/office/drawing/2014/main" id="{E52CBD6D-32D8-4991-9E84-A5EF9A9D5057}"/>
              </a:ext>
            </a:extLst>
          </p:cNvPr>
          <p:cNvCxnSpPr>
            <a:cxnSpLocks/>
          </p:cNvCxnSpPr>
          <p:nvPr/>
        </p:nvCxnSpPr>
        <p:spPr>
          <a:xfrm>
            <a:off x="5460525" y="1061688"/>
            <a:ext cx="1375848" cy="5037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5" name="رابط كسهم مستقيم 14">
            <a:extLst>
              <a:ext uri="{FF2B5EF4-FFF2-40B4-BE49-F238E27FC236}">
                <a16:creationId xmlns:a16="http://schemas.microsoft.com/office/drawing/2014/main" id="{A01489F8-93A8-4452-919D-7957604E5286}"/>
              </a:ext>
            </a:extLst>
          </p:cNvPr>
          <p:cNvCxnSpPr/>
          <p:nvPr/>
        </p:nvCxnSpPr>
        <p:spPr>
          <a:xfrm flipH="1">
            <a:off x="4056725" y="1061688"/>
            <a:ext cx="1372681" cy="685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7" name="رابط كسهم مستقيم 16">
            <a:extLst>
              <a:ext uri="{FF2B5EF4-FFF2-40B4-BE49-F238E27FC236}">
                <a16:creationId xmlns:a16="http://schemas.microsoft.com/office/drawing/2014/main" id="{BA41571C-F203-4910-950B-DB1608380395}"/>
              </a:ext>
            </a:extLst>
          </p:cNvPr>
          <p:cNvCxnSpPr/>
          <p:nvPr/>
        </p:nvCxnSpPr>
        <p:spPr>
          <a:xfrm>
            <a:off x="5429406" y="1064280"/>
            <a:ext cx="0" cy="7980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6" name="صورة 5">
            <a:extLst>
              <a:ext uri="{FF2B5EF4-FFF2-40B4-BE49-F238E27FC236}">
                <a16:creationId xmlns:a16="http://schemas.microsoft.com/office/drawing/2014/main" id="{14E89D5C-46D5-413F-A02F-78733A2E2AF1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50390" t="61225" r="30755" b="5037"/>
          <a:stretch/>
        </p:blipFill>
        <p:spPr>
          <a:xfrm>
            <a:off x="6951385" y="1240771"/>
            <a:ext cx="1965941" cy="162413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72FE7A6C-4CC5-4E82-B893-B0DB0295C29F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30658" t="61166" r="50909" b="2231"/>
          <a:stretch/>
        </p:blipFill>
        <p:spPr>
          <a:xfrm>
            <a:off x="4395541" y="1877997"/>
            <a:ext cx="2256688" cy="1823542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BD708339-6498-41FA-B474-A28BC21CCACC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9954" t="61166" r="71369"/>
          <a:stretch/>
        </p:blipFill>
        <p:spPr>
          <a:xfrm>
            <a:off x="1669557" y="1240067"/>
            <a:ext cx="2218483" cy="212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5654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1747" y="4110753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5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4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sp>
        <p:nvSpPr>
          <p:cNvPr id="29" name="مربع نص 28"/>
          <p:cNvSpPr txBox="1"/>
          <p:nvPr/>
        </p:nvSpPr>
        <p:spPr>
          <a:xfrm>
            <a:off x="319015" y="4329060"/>
            <a:ext cx="944959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Blackadder ITC" panose="020F0502020204030204" pitchFamily="34" charset="0"/>
                <a:cs typeface="Aldhabi" panose="01000000000000000000" pitchFamily="2" charset="-78"/>
                <a:sym typeface="Arial"/>
              </a:rPr>
              <a:t>وديان محمد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6DCF8BE3-3BBE-9342-B6D7-591C4106B4B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flipH="1">
            <a:off x="-375429" y="191909"/>
            <a:ext cx="3278806" cy="5151241"/>
          </a:xfrm>
          <a:prstGeom prst="rect">
            <a:avLst/>
          </a:prstGeom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8" name="صورة الشريحة 27">
                <a:extLst>
                  <a:ext uri="{FF2B5EF4-FFF2-40B4-BE49-F238E27FC236}">
                    <a16:creationId xmlns:a16="http://schemas.microsoft.com/office/drawing/2014/main" id="{A01253A7-E7F8-46ED-8408-644C6F4F3E8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72873666"/>
                  </p:ext>
                </p:extLst>
              </p:nvPr>
            </p:nvGraphicFramePr>
            <p:xfrm>
              <a:off x="17092" y="1842146"/>
              <a:ext cx="766512" cy="766512"/>
            </p:xfrm>
            <a:graphic>
              <a:graphicData uri="http://schemas.microsoft.com/office/powerpoint/2016/slidezoom">
                <pslz:sldZm>
                  <pslz:sldZmObj sldId="285" cId="2209175066">
                    <pslz:zmPr id="{A2D9D62D-3F85-4542-839E-3F9D1DCF5676}" imageType="cover" transitionDur="1000">
                      <p166:blipFill xmlns:p166="http://schemas.microsoft.com/office/powerpoint/2016/6/main">
                        <a:blip r:embed="rId21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66512" cy="76651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8" name="صورة الشريحة 27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A01253A7-E7F8-46ED-8408-644C6F4F3E8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92" y="1842146"/>
                <a:ext cx="766512" cy="76651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3" name="صورة 2">
            <a:extLst>
              <a:ext uri="{FF2B5EF4-FFF2-40B4-BE49-F238E27FC236}">
                <a16:creationId xmlns:a16="http://schemas.microsoft.com/office/drawing/2014/main" id="{AE10C950-C403-4C09-B380-3D9900FEEC25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34089" t="43124" r="28208" b="7384"/>
          <a:stretch/>
        </p:blipFill>
        <p:spPr>
          <a:xfrm>
            <a:off x="2929830" y="578263"/>
            <a:ext cx="4671351" cy="2831311"/>
          </a:xfrm>
          <a:prstGeom prst="rect">
            <a:avLst/>
          </a:prstGeom>
        </p:spPr>
      </p:pic>
      <p:sp>
        <p:nvSpPr>
          <p:cNvPr id="27" name="مخطط انسيابي: معالجة متعاقبة 26">
            <a:extLst>
              <a:ext uri="{FF2B5EF4-FFF2-40B4-BE49-F238E27FC236}">
                <a16:creationId xmlns:a16="http://schemas.microsoft.com/office/drawing/2014/main" id="{6D58F364-312E-42AB-A9C0-A61D65D1B76B}"/>
              </a:ext>
            </a:extLst>
          </p:cNvPr>
          <p:cNvSpPr/>
          <p:nvPr/>
        </p:nvSpPr>
        <p:spPr>
          <a:xfrm>
            <a:off x="7162800" y="140788"/>
            <a:ext cx="1797786" cy="544830"/>
          </a:xfrm>
          <a:prstGeom prst="flowChartAlternateProcess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3200" dirty="0"/>
              <a:t>تقويم مرحلي </a:t>
            </a:r>
            <a:endParaRPr kumimoji="0" lang="ar-SA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p:sp>
        <p:nvSpPr>
          <p:cNvPr id="7" name="شكل بيضاوي 6">
            <a:extLst>
              <a:ext uri="{FF2B5EF4-FFF2-40B4-BE49-F238E27FC236}">
                <a16:creationId xmlns:a16="http://schemas.microsoft.com/office/drawing/2014/main" id="{C9B8B4BA-9850-4724-B3DC-199D70EA5529}"/>
              </a:ext>
            </a:extLst>
          </p:cNvPr>
          <p:cNvSpPr/>
          <p:nvPr/>
        </p:nvSpPr>
        <p:spPr>
          <a:xfrm>
            <a:off x="3366394" y="1837102"/>
            <a:ext cx="3626072" cy="1469295"/>
          </a:xfrm>
          <a:prstGeom prst="ellipse">
            <a:avLst/>
          </a:prstGeom>
          <a:solidFill>
            <a:srgbClr val="FEFEF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0" name="btnInknoeActivity">
            <a:extLst>
              <a:ext uri="{FF2B5EF4-FFF2-40B4-BE49-F238E27FC236}">
                <a16:creationId xmlns:a16="http://schemas.microsoft.com/office/drawing/2014/main" id="{85D4763A-FE85-4BA6-9179-39363195C1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5" r:link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851" y="3436585"/>
            <a:ext cx="1184523" cy="30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1466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747" y="4110753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sp>
        <p:nvSpPr>
          <p:cNvPr id="29" name="مربع نص 28"/>
          <p:cNvSpPr txBox="1"/>
          <p:nvPr/>
        </p:nvSpPr>
        <p:spPr>
          <a:xfrm>
            <a:off x="319015" y="4329060"/>
            <a:ext cx="944959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Blackadder ITC" panose="020F0502020204030204" pitchFamily="34" charset="0"/>
                <a:cs typeface="Aldhabi" panose="01000000000000000000" pitchFamily="2" charset="-78"/>
                <a:sym typeface="Arial"/>
              </a:rPr>
              <a:t>وديان محمد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6DCF8BE3-3BBE-9342-B6D7-591C4106B4B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-421935" y="88585"/>
            <a:ext cx="3278806" cy="5151241"/>
          </a:xfrm>
          <a:prstGeom prst="rect">
            <a:avLst/>
          </a:prstGeom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6" name="صورة الشريحة 25">
                <a:extLst>
                  <a:ext uri="{FF2B5EF4-FFF2-40B4-BE49-F238E27FC236}">
                    <a16:creationId xmlns:a16="http://schemas.microsoft.com/office/drawing/2014/main" id="{CF80AA92-0A85-4CF3-A5A0-4E6B1674FD0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72873666"/>
                  </p:ext>
                </p:extLst>
              </p:nvPr>
            </p:nvGraphicFramePr>
            <p:xfrm>
              <a:off x="17092" y="1842146"/>
              <a:ext cx="766512" cy="766512"/>
            </p:xfrm>
            <a:graphic>
              <a:graphicData uri="http://schemas.microsoft.com/office/powerpoint/2016/slidezoom">
                <pslz:sldZm>
                  <pslz:sldZmObj sldId="285" cId="2209175066">
                    <pslz:zmPr id="{A2D9D62D-3F85-4542-839E-3F9D1DCF5676}" imageType="cover" transitionDur="1000">
                      <p166:blipFill xmlns:p166="http://schemas.microsoft.com/office/powerpoint/2016/6/main">
                        <a:blip r:embed="rId20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66512" cy="76651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6" name="صورة الشريحة 25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CF80AA92-0A85-4CF3-A5A0-4E6B1674FD0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92" y="1842146"/>
                <a:ext cx="766512" cy="76651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6" name="صورة 5">
            <a:extLst>
              <a:ext uri="{FF2B5EF4-FFF2-40B4-BE49-F238E27FC236}">
                <a16:creationId xmlns:a16="http://schemas.microsoft.com/office/drawing/2014/main" id="{A26DD529-7DD1-4308-9FDA-AF64BF065BB5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9975" t="34202" r="40404"/>
          <a:stretch/>
        </p:blipFill>
        <p:spPr>
          <a:xfrm>
            <a:off x="1867936" y="428605"/>
            <a:ext cx="5840085" cy="3420376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B27D51A6-384F-4553-AFE0-F484065CBBA1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35741" t="25331" r="44878" b="65798"/>
          <a:stretch/>
        </p:blipFill>
        <p:spPr>
          <a:xfrm>
            <a:off x="6713409" y="35803"/>
            <a:ext cx="2277122" cy="48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833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4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5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2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3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1747" y="4110753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6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5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sp>
        <p:nvSpPr>
          <p:cNvPr id="29" name="مربع نص 28"/>
          <p:cNvSpPr txBox="1"/>
          <p:nvPr/>
        </p:nvSpPr>
        <p:spPr>
          <a:xfrm>
            <a:off x="319015" y="4329060"/>
            <a:ext cx="944959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Blackadder ITC" panose="020F0502020204030204" pitchFamily="34" charset="0"/>
                <a:cs typeface="Aldhabi" panose="01000000000000000000" pitchFamily="2" charset="-78"/>
                <a:sym typeface="Arial"/>
              </a:rPr>
              <a:t>وديان محمد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6DCF8BE3-3BBE-9342-B6D7-591C4106B4B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H="1">
            <a:off x="-355689" y="122176"/>
            <a:ext cx="3278806" cy="5151241"/>
          </a:xfrm>
          <a:prstGeom prst="rect">
            <a:avLst/>
          </a:prstGeom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6" name="صورة الشريحة 25">
                <a:extLst>
                  <a:ext uri="{FF2B5EF4-FFF2-40B4-BE49-F238E27FC236}">
                    <a16:creationId xmlns:a16="http://schemas.microsoft.com/office/drawing/2014/main" id="{DD3A4CC4-A356-4D4F-8D66-60769F9786B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72873666"/>
                  </p:ext>
                </p:extLst>
              </p:nvPr>
            </p:nvGraphicFramePr>
            <p:xfrm>
              <a:off x="17092" y="1842146"/>
              <a:ext cx="766512" cy="766512"/>
            </p:xfrm>
            <a:graphic>
              <a:graphicData uri="http://schemas.microsoft.com/office/powerpoint/2016/slidezoom">
                <pslz:sldZm>
                  <pslz:sldZmObj sldId="285" cId="2209175066">
                    <pslz:zmPr id="{A2D9D62D-3F85-4542-839E-3F9D1DCF5676}" imageType="cover" transitionDur="1000">
                      <p166:blipFill xmlns:p166="http://schemas.microsoft.com/office/powerpoint/2016/6/main">
                        <a:blip r:embed="rId22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66512" cy="76651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6" name="صورة الشريحة 25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DD3A4CC4-A356-4D4F-8D66-60769F9786B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92" y="1842146"/>
                <a:ext cx="766512" cy="76651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2" name="IMG_5707">
            <a:hlinkClick r:id="" action="ppaction://media"/>
            <a:extLst>
              <a:ext uri="{FF2B5EF4-FFF2-40B4-BE49-F238E27FC236}">
                <a16:creationId xmlns:a16="http://schemas.microsoft.com/office/drawing/2014/main" id="{B16A3600-A68F-415D-94D2-A54AE5B1CB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2017547" y="176988"/>
            <a:ext cx="6736041" cy="343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99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747" y="4110753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sp>
        <p:nvSpPr>
          <p:cNvPr id="29" name="مربع نص 28"/>
          <p:cNvSpPr txBox="1"/>
          <p:nvPr/>
        </p:nvSpPr>
        <p:spPr>
          <a:xfrm>
            <a:off x="319015" y="4329060"/>
            <a:ext cx="944959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Blackadder ITC" panose="020F0502020204030204" pitchFamily="34" charset="0"/>
                <a:cs typeface="Aldhabi" panose="01000000000000000000" pitchFamily="2" charset="-78"/>
                <a:sym typeface="Arial"/>
              </a:rPr>
              <a:t>وديان محمد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6DCF8BE3-3BBE-9342-B6D7-591C4106B4B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-428121" y="168053"/>
            <a:ext cx="3278806" cy="5151241"/>
          </a:xfrm>
          <a:prstGeom prst="rect">
            <a:avLst/>
          </a:prstGeom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6" name="صورة الشريحة 25">
                <a:extLst>
                  <a:ext uri="{FF2B5EF4-FFF2-40B4-BE49-F238E27FC236}">
                    <a16:creationId xmlns:a16="http://schemas.microsoft.com/office/drawing/2014/main" id="{185B4BDC-1F73-4510-9F88-94516FB3A8A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72873666"/>
                  </p:ext>
                </p:extLst>
              </p:nvPr>
            </p:nvGraphicFramePr>
            <p:xfrm>
              <a:off x="17092" y="1842146"/>
              <a:ext cx="766512" cy="766512"/>
            </p:xfrm>
            <a:graphic>
              <a:graphicData uri="http://schemas.microsoft.com/office/powerpoint/2016/slidezoom">
                <pslz:sldZm>
                  <pslz:sldZmObj sldId="285" cId="2209175066">
                    <pslz:zmPr id="{A2D9D62D-3F85-4542-839E-3F9D1DCF5676}" imageType="cover" transitionDur="1000">
                      <p166:blipFill xmlns:p166="http://schemas.microsoft.com/office/powerpoint/2016/6/main">
                        <a:blip r:embed="rId20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66512" cy="76651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6" name="صورة الشريحة 25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185B4BDC-1F73-4510-9F88-94516FB3A8A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92" y="1842146"/>
                <a:ext cx="766512" cy="76651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6" name="صورة 5">
            <a:extLst>
              <a:ext uri="{FF2B5EF4-FFF2-40B4-BE49-F238E27FC236}">
                <a16:creationId xmlns:a16="http://schemas.microsoft.com/office/drawing/2014/main" id="{4F14E9F5-F636-438A-88BC-9344A8A02F0C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0296" t="31901" r="63174"/>
          <a:stretch/>
        </p:blipFill>
        <p:spPr>
          <a:xfrm>
            <a:off x="2683932" y="553206"/>
            <a:ext cx="4585180" cy="304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48798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52037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1747" y="4110753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5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4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sp>
        <p:nvSpPr>
          <p:cNvPr id="29" name="مربع نص 28"/>
          <p:cNvSpPr txBox="1"/>
          <p:nvPr/>
        </p:nvSpPr>
        <p:spPr>
          <a:xfrm>
            <a:off x="319015" y="4329060"/>
            <a:ext cx="944959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Blackadder ITC" panose="020F0502020204030204" pitchFamily="34" charset="0"/>
                <a:cs typeface="Aldhabi" panose="01000000000000000000" pitchFamily="2" charset="-78"/>
                <a:sym typeface="Arial"/>
              </a:rPr>
              <a:t>وديان محمد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6DCF8BE3-3BBE-9342-B6D7-591C4106B4B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flipH="1">
            <a:off x="-479015" y="22055"/>
            <a:ext cx="3278806" cy="5151241"/>
          </a:xfrm>
          <a:prstGeom prst="rect">
            <a:avLst/>
          </a:prstGeom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741EF80C-53E5-485E-96AD-E66CC0F1AB9D}"/>
              </a:ext>
            </a:extLst>
          </p:cNvPr>
          <p:cNvSpPr/>
          <p:nvPr/>
        </p:nvSpPr>
        <p:spPr>
          <a:xfrm>
            <a:off x="2294784" y="1978853"/>
            <a:ext cx="6403106" cy="1002482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8" name="مخطط انسيابي: معالجة متعاقبة 27">
            <a:extLst>
              <a:ext uri="{FF2B5EF4-FFF2-40B4-BE49-F238E27FC236}">
                <a16:creationId xmlns:a16="http://schemas.microsoft.com/office/drawing/2014/main" id="{C5C77299-D888-412F-A9DB-C17B1E6EAB02}"/>
              </a:ext>
            </a:extLst>
          </p:cNvPr>
          <p:cNvSpPr/>
          <p:nvPr/>
        </p:nvSpPr>
        <p:spPr>
          <a:xfrm>
            <a:off x="4427844" y="61328"/>
            <a:ext cx="1797786" cy="544830"/>
          </a:xfrm>
          <a:prstGeom prst="flowChartAlternateProcess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3200" dirty="0"/>
              <a:t>تقويم مرحلي </a:t>
            </a:r>
            <a:endParaRPr kumimoji="0" lang="ar-SA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1" name="صورة الشريحة 30">
                <a:extLst>
                  <a:ext uri="{FF2B5EF4-FFF2-40B4-BE49-F238E27FC236}">
                    <a16:creationId xmlns:a16="http://schemas.microsoft.com/office/drawing/2014/main" id="{F56A4169-2B56-4239-87C9-9A42FE90E1C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72873666"/>
                  </p:ext>
                </p:extLst>
              </p:nvPr>
            </p:nvGraphicFramePr>
            <p:xfrm>
              <a:off x="17092" y="1842146"/>
              <a:ext cx="766512" cy="766512"/>
            </p:xfrm>
            <a:graphic>
              <a:graphicData uri="http://schemas.microsoft.com/office/powerpoint/2016/slidezoom">
                <pslz:sldZm>
                  <pslz:sldZmObj sldId="285" cId="2209175066">
                    <pslz:zmPr id="{A2D9D62D-3F85-4542-839E-3F9D1DCF5676}" imageType="cover" transitionDur="1000">
                      <p166:blipFill xmlns:p166="http://schemas.microsoft.com/office/powerpoint/2016/6/main">
                        <a:blip r:embed="rId21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66512" cy="76651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1" name="صورة الشريحة 30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F56A4169-2B56-4239-87C9-9A42FE90E1C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92" y="1842146"/>
                <a:ext cx="766512" cy="76651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2" name="صورة الشريحة 31">
                <a:extLst>
                  <a:ext uri="{FF2B5EF4-FFF2-40B4-BE49-F238E27FC236}">
                    <a16:creationId xmlns:a16="http://schemas.microsoft.com/office/drawing/2014/main" id="{FA9D4F1E-D9DA-4AC0-AF28-0AB4E2E85E1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61367831"/>
                  </p:ext>
                </p:extLst>
              </p:nvPr>
            </p:nvGraphicFramePr>
            <p:xfrm>
              <a:off x="7182792" y="3249489"/>
              <a:ext cx="2286000" cy="1285875"/>
            </p:xfrm>
            <a:graphic>
              <a:graphicData uri="http://schemas.microsoft.com/office/powerpoint/2016/slidezoom">
                <pslz:sldZm>
                  <pslz:sldZmObj sldId="309" cId="3335191384">
                    <pslz:zmPr id="{23289FDA-407E-4807-B217-9A1F6421BFF3}" imageType="cover" transitionDur="1000">
                      <p166:blipFill xmlns:p166="http://schemas.microsoft.com/office/powerpoint/2016/6/main">
                        <a:blip r:embed="rId2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28587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2" name="صورة الشريحة 31">
                <a:hlinkClick r:id="rId26" action="ppaction://hlinksldjump"/>
                <a:extLst>
                  <a:ext uri="{FF2B5EF4-FFF2-40B4-BE49-F238E27FC236}">
                    <a16:creationId xmlns:a16="http://schemas.microsoft.com/office/drawing/2014/main" id="{FA9D4F1E-D9DA-4AC0-AF28-0AB4E2E85E1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2792" y="3249489"/>
                <a:ext cx="2286000" cy="128587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7" name="صورة 6">
            <a:extLst>
              <a:ext uri="{FF2B5EF4-FFF2-40B4-BE49-F238E27FC236}">
                <a16:creationId xmlns:a16="http://schemas.microsoft.com/office/drawing/2014/main" id="{C40CDCD4-FD7D-4A43-9C4D-BBDB0BBE0F84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l="11015" t="40829" r="35460" b="2162"/>
          <a:stretch/>
        </p:blipFill>
        <p:spPr>
          <a:xfrm>
            <a:off x="2651924" y="614214"/>
            <a:ext cx="5744778" cy="2825083"/>
          </a:xfrm>
          <a:prstGeom prst="rect">
            <a:avLst/>
          </a:prstGeom>
        </p:spPr>
      </p:pic>
      <p:pic>
        <p:nvPicPr>
          <p:cNvPr id="12" name="btnInknoeActivity">
            <a:extLst>
              <a:ext uri="{FF2B5EF4-FFF2-40B4-BE49-F238E27FC236}">
                <a16:creationId xmlns:a16="http://schemas.microsoft.com/office/drawing/2014/main" id="{0D24333D-DF72-4B6F-8667-912B8D93B88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9" r:link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464" y="3517800"/>
            <a:ext cx="1166029" cy="300235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B38F14D4-40B4-4A0A-AB8F-1941AD38E914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446032" y="2395400"/>
            <a:ext cx="1297079" cy="154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907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747" y="4110753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sp>
        <p:nvSpPr>
          <p:cNvPr id="29" name="مربع نص 28"/>
          <p:cNvSpPr txBox="1"/>
          <p:nvPr/>
        </p:nvSpPr>
        <p:spPr>
          <a:xfrm>
            <a:off x="319015" y="4329060"/>
            <a:ext cx="944959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Blackadder ITC" panose="020F0502020204030204" pitchFamily="34" charset="0"/>
                <a:cs typeface="Aldhabi" panose="01000000000000000000" pitchFamily="2" charset="-78"/>
                <a:sym typeface="Arial"/>
              </a:rPr>
              <a:t>وديان محمد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6DCF8BE3-3BBE-9342-B6D7-591C4106B4B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-115871" y="114191"/>
            <a:ext cx="3278806" cy="5151241"/>
          </a:xfrm>
          <a:prstGeom prst="rect">
            <a:avLst/>
          </a:prstGeom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6" name="صورة الشريحة 25">
                <a:extLst>
                  <a:ext uri="{FF2B5EF4-FFF2-40B4-BE49-F238E27FC236}">
                    <a16:creationId xmlns:a16="http://schemas.microsoft.com/office/drawing/2014/main" id="{3539B712-E6EA-4A48-94EE-DA5929FC0BD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72873666"/>
                  </p:ext>
                </p:extLst>
              </p:nvPr>
            </p:nvGraphicFramePr>
            <p:xfrm>
              <a:off x="17092" y="1842146"/>
              <a:ext cx="766512" cy="766512"/>
            </p:xfrm>
            <a:graphic>
              <a:graphicData uri="http://schemas.microsoft.com/office/powerpoint/2016/slidezoom">
                <pslz:sldZm>
                  <pslz:sldZmObj sldId="285" cId="2209175066">
                    <pslz:zmPr id="{A2D9D62D-3F85-4542-839E-3F9D1DCF5676}" imageType="cover" transitionDur="1000">
                      <p166:blipFill xmlns:p166="http://schemas.microsoft.com/office/powerpoint/2016/6/main">
                        <a:blip r:embed="rId20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66512" cy="76651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6" name="صورة الشريحة 25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3539B712-E6EA-4A48-94EE-DA5929FC0BD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92" y="1842146"/>
                <a:ext cx="766512" cy="76651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6" name="صورة 5">
            <a:extLst>
              <a:ext uri="{FF2B5EF4-FFF2-40B4-BE49-F238E27FC236}">
                <a16:creationId xmlns:a16="http://schemas.microsoft.com/office/drawing/2014/main" id="{DF0374A6-CA27-4798-8B01-D8F2C86A7E63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1590" t="31904" r="12241" b="11588"/>
          <a:stretch/>
        </p:blipFill>
        <p:spPr>
          <a:xfrm>
            <a:off x="1976804" y="767652"/>
            <a:ext cx="6716922" cy="269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4650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599087" y="-1095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1747" y="4110753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5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4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مربع نص 28"/>
          <p:cNvSpPr txBox="1"/>
          <p:nvPr/>
        </p:nvSpPr>
        <p:spPr>
          <a:xfrm>
            <a:off x="240892" y="4415013"/>
            <a:ext cx="944959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Blackadder ITC" panose="020F0502020204030204" pitchFamily="34" charset="0"/>
                <a:cs typeface="Aldhabi" panose="01000000000000000000" pitchFamily="2" charset="-78"/>
                <a:sym typeface="Arial"/>
              </a:rPr>
              <a:t>وديان محمد </a:t>
            </a:r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6FFB9A7-8A77-8E4A-AFEB-5C7EAC300C2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564417" y="542438"/>
            <a:ext cx="4532378" cy="4802829"/>
          </a:xfrm>
          <a:prstGeom prst="rect">
            <a:avLst/>
          </a:prstGeom>
          <a:effectLst>
            <a:outerShdw blurRad="50800" dist="76200" algn="l" rotWithShape="0">
              <a:prstClr val="black">
                <a:alpha val="40000"/>
              </a:prstClr>
            </a:outerShdw>
          </a:effectLst>
        </p:spPr>
      </p:pic>
      <p:sp>
        <p:nvSpPr>
          <p:cNvPr id="28" name="مخطط انسيابي: معالجة متعاقبة 27">
            <a:extLst>
              <a:ext uri="{FF2B5EF4-FFF2-40B4-BE49-F238E27FC236}">
                <a16:creationId xmlns:a16="http://schemas.microsoft.com/office/drawing/2014/main" id="{DD46578D-266C-4EB1-BD80-4464C61207CC}"/>
              </a:ext>
            </a:extLst>
          </p:cNvPr>
          <p:cNvSpPr/>
          <p:nvPr/>
        </p:nvSpPr>
        <p:spPr>
          <a:xfrm>
            <a:off x="7196667" y="140788"/>
            <a:ext cx="1763919" cy="544830"/>
          </a:xfrm>
          <a:prstGeom prst="flowChartAlternateProcess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3200" dirty="0"/>
              <a:t>تقويم ختامي </a:t>
            </a:r>
            <a:endParaRPr kumimoji="0" lang="ar-SA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Arial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0" name="صورة الشريحة 29">
                <a:extLst>
                  <a:ext uri="{FF2B5EF4-FFF2-40B4-BE49-F238E27FC236}">
                    <a16:creationId xmlns:a16="http://schemas.microsoft.com/office/drawing/2014/main" id="{F24E96C1-AAD1-4509-AF68-B3B1B18FA2D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72873666"/>
                  </p:ext>
                </p:extLst>
              </p:nvPr>
            </p:nvGraphicFramePr>
            <p:xfrm>
              <a:off x="17092" y="1842146"/>
              <a:ext cx="766512" cy="766512"/>
            </p:xfrm>
            <a:graphic>
              <a:graphicData uri="http://schemas.microsoft.com/office/powerpoint/2016/slidezoom">
                <pslz:sldZm>
                  <pslz:sldZmObj sldId="285" cId="2209175066">
                    <pslz:zmPr id="{A2D9D62D-3F85-4542-839E-3F9D1DCF5676}" imageType="cover" transitionDur="1000">
                      <p166:blipFill xmlns:p166="http://schemas.microsoft.com/office/powerpoint/2016/6/main">
                        <a:blip r:embed="rId21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66512" cy="76651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0" name="صورة الشريحة 29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F24E96C1-AAD1-4509-AF68-B3B1B18FA2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92" y="1842146"/>
                <a:ext cx="766512" cy="76651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6" name="صورة 5">
            <a:extLst>
              <a:ext uri="{FF2B5EF4-FFF2-40B4-BE49-F238E27FC236}">
                <a16:creationId xmlns:a16="http://schemas.microsoft.com/office/drawing/2014/main" id="{1809104F-CDEB-4639-82D0-40AC99ACA8D5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9300" t="43402" r="27403" b="5901"/>
          <a:stretch/>
        </p:blipFill>
        <p:spPr>
          <a:xfrm>
            <a:off x="2439509" y="1204826"/>
            <a:ext cx="5881750" cy="2502560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49997FD3-16FE-4823-AB41-86AB6E5A9A2E}"/>
              </a:ext>
            </a:extLst>
          </p:cNvPr>
          <p:cNvSpPr txBox="1"/>
          <p:nvPr/>
        </p:nvSpPr>
        <p:spPr>
          <a:xfrm>
            <a:off x="2702068" y="821117"/>
            <a:ext cx="4873471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أي العبارات التالية صحيحة فيما يتعلق </a:t>
            </a:r>
            <a:r>
              <a:rPr kumimoji="0" lang="ar-SA" sz="2400" b="0" i="1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بالاسفنج</a:t>
            </a:r>
            <a:endParaRPr kumimoji="0" lang="ar-SA" sz="24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1" name="btnInknoeActivity">
            <a:extLst>
              <a:ext uri="{FF2B5EF4-FFF2-40B4-BE49-F238E27FC236}">
                <a16:creationId xmlns:a16="http://schemas.microsoft.com/office/drawing/2014/main" id="{199256E0-15FE-4C37-9C9A-70B853457C3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5" r:link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83" y="3463863"/>
            <a:ext cx="1424090" cy="36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8779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643" y="3354066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579" y="3395312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1321" y="3956937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5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4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78702"/>
            <a:ext cx="1424090" cy="193649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C0464B5-A292-064D-9A73-618D5FED954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26410" y="361504"/>
            <a:ext cx="3839615" cy="4606397"/>
          </a:xfrm>
          <a:prstGeom prst="rect">
            <a:avLst/>
          </a:prstGeom>
          <a:effectLst>
            <a:outerShdw blurRad="50800" dist="762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7" name="فقاعة الكلام: بيضاوية 6">
            <a:extLst>
              <a:ext uri="{FF2B5EF4-FFF2-40B4-BE49-F238E27FC236}">
                <a16:creationId xmlns:a16="http://schemas.microsoft.com/office/drawing/2014/main" id="{3F243AE2-B511-B049-9628-F0FDA8353829}"/>
              </a:ext>
            </a:extLst>
          </p:cNvPr>
          <p:cNvSpPr/>
          <p:nvPr/>
        </p:nvSpPr>
        <p:spPr>
          <a:xfrm>
            <a:off x="3742921" y="645671"/>
            <a:ext cx="3775877" cy="1817727"/>
          </a:xfrm>
          <a:prstGeom prst="wedgeEllipseCallout">
            <a:avLst>
              <a:gd name="adj1" fmla="val -70112"/>
              <a:gd name="adj2" fmla="val 42223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من منكن تستطيع ان تخبرني ماذا تعلمنا في الحصة السابقة </a:t>
            </a:r>
          </a:p>
        </p:txBody>
      </p:sp>
      <p:pic>
        <p:nvPicPr>
          <p:cNvPr id="28" name="Picture 4" descr="نتيجة بحث الصور عن countdown gif 2 minutes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35" y="2714080"/>
            <a:ext cx="990269" cy="30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مربع نص 29"/>
          <p:cNvSpPr txBox="1"/>
          <p:nvPr/>
        </p:nvSpPr>
        <p:spPr>
          <a:xfrm>
            <a:off x="182207" y="4804975"/>
            <a:ext cx="1110924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Aldhabi" panose="01000000000000000000" pitchFamily="2" charset="-78"/>
                <a:cs typeface="Aldhabi" panose="01000000000000000000" pitchFamily="2" charset="-78"/>
                <a:sym typeface="Arial"/>
              </a:rPr>
              <a:t>وديان محمد</a:t>
            </a:r>
          </a:p>
        </p:txBody>
      </p:sp>
      <p:sp>
        <p:nvSpPr>
          <p:cNvPr id="2" name="شكل بيضاوي 1"/>
          <p:cNvSpPr/>
          <p:nvPr/>
        </p:nvSpPr>
        <p:spPr>
          <a:xfrm>
            <a:off x="6902970" y="253361"/>
            <a:ext cx="1716374" cy="605909"/>
          </a:xfrm>
          <a:prstGeom prst="ellipse">
            <a:avLst/>
          </a:prstGeom>
          <a:solidFill>
            <a:srgbClr val="FFFFFF"/>
          </a:solidFill>
          <a:ln w="25400" cap="flat">
            <a:solidFill>
              <a:schemeClr val="accent5">
                <a:lumMod val="60000"/>
                <a:lumOff val="4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استراتيجية</a:t>
            </a:r>
            <a:r>
              <a:rPr kumimoji="0" lang="ar-SA" sz="1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شريط الذكريات</a:t>
            </a:r>
            <a:endParaRPr kumimoji="0" lang="ar-SA" sz="1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557" y="2528174"/>
            <a:ext cx="3780332" cy="1139462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2" name="صورة الشريحة 31">
                <a:extLst>
                  <a:ext uri="{FF2B5EF4-FFF2-40B4-BE49-F238E27FC236}">
                    <a16:creationId xmlns:a16="http://schemas.microsoft.com/office/drawing/2014/main" id="{6851D1EE-4560-44C4-BB62-7FFF42D9098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72873666"/>
                  </p:ext>
                </p:extLst>
              </p:nvPr>
            </p:nvGraphicFramePr>
            <p:xfrm>
              <a:off x="17092" y="1842146"/>
              <a:ext cx="766512" cy="766512"/>
            </p:xfrm>
            <a:graphic>
              <a:graphicData uri="http://schemas.microsoft.com/office/powerpoint/2016/slidezoom">
                <pslz:sldZm>
                  <pslz:sldZmObj sldId="285" cId="2209175066">
                    <pslz:zmPr id="{A2D9D62D-3F85-4542-839E-3F9D1DCF5676}" imageType="cover" transitionDur="1000">
                      <p166:blipFill xmlns:p166="http://schemas.microsoft.com/office/powerpoint/2016/6/main">
                        <a:blip r:embed="rId23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66512" cy="76651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2" name="صورة الشريحة 31">
                <a:hlinkClick r:id="rId24" action="ppaction://hlinksldjump"/>
                <a:extLst>
                  <a:ext uri="{FF2B5EF4-FFF2-40B4-BE49-F238E27FC236}">
                    <a16:creationId xmlns:a16="http://schemas.microsoft.com/office/drawing/2014/main" id="{6851D1EE-4560-44C4-BB62-7FFF42D9098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92" y="1842146"/>
                <a:ext cx="766512" cy="76651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3" name="صورة الشريحة 32">
                <a:extLst>
                  <a:ext uri="{FF2B5EF4-FFF2-40B4-BE49-F238E27FC236}">
                    <a16:creationId xmlns:a16="http://schemas.microsoft.com/office/drawing/2014/main" id="{D07960BD-D42B-4325-BCE8-0A8CA71671E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61367831"/>
                  </p:ext>
                </p:extLst>
              </p:nvPr>
            </p:nvGraphicFramePr>
            <p:xfrm>
              <a:off x="7182792" y="3249489"/>
              <a:ext cx="2286000" cy="1285875"/>
            </p:xfrm>
            <a:graphic>
              <a:graphicData uri="http://schemas.microsoft.com/office/powerpoint/2016/slidezoom">
                <pslz:sldZm>
                  <pslz:sldZmObj sldId="309" cId="3335191384">
                    <pslz:zmPr id="{23289FDA-407E-4807-B217-9A1F6421BFF3}" imageType="cover" transitionDur="1000">
                      <p166:blipFill xmlns:p166="http://schemas.microsoft.com/office/powerpoint/2016/6/main"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28587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3" name="صورة الشريحة 32">
                <a:hlinkClick r:id="rId27" action="ppaction://hlinksldjump"/>
                <a:extLst>
                  <a:ext uri="{FF2B5EF4-FFF2-40B4-BE49-F238E27FC236}">
                    <a16:creationId xmlns:a16="http://schemas.microsoft.com/office/drawing/2014/main" id="{D07960BD-D42B-4325-BCE8-0A8CA71671E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82792" y="3249489"/>
                <a:ext cx="2286000" cy="128587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9556" y="3371412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413" y="3423950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97922" y="2054234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29236" y="3797953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35120" y="3643146"/>
            <a:ext cx="932598" cy="932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736775" y="3068509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240" y="2670147"/>
            <a:ext cx="1424090" cy="1936497"/>
          </a:xfrm>
          <a:prstGeom prst="rect">
            <a:avLst/>
          </a:prstGeom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7492823" y="3385920"/>
            <a:ext cx="625419" cy="66612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615AC7FE-123B-F54D-AA9A-51C5F94D805C}"/>
              </a:ext>
            </a:extLst>
          </p:cNvPr>
          <p:cNvSpPr txBox="1"/>
          <p:nvPr/>
        </p:nvSpPr>
        <p:spPr>
          <a:xfrm>
            <a:off x="3138917" y="1696815"/>
            <a:ext cx="1828800" cy="1828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7FC6CB40-E1D2-CC41-B4DE-BAEA39D0E37E}"/>
              </a:ext>
            </a:extLst>
          </p:cNvPr>
          <p:cNvSpPr txBox="1"/>
          <p:nvPr/>
        </p:nvSpPr>
        <p:spPr>
          <a:xfrm>
            <a:off x="3216067" y="1773964"/>
            <a:ext cx="1828800" cy="182880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6" name="فقاعة الكلام: بيضاوية 15">
            <a:extLst>
              <a:ext uri="{FF2B5EF4-FFF2-40B4-BE49-F238E27FC236}">
                <a16:creationId xmlns:a16="http://schemas.microsoft.com/office/drawing/2014/main" id="{3D7FEBBB-3045-AC4E-A4F3-9415A71017E0}"/>
              </a:ext>
            </a:extLst>
          </p:cNvPr>
          <p:cNvSpPr/>
          <p:nvPr/>
        </p:nvSpPr>
        <p:spPr>
          <a:xfrm>
            <a:off x="4222773" y="499393"/>
            <a:ext cx="3839353" cy="1558052"/>
          </a:xfrm>
          <a:prstGeom prst="wedgeEllipseCallout">
            <a:avLst>
              <a:gd name="adj1" fmla="val -74315"/>
              <a:gd name="adj2" fmla="val 54501"/>
            </a:avLst>
          </a:prstGeom>
          <a:solidFill>
            <a:srgbClr val="FFFFFF"/>
          </a:solidFill>
          <a:ln w="25400" cap="flat">
            <a:solidFill>
              <a:schemeClr val="accent5">
                <a:lumMod val="20000"/>
                <a:lumOff val="8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كم انتن رائعات ومتميزات شكرا لكن لا تنسين حل الواجب</a:t>
            </a:r>
            <a:r>
              <a:rPr kumimoji="0" lang="ar-SA" sz="24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في منصة مدرستي</a:t>
            </a:r>
            <a:endParaRPr kumimoji="0" lang="ar-SA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8" name="فقاعة الكلام: بيضاوية 7">
            <a:extLst>
              <a:ext uri="{FF2B5EF4-FFF2-40B4-BE49-F238E27FC236}">
                <a16:creationId xmlns:a16="http://schemas.microsoft.com/office/drawing/2014/main" id="{BFB70A28-24D1-E740-9D06-6D5613CEB69F}"/>
              </a:ext>
            </a:extLst>
          </p:cNvPr>
          <p:cNvSpPr/>
          <p:nvPr/>
        </p:nvSpPr>
        <p:spPr>
          <a:xfrm>
            <a:off x="5159046" y="1894214"/>
            <a:ext cx="1828800" cy="1298377"/>
          </a:xfrm>
          <a:prstGeom prst="wedgeEllipseCallout">
            <a:avLst>
              <a:gd name="adj1" fmla="val -149986"/>
              <a:gd name="adj2" fmla="val -18468"/>
            </a:avLst>
          </a:prstGeom>
          <a:solidFill>
            <a:srgbClr val="FFFFFF"/>
          </a:solidFill>
          <a:ln w="25400" cap="flat">
            <a:solidFill>
              <a:schemeClr val="accent5">
                <a:lumMod val="20000"/>
                <a:lumOff val="8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0" tIns="0" rIns="0" bIns="0" numCol="1" spcCol="38100" rtlCol="0" anchor="t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الى اللقاء اراكم غدا على خير </a:t>
            </a:r>
            <a:r>
              <a:rPr kumimoji="0" lang="ar-SA" sz="2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باذن</a:t>
            </a:r>
            <a:r>
              <a:rPr kumimoji="0" lang="ar-SA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الله 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E42867CB-FB68-3D45-B711-4A0480DB203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0346" y="288108"/>
            <a:ext cx="4157464" cy="4659729"/>
          </a:xfrm>
          <a:prstGeom prst="rect">
            <a:avLst/>
          </a:prstGeom>
          <a:effectLst>
            <a:outerShdw blurRad="50800" dist="762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صورة 30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0" y="1870106"/>
            <a:ext cx="687521" cy="747867"/>
          </a:xfrm>
          <a:prstGeom prst="rect">
            <a:avLst/>
          </a:prstGeom>
        </p:spPr>
      </p:pic>
      <p:sp>
        <p:nvSpPr>
          <p:cNvPr id="32" name="مربع نص 31"/>
          <p:cNvSpPr txBox="1"/>
          <p:nvPr/>
        </p:nvSpPr>
        <p:spPr>
          <a:xfrm>
            <a:off x="236330" y="4141839"/>
            <a:ext cx="103612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Aldhabi" panose="01000000000000000000" pitchFamily="2" charset="-78"/>
                <a:cs typeface="Aldhabi" panose="01000000000000000000" pitchFamily="2" charset="-78"/>
                <a:sym typeface="Arial"/>
              </a:rPr>
              <a:t>وديان محمد</a:t>
            </a:r>
          </a:p>
        </p:txBody>
      </p:sp>
    </p:spTree>
    <p:extLst>
      <p:ext uri="{BB962C8B-B14F-4D97-AF65-F5344CB8AC3E}">
        <p14:creationId xmlns:p14="http://schemas.microsoft.com/office/powerpoint/2010/main" val="21506456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2">
            <a:extLst>
              <a:ext uri="{FF2B5EF4-FFF2-40B4-BE49-F238E27FC236}">
                <a16:creationId xmlns:a16="http://schemas.microsoft.com/office/drawing/2014/main" id="{14729917-B3DE-4EBB-A0AD-39794A4E7A37}"/>
              </a:ext>
            </a:extLst>
          </p:cNvPr>
          <p:cNvSpPr txBox="1"/>
          <p:nvPr/>
        </p:nvSpPr>
        <p:spPr>
          <a:xfrm>
            <a:off x="771525" y="1561014"/>
            <a:ext cx="3827400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20"/>
              </a:lnSpc>
            </a:pPr>
            <a:endParaRPr sz="1050"/>
          </a:p>
        </p:txBody>
      </p:sp>
      <p:sp>
        <p:nvSpPr>
          <p:cNvPr id="14" name="الاسم">
            <a:extLst>
              <a:ext uri="{FF2B5EF4-FFF2-40B4-BE49-F238E27FC236}">
                <a16:creationId xmlns:a16="http://schemas.microsoft.com/office/drawing/2014/main" id="{0BD1B5A9-C7EF-49A0-A02F-327BA39E290F}"/>
              </a:ext>
            </a:extLst>
          </p:cNvPr>
          <p:cNvSpPr txBox="1"/>
          <p:nvPr/>
        </p:nvSpPr>
        <p:spPr>
          <a:xfrm>
            <a:off x="6849723" y="1652474"/>
            <a:ext cx="408866" cy="41549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50" dirty="0"/>
              <a:t>أثير	</a:t>
            </a:r>
          </a:p>
        </p:txBody>
      </p:sp>
      <p:pic>
        <p:nvPicPr>
          <p:cNvPr id="15" name="Picture 9">
            <a:extLst>
              <a:ext uri="{FF2B5EF4-FFF2-40B4-BE49-F238E27FC236}">
                <a16:creationId xmlns:a16="http://schemas.microsoft.com/office/drawing/2014/main" id="{6E42A1CA-BF4A-413F-B7FF-95022FBF6D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54327" y="1072615"/>
            <a:ext cx="361976" cy="553277"/>
          </a:xfrm>
          <a:prstGeom prst="rect">
            <a:avLst/>
          </a:prstGeom>
        </p:spPr>
      </p:pic>
      <p:sp>
        <p:nvSpPr>
          <p:cNvPr id="16" name="الاسم">
            <a:extLst>
              <a:ext uri="{FF2B5EF4-FFF2-40B4-BE49-F238E27FC236}">
                <a16:creationId xmlns:a16="http://schemas.microsoft.com/office/drawing/2014/main" id="{048E96A1-9C73-41A4-8740-4470265C17AD}"/>
              </a:ext>
            </a:extLst>
          </p:cNvPr>
          <p:cNvSpPr txBox="1"/>
          <p:nvPr/>
        </p:nvSpPr>
        <p:spPr>
          <a:xfrm>
            <a:off x="5917876" y="1653455"/>
            <a:ext cx="637034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050" dirty="0"/>
              <a:t>العنود</a:t>
            </a:r>
          </a:p>
        </p:txBody>
      </p:sp>
      <p:pic>
        <p:nvPicPr>
          <p:cNvPr id="17" name="Picture 9">
            <a:extLst>
              <a:ext uri="{FF2B5EF4-FFF2-40B4-BE49-F238E27FC236}">
                <a16:creationId xmlns:a16="http://schemas.microsoft.com/office/drawing/2014/main" id="{3BE85C53-B663-471F-BC3A-AC5FEA16B1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55406" y="1072615"/>
            <a:ext cx="361976" cy="553277"/>
          </a:xfrm>
          <a:prstGeom prst="rect">
            <a:avLst/>
          </a:prstGeom>
        </p:spPr>
      </p:pic>
      <p:sp>
        <p:nvSpPr>
          <p:cNvPr id="18" name="الاسم">
            <a:extLst>
              <a:ext uri="{FF2B5EF4-FFF2-40B4-BE49-F238E27FC236}">
                <a16:creationId xmlns:a16="http://schemas.microsoft.com/office/drawing/2014/main" id="{878F1D86-DE67-4B8D-8B91-F860A1B5C6B5}"/>
              </a:ext>
            </a:extLst>
          </p:cNvPr>
          <p:cNvSpPr txBox="1"/>
          <p:nvPr/>
        </p:nvSpPr>
        <p:spPr>
          <a:xfrm>
            <a:off x="5267535" y="1657457"/>
            <a:ext cx="462926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50" dirty="0"/>
              <a:t>اناس</a:t>
            </a:r>
          </a:p>
        </p:txBody>
      </p:sp>
      <p:pic>
        <p:nvPicPr>
          <p:cNvPr id="20" name="Picture 9">
            <a:extLst>
              <a:ext uri="{FF2B5EF4-FFF2-40B4-BE49-F238E27FC236}">
                <a16:creationId xmlns:a16="http://schemas.microsoft.com/office/drawing/2014/main" id="{EE08AD05-96B9-4AD2-AE89-D0B8C7E61C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26198" y="1084996"/>
            <a:ext cx="361976" cy="553277"/>
          </a:xfrm>
          <a:prstGeom prst="rect">
            <a:avLst/>
          </a:prstGeom>
        </p:spPr>
      </p:pic>
      <p:sp>
        <p:nvSpPr>
          <p:cNvPr id="21" name="الاسم">
            <a:extLst>
              <a:ext uri="{FF2B5EF4-FFF2-40B4-BE49-F238E27FC236}">
                <a16:creationId xmlns:a16="http://schemas.microsoft.com/office/drawing/2014/main" id="{82D23272-9599-4314-82DF-34B3054C22E7}"/>
              </a:ext>
            </a:extLst>
          </p:cNvPr>
          <p:cNvSpPr txBox="1"/>
          <p:nvPr/>
        </p:nvSpPr>
        <p:spPr>
          <a:xfrm>
            <a:off x="4322584" y="1674794"/>
            <a:ext cx="757536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050" dirty="0"/>
              <a:t>جنى</a:t>
            </a:r>
          </a:p>
        </p:txBody>
      </p:sp>
      <p:pic>
        <p:nvPicPr>
          <p:cNvPr id="22" name="Picture 9">
            <a:extLst>
              <a:ext uri="{FF2B5EF4-FFF2-40B4-BE49-F238E27FC236}">
                <a16:creationId xmlns:a16="http://schemas.microsoft.com/office/drawing/2014/main" id="{3C95B70B-26F3-444F-A96F-5AA385003D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36530" y="1094935"/>
            <a:ext cx="361976" cy="553277"/>
          </a:xfrm>
          <a:prstGeom prst="rect">
            <a:avLst/>
          </a:prstGeom>
        </p:spPr>
      </p:pic>
      <p:sp>
        <p:nvSpPr>
          <p:cNvPr id="23" name="الاسم">
            <a:extLst>
              <a:ext uri="{FF2B5EF4-FFF2-40B4-BE49-F238E27FC236}">
                <a16:creationId xmlns:a16="http://schemas.microsoft.com/office/drawing/2014/main" id="{96AC295C-E17B-48A6-9C91-08F4B9C5BBC1}"/>
              </a:ext>
            </a:extLst>
          </p:cNvPr>
          <p:cNvSpPr txBox="1"/>
          <p:nvPr/>
        </p:nvSpPr>
        <p:spPr>
          <a:xfrm>
            <a:off x="3597778" y="1674794"/>
            <a:ext cx="633017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050" dirty="0"/>
              <a:t>جود</a:t>
            </a:r>
          </a:p>
        </p:txBody>
      </p:sp>
      <p:pic>
        <p:nvPicPr>
          <p:cNvPr id="24" name="Picture 9">
            <a:extLst>
              <a:ext uri="{FF2B5EF4-FFF2-40B4-BE49-F238E27FC236}">
                <a16:creationId xmlns:a16="http://schemas.microsoft.com/office/drawing/2014/main" id="{755BE937-D0C2-42AC-BAC6-E6818A530B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37609" y="1094935"/>
            <a:ext cx="361976" cy="553277"/>
          </a:xfrm>
          <a:prstGeom prst="rect">
            <a:avLst/>
          </a:prstGeom>
        </p:spPr>
      </p:pic>
      <p:sp>
        <p:nvSpPr>
          <p:cNvPr id="26" name="الاسم">
            <a:extLst>
              <a:ext uri="{FF2B5EF4-FFF2-40B4-BE49-F238E27FC236}">
                <a16:creationId xmlns:a16="http://schemas.microsoft.com/office/drawing/2014/main" id="{A878E86B-C0A1-4B13-8EE1-47D0ADE6DAEA}"/>
              </a:ext>
            </a:extLst>
          </p:cNvPr>
          <p:cNvSpPr txBox="1"/>
          <p:nvPr/>
        </p:nvSpPr>
        <p:spPr>
          <a:xfrm>
            <a:off x="2920129" y="1659001"/>
            <a:ext cx="495320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050" dirty="0"/>
              <a:t>جودي</a:t>
            </a:r>
          </a:p>
        </p:txBody>
      </p:sp>
      <p:pic>
        <p:nvPicPr>
          <p:cNvPr id="28" name="Picture 9">
            <a:extLst>
              <a:ext uri="{FF2B5EF4-FFF2-40B4-BE49-F238E27FC236}">
                <a16:creationId xmlns:a16="http://schemas.microsoft.com/office/drawing/2014/main" id="{2277E6BA-25BF-4BA9-AD02-AB506E380B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15655" y="1072615"/>
            <a:ext cx="361976" cy="553277"/>
          </a:xfrm>
          <a:prstGeom prst="rect">
            <a:avLst/>
          </a:prstGeom>
        </p:spPr>
      </p:pic>
      <p:sp>
        <p:nvSpPr>
          <p:cNvPr id="29" name="الاسم">
            <a:extLst>
              <a:ext uri="{FF2B5EF4-FFF2-40B4-BE49-F238E27FC236}">
                <a16:creationId xmlns:a16="http://schemas.microsoft.com/office/drawing/2014/main" id="{BEA0FDB3-99C2-4EBC-801D-EBB83B61D57F}"/>
              </a:ext>
            </a:extLst>
          </p:cNvPr>
          <p:cNvSpPr txBox="1"/>
          <p:nvPr/>
        </p:nvSpPr>
        <p:spPr>
          <a:xfrm>
            <a:off x="2099012" y="1655588"/>
            <a:ext cx="531238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050" dirty="0"/>
              <a:t>جوري</a:t>
            </a:r>
          </a:p>
        </p:txBody>
      </p:sp>
      <p:pic>
        <p:nvPicPr>
          <p:cNvPr id="30" name="Picture 9">
            <a:extLst>
              <a:ext uri="{FF2B5EF4-FFF2-40B4-BE49-F238E27FC236}">
                <a16:creationId xmlns:a16="http://schemas.microsoft.com/office/drawing/2014/main" id="{1295FAA5-1BAA-4731-8EF0-5A7B9B3FD1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25987" y="1082554"/>
            <a:ext cx="361976" cy="553277"/>
          </a:xfrm>
          <a:prstGeom prst="rect">
            <a:avLst/>
          </a:prstGeom>
        </p:spPr>
      </p:pic>
      <p:sp>
        <p:nvSpPr>
          <p:cNvPr id="32" name="الاسم">
            <a:extLst>
              <a:ext uri="{FF2B5EF4-FFF2-40B4-BE49-F238E27FC236}">
                <a16:creationId xmlns:a16="http://schemas.microsoft.com/office/drawing/2014/main" id="{C0126D7D-08C6-4F61-94CC-97323513D7D5}"/>
              </a:ext>
            </a:extLst>
          </p:cNvPr>
          <p:cNvSpPr txBox="1"/>
          <p:nvPr/>
        </p:nvSpPr>
        <p:spPr>
          <a:xfrm>
            <a:off x="1427066" y="1651098"/>
            <a:ext cx="392240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050" dirty="0"/>
              <a:t>راما</a:t>
            </a:r>
          </a:p>
        </p:txBody>
      </p:sp>
      <p:pic>
        <p:nvPicPr>
          <p:cNvPr id="34" name="Picture 9">
            <a:extLst>
              <a:ext uri="{FF2B5EF4-FFF2-40B4-BE49-F238E27FC236}">
                <a16:creationId xmlns:a16="http://schemas.microsoft.com/office/drawing/2014/main" id="{BD14DB89-527E-405E-BD61-B5C4B2B4C7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27066" y="1082554"/>
            <a:ext cx="361976" cy="553277"/>
          </a:xfrm>
          <a:prstGeom prst="rect">
            <a:avLst/>
          </a:prstGeom>
        </p:spPr>
      </p:pic>
      <p:sp>
        <p:nvSpPr>
          <p:cNvPr id="40" name="TextBox 2">
            <a:extLst>
              <a:ext uri="{FF2B5EF4-FFF2-40B4-BE49-F238E27FC236}">
                <a16:creationId xmlns:a16="http://schemas.microsoft.com/office/drawing/2014/main" id="{62EDFF8C-9EC9-44A1-A445-010F679FBB73}"/>
              </a:ext>
            </a:extLst>
          </p:cNvPr>
          <p:cNvSpPr txBox="1"/>
          <p:nvPr/>
        </p:nvSpPr>
        <p:spPr>
          <a:xfrm>
            <a:off x="813811" y="2451578"/>
            <a:ext cx="3827400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20"/>
              </a:lnSpc>
            </a:pPr>
            <a:endParaRPr sz="1050"/>
          </a:p>
        </p:txBody>
      </p:sp>
      <p:sp>
        <p:nvSpPr>
          <p:cNvPr id="45" name="الاسم">
            <a:extLst>
              <a:ext uri="{FF2B5EF4-FFF2-40B4-BE49-F238E27FC236}">
                <a16:creationId xmlns:a16="http://schemas.microsoft.com/office/drawing/2014/main" id="{FEB29C7A-2484-4E31-8E80-A30368D64E3F}"/>
              </a:ext>
            </a:extLst>
          </p:cNvPr>
          <p:cNvSpPr txBox="1"/>
          <p:nvPr/>
        </p:nvSpPr>
        <p:spPr>
          <a:xfrm>
            <a:off x="6926967" y="2530952"/>
            <a:ext cx="361976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50" dirty="0"/>
              <a:t>رنا</a:t>
            </a:r>
          </a:p>
        </p:txBody>
      </p:sp>
      <p:pic>
        <p:nvPicPr>
          <p:cNvPr id="46" name="Picture 9">
            <a:extLst>
              <a:ext uri="{FF2B5EF4-FFF2-40B4-BE49-F238E27FC236}">
                <a16:creationId xmlns:a16="http://schemas.microsoft.com/office/drawing/2014/main" id="{F2FEA636-B399-4FEF-9717-651EEA7C70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96613" y="1963179"/>
            <a:ext cx="361976" cy="553277"/>
          </a:xfrm>
          <a:prstGeom prst="rect">
            <a:avLst/>
          </a:prstGeom>
        </p:spPr>
      </p:pic>
      <p:sp>
        <p:nvSpPr>
          <p:cNvPr id="47" name="الاسم">
            <a:extLst>
              <a:ext uri="{FF2B5EF4-FFF2-40B4-BE49-F238E27FC236}">
                <a16:creationId xmlns:a16="http://schemas.microsoft.com/office/drawing/2014/main" id="{99A50126-48F4-4A3E-B31F-A9F6C51054CA}"/>
              </a:ext>
            </a:extLst>
          </p:cNvPr>
          <p:cNvSpPr txBox="1"/>
          <p:nvPr/>
        </p:nvSpPr>
        <p:spPr>
          <a:xfrm>
            <a:off x="6127642" y="2548021"/>
            <a:ext cx="402143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50" dirty="0"/>
              <a:t>ريم</a:t>
            </a:r>
          </a:p>
        </p:txBody>
      </p:sp>
      <p:pic>
        <p:nvPicPr>
          <p:cNvPr id="48" name="Picture 9">
            <a:extLst>
              <a:ext uri="{FF2B5EF4-FFF2-40B4-BE49-F238E27FC236}">
                <a16:creationId xmlns:a16="http://schemas.microsoft.com/office/drawing/2014/main" id="{3A66E6D3-B04D-479A-842C-0335F1C62E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97692" y="1963179"/>
            <a:ext cx="361976" cy="553277"/>
          </a:xfrm>
          <a:prstGeom prst="rect">
            <a:avLst/>
          </a:prstGeom>
        </p:spPr>
      </p:pic>
      <p:sp>
        <p:nvSpPr>
          <p:cNvPr id="49" name="الاسم">
            <a:extLst>
              <a:ext uri="{FF2B5EF4-FFF2-40B4-BE49-F238E27FC236}">
                <a16:creationId xmlns:a16="http://schemas.microsoft.com/office/drawing/2014/main" id="{4F051996-3172-4EFF-9893-2BCBC4981E65}"/>
              </a:ext>
            </a:extLst>
          </p:cNvPr>
          <p:cNvSpPr txBox="1"/>
          <p:nvPr/>
        </p:nvSpPr>
        <p:spPr>
          <a:xfrm>
            <a:off x="5357371" y="2539692"/>
            <a:ext cx="517873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50" dirty="0"/>
              <a:t>سارا</a:t>
            </a:r>
          </a:p>
        </p:txBody>
      </p:sp>
      <p:pic>
        <p:nvPicPr>
          <p:cNvPr id="50" name="Picture 9">
            <a:extLst>
              <a:ext uri="{FF2B5EF4-FFF2-40B4-BE49-F238E27FC236}">
                <a16:creationId xmlns:a16="http://schemas.microsoft.com/office/drawing/2014/main" id="{D6E1B1C3-FBF4-4DCA-B12C-8BA299F889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68484" y="1975560"/>
            <a:ext cx="361976" cy="553277"/>
          </a:xfrm>
          <a:prstGeom prst="rect">
            <a:avLst/>
          </a:prstGeom>
        </p:spPr>
      </p:pic>
      <p:sp>
        <p:nvSpPr>
          <p:cNvPr id="51" name="الاسم">
            <a:extLst>
              <a:ext uri="{FF2B5EF4-FFF2-40B4-BE49-F238E27FC236}">
                <a16:creationId xmlns:a16="http://schemas.microsoft.com/office/drawing/2014/main" id="{6BDB5130-7BC9-4113-A949-DD86DA30B811}"/>
              </a:ext>
            </a:extLst>
          </p:cNvPr>
          <p:cNvSpPr txBox="1"/>
          <p:nvPr/>
        </p:nvSpPr>
        <p:spPr>
          <a:xfrm>
            <a:off x="4527288" y="2565357"/>
            <a:ext cx="432901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50" dirty="0"/>
              <a:t>سارة</a:t>
            </a:r>
          </a:p>
        </p:txBody>
      </p:sp>
      <p:pic>
        <p:nvPicPr>
          <p:cNvPr id="52" name="Picture 9">
            <a:extLst>
              <a:ext uri="{FF2B5EF4-FFF2-40B4-BE49-F238E27FC236}">
                <a16:creationId xmlns:a16="http://schemas.microsoft.com/office/drawing/2014/main" id="{FD5B2183-58AF-4190-86EC-DA69B7EAE52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78816" y="1985498"/>
            <a:ext cx="361976" cy="553277"/>
          </a:xfrm>
          <a:prstGeom prst="rect">
            <a:avLst/>
          </a:prstGeom>
        </p:spPr>
      </p:pic>
      <p:sp>
        <p:nvSpPr>
          <p:cNvPr id="53" name="الاسم">
            <a:extLst>
              <a:ext uri="{FF2B5EF4-FFF2-40B4-BE49-F238E27FC236}">
                <a16:creationId xmlns:a16="http://schemas.microsoft.com/office/drawing/2014/main" id="{3BE2AE46-90DE-4160-BDEE-9DFEB13E4A97}"/>
              </a:ext>
            </a:extLst>
          </p:cNvPr>
          <p:cNvSpPr txBox="1"/>
          <p:nvPr/>
        </p:nvSpPr>
        <p:spPr>
          <a:xfrm>
            <a:off x="3737608" y="2565357"/>
            <a:ext cx="444025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50" dirty="0"/>
              <a:t>سليمة</a:t>
            </a:r>
          </a:p>
        </p:txBody>
      </p:sp>
      <p:pic>
        <p:nvPicPr>
          <p:cNvPr id="54" name="Picture 9">
            <a:extLst>
              <a:ext uri="{FF2B5EF4-FFF2-40B4-BE49-F238E27FC236}">
                <a16:creationId xmlns:a16="http://schemas.microsoft.com/office/drawing/2014/main" id="{AEE8F9B7-DBBA-4906-906F-0C50B36742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79895" y="1985498"/>
            <a:ext cx="361976" cy="553277"/>
          </a:xfrm>
          <a:prstGeom prst="rect">
            <a:avLst/>
          </a:prstGeom>
        </p:spPr>
      </p:pic>
      <p:sp>
        <p:nvSpPr>
          <p:cNvPr id="55" name="الاسم">
            <a:extLst>
              <a:ext uri="{FF2B5EF4-FFF2-40B4-BE49-F238E27FC236}">
                <a16:creationId xmlns:a16="http://schemas.microsoft.com/office/drawing/2014/main" id="{DACE60B1-9699-4ED9-9C2F-097170FCF624}"/>
              </a:ext>
            </a:extLst>
          </p:cNvPr>
          <p:cNvSpPr txBox="1"/>
          <p:nvPr/>
        </p:nvSpPr>
        <p:spPr>
          <a:xfrm>
            <a:off x="2967272" y="2534663"/>
            <a:ext cx="891005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50" dirty="0"/>
              <a:t>سندس</a:t>
            </a:r>
          </a:p>
        </p:txBody>
      </p:sp>
      <p:pic>
        <p:nvPicPr>
          <p:cNvPr id="56" name="Picture 9">
            <a:extLst>
              <a:ext uri="{FF2B5EF4-FFF2-40B4-BE49-F238E27FC236}">
                <a16:creationId xmlns:a16="http://schemas.microsoft.com/office/drawing/2014/main" id="{A745B55C-3F3D-4FCA-AAD0-BF9ADC39D4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57941" y="1963179"/>
            <a:ext cx="361976" cy="553277"/>
          </a:xfrm>
          <a:prstGeom prst="rect">
            <a:avLst/>
          </a:prstGeom>
        </p:spPr>
      </p:pic>
      <p:sp>
        <p:nvSpPr>
          <p:cNvPr id="57" name="الاسم">
            <a:extLst>
              <a:ext uri="{FF2B5EF4-FFF2-40B4-BE49-F238E27FC236}">
                <a16:creationId xmlns:a16="http://schemas.microsoft.com/office/drawing/2014/main" id="{438B1386-5C2F-4278-958A-EB2B6AABE7E1}"/>
              </a:ext>
            </a:extLst>
          </p:cNvPr>
          <p:cNvSpPr txBox="1"/>
          <p:nvPr/>
        </p:nvSpPr>
        <p:spPr>
          <a:xfrm>
            <a:off x="2030414" y="2555452"/>
            <a:ext cx="837693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50" dirty="0" err="1"/>
              <a:t>عبيرالاحمدي</a:t>
            </a:r>
            <a:endParaRPr lang="ar-SA" sz="1050" dirty="0"/>
          </a:p>
        </p:txBody>
      </p:sp>
      <p:pic>
        <p:nvPicPr>
          <p:cNvPr id="58" name="Picture 9">
            <a:extLst>
              <a:ext uri="{FF2B5EF4-FFF2-40B4-BE49-F238E27FC236}">
                <a16:creationId xmlns:a16="http://schemas.microsoft.com/office/drawing/2014/main" id="{072575C6-0C9F-4BBE-83D4-8B7E5DDF57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268273" y="1973117"/>
            <a:ext cx="361976" cy="553277"/>
          </a:xfrm>
          <a:prstGeom prst="rect">
            <a:avLst/>
          </a:prstGeom>
        </p:spPr>
      </p:pic>
      <p:sp>
        <p:nvSpPr>
          <p:cNvPr id="59" name="الاسم">
            <a:extLst>
              <a:ext uri="{FF2B5EF4-FFF2-40B4-BE49-F238E27FC236}">
                <a16:creationId xmlns:a16="http://schemas.microsoft.com/office/drawing/2014/main" id="{067D517D-9047-4B4E-B48D-25052169A6F4}"/>
              </a:ext>
            </a:extLst>
          </p:cNvPr>
          <p:cNvSpPr txBox="1"/>
          <p:nvPr/>
        </p:nvSpPr>
        <p:spPr>
          <a:xfrm>
            <a:off x="1243561" y="2534663"/>
            <a:ext cx="1065558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50" dirty="0"/>
              <a:t>عبير </a:t>
            </a:r>
            <a:r>
              <a:rPr lang="ar-SA" sz="1050" dirty="0" err="1"/>
              <a:t>الكحيلي</a:t>
            </a:r>
            <a:endParaRPr lang="ar-SA" sz="1050" dirty="0"/>
          </a:p>
        </p:txBody>
      </p:sp>
      <p:pic>
        <p:nvPicPr>
          <p:cNvPr id="60" name="Picture 9">
            <a:extLst>
              <a:ext uri="{FF2B5EF4-FFF2-40B4-BE49-F238E27FC236}">
                <a16:creationId xmlns:a16="http://schemas.microsoft.com/office/drawing/2014/main" id="{52C3E99A-7031-48C4-AADF-82DAA94834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69352" y="1973117"/>
            <a:ext cx="361976" cy="553277"/>
          </a:xfrm>
          <a:prstGeom prst="rect">
            <a:avLst/>
          </a:prstGeom>
        </p:spPr>
      </p:pic>
      <p:sp>
        <p:nvSpPr>
          <p:cNvPr id="84" name="TextBox 2">
            <a:extLst>
              <a:ext uri="{FF2B5EF4-FFF2-40B4-BE49-F238E27FC236}">
                <a16:creationId xmlns:a16="http://schemas.microsoft.com/office/drawing/2014/main" id="{7817A8F8-DC77-461B-8796-E53CDA5914FF}"/>
              </a:ext>
            </a:extLst>
          </p:cNvPr>
          <p:cNvSpPr txBox="1"/>
          <p:nvPr/>
        </p:nvSpPr>
        <p:spPr>
          <a:xfrm>
            <a:off x="813811" y="3391077"/>
            <a:ext cx="3827400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20"/>
              </a:lnSpc>
            </a:pPr>
            <a:endParaRPr sz="1050"/>
          </a:p>
        </p:txBody>
      </p:sp>
      <p:sp>
        <p:nvSpPr>
          <p:cNvPr id="87" name="الاسم">
            <a:extLst>
              <a:ext uri="{FF2B5EF4-FFF2-40B4-BE49-F238E27FC236}">
                <a16:creationId xmlns:a16="http://schemas.microsoft.com/office/drawing/2014/main" id="{CCC0A13C-71E9-4E3B-A047-93439932CCF1}"/>
              </a:ext>
            </a:extLst>
          </p:cNvPr>
          <p:cNvSpPr txBox="1"/>
          <p:nvPr/>
        </p:nvSpPr>
        <p:spPr>
          <a:xfrm>
            <a:off x="6880851" y="3482537"/>
            <a:ext cx="568731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50" dirty="0"/>
              <a:t>  غدير</a:t>
            </a:r>
          </a:p>
        </p:txBody>
      </p:sp>
      <p:pic>
        <p:nvPicPr>
          <p:cNvPr id="88" name="Picture 9">
            <a:extLst>
              <a:ext uri="{FF2B5EF4-FFF2-40B4-BE49-F238E27FC236}">
                <a16:creationId xmlns:a16="http://schemas.microsoft.com/office/drawing/2014/main" id="{86C52A14-4820-4B8D-A9D7-418C47CAE1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96613" y="2902678"/>
            <a:ext cx="361976" cy="553277"/>
          </a:xfrm>
          <a:prstGeom prst="rect">
            <a:avLst/>
          </a:prstGeom>
        </p:spPr>
      </p:pic>
      <p:sp>
        <p:nvSpPr>
          <p:cNvPr id="89" name="الاسم">
            <a:extLst>
              <a:ext uri="{FF2B5EF4-FFF2-40B4-BE49-F238E27FC236}">
                <a16:creationId xmlns:a16="http://schemas.microsoft.com/office/drawing/2014/main" id="{F40C1C13-D471-45B1-84EA-F8C84CC8E673}"/>
              </a:ext>
            </a:extLst>
          </p:cNvPr>
          <p:cNvSpPr txBox="1"/>
          <p:nvPr/>
        </p:nvSpPr>
        <p:spPr>
          <a:xfrm>
            <a:off x="6142074" y="3469762"/>
            <a:ext cx="447704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50" dirty="0"/>
              <a:t>ليان</a:t>
            </a:r>
          </a:p>
        </p:txBody>
      </p:sp>
      <p:pic>
        <p:nvPicPr>
          <p:cNvPr id="90" name="Picture 9">
            <a:extLst>
              <a:ext uri="{FF2B5EF4-FFF2-40B4-BE49-F238E27FC236}">
                <a16:creationId xmlns:a16="http://schemas.microsoft.com/office/drawing/2014/main" id="{E056E9A7-873E-49D6-BD7D-379F2975C3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97692" y="2902678"/>
            <a:ext cx="361976" cy="553277"/>
          </a:xfrm>
          <a:prstGeom prst="rect">
            <a:avLst/>
          </a:prstGeom>
        </p:spPr>
      </p:pic>
      <p:sp>
        <p:nvSpPr>
          <p:cNvPr id="91" name="الاسم">
            <a:extLst>
              <a:ext uri="{FF2B5EF4-FFF2-40B4-BE49-F238E27FC236}">
                <a16:creationId xmlns:a16="http://schemas.microsoft.com/office/drawing/2014/main" id="{6F0B6F88-43CF-4E70-80E3-7FD87ADB9FFA}"/>
              </a:ext>
            </a:extLst>
          </p:cNvPr>
          <p:cNvSpPr txBox="1"/>
          <p:nvPr/>
        </p:nvSpPr>
        <p:spPr>
          <a:xfrm>
            <a:off x="5402943" y="3496344"/>
            <a:ext cx="501808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50" dirty="0"/>
              <a:t>لين</a:t>
            </a:r>
          </a:p>
        </p:txBody>
      </p:sp>
      <p:pic>
        <p:nvPicPr>
          <p:cNvPr id="92" name="Picture 9">
            <a:extLst>
              <a:ext uri="{FF2B5EF4-FFF2-40B4-BE49-F238E27FC236}">
                <a16:creationId xmlns:a16="http://schemas.microsoft.com/office/drawing/2014/main" id="{808D656A-57D0-46F7-B155-6AF213C4DF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68484" y="2915059"/>
            <a:ext cx="361976" cy="553277"/>
          </a:xfrm>
          <a:prstGeom prst="rect">
            <a:avLst/>
          </a:prstGeom>
        </p:spPr>
      </p:pic>
      <p:sp>
        <p:nvSpPr>
          <p:cNvPr id="93" name="الاسم">
            <a:extLst>
              <a:ext uri="{FF2B5EF4-FFF2-40B4-BE49-F238E27FC236}">
                <a16:creationId xmlns:a16="http://schemas.microsoft.com/office/drawing/2014/main" id="{384D2A26-A7FE-4B4D-BA16-E966F0BD8ADD}"/>
              </a:ext>
            </a:extLst>
          </p:cNvPr>
          <p:cNvSpPr txBox="1"/>
          <p:nvPr/>
        </p:nvSpPr>
        <p:spPr>
          <a:xfrm>
            <a:off x="4468710" y="3505822"/>
            <a:ext cx="712502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50" dirty="0"/>
              <a:t>لينا منصور</a:t>
            </a:r>
          </a:p>
        </p:txBody>
      </p:sp>
      <p:pic>
        <p:nvPicPr>
          <p:cNvPr id="94" name="Picture 9">
            <a:extLst>
              <a:ext uri="{FF2B5EF4-FFF2-40B4-BE49-F238E27FC236}">
                <a16:creationId xmlns:a16="http://schemas.microsoft.com/office/drawing/2014/main" id="{29A04899-3C43-4C48-87AA-3D4812C6A7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78816" y="2924998"/>
            <a:ext cx="361976" cy="553277"/>
          </a:xfrm>
          <a:prstGeom prst="rect">
            <a:avLst/>
          </a:prstGeom>
        </p:spPr>
      </p:pic>
      <p:sp>
        <p:nvSpPr>
          <p:cNvPr id="95" name="الاسم">
            <a:extLst>
              <a:ext uri="{FF2B5EF4-FFF2-40B4-BE49-F238E27FC236}">
                <a16:creationId xmlns:a16="http://schemas.microsoft.com/office/drawing/2014/main" id="{2E002381-B68A-40AE-8607-8554B6C431DE}"/>
              </a:ext>
            </a:extLst>
          </p:cNvPr>
          <p:cNvSpPr txBox="1"/>
          <p:nvPr/>
        </p:nvSpPr>
        <p:spPr>
          <a:xfrm>
            <a:off x="3658025" y="3505822"/>
            <a:ext cx="699820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50" dirty="0"/>
              <a:t>لينا ناصر</a:t>
            </a:r>
          </a:p>
        </p:txBody>
      </p:sp>
      <p:pic>
        <p:nvPicPr>
          <p:cNvPr id="96" name="Picture 9">
            <a:extLst>
              <a:ext uri="{FF2B5EF4-FFF2-40B4-BE49-F238E27FC236}">
                <a16:creationId xmlns:a16="http://schemas.microsoft.com/office/drawing/2014/main" id="{489BAA9A-4EF6-4353-AD4F-BD23A0AECC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79895" y="2924998"/>
            <a:ext cx="361976" cy="553277"/>
          </a:xfrm>
          <a:prstGeom prst="rect">
            <a:avLst/>
          </a:prstGeom>
        </p:spPr>
      </p:pic>
      <p:sp>
        <p:nvSpPr>
          <p:cNvPr id="97" name="الاسم">
            <a:extLst>
              <a:ext uri="{FF2B5EF4-FFF2-40B4-BE49-F238E27FC236}">
                <a16:creationId xmlns:a16="http://schemas.microsoft.com/office/drawing/2014/main" id="{EE41BAB9-3011-4961-B4AA-A42A479FE9EB}"/>
              </a:ext>
            </a:extLst>
          </p:cNvPr>
          <p:cNvSpPr txBox="1"/>
          <p:nvPr/>
        </p:nvSpPr>
        <p:spPr>
          <a:xfrm>
            <a:off x="3057999" y="3474877"/>
            <a:ext cx="422315" cy="25391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50" dirty="0"/>
              <a:t>وعد</a:t>
            </a:r>
          </a:p>
        </p:txBody>
      </p:sp>
      <p:pic>
        <p:nvPicPr>
          <p:cNvPr id="98" name="Picture 9">
            <a:extLst>
              <a:ext uri="{FF2B5EF4-FFF2-40B4-BE49-F238E27FC236}">
                <a16:creationId xmlns:a16="http://schemas.microsoft.com/office/drawing/2014/main" id="{18074F58-3D0B-4654-99E8-CAFF4651A5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57941" y="2902678"/>
            <a:ext cx="361976" cy="553277"/>
          </a:xfrm>
          <a:prstGeom prst="rect">
            <a:avLst/>
          </a:prstGeom>
        </p:spPr>
      </p:pic>
      <p:sp>
        <p:nvSpPr>
          <p:cNvPr id="2" name="تحفيز1">
            <a:extLst>
              <a:ext uri="{FF2B5EF4-FFF2-40B4-BE49-F238E27FC236}">
                <a16:creationId xmlns:a16="http://schemas.microsoft.com/office/drawing/2014/main" id="{8538C580-B9D5-4D0A-AB2E-5B9BB7F8E6D8}"/>
              </a:ext>
            </a:extLst>
          </p:cNvPr>
          <p:cNvSpPr txBox="1"/>
          <p:nvPr/>
        </p:nvSpPr>
        <p:spPr>
          <a:xfrm>
            <a:off x="2413620" y="614257"/>
            <a:ext cx="382740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350" b="1" dirty="0"/>
              <a:t>مثابرتك الدائمة تؤهلك للتفوق والنجاح المستمر</a:t>
            </a:r>
          </a:p>
          <a:p>
            <a:endParaRPr lang="ar-SA" sz="1050" dirty="0"/>
          </a:p>
        </p:txBody>
      </p:sp>
      <p:sp>
        <p:nvSpPr>
          <p:cNvPr id="61" name="مربع نص 60"/>
          <p:cNvSpPr txBox="1"/>
          <p:nvPr/>
        </p:nvSpPr>
        <p:spPr>
          <a:xfrm>
            <a:off x="1580951" y="4192076"/>
            <a:ext cx="103612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Aldhabi" panose="01000000000000000000" pitchFamily="2" charset="-78"/>
                <a:cs typeface="Aldhabi" panose="01000000000000000000" pitchFamily="2" charset="-78"/>
                <a:sym typeface="Arial"/>
              </a:rPr>
              <a:t>وديان محمد</a:t>
            </a:r>
          </a:p>
        </p:txBody>
      </p:sp>
    </p:spTree>
    <p:extLst>
      <p:ext uri="{BB962C8B-B14F-4D97-AF65-F5344CB8AC3E}">
        <p14:creationId xmlns:p14="http://schemas.microsoft.com/office/powerpoint/2010/main" val="2209175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75CD91-31A6-43C4-96A5-881DD46B0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0" y="-23525"/>
            <a:ext cx="9144000" cy="5143500"/>
          </a:xfrm>
          <a:prstGeom prst="rect">
            <a:avLst/>
          </a:prstGeom>
        </p:spPr>
      </p:pic>
      <p:grpSp>
        <p:nvGrpSpPr>
          <p:cNvPr id="4" name="Tekhnologic Logo">
            <a:extLst>
              <a:ext uri="{FF2B5EF4-FFF2-40B4-BE49-F238E27FC236}">
                <a16:creationId xmlns:a16="http://schemas.microsoft.com/office/drawing/2014/main" id="{9C3B2A61-94A0-48FD-B553-3546450CF361}"/>
              </a:ext>
            </a:extLst>
          </p:cNvPr>
          <p:cNvGrpSpPr/>
          <p:nvPr/>
        </p:nvGrpSpPr>
        <p:grpSpPr>
          <a:xfrm>
            <a:off x="4264213" y="4995769"/>
            <a:ext cx="618782" cy="135000"/>
            <a:chOff x="5464435" y="6630924"/>
            <a:chExt cx="825043" cy="180000"/>
          </a:xfrm>
        </p:grpSpPr>
        <p:pic>
          <p:nvPicPr>
            <p:cNvPr id="5" name="Image">
              <a:extLst>
                <a:ext uri="{FF2B5EF4-FFF2-40B4-BE49-F238E27FC236}">
                  <a16:creationId xmlns:a16="http://schemas.microsoft.com/office/drawing/2014/main" id="{24F0DFA3-2833-4171-A1DF-83A53FEEB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6" name="Text">
              <a:extLst>
                <a:ext uri="{FF2B5EF4-FFF2-40B4-BE49-F238E27FC236}">
                  <a16:creationId xmlns:a16="http://schemas.microsoft.com/office/drawing/2014/main" id="{AE5BF1E2-F0C8-41F3-86E6-6D3F0CE93E81}"/>
                </a:ext>
              </a:extLst>
            </p:cNvPr>
            <p:cNvSpPr/>
            <p:nvPr/>
          </p:nvSpPr>
          <p:spPr>
            <a:xfrm>
              <a:off x="5620491" y="6651675"/>
              <a:ext cx="668987" cy="138500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675" b="1" dirty="0">
                  <a:ln w="0"/>
                  <a:solidFill>
                    <a:srgbClr val="3059A2"/>
                  </a:solidFill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sp>
        <p:nvSpPr>
          <p:cNvPr id="7" name="Spinner BG">
            <a:extLst>
              <a:ext uri="{FF2B5EF4-FFF2-40B4-BE49-F238E27FC236}">
                <a16:creationId xmlns:a16="http://schemas.microsoft.com/office/drawing/2014/main" id="{BCF3B96D-F0DB-48FC-89ED-536ADA1BCD62}"/>
              </a:ext>
            </a:extLst>
          </p:cNvPr>
          <p:cNvSpPr/>
          <p:nvPr/>
        </p:nvSpPr>
        <p:spPr>
          <a:xfrm>
            <a:off x="2142000" y="141750"/>
            <a:ext cx="4860000" cy="4860000"/>
          </a:xfrm>
          <a:prstGeom prst="ellipse">
            <a:avLst/>
          </a:prstGeom>
          <a:solidFill>
            <a:srgbClr val="0084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  <p:sp>
        <p:nvSpPr>
          <p:cNvPr id="8" name="Anchor">
            <a:extLst>
              <a:ext uri="{FF2B5EF4-FFF2-40B4-BE49-F238E27FC236}">
                <a16:creationId xmlns:a16="http://schemas.microsoft.com/office/drawing/2014/main" id="{F148B670-D244-48C5-9159-2E9C37A4404B}"/>
              </a:ext>
            </a:extLst>
          </p:cNvPr>
          <p:cNvSpPr/>
          <p:nvPr/>
        </p:nvSpPr>
        <p:spPr>
          <a:xfrm>
            <a:off x="3897000" y="1896750"/>
            <a:ext cx="1350000" cy="135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Spinning Wheel 20">
            <a:extLst>
              <a:ext uri="{FF2B5EF4-FFF2-40B4-BE49-F238E27FC236}">
                <a16:creationId xmlns:a16="http://schemas.microsoft.com/office/drawing/2014/main" id="{9D7C1AC5-389F-4007-AFA6-46136B6CA82A}"/>
              </a:ext>
            </a:extLst>
          </p:cNvPr>
          <p:cNvGrpSpPr/>
          <p:nvPr/>
        </p:nvGrpSpPr>
        <p:grpSpPr>
          <a:xfrm>
            <a:off x="2277000" y="276751"/>
            <a:ext cx="4590001" cy="4589999"/>
            <a:chOff x="3036000" y="369001"/>
            <a:chExt cx="6120001" cy="6119999"/>
          </a:xfrm>
        </p:grpSpPr>
        <p:sp>
          <p:nvSpPr>
            <p:cNvPr id="51" name="Segment 20">
              <a:extLst>
                <a:ext uri="{FF2B5EF4-FFF2-40B4-BE49-F238E27FC236}">
                  <a16:creationId xmlns:a16="http://schemas.microsoft.com/office/drawing/2014/main" id="{7533B4CF-566B-4E35-A61E-DE6F4F34D3AA}"/>
                </a:ext>
              </a:extLst>
            </p:cNvPr>
            <p:cNvSpPr/>
            <p:nvPr/>
          </p:nvSpPr>
          <p:spPr>
            <a:xfrm>
              <a:off x="5171245" y="369001"/>
              <a:ext cx="929980" cy="2233001"/>
            </a:xfrm>
            <a:custGeom>
              <a:avLst/>
              <a:gdLst>
                <a:gd name="connsiteX0" fmla="*/ 924755 w 929980"/>
                <a:gd name="connsiteY0" fmla="*/ 0 h 2233001"/>
                <a:gd name="connsiteX1" fmla="*/ 929980 w 929980"/>
                <a:gd name="connsiteY1" fmla="*/ 132 h 2233001"/>
                <a:gd name="connsiteX2" fmla="*/ 929980 w 929980"/>
                <a:gd name="connsiteY2" fmla="*/ 2197283 h 2233001"/>
                <a:gd name="connsiteX3" fmla="*/ 924755 w 929980"/>
                <a:gd name="connsiteY3" fmla="*/ 2197019 h 2233001"/>
                <a:gd name="connsiteX4" fmla="*/ 750834 w 929980"/>
                <a:gd name="connsiteY4" fmla="*/ 2214552 h 2233001"/>
                <a:gd name="connsiteX5" fmla="*/ 679085 w 929980"/>
                <a:gd name="connsiteY5" fmla="*/ 2233001 h 2233001"/>
                <a:gd name="connsiteX6" fmla="*/ 0 w 929980"/>
                <a:gd name="connsiteY6" fmla="*/ 142991 h 2233001"/>
                <a:gd name="connsiteX7" fmla="*/ 14805 w 929980"/>
                <a:gd name="connsiteY7" fmla="*/ 137572 h 2233001"/>
                <a:gd name="connsiteX8" fmla="*/ 924755 w 929980"/>
                <a:gd name="connsiteY8" fmla="*/ 0 h 22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9980" h="2233001">
                  <a:moveTo>
                    <a:pt x="924755" y="0"/>
                  </a:moveTo>
                  <a:lnTo>
                    <a:pt x="929980" y="132"/>
                  </a:lnTo>
                  <a:lnTo>
                    <a:pt x="929980" y="2197283"/>
                  </a:lnTo>
                  <a:lnTo>
                    <a:pt x="924755" y="2197019"/>
                  </a:lnTo>
                  <a:cubicBezTo>
                    <a:pt x="865179" y="2197019"/>
                    <a:pt x="807013" y="2203056"/>
                    <a:pt x="750834" y="2214552"/>
                  </a:cubicBezTo>
                  <a:lnTo>
                    <a:pt x="679085" y="2233001"/>
                  </a:lnTo>
                  <a:lnTo>
                    <a:pt x="0" y="142991"/>
                  </a:lnTo>
                  <a:lnTo>
                    <a:pt x="14805" y="137572"/>
                  </a:lnTo>
                  <a:cubicBezTo>
                    <a:pt x="302258" y="48164"/>
                    <a:pt x="607882" y="0"/>
                    <a:pt x="924755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52" name="Segment 19">
              <a:extLst>
                <a:ext uri="{FF2B5EF4-FFF2-40B4-BE49-F238E27FC236}">
                  <a16:creationId xmlns:a16="http://schemas.microsoft.com/office/drawing/2014/main" id="{066A8298-CCE8-4699-96DF-49BC9D7B2B8D}"/>
                </a:ext>
              </a:extLst>
            </p:cNvPr>
            <p:cNvSpPr/>
            <p:nvPr/>
          </p:nvSpPr>
          <p:spPr>
            <a:xfrm>
              <a:off x="4302812" y="513229"/>
              <a:ext cx="1544025" cy="2216574"/>
            </a:xfrm>
            <a:custGeom>
              <a:avLst/>
              <a:gdLst>
                <a:gd name="connsiteX0" fmla="*/ 865050 w 1544025"/>
                <a:gd name="connsiteY0" fmla="*/ 0 h 2216574"/>
                <a:gd name="connsiteX1" fmla="*/ 1544025 w 1544025"/>
                <a:gd name="connsiteY1" fmla="*/ 2089670 h 2216574"/>
                <a:gd name="connsiteX2" fmla="*/ 1536565 w 1544025"/>
                <a:gd name="connsiteY2" fmla="*/ 2091588 h 2216574"/>
                <a:gd name="connsiteX3" fmla="*/ 1310688 w 1544025"/>
                <a:gd name="connsiteY3" fmla="*/ 2200174 h 2216574"/>
                <a:gd name="connsiteX4" fmla="*/ 1290811 w 1544025"/>
                <a:gd name="connsiteY4" fmla="*/ 2216574 h 2216574"/>
                <a:gd name="connsiteX5" fmla="*/ 0 w 1544025"/>
                <a:gd name="connsiteY5" fmla="*/ 439924 h 2216574"/>
                <a:gd name="connsiteX6" fmla="*/ 82314 w 1544025"/>
                <a:gd name="connsiteY6" fmla="*/ 378371 h 2216574"/>
                <a:gd name="connsiteX7" fmla="*/ 602099 w 1544025"/>
                <a:gd name="connsiteY7" fmla="*/ 96241 h 2216574"/>
                <a:gd name="connsiteX8" fmla="*/ 865050 w 1544025"/>
                <a:gd name="connsiteY8" fmla="*/ 0 h 2216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44025" h="2216574">
                  <a:moveTo>
                    <a:pt x="865050" y="0"/>
                  </a:moveTo>
                  <a:lnTo>
                    <a:pt x="1544025" y="2089670"/>
                  </a:lnTo>
                  <a:lnTo>
                    <a:pt x="1536565" y="2091588"/>
                  </a:lnTo>
                  <a:cubicBezTo>
                    <a:pt x="1455498" y="2116803"/>
                    <a:pt x="1379555" y="2153649"/>
                    <a:pt x="1310688" y="2200174"/>
                  </a:cubicBezTo>
                  <a:lnTo>
                    <a:pt x="1290811" y="2216574"/>
                  </a:lnTo>
                  <a:lnTo>
                    <a:pt x="0" y="439924"/>
                  </a:lnTo>
                  <a:lnTo>
                    <a:pt x="82314" y="378371"/>
                  </a:lnTo>
                  <a:cubicBezTo>
                    <a:pt x="245107" y="268390"/>
                    <a:pt x="419053" y="173663"/>
                    <a:pt x="602099" y="96241"/>
                  </a:cubicBezTo>
                  <a:lnTo>
                    <a:pt x="865050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53" name="Segment 18">
              <a:extLst>
                <a:ext uri="{FF2B5EF4-FFF2-40B4-BE49-F238E27FC236}">
                  <a16:creationId xmlns:a16="http://schemas.microsoft.com/office/drawing/2014/main" id="{6645F106-0E09-4B06-8CCD-175C0CE78F5E}"/>
                </a:ext>
              </a:extLst>
            </p:cNvPr>
            <p:cNvSpPr/>
            <p:nvPr/>
          </p:nvSpPr>
          <p:spPr>
            <a:xfrm>
              <a:off x="3629528" y="955310"/>
              <a:ext cx="1961312" cy="1959216"/>
            </a:xfrm>
            <a:custGeom>
              <a:avLst/>
              <a:gdLst>
                <a:gd name="connsiteX0" fmla="*/ 670399 w 1961312"/>
                <a:gd name="connsiteY0" fmla="*/ 0 h 1959216"/>
                <a:gd name="connsiteX1" fmla="*/ 1961312 w 1961312"/>
                <a:gd name="connsiteY1" fmla="*/ 1776788 h 1959216"/>
                <a:gd name="connsiteX2" fmla="*/ 1856252 w 1961312"/>
                <a:gd name="connsiteY2" fmla="*/ 1863470 h 1959216"/>
                <a:gd name="connsiteX3" fmla="*/ 1777255 w 1961312"/>
                <a:gd name="connsiteY3" fmla="*/ 1959216 h 1959216"/>
                <a:gd name="connsiteX4" fmla="*/ 0 w 1961312"/>
                <a:gd name="connsiteY4" fmla="*/ 667964 h 1959216"/>
                <a:gd name="connsiteX5" fmla="*/ 105227 w 1961312"/>
                <a:gd name="connsiteY5" fmla="*/ 527246 h 1959216"/>
                <a:gd name="connsiteX6" fmla="*/ 520028 w 1961312"/>
                <a:gd name="connsiteY6" fmla="*/ 112445 h 1959216"/>
                <a:gd name="connsiteX7" fmla="*/ 670399 w 1961312"/>
                <a:gd name="connsiteY7" fmla="*/ 0 h 1959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61312" h="1959216">
                  <a:moveTo>
                    <a:pt x="670399" y="0"/>
                  </a:moveTo>
                  <a:lnTo>
                    <a:pt x="1961312" y="1776788"/>
                  </a:lnTo>
                  <a:lnTo>
                    <a:pt x="1856252" y="1863470"/>
                  </a:lnTo>
                  <a:lnTo>
                    <a:pt x="1777255" y="1959216"/>
                  </a:lnTo>
                  <a:lnTo>
                    <a:pt x="0" y="667964"/>
                  </a:lnTo>
                  <a:lnTo>
                    <a:pt x="105227" y="527246"/>
                  </a:lnTo>
                  <a:cubicBezTo>
                    <a:pt x="229949" y="376118"/>
                    <a:pt x="368900" y="237167"/>
                    <a:pt x="520028" y="112445"/>
                  </a:cubicBezTo>
                  <a:lnTo>
                    <a:pt x="670399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54" name="Segmen 17">
              <a:extLst>
                <a:ext uri="{FF2B5EF4-FFF2-40B4-BE49-F238E27FC236}">
                  <a16:creationId xmlns:a16="http://schemas.microsoft.com/office/drawing/2014/main" id="{D2EE0739-4373-47B7-9A26-299D9B7362C4}"/>
                </a:ext>
              </a:extLst>
            </p:cNvPr>
            <p:cNvSpPr/>
            <p:nvPr/>
          </p:nvSpPr>
          <p:spPr>
            <a:xfrm>
              <a:off x="3190260" y="1626158"/>
              <a:ext cx="2214229" cy="1526040"/>
            </a:xfrm>
            <a:custGeom>
              <a:avLst/>
              <a:gdLst>
                <a:gd name="connsiteX0" fmla="*/ 437113 w 2214229"/>
                <a:gd name="connsiteY0" fmla="*/ 0 h 1526040"/>
                <a:gd name="connsiteX1" fmla="*/ 2214229 w 2214229"/>
                <a:gd name="connsiteY1" fmla="*/ 1291150 h 1526040"/>
                <a:gd name="connsiteX2" fmla="*/ 2190144 w 2214229"/>
                <a:gd name="connsiteY2" fmla="*/ 1320341 h 1526040"/>
                <a:gd name="connsiteX3" fmla="*/ 2110577 w 2214229"/>
                <a:gd name="connsiteY3" fmla="*/ 1466931 h 1526040"/>
                <a:gd name="connsiteX4" fmla="*/ 2088943 w 2214229"/>
                <a:gd name="connsiteY4" fmla="*/ 1526040 h 1526040"/>
                <a:gd name="connsiteX5" fmla="*/ 0 w 2214229"/>
                <a:gd name="connsiteY5" fmla="*/ 847301 h 1526040"/>
                <a:gd name="connsiteX6" fmla="*/ 86211 w 2214229"/>
                <a:gd name="connsiteY6" fmla="*/ 611752 h 1526040"/>
                <a:gd name="connsiteX7" fmla="*/ 368341 w 2214229"/>
                <a:gd name="connsiteY7" fmla="*/ 91967 h 1526040"/>
                <a:gd name="connsiteX8" fmla="*/ 437113 w 2214229"/>
                <a:gd name="connsiteY8" fmla="*/ 0 h 1526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14229" h="1526040">
                  <a:moveTo>
                    <a:pt x="437113" y="0"/>
                  </a:moveTo>
                  <a:lnTo>
                    <a:pt x="2214229" y="1291150"/>
                  </a:lnTo>
                  <a:lnTo>
                    <a:pt x="2190144" y="1320341"/>
                  </a:lnTo>
                  <a:cubicBezTo>
                    <a:pt x="2159127" y="1366252"/>
                    <a:pt x="2132412" y="1415308"/>
                    <a:pt x="2110577" y="1466931"/>
                  </a:cubicBezTo>
                  <a:lnTo>
                    <a:pt x="2088943" y="1526040"/>
                  </a:lnTo>
                  <a:lnTo>
                    <a:pt x="0" y="847301"/>
                  </a:lnTo>
                  <a:lnTo>
                    <a:pt x="86211" y="611752"/>
                  </a:lnTo>
                  <a:cubicBezTo>
                    <a:pt x="163633" y="428705"/>
                    <a:pt x="258360" y="254760"/>
                    <a:pt x="368341" y="91967"/>
                  </a:cubicBezTo>
                  <a:lnTo>
                    <a:pt x="437113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55" name="Segment 16">
              <a:extLst>
                <a:ext uri="{FF2B5EF4-FFF2-40B4-BE49-F238E27FC236}">
                  <a16:creationId xmlns:a16="http://schemas.microsoft.com/office/drawing/2014/main" id="{1EED89E9-CA08-4BFF-849D-BCCFD45068AC}"/>
                </a:ext>
              </a:extLst>
            </p:cNvPr>
            <p:cNvSpPr/>
            <p:nvPr/>
          </p:nvSpPr>
          <p:spPr>
            <a:xfrm>
              <a:off x="3036000" y="2476842"/>
              <a:ext cx="2241964" cy="962112"/>
            </a:xfrm>
            <a:custGeom>
              <a:avLst/>
              <a:gdLst>
                <a:gd name="connsiteX0" fmla="*/ 153020 w 2241964"/>
                <a:gd name="connsiteY0" fmla="*/ 0 h 962112"/>
                <a:gd name="connsiteX1" fmla="*/ 2241964 w 2241964"/>
                <a:gd name="connsiteY1" fmla="*/ 678739 h 962112"/>
                <a:gd name="connsiteX2" fmla="*/ 2235817 w 2241964"/>
                <a:gd name="connsiteY2" fmla="*/ 695534 h 962112"/>
                <a:gd name="connsiteX3" fmla="*/ 2197019 w 2241964"/>
                <a:gd name="connsiteY3" fmla="*/ 952158 h 962112"/>
                <a:gd name="connsiteX4" fmla="*/ 2197522 w 2241964"/>
                <a:gd name="connsiteY4" fmla="*/ 962112 h 962112"/>
                <a:gd name="connsiteX5" fmla="*/ 252 w 2241964"/>
                <a:gd name="connsiteY5" fmla="*/ 962112 h 962112"/>
                <a:gd name="connsiteX6" fmla="*/ 0 w 2241964"/>
                <a:gd name="connsiteY6" fmla="*/ 952158 h 962112"/>
                <a:gd name="connsiteX7" fmla="*/ 137572 w 2241964"/>
                <a:gd name="connsiteY7" fmla="*/ 42208 h 962112"/>
                <a:gd name="connsiteX8" fmla="*/ 153020 w 2241964"/>
                <a:gd name="connsiteY8" fmla="*/ 0 h 962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41964" h="962112">
                  <a:moveTo>
                    <a:pt x="153020" y="0"/>
                  </a:moveTo>
                  <a:lnTo>
                    <a:pt x="2241964" y="678739"/>
                  </a:lnTo>
                  <a:lnTo>
                    <a:pt x="2235817" y="695534"/>
                  </a:lnTo>
                  <a:cubicBezTo>
                    <a:pt x="2210603" y="776602"/>
                    <a:pt x="2197019" y="862794"/>
                    <a:pt x="2197019" y="952158"/>
                  </a:cubicBezTo>
                  <a:lnTo>
                    <a:pt x="2197522" y="962112"/>
                  </a:lnTo>
                  <a:lnTo>
                    <a:pt x="252" y="962112"/>
                  </a:lnTo>
                  <a:lnTo>
                    <a:pt x="0" y="952158"/>
                  </a:lnTo>
                  <a:cubicBezTo>
                    <a:pt x="0" y="635285"/>
                    <a:pt x="48165" y="329661"/>
                    <a:pt x="137572" y="42208"/>
                  </a:cubicBezTo>
                  <a:lnTo>
                    <a:pt x="153020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56" name="Segment 15">
              <a:extLst>
                <a:ext uri="{FF2B5EF4-FFF2-40B4-BE49-F238E27FC236}">
                  <a16:creationId xmlns:a16="http://schemas.microsoft.com/office/drawing/2014/main" id="{66811E68-4AC3-45FB-B4A6-E33342AF006A}"/>
                </a:ext>
              </a:extLst>
            </p:cNvPr>
            <p:cNvSpPr/>
            <p:nvPr/>
          </p:nvSpPr>
          <p:spPr>
            <a:xfrm>
              <a:off x="3036344" y="3442554"/>
              <a:ext cx="2239003" cy="931452"/>
            </a:xfrm>
            <a:custGeom>
              <a:avLst/>
              <a:gdLst>
                <a:gd name="connsiteX0" fmla="*/ 0 w 2239003"/>
                <a:gd name="connsiteY0" fmla="*/ 0 h 931452"/>
                <a:gd name="connsiteX1" fmla="*/ 2197361 w 2239003"/>
                <a:gd name="connsiteY1" fmla="*/ 0 h 931452"/>
                <a:gd name="connsiteX2" fmla="*/ 2201131 w 2239003"/>
                <a:gd name="connsiteY2" fmla="*/ 74681 h 931452"/>
                <a:gd name="connsiteX3" fmla="*/ 2235474 w 2239003"/>
                <a:gd name="connsiteY3" fmla="*/ 243070 h 931452"/>
                <a:gd name="connsiteX4" fmla="*/ 2239003 w 2239003"/>
                <a:gd name="connsiteY4" fmla="*/ 252712 h 931452"/>
                <a:gd name="connsiteX5" fmla="*/ 150059 w 2239003"/>
                <a:gd name="connsiteY5" fmla="*/ 931452 h 931452"/>
                <a:gd name="connsiteX6" fmla="*/ 137229 w 2239003"/>
                <a:gd name="connsiteY6" fmla="*/ 896396 h 931452"/>
                <a:gd name="connsiteX7" fmla="*/ 3639 w 2239003"/>
                <a:gd name="connsiteY7" fmla="*/ 143913 h 931452"/>
                <a:gd name="connsiteX8" fmla="*/ 0 w 2239003"/>
                <a:gd name="connsiteY8" fmla="*/ 0 h 931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9003" h="931452">
                  <a:moveTo>
                    <a:pt x="0" y="0"/>
                  </a:moveTo>
                  <a:lnTo>
                    <a:pt x="2197361" y="0"/>
                  </a:lnTo>
                  <a:lnTo>
                    <a:pt x="2201131" y="74681"/>
                  </a:lnTo>
                  <a:cubicBezTo>
                    <a:pt x="2207024" y="132703"/>
                    <a:pt x="2218664" y="189025"/>
                    <a:pt x="2235474" y="243070"/>
                  </a:cubicBezTo>
                  <a:lnTo>
                    <a:pt x="2239003" y="252712"/>
                  </a:lnTo>
                  <a:lnTo>
                    <a:pt x="150059" y="931452"/>
                  </a:lnTo>
                  <a:lnTo>
                    <a:pt x="137229" y="896396"/>
                  </a:lnTo>
                  <a:cubicBezTo>
                    <a:pt x="62723" y="656852"/>
                    <a:pt x="16858" y="404689"/>
                    <a:pt x="3639" y="1439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57" name="Segment 14">
              <a:extLst>
                <a:ext uri="{FF2B5EF4-FFF2-40B4-BE49-F238E27FC236}">
                  <a16:creationId xmlns:a16="http://schemas.microsoft.com/office/drawing/2014/main" id="{C8EB58F2-4C66-4CA3-A10D-4D54EF65A76A}"/>
                </a:ext>
              </a:extLst>
            </p:cNvPr>
            <p:cNvSpPr/>
            <p:nvPr/>
          </p:nvSpPr>
          <p:spPr>
            <a:xfrm>
              <a:off x="3187642" y="3698651"/>
              <a:ext cx="2197955" cy="1509463"/>
            </a:xfrm>
            <a:custGeom>
              <a:avLst/>
              <a:gdLst>
                <a:gd name="connsiteX0" fmla="*/ 2088944 w 2197955"/>
                <a:gd name="connsiteY0" fmla="*/ 0 h 1509463"/>
                <a:gd name="connsiteX1" fmla="*/ 2113195 w 2197955"/>
                <a:gd name="connsiteY1" fmla="*/ 66261 h 1509463"/>
                <a:gd name="connsiteX2" fmla="*/ 2192762 w 2197955"/>
                <a:gd name="connsiteY2" fmla="*/ 212851 h 1509463"/>
                <a:gd name="connsiteX3" fmla="*/ 2197955 w 2197955"/>
                <a:gd name="connsiteY3" fmla="*/ 219145 h 1509463"/>
                <a:gd name="connsiteX4" fmla="*/ 421986 w 2197955"/>
                <a:gd name="connsiteY4" fmla="*/ 1509463 h 1509463"/>
                <a:gd name="connsiteX5" fmla="*/ 370959 w 2197955"/>
                <a:gd name="connsiteY5" fmla="*/ 1441225 h 1509463"/>
                <a:gd name="connsiteX6" fmla="*/ 88829 w 2197955"/>
                <a:gd name="connsiteY6" fmla="*/ 921440 h 1509463"/>
                <a:gd name="connsiteX7" fmla="*/ 0 w 2197955"/>
                <a:gd name="connsiteY7" fmla="*/ 678739 h 1509463"/>
                <a:gd name="connsiteX8" fmla="*/ 2088944 w 2197955"/>
                <a:gd name="connsiteY8" fmla="*/ 0 h 1509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7955" h="1509463">
                  <a:moveTo>
                    <a:pt x="2088944" y="0"/>
                  </a:moveTo>
                  <a:lnTo>
                    <a:pt x="2113195" y="66261"/>
                  </a:lnTo>
                  <a:cubicBezTo>
                    <a:pt x="2135030" y="117884"/>
                    <a:pt x="2161745" y="166940"/>
                    <a:pt x="2192762" y="212851"/>
                  </a:cubicBezTo>
                  <a:lnTo>
                    <a:pt x="2197955" y="219145"/>
                  </a:lnTo>
                  <a:lnTo>
                    <a:pt x="421986" y="1509463"/>
                  </a:lnTo>
                  <a:lnTo>
                    <a:pt x="370959" y="1441225"/>
                  </a:lnTo>
                  <a:cubicBezTo>
                    <a:pt x="260978" y="1278432"/>
                    <a:pt x="166251" y="1104487"/>
                    <a:pt x="88829" y="921440"/>
                  </a:cubicBezTo>
                  <a:lnTo>
                    <a:pt x="0" y="678739"/>
                  </a:lnTo>
                  <a:lnTo>
                    <a:pt x="2088944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58" name="Segment 13">
              <a:extLst>
                <a:ext uri="{FF2B5EF4-FFF2-40B4-BE49-F238E27FC236}">
                  <a16:creationId xmlns:a16="http://schemas.microsoft.com/office/drawing/2014/main" id="{666596AE-C0C3-4AF9-86A9-3C9180999D97}"/>
                </a:ext>
              </a:extLst>
            </p:cNvPr>
            <p:cNvSpPr/>
            <p:nvPr/>
          </p:nvSpPr>
          <p:spPr>
            <a:xfrm>
              <a:off x="3611783" y="3920578"/>
              <a:ext cx="1987180" cy="1988408"/>
            </a:xfrm>
            <a:custGeom>
              <a:avLst/>
              <a:gdLst>
                <a:gd name="connsiteX0" fmla="*/ 1776109 w 1987180"/>
                <a:gd name="connsiteY0" fmla="*/ 0 h 1988408"/>
                <a:gd name="connsiteX1" fmla="*/ 1873997 w 1987180"/>
                <a:gd name="connsiteY1" fmla="*/ 118642 h 1988408"/>
                <a:gd name="connsiteX2" fmla="*/ 1987180 w 1987180"/>
                <a:gd name="connsiteY2" fmla="*/ 212026 h 1988408"/>
                <a:gd name="connsiteX3" fmla="*/ 696563 w 1987180"/>
                <a:gd name="connsiteY3" fmla="*/ 1988408 h 1988408"/>
                <a:gd name="connsiteX4" fmla="*/ 537773 w 1987180"/>
                <a:gd name="connsiteY4" fmla="*/ 1869667 h 1988408"/>
                <a:gd name="connsiteX5" fmla="*/ 122972 w 1987180"/>
                <a:gd name="connsiteY5" fmla="*/ 1454866 h 1988408"/>
                <a:gd name="connsiteX6" fmla="*/ 0 w 1987180"/>
                <a:gd name="connsiteY6" fmla="*/ 1290418 h 1988408"/>
                <a:gd name="connsiteX7" fmla="*/ 1776109 w 1987180"/>
                <a:gd name="connsiteY7" fmla="*/ 0 h 1988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87180" h="1988408">
                  <a:moveTo>
                    <a:pt x="1776109" y="0"/>
                  </a:moveTo>
                  <a:lnTo>
                    <a:pt x="1873997" y="118642"/>
                  </a:lnTo>
                  <a:lnTo>
                    <a:pt x="1987180" y="212026"/>
                  </a:lnTo>
                  <a:lnTo>
                    <a:pt x="696563" y="1988408"/>
                  </a:lnTo>
                  <a:lnTo>
                    <a:pt x="537773" y="1869667"/>
                  </a:lnTo>
                  <a:cubicBezTo>
                    <a:pt x="386645" y="1744945"/>
                    <a:pt x="247694" y="1605994"/>
                    <a:pt x="122972" y="1454866"/>
                  </a:cubicBezTo>
                  <a:lnTo>
                    <a:pt x="0" y="1290418"/>
                  </a:lnTo>
                  <a:lnTo>
                    <a:pt x="1776109" y="0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59" name="Segment 12">
              <a:extLst>
                <a:ext uri="{FF2B5EF4-FFF2-40B4-BE49-F238E27FC236}">
                  <a16:creationId xmlns:a16="http://schemas.microsoft.com/office/drawing/2014/main" id="{C9F3418A-40D1-45D6-9A19-275FA6329CD1}"/>
                </a:ext>
              </a:extLst>
            </p:cNvPr>
            <p:cNvSpPr/>
            <p:nvPr/>
          </p:nvSpPr>
          <p:spPr>
            <a:xfrm>
              <a:off x="4311231" y="4134899"/>
              <a:ext cx="1536937" cy="2210344"/>
            </a:xfrm>
            <a:custGeom>
              <a:avLst/>
              <a:gdLst>
                <a:gd name="connsiteX0" fmla="*/ 1290515 w 1536937"/>
                <a:gd name="connsiteY0" fmla="*/ 0 h 2210344"/>
                <a:gd name="connsiteX1" fmla="*/ 1302269 w 1536937"/>
                <a:gd name="connsiteY1" fmla="*/ 9698 h 2210344"/>
                <a:gd name="connsiteX2" fmla="*/ 1528146 w 1536937"/>
                <a:gd name="connsiteY2" fmla="*/ 118284 h 2210344"/>
                <a:gd name="connsiteX3" fmla="*/ 1536937 w 1536937"/>
                <a:gd name="connsiteY3" fmla="*/ 120545 h 2210344"/>
                <a:gd name="connsiteX4" fmla="*/ 857920 w 1536937"/>
                <a:gd name="connsiteY4" fmla="*/ 2210344 h 2210344"/>
                <a:gd name="connsiteX5" fmla="*/ 593680 w 1536937"/>
                <a:gd name="connsiteY5" fmla="*/ 2113631 h 2210344"/>
                <a:gd name="connsiteX6" fmla="*/ 73895 w 1536937"/>
                <a:gd name="connsiteY6" fmla="*/ 1831501 h 2210344"/>
                <a:gd name="connsiteX7" fmla="*/ 0 w 1536937"/>
                <a:gd name="connsiteY7" fmla="*/ 1776243 h 2210344"/>
                <a:gd name="connsiteX8" fmla="*/ 1290515 w 1536937"/>
                <a:gd name="connsiteY8" fmla="*/ 0 h 2210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36937" h="2210344">
                  <a:moveTo>
                    <a:pt x="1290515" y="0"/>
                  </a:moveTo>
                  <a:lnTo>
                    <a:pt x="1302269" y="9698"/>
                  </a:lnTo>
                  <a:cubicBezTo>
                    <a:pt x="1371136" y="56224"/>
                    <a:pt x="1447079" y="93070"/>
                    <a:pt x="1528146" y="118284"/>
                  </a:cubicBezTo>
                  <a:lnTo>
                    <a:pt x="1536937" y="120545"/>
                  </a:lnTo>
                  <a:lnTo>
                    <a:pt x="857920" y="2210344"/>
                  </a:lnTo>
                  <a:lnTo>
                    <a:pt x="593680" y="2113631"/>
                  </a:lnTo>
                  <a:cubicBezTo>
                    <a:pt x="410634" y="2036209"/>
                    <a:pt x="236688" y="1941482"/>
                    <a:pt x="73895" y="1831501"/>
                  </a:cubicBezTo>
                  <a:lnTo>
                    <a:pt x="0" y="1776243"/>
                  </a:lnTo>
                  <a:lnTo>
                    <a:pt x="1290515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60" name="Segment 11">
              <a:extLst>
                <a:ext uri="{FF2B5EF4-FFF2-40B4-BE49-F238E27FC236}">
                  <a16:creationId xmlns:a16="http://schemas.microsoft.com/office/drawing/2014/main" id="{73CF06D2-D24C-4814-9532-761977AECC6A}"/>
                </a:ext>
              </a:extLst>
            </p:cNvPr>
            <p:cNvSpPr/>
            <p:nvPr/>
          </p:nvSpPr>
          <p:spPr>
            <a:xfrm>
              <a:off x="5172533" y="4256342"/>
              <a:ext cx="937216" cy="2232658"/>
            </a:xfrm>
            <a:custGeom>
              <a:avLst/>
              <a:gdLst>
                <a:gd name="connsiteX0" fmla="*/ 679127 w 937216"/>
                <a:gd name="connsiteY0" fmla="*/ 0 h 2232658"/>
                <a:gd name="connsiteX1" fmla="*/ 749546 w 937216"/>
                <a:gd name="connsiteY1" fmla="*/ 18106 h 2232658"/>
                <a:gd name="connsiteX2" fmla="*/ 923467 w 937216"/>
                <a:gd name="connsiteY2" fmla="*/ 35639 h 2232658"/>
                <a:gd name="connsiteX3" fmla="*/ 937216 w 937216"/>
                <a:gd name="connsiteY3" fmla="*/ 34945 h 2232658"/>
                <a:gd name="connsiteX4" fmla="*/ 937216 w 937216"/>
                <a:gd name="connsiteY4" fmla="*/ 2232311 h 2232658"/>
                <a:gd name="connsiteX5" fmla="*/ 923467 w 937216"/>
                <a:gd name="connsiteY5" fmla="*/ 2232658 h 2232658"/>
                <a:gd name="connsiteX6" fmla="*/ 13517 w 937216"/>
                <a:gd name="connsiteY6" fmla="*/ 2095086 h 2232658"/>
                <a:gd name="connsiteX7" fmla="*/ 0 w 937216"/>
                <a:gd name="connsiteY7" fmla="*/ 2090139 h 2232658"/>
                <a:gd name="connsiteX8" fmla="*/ 679127 w 937216"/>
                <a:gd name="connsiteY8" fmla="*/ 0 h 2232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7216" h="2232658">
                  <a:moveTo>
                    <a:pt x="679127" y="0"/>
                  </a:moveTo>
                  <a:lnTo>
                    <a:pt x="749546" y="18106"/>
                  </a:lnTo>
                  <a:cubicBezTo>
                    <a:pt x="805725" y="29602"/>
                    <a:pt x="863891" y="35639"/>
                    <a:pt x="923467" y="35639"/>
                  </a:cubicBezTo>
                  <a:lnTo>
                    <a:pt x="937216" y="34945"/>
                  </a:lnTo>
                  <a:lnTo>
                    <a:pt x="937216" y="2232311"/>
                  </a:lnTo>
                  <a:lnTo>
                    <a:pt x="923467" y="2232658"/>
                  </a:lnTo>
                  <a:cubicBezTo>
                    <a:pt x="606594" y="2232658"/>
                    <a:pt x="300970" y="2184494"/>
                    <a:pt x="13517" y="2095086"/>
                  </a:cubicBezTo>
                  <a:lnTo>
                    <a:pt x="0" y="2090139"/>
                  </a:lnTo>
                  <a:lnTo>
                    <a:pt x="679127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90" name="Segment 10">
              <a:extLst>
                <a:ext uri="{FF2B5EF4-FFF2-40B4-BE49-F238E27FC236}">
                  <a16:creationId xmlns:a16="http://schemas.microsoft.com/office/drawing/2014/main" id="{4E09B906-B889-4B76-98B9-5EC6F45FFFE3}"/>
                </a:ext>
              </a:extLst>
            </p:cNvPr>
            <p:cNvSpPr/>
            <p:nvPr/>
          </p:nvSpPr>
          <p:spPr>
            <a:xfrm>
              <a:off x="6113350" y="4248824"/>
              <a:ext cx="929927" cy="2239739"/>
            </a:xfrm>
            <a:custGeom>
              <a:avLst/>
              <a:gdLst>
                <a:gd name="connsiteX0" fmla="*/ 251188 w 929927"/>
                <a:gd name="connsiteY0" fmla="*/ 0 h 2239739"/>
                <a:gd name="connsiteX1" fmla="*/ 929927 w 929927"/>
                <a:gd name="connsiteY1" fmla="*/ 2088944 h 2239739"/>
                <a:gd name="connsiteX2" fmla="*/ 892601 w 929927"/>
                <a:gd name="connsiteY2" fmla="*/ 2102605 h 2239739"/>
                <a:gd name="connsiteX3" fmla="*/ 140118 w 929927"/>
                <a:gd name="connsiteY3" fmla="*/ 2236195 h 2239739"/>
                <a:gd name="connsiteX4" fmla="*/ 0 w 929927"/>
                <a:gd name="connsiteY4" fmla="*/ 2239739 h 2239739"/>
                <a:gd name="connsiteX5" fmla="*/ 0 w 929927"/>
                <a:gd name="connsiteY5" fmla="*/ 42282 h 2239739"/>
                <a:gd name="connsiteX6" fmla="*/ 70886 w 929927"/>
                <a:gd name="connsiteY6" fmla="*/ 38703 h 2239739"/>
                <a:gd name="connsiteX7" fmla="*/ 239275 w 929927"/>
                <a:gd name="connsiteY7" fmla="*/ 4360 h 2239739"/>
                <a:gd name="connsiteX8" fmla="*/ 251188 w 929927"/>
                <a:gd name="connsiteY8" fmla="*/ 0 h 2239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29927" h="2239739">
                  <a:moveTo>
                    <a:pt x="251188" y="0"/>
                  </a:moveTo>
                  <a:lnTo>
                    <a:pt x="929927" y="2088944"/>
                  </a:lnTo>
                  <a:lnTo>
                    <a:pt x="892601" y="2102605"/>
                  </a:lnTo>
                  <a:cubicBezTo>
                    <a:pt x="653057" y="2177112"/>
                    <a:pt x="400894" y="2222977"/>
                    <a:pt x="140118" y="2236195"/>
                  </a:cubicBezTo>
                  <a:lnTo>
                    <a:pt x="0" y="2239739"/>
                  </a:lnTo>
                  <a:lnTo>
                    <a:pt x="0" y="42282"/>
                  </a:lnTo>
                  <a:lnTo>
                    <a:pt x="70886" y="38703"/>
                  </a:lnTo>
                  <a:cubicBezTo>
                    <a:pt x="128908" y="32810"/>
                    <a:pt x="185230" y="21170"/>
                    <a:pt x="239275" y="4360"/>
                  </a:cubicBezTo>
                  <a:lnTo>
                    <a:pt x="251188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91" name="Segment 9">
              <a:extLst>
                <a:ext uri="{FF2B5EF4-FFF2-40B4-BE49-F238E27FC236}">
                  <a16:creationId xmlns:a16="http://schemas.microsoft.com/office/drawing/2014/main" id="{A550A924-DAC4-4082-8F9B-4DA45239239C}"/>
                </a:ext>
              </a:extLst>
            </p:cNvPr>
            <p:cNvSpPr/>
            <p:nvPr/>
          </p:nvSpPr>
          <p:spPr>
            <a:xfrm>
              <a:off x="6367921" y="4131263"/>
              <a:ext cx="1517419" cy="2205267"/>
            </a:xfrm>
            <a:custGeom>
              <a:avLst/>
              <a:gdLst>
                <a:gd name="connsiteX0" fmla="*/ 226744 w 1517419"/>
                <a:gd name="connsiteY0" fmla="*/ 0 h 2205267"/>
                <a:gd name="connsiteX1" fmla="*/ 1517419 w 1517419"/>
                <a:gd name="connsiteY1" fmla="*/ 1776464 h 2205267"/>
                <a:gd name="connsiteX2" fmla="*/ 1438955 w 1517419"/>
                <a:gd name="connsiteY2" fmla="*/ 1835138 h 2205267"/>
                <a:gd name="connsiteX3" fmla="*/ 919170 w 1517419"/>
                <a:gd name="connsiteY3" fmla="*/ 2117268 h 2205267"/>
                <a:gd name="connsiteX4" fmla="*/ 678739 w 1517419"/>
                <a:gd name="connsiteY4" fmla="*/ 2205267 h 2205267"/>
                <a:gd name="connsiteX5" fmla="*/ 0 w 1517419"/>
                <a:gd name="connsiteY5" fmla="*/ 116323 h 2205267"/>
                <a:gd name="connsiteX6" fmla="*/ 63991 w 1517419"/>
                <a:gd name="connsiteY6" fmla="*/ 92902 h 2205267"/>
                <a:gd name="connsiteX7" fmla="*/ 210581 w 1517419"/>
                <a:gd name="connsiteY7" fmla="*/ 13335 h 2205267"/>
                <a:gd name="connsiteX8" fmla="*/ 226744 w 1517419"/>
                <a:gd name="connsiteY8" fmla="*/ 0 h 220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17419" h="2205267">
                  <a:moveTo>
                    <a:pt x="226744" y="0"/>
                  </a:moveTo>
                  <a:lnTo>
                    <a:pt x="1517419" y="1776464"/>
                  </a:lnTo>
                  <a:lnTo>
                    <a:pt x="1438955" y="1835138"/>
                  </a:lnTo>
                  <a:cubicBezTo>
                    <a:pt x="1276162" y="1945119"/>
                    <a:pt x="1102217" y="2039846"/>
                    <a:pt x="919170" y="2117268"/>
                  </a:cubicBezTo>
                  <a:lnTo>
                    <a:pt x="678739" y="2205267"/>
                  </a:lnTo>
                  <a:lnTo>
                    <a:pt x="0" y="116323"/>
                  </a:lnTo>
                  <a:lnTo>
                    <a:pt x="63991" y="92902"/>
                  </a:lnTo>
                  <a:cubicBezTo>
                    <a:pt x="115614" y="71067"/>
                    <a:pt x="164670" y="44352"/>
                    <a:pt x="210581" y="13335"/>
                  </a:cubicBezTo>
                  <a:lnTo>
                    <a:pt x="226744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92" name="Segment 8">
              <a:extLst>
                <a:ext uri="{FF2B5EF4-FFF2-40B4-BE49-F238E27FC236}">
                  <a16:creationId xmlns:a16="http://schemas.microsoft.com/office/drawing/2014/main" id="{C1F25920-B305-4256-BA86-48D8FBEF4B82}"/>
                </a:ext>
              </a:extLst>
            </p:cNvPr>
            <p:cNvSpPr/>
            <p:nvPr/>
          </p:nvSpPr>
          <p:spPr>
            <a:xfrm>
              <a:off x="6597446" y="3927542"/>
              <a:ext cx="1977375" cy="1978029"/>
            </a:xfrm>
            <a:custGeom>
              <a:avLst/>
              <a:gdLst>
                <a:gd name="connsiteX0" fmla="*/ 200918 w 1977375"/>
                <a:gd name="connsiteY0" fmla="*/ 0 h 1978029"/>
                <a:gd name="connsiteX1" fmla="*/ 1977375 w 1977375"/>
                <a:gd name="connsiteY1" fmla="*/ 1290672 h 1978029"/>
                <a:gd name="connsiteX2" fmla="*/ 1859800 w 1977375"/>
                <a:gd name="connsiteY2" fmla="*/ 1447903 h 1978029"/>
                <a:gd name="connsiteX3" fmla="*/ 1444999 w 1977375"/>
                <a:gd name="connsiteY3" fmla="*/ 1862704 h 1978029"/>
                <a:gd name="connsiteX4" fmla="*/ 1290778 w 1977375"/>
                <a:gd name="connsiteY4" fmla="*/ 1978029 h 1978029"/>
                <a:gd name="connsiteX5" fmla="*/ 0 w 1977375"/>
                <a:gd name="connsiteY5" fmla="*/ 201426 h 1978029"/>
                <a:gd name="connsiteX6" fmla="*/ 108775 w 1977375"/>
                <a:gd name="connsiteY6" fmla="*/ 111679 h 1978029"/>
                <a:gd name="connsiteX7" fmla="*/ 200918 w 1977375"/>
                <a:gd name="connsiteY7" fmla="*/ 0 h 1978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7375" h="1978029">
                  <a:moveTo>
                    <a:pt x="200918" y="0"/>
                  </a:moveTo>
                  <a:lnTo>
                    <a:pt x="1977375" y="1290672"/>
                  </a:lnTo>
                  <a:lnTo>
                    <a:pt x="1859800" y="1447903"/>
                  </a:lnTo>
                  <a:cubicBezTo>
                    <a:pt x="1735078" y="1599031"/>
                    <a:pt x="1596127" y="1737982"/>
                    <a:pt x="1444999" y="1862704"/>
                  </a:cubicBezTo>
                  <a:lnTo>
                    <a:pt x="1290778" y="1978029"/>
                  </a:lnTo>
                  <a:lnTo>
                    <a:pt x="0" y="201426"/>
                  </a:lnTo>
                  <a:lnTo>
                    <a:pt x="108775" y="111679"/>
                  </a:lnTo>
                  <a:lnTo>
                    <a:pt x="200918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93" name="Segment 7">
              <a:extLst>
                <a:ext uri="{FF2B5EF4-FFF2-40B4-BE49-F238E27FC236}">
                  <a16:creationId xmlns:a16="http://schemas.microsoft.com/office/drawing/2014/main" id="{B2405CC7-B673-418F-92A0-4CF651D40336}"/>
                </a:ext>
              </a:extLst>
            </p:cNvPr>
            <p:cNvSpPr/>
            <p:nvPr/>
          </p:nvSpPr>
          <p:spPr>
            <a:xfrm>
              <a:off x="6800659" y="3697150"/>
              <a:ext cx="2204250" cy="1518181"/>
            </a:xfrm>
            <a:custGeom>
              <a:avLst/>
              <a:gdLst>
                <a:gd name="connsiteX0" fmla="*/ 115306 w 2204250"/>
                <a:gd name="connsiteY0" fmla="*/ 0 h 1518181"/>
                <a:gd name="connsiteX1" fmla="*/ 2204250 w 2204250"/>
                <a:gd name="connsiteY1" fmla="*/ 678739 h 1518181"/>
                <a:gd name="connsiteX2" fmla="*/ 2114871 w 2204250"/>
                <a:gd name="connsiteY2" fmla="*/ 922941 h 1518181"/>
                <a:gd name="connsiteX3" fmla="*/ 1832741 w 2204250"/>
                <a:gd name="connsiteY3" fmla="*/ 1442726 h 1518181"/>
                <a:gd name="connsiteX4" fmla="*/ 1776317 w 2204250"/>
                <a:gd name="connsiteY4" fmla="*/ 1518181 h 1518181"/>
                <a:gd name="connsiteX5" fmla="*/ 0 w 2204250"/>
                <a:gd name="connsiteY5" fmla="*/ 227610 h 1518181"/>
                <a:gd name="connsiteX6" fmla="*/ 10938 w 2204250"/>
                <a:gd name="connsiteY6" fmla="*/ 214352 h 1518181"/>
                <a:gd name="connsiteX7" fmla="*/ 90505 w 2204250"/>
                <a:gd name="connsiteY7" fmla="*/ 67762 h 1518181"/>
                <a:gd name="connsiteX8" fmla="*/ 115306 w 2204250"/>
                <a:gd name="connsiteY8" fmla="*/ 0 h 1518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4250" h="1518181">
                  <a:moveTo>
                    <a:pt x="115306" y="0"/>
                  </a:moveTo>
                  <a:lnTo>
                    <a:pt x="2204250" y="678739"/>
                  </a:lnTo>
                  <a:lnTo>
                    <a:pt x="2114871" y="922941"/>
                  </a:lnTo>
                  <a:cubicBezTo>
                    <a:pt x="2037449" y="1105988"/>
                    <a:pt x="1942722" y="1279933"/>
                    <a:pt x="1832741" y="1442726"/>
                  </a:cubicBezTo>
                  <a:lnTo>
                    <a:pt x="1776317" y="1518181"/>
                  </a:lnTo>
                  <a:lnTo>
                    <a:pt x="0" y="227610"/>
                  </a:lnTo>
                  <a:lnTo>
                    <a:pt x="10938" y="214352"/>
                  </a:lnTo>
                  <a:cubicBezTo>
                    <a:pt x="41955" y="168441"/>
                    <a:pt x="68670" y="119385"/>
                    <a:pt x="90505" y="67762"/>
                  </a:cubicBezTo>
                  <a:lnTo>
                    <a:pt x="115306" y="0"/>
                  </a:lnTo>
                  <a:close/>
                </a:path>
              </a:pathLst>
            </a:cu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94" name="Segment 6">
              <a:extLst>
                <a:ext uri="{FF2B5EF4-FFF2-40B4-BE49-F238E27FC236}">
                  <a16:creationId xmlns:a16="http://schemas.microsoft.com/office/drawing/2014/main" id="{D9D33BC2-0B2B-4514-A8A6-B9EE0B1C30B0}"/>
                </a:ext>
              </a:extLst>
            </p:cNvPr>
            <p:cNvSpPr/>
            <p:nvPr/>
          </p:nvSpPr>
          <p:spPr>
            <a:xfrm>
              <a:off x="6917204" y="3427201"/>
              <a:ext cx="2238797" cy="945305"/>
            </a:xfrm>
            <a:custGeom>
              <a:avLst/>
              <a:gdLst>
                <a:gd name="connsiteX0" fmla="*/ 41687 w 2238797"/>
                <a:gd name="connsiteY0" fmla="*/ 0 h 945305"/>
                <a:gd name="connsiteX1" fmla="*/ 2238751 w 2238797"/>
                <a:gd name="connsiteY1" fmla="*/ 0 h 945305"/>
                <a:gd name="connsiteX2" fmla="*/ 2238797 w 2238797"/>
                <a:gd name="connsiteY2" fmla="*/ 1800 h 945305"/>
                <a:gd name="connsiteX3" fmla="*/ 2101225 w 2238797"/>
                <a:gd name="connsiteY3" fmla="*/ 911750 h 945305"/>
                <a:gd name="connsiteX4" fmla="*/ 2088944 w 2238797"/>
                <a:gd name="connsiteY4" fmla="*/ 945305 h 945305"/>
                <a:gd name="connsiteX5" fmla="*/ 0 w 2238797"/>
                <a:gd name="connsiteY5" fmla="*/ 266566 h 945305"/>
                <a:gd name="connsiteX6" fmla="*/ 2980 w 2238797"/>
                <a:gd name="connsiteY6" fmla="*/ 258424 h 945305"/>
                <a:gd name="connsiteX7" fmla="*/ 41778 w 2238797"/>
                <a:gd name="connsiteY7" fmla="*/ 1800 h 945305"/>
                <a:gd name="connsiteX8" fmla="*/ 41687 w 2238797"/>
                <a:gd name="connsiteY8" fmla="*/ 0 h 94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8797" h="945305">
                  <a:moveTo>
                    <a:pt x="41687" y="0"/>
                  </a:moveTo>
                  <a:lnTo>
                    <a:pt x="2238751" y="0"/>
                  </a:lnTo>
                  <a:lnTo>
                    <a:pt x="2238797" y="1800"/>
                  </a:lnTo>
                  <a:cubicBezTo>
                    <a:pt x="2238797" y="318673"/>
                    <a:pt x="2190633" y="624297"/>
                    <a:pt x="2101225" y="911750"/>
                  </a:cubicBezTo>
                  <a:lnTo>
                    <a:pt x="2088944" y="945305"/>
                  </a:lnTo>
                  <a:lnTo>
                    <a:pt x="0" y="266566"/>
                  </a:lnTo>
                  <a:lnTo>
                    <a:pt x="2980" y="258424"/>
                  </a:lnTo>
                  <a:cubicBezTo>
                    <a:pt x="28195" y="177357"/>
                    <a:pt x="41778" y="91165"/>
                    <a:pt x="41778" y="1800"/>
                  </a:cubicBezTo>
                  <a:lnTo>
                    <a:pt x="41687" y="0"/>
                  </a:ln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95" name="Segment 5">
              <a:extLst>
                <a:ext uri="{FF2B5EF4-FFF2-40B4-BE49-F238E27FC236}">
                  <a16:creationId xmlns:a16="http://schemas.microsoft.com/office/drawing/2014/main" id="{C48CEEE6-19BF-47D5-9F1A-20579FF108AD}"/>
                </a:ext>
              </a:extLst>
            </p:cNvPr>
            <p:cNvSpPr/>
            <p:nvPr/>
          </p:nvSpPr>
          <p:spPr>
            <a:xfrm>
              <a:off x="6922105" y="2500874"/>
              <a:ext cx="2233759" cy="922727"/>
            </a:xfrm>
            <a:custGeom>
              <a:avLst/>
              <a:gdLst>
                <a:gd name="connsiteX0" fmla="*/ 2089671 w 2233759"/>
                <a:gd name="connsiteY0" fmla="*/ 0 h 922727"/>
                <a:gd name="connsiteX1" fmla="*/ 2096324 w 2233759"/>
                <a:gd name="connsiteY1" fmla="*/ 18177 h 922727"/>
                <a:gd name="connsiteX2" fmla="*/ 2229914 w 2233759"/>
                <a:gd name="connsiteY2" fmla="*/ 770660 h 922727"/>
                <a:gd name="connsiteX3" fmla="*/ 2233759 w 2233759"/>
                <a:gd name="connsiteY3" fmla="*/ 922727 h 922727"/>
                <a:gd name="connsiteX4" fmla="*/ 36605 w 2233759"/>
                <a:gd name="connsiteY4" fmla="*/ 922727 h 922727"/>
                <a:gd name="connsiteX5" fmla="*/ 32422 w 2233759"/>
                <a:gd name="connsiteY5" fmla="*/ 839892 h 922727"/>
                <a:gd name="connsiteX6" fmla="*/ 19344 w 2233759"/>
                <a:gd name="connsiteY6" fmla="*/ 754206 h 922727"/>
                <a:gd name="connsiteX7" fmla="*/ 0 w 2233759"/>
                <a:gd name="connsiteY7" fmla="*/ 678975 h 922727"/>
                <a:gd name="connsiteX8" fmla="*/ 2089671 w 2233759"/>
                <a:gd name="connsiteY8" fmla="*/ 0 h 922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33759" h="922727">
                  <a:moveTo>
                    <a:pt x="2089671" y="0"/>
                  </a:moveTo>
                  <a:lnTo>
                    <a:pt x="2096324" y="18177"/>
                  </a:lnTo>
                  <a:cubicBezTo>
                    <a:pt x="2170830" y="257721"/>
                    <a:pt x="2216696" y="509884"/>
                    <a:pt x="2229914" y="770660"/>
                  </a:cubicBezTo>
                  <a:lnTo>
                    <a:pt x="2233759" y="922727"/>
                  </a:lnTo>
                  <a:lnTo>
                    <a:pt x="36605" y="922727"/>
                  </a:lnTo>
                  <a:lnTo>
                    <a:pt x="32422" y="839892"/>
                  </a:lnTo>
                  <a:cubicBezTo>
                    <a:pt x="29476" y="810881"/>
                    <a:pt x="25092" y="782295"/>
                    <a:pt x="19344" y="754206"/>
                  </a:cubicBezTo>
                  <a:lnTo>
                    <a:pt x="0" y="678975"/>
                  </a:lnTo>
                  <a:lnTo>
                    <a:pt x="2089671" y="0"/>
                  </a:lnTo>
                  <a:close/>
                </a:path>
              </a:pathLst>
            </a:cu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96" name="Segment 4">
              <a:extLst>
                <a:ext uri="{FF2B5EF4-FFF2-40B4-BE49-F238E27FC236}">
                  <a16:creationId xmlns:a16="http://schemas.microsoft.com/office/drawing/2014/main" id="{DCCB30AA-E7FC-4EFD-8C18-6645073542F3}"/>
                </a:ext>
              </a:extLst>
            </p:cNvPr>
            <p:cNvSpPr/>
            <p:nvPr/>
          </p:nvSpPr>
          <p:spPr>
            <a:xfrm>
              <a:off x="6807715" y="1651534"/>
              <a:ext cx="2202823" cy="1524821"/>
            </a:xfrm>
            <a:custGeom>
              <a:avLst/>
              <a:gdLst>
                <a:gd name="connsiteX0" fmla="*/ 1775890 w 2202823"/>
                <a:gd name="connsiteY0" fmla="*/ 0 h 1524821"/>
                <a:gd name="connsiteX1" fmla="*/ 1825686 w 2202823"/>
                <a:gd name="connsiteY1" fmla="*/ 66592 h 1524821"/>
                <a:gd name="connsiteX2" fmla="*/ 2107816 w 2202823"/>
                <a:gd name="connsiteY2" fmla="*/ 586377 h 1524821"/>
                <a:gd name="connsiteX3" fmla="*/ 2202823 w 2202823"/>
                <a:gd name="connsiteY3" fmla="*/ 845956 h 1524821"/>
                <a:gd name="connsiteX4" fmla="*/ 113492 w 2202823"/>
                <a:gd name="connsiteY4" fmla="*/ 1524821 h 1524821"/>
                <a:gd name="connsiteX5" fmla="*/ 112469 w 2202823"/>
                <a:gd name="connsiteY5" fmla="*/ 1520843 h 1524821"/>
                <a:gd name="connsiteX6" fmla="*/ 3883 w 2202823"/>
                <a:gd name="connsiteY6" fmla="*/ 1294966 h 1524821"/>
                <a:gd name="connsiteX7" fmla="*/ 0 w 2202823"/>
                <a:gd name="connsiteY7" fmla="*/ 1290260 h 1524821"/>
                <a:gd name="connsiteX8" fmla="*/ 1775890 w 2202823"/>
                <a:gd name="connsiteY8" fmla="*/ 0 h 1524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202823" h="1524821">
                  <a:moveTo>
                    <a:pt x="1775890" y="0"/>
                  </a:moveTo>
                  <a:lnTo>
                    <a:pt x="1825686" y="66592"/>
                  </a:lnTo>
                  <a:cubicBezTo>
                    <a:pt x="1935667" y="229385"/>
                    <a:pt x="2030394" y="403330"/>
                    <a:pt x="2107816" y="586377"/>
                  </a:cubicBezTo>
                  <a:lnTo>
                    <a:pt x="2202823" y="845956"/>
                  </a:lnTo>
                  <a:lnTo>
                    <a:pt x="113492" y="1524821"/>
                  </a:lnTo>
                  <a:lnTo>
                    <a:pt x="112469" y="1520843"/>
                  </a:lnTo>
                  <a:cubicBezTo>
                    <a:pt x="87255" y="1439776"/>
                    <a:pt x="50409" y="1363833"/>
                    <a:pt x="3883" y="1294966"/>
                  </a:cubicBezTo>
                  <a:lnTo>
                    <a:pt x="0" y="1290260"/>
                  </a:lnTo>
                  <a:lnTo>
                    <a:pt x="1775890" y="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97" name="Segment 3">
              <a:extLst>
                <a:ext uri="{FF2B5EF4-FFF2-40B4-BE49-F238E27FC236}">
                  <a16:creationId xmlns:a16="http://schemas.microsoft.com/office/drawing/2014/main" id="{3AB33F1F-0DDC-446C-AD60-7B22F0DC1D0F}"/>
                </a:ext>
              </a:extLst>
            </p:cNvPr>
            <p:cNvSpPr/>
            <p:nvPr/>
          </p:nvSpPr>
          <p:spPr>
            <a:xfrm>
              <a:off x="6606981" y="959820"/>
              <a:ext cx="1974467" cy="1979190"/>
            </a:xfrm>
            <a:custGeom>
              <a:avLst/>
              <a:gdLst>
                <a:gd name="connsiteX0" fmla="*/ 1291124 w 1974467"/>
                <a:gd name="connsiteY0" fmla="*/ 0 h 1979190"/>
                <a:gd name="connsiteX1" fmla="*/ 1435464 w 1974467"/>
                <a:gd name="connsiteY1" fmla="*/ 107935 h 1979190"/>
                <a:gd name="connsiteX2" fmla="*/ 1850265 w 1974467"/>
                <a:gd name="connsiteY2" fmla="*/ 522736 h 1979190"/>
                <a:gd name="connsiteX3" fmla="*/ 1974467 w 1974467"/>
                <a:gd name="connsiteY3" fmla="*/ 688830 h 1979190"/>
                <a:gd name="connsiteX4" fmla="*/ 198438 w 1974467"/>
                <a:gd name="connsiteY4" fmla="*/ 1979190 h 1979190"/>
                <a:gd name="connsiteX5" fmla="*/ 99240 w 1974467"/>
                <a:gd name="connsiteY5" fmla="*/ 1858960 h 1979190"/>
                <a:gd name="connsiteX6" fmla="*/ 0 w 1974467"/>
                <a:gd name="connsiteY6" fmla="*/ 1777080 h 1979190"/>
                <a:gd name="connsiteX7" fmla="*/ 1291124 w 1974467"/>
                <a:gd name="connsiteY7" fmla="*/ 0 h 1979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74467" h="1979190">
                  <a:moveTo>
                    <a:pt x="1291124" y="0"/>
                  </a:moveTo>
                  <a:lnTo>
                    <a:pt x="1435464" y="107935"/>
                  </a:lnTo>
                  <a:cubicBezTo>
                    <a:pt x="1586592" y="232657"/>
                    <a:pt x="1725543" y="371608"/>
                    <a:pt x="1850265" y="522736"/>
                  </a:cubicBezTo>
                  <a:lnTo>
                    <a:pt x="1974467" y="688830"/>
                  </a:lnTo>
                  <a:lnTo>
                    <a:pt x="198438" y="1979190"/>
                  </a:lnTo>
                  <a:lnTo>
                    <a:pt x="99240" y="1858960"/>
                  </a:lnTo>
                  <a:lnTo>
                    <a:pt x="0" y="1777080"/>
                  </a:lnTo>
                  <a:lnTo>
                    <a:pt x="1291124" y="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98" name="Segment 2">
              <a:extLst>
                <a:ext uri="{FF2B5EF4-FFF2-40B4-BE49-F238E27FC236}">
                  <a16:creationId xmlns:a16="http://schemas.microsoft.com/office/drawing/2014/main" id="{B626232E-4056-4440-B2CC-5DA025854F8E}"/>
                </a:ext>
              </a:extLst>
            </p:cNvPr>
            <p:cNvSpPr/>
            <p:nvPr/>
          </p:nvSpPr>
          <p:spPr>
            <a:xfrm>
              <a:off x="6370337" y="522357"/>
              <a:ext cx="1524885" cy="2212249"/>
            </a:xfrm>
            <a:custGeom>
              <a:avLst/>
              <a:gdLst>
                <a:gd name="connsiteX0" fmla="*/ 678739 w 1524885"/>
                <a:gd name="connsiteY0" fmla="*/ 0 h 2212249"/>
                <a:gd name="connsiteX1" fmla="*/ 916754 w 1524885"/>
                <a:gd name="connsiteY1" fmla="*/ 87114 h 2212249"/>
                <a:gd name="connsiteX2" fmla="*/ 1436539 w 1524885"/>
                <a:gd name="connsiteY2" fmla="*/ 369244 h 2212249"/>
                <a:gd name="connsiteX3" fmla="*/ 1524885 w 1524885"/>
                <a:gd name="connsiteY3" fmla="*/ 435307 h 2212249"/>
                <a:gd name="connsiteX4" fmla="*/ 233862 w 1524885"/>
                <a:gd name="connsiteY4" fmla="*/ 2212249 h 2212249"/>
                <a:gd name="connsiteX5" fmla="*/ 208165 w 1524885"/>
                <a:gd name="connsiteY5" fmla="*/ 2191047 h 2212249"/>
                <a:gd name="connsiteX6" fmla="*/ 61575 w 1524885"/>
                <a:gd name="connsiteY6" fmla="*/ 2111480 h 2212249"/>
                <a:gd name="connsiteX7" fmla="*/ 0 w 1524885"/>
                <a:gd name="connsiteY7" fmla="*/ 2088944 h 2212249"/>
                <a:gd name="connsiteX8" fmla="*/ 678739 w 1524885"/>
                <a:gd name="connsiteY8" fmla="*/ 0 h 221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4885" h="2212249">
                  <a:moveTo>
                    <a:pt x="678739" y="0"/>
                  </a:moveTo>
                  <a:lnTo>
                    <a:pt x="916754" y="87114"/>
                  </a:lnTo>
                  <a:cubicBezTo>
                    <a:pt x="1099801" y="164536"/>
                    <a:pt x="1273746" y="259263"/>
                    <a:pt x="1436539" y="369244"/>
                  </a:cubicBezTo>
                  <a:lnTo>
                    <a:pt x="1524885" y="435307"/>
                  </a:lnTo>
                  <a:lnTo>
                    <a:pt x="233862" y="2212249"/>
                  </a:lnTo>
                  <a:lnTo>
                    <a:pt x="208165" y="2191047"/>
                  </a:lnTo>
                  <a:cubicBezTo>
                    <a:pt x="162254" y="2160030"/>
                    <a:pt x="113198" y="2133315"/>
                    <a:pt x="61575" y="2111480"/>
                  </a:cubicBezTo>
                  <a:lnTo>
                    <a:pt x="0" y="2088944"/>
                  </a:lnTo>
                  <a:lnTo>
                    <a:pt x="678739" y="0"/>
                  </a:lnTo>
                  <a:close/>
                </a:path>
              </a:pathLst>
            </a:custGeom>
            <a:solidFill>
              <a:srgbClr val="FF3399"/>
            </a:solidFill>
            <a:ln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99" name="Segment 1">
              <a:extLst>
                <a:ext uri="{FF2B5EF4-FFF2-40B4-BE49-F238E27FC236}">
                  <a16:creationId xmlns:a16="http://schemas.microsoft.com/office/drawing/2014/main" id="{908766E5-CF55-4087-9DB8-ADF3CF1B0831}"/>
                </a:ext>
              </a:extLst>
            </p:cNvPr>
            <p:cNvSpPr/>
            <p:nvPr/>
          </p:nvSpPr>
          <p:spPr>
            <a:xfrm>
              <a:off x="6104826" y="369223"/>
              <a:ext cx="940867" cy="2240838"/>
            </a:xfrm>
            <a:custGeom>
              <a:avLst/>
              <a:gdLst>
                <a:gd name="connsiteX0" fmla="*/ 0 w 940867"/>
                <a:gd name="connsiteY0" fmla="*/ 0 h 2240838"/>
                <a:gd name="connsiteX1" fmla="*/ 148642 w 940867"/>
                <a:gd name="connsiteY1" fmla="*/ 3759 h 2240838"/>
                <a:gd name="connsiteX2" fmla="*/ 901125 w 940867"/>
                <a:gd name="connsiteY2" fmla="*/ 137349 h 2240838"/>
                <a:gd name="connsiteX3" fmla="*/ 940867 w 940867"/>
                <a:gd name="connsiteY3" fmla="*/ 151895 h 2240838"/>
                <a:gd name="connsiteX4" fmla="*/ 262128 w 940867"/>
                <a:gd name="connsiteY4" fmla="*/ 2240838 h 2240838"/>
                <a:gd name="connsiteX5" fmla="*/ 247799 w 940867"/>
                <a:gd name="connsiteY5" fmla="*/ 2235594 h 2240838"/>
                <a:gd name="connsiteX6" fmla="*/ 79410 w 940867"/>
                <a:gd name="connsiteY6" fmla="*/ 2201251 h 2240838"/>
                <a:gd name="connsiteX7" fmla="*/ 0 w 940867"/>
                <a:gd name="connsiteY7" fmla="*/ 2197242 h 2240838"/>
                <a:gd name="connsiteX8" fmla="*/ 0 w 940867"/>
                <a:gd name="connsiteY8" fmla="*/ 0 h 2240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0867" h="2240838">
                  <a:moveTo>
                    <a:pt x="0" y="0"/>
                  </a:moveTo>
                  <a:lnTo>
                    <a:pt x="148642" y="3759"/>
                  </a:lnTo>
                  <a:cubicBezTo>
                    <a:pt x="409418" y="16977"/>
                    <a:pt x="661581" y="62843"/>
                    <a:pt x="901125" y="137349"/>
                  </a:cubicBezTo>
                  <a:lnTo>
                    <a:pt x="940867" y="151895"/>
                  </a:lnTo>
                  <a:lnTo>
                    <a:pt x="262128" y="2240838"/>
                  </a:lnTo>
                  <a:lnTo>
                    <a:pt x="247799" y="2235594"/>
                  </a:lnTo>
                  <a:cubicBezTo>
                    <a:pt x="193754" y="2218784"/>
                    <a:pt x="137432" y="2207144"/>
                    <a:pt x="79410" y="2201251"/>
                  </a:cubicBezTo>
                  <a:lnTo>
                    <a:pt x="0" y="219724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100" name="Segment 20 Text">
              <a:extLst>
                <a:ext uri="{FF2B5EF4-FFF2-40B4-BE49-F238E27FC236}">
                  <a16:creationId xmlns:a16="http://schemas.microsoft.com/office/drawing/2014/main" id="{27BF4241-7F2E-4E6B-8C28-8C2F0709769F}"/>
                </a:ext>
              </a:extLst>
            </p:cNvPr>
            <p:cNvSpPr/>
            <p:nvPr/>
          </p:nvSpPr>
          <p:spPr>
            <a:xfrm rot="15576345">
              <a:off x="4716029" y="106562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text here</a:t>
              </a:r>
            </a:p>
          </p:txBody>
        </p:sp>
        <p:sp>
          <p:nvSpPr>
            <p:cNvPr id="101" name="Segment 19 Text">
              <a:extLst>
                <a:ext uri="{FF2B5EF4-FFF2-40B4-BE49-F238E27FC236}">
                  <a16:creationId xmlns:a16="http://schemas.microsoft.com/office/drawing/2014/main" id="{91BBC05B-30C5-419D-860F-DADB86355CB5}"/>
                </a:ext>
              </a:extLst>
            </p:cNvPr>
            <p:cNvSpPr/>
            <p:nvPr/>
          </p:nvSpPr>
          <p:spPr>
            <a:xfrm rot="14471101">
              <a:off x="4108590" y="1249672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text here</a:t>
              </a:r>
            </a:p>
          </p:txBody>
        </p:sp>
        <p:sp>
          <p:nvSpPr>
            <p:cNvPr id="102" name="Segment 18 Text">
              <a:extLst>
                <a:ext uri="{FF2B5EF4-FFF2-40B4-BE49-F238E27FC236}">
                  <a16:creationId xmlns:a16="http://schemas.microsoft.com/office/drawing/2014/main" id="{48B89D03-C286-403C-9AC6-0957607A2151}"/>
                </a:ext>
              </a:extLst>
            </p:cNvPr>
            <p:cNvSpPr/>
            <p:nvPr/>
          </p:nvSpPr>
          <p:spPr>
            <a:xfrm rot="13451075">
              <a:off x="3611688" y="162316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text here</a:t>
              </a:r>
            </a:p>
          </p:txBody>
        </p:sp>
        <p:sp>
          <p:nvSpPr>
            <p:cNvPr id="103" name="Segment 17 Text">
              <a:extLst>
                <a:ext uri="{FF2B5EF4-FFF2-40B4-BE49-F238E27FC236}">
                  <a16:creationId xmlns:a16="http://schemas.microsoft.com/office/drawing/2014/main" id="{07510266-43A4-4DFA-82F7-344820A95DB6}"/>
                </a:ext>
              </a:extLst>
            </p:cNvPr>
            <p:cNvSpPr/>
            <p:nvPr/>
          </p:nvSpPr>
          <p:spPr>
            <a:xfrm rot="12366945">
              <a:off x="3243532" y="213256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text here</a:t>
              </a:r>
            </a:p>
          </p:txBody>
        </p:sp>
        <p:sp>
          <p:nvSpPr>
            <p:cNvPr id="104" name="Segment 16 Text">
              <a:extLst>
                <a:ext uri="{FF2B5EF4-FFF2-40B4-BE49-F238E27FC236}">
                  <a16:creationId xmlns:a16="http://schemas.microsoft.com/office/drawing/2014/main" id="{DD23C47F-B713-443E-8963-8A1CE816934D}"/>
                </a:ext>
              </a:extLst>
            </p:cNvPr>
            <p:cNvSpPr/>
            <p:nvPr/>
          </p:nvSpPr>
          <p:spPr>
            <a:xfrm rot="11306519">
              <a:off x="3067077" y="2746368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text here</a:t>
              </a:r>
            </a:p>
          </p:txBody>
        </p:sp>
        <p:sp>
          <p:nvSpPr>
            <p:cNvPr id="113" name="Segment 15 Text">
              <a:extLst>
                <a:ext uri="{FF2B5EF4-FFF2-40B4-BE49-F238E27FC236}">
                  <a16:creationId xmlns:a16="http://schemas.microsoft.com/office/drawing/2014/main" id="{31897BA5-66EC-4E81-A604-6485F2F2B9FF}"/>
                </a:ext>
              </a:extLst>
            </p:cNvPr>
            <p:cNvSpPr/>
            <p:nvPr/>
          </p:nvSpPr>
          <p:spPr>
            <a:xfrm rot="10149926">
              <a:off x="3067077" y="336986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text here</a:t>
              </a:r>
            </a:p>
          </p:txBody>
        </p:sp>
        <p:sp>
          <p:nvSpPr>
            <p:cNvPr id="114" name="Segment 14 Text">
              <a:extLst>
                <a:ext uri="{FF2B5EF4-FFF2-40B4-BE49-F238E27FC236}">
                  <a16:creationId xmlns:a16="http://schemas.microsoft.com/office/drawing/2014/main" id="{8C78717D-ECED-4747-8DCE-D6E4AF8E4486}"/>
                </a:ext>
              </a:extLst>
            </p:cNvPr>
            <p:cNvSpPr/>
            <p:nvPr/>
          </p:nvSpPr>
          <p:spPr>
            <a:xfrm rot="9182237">
              <a:off x="3254106" y="3919877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text here</a:t>
              </a:r>
            </a:p>
          </p:txBody>
        </p:sp>
        <p:sp>
          <p:nvSpPr>
            <p:cNvPr id="115" name="Segment 13 Text">
              <a:extLst>
                <a:ext uri="{FF2B5EF4-FFF2-40B4-BE49-F238E27FC236}">
                  <a16:creationId xmlns:a16="http://schemas.microsoft.com/office/drawing/2014/main" id="{03A1741E-DC1B-44AE-ABAD-4C17BFC7CA2A}"/>
                </a:ext>
              </a:extLst>
            </p:cNvPr>
            <p:cNvSpPr/>
            <p:nvPr/>
          </p:nvSpPr>
          <p:spPr>
            <a:xfrm rot="8043545">
              <a:off x="3651559" y="443561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text here</a:t>
              </a:r>
            </a:p>
          </p:txBody>
        </p:sp>
        <p:sp>
          <p:nvSpPr>
            <p:cNvPr id="116" name="Segment 12 Text">
              <a:extLst>
                <a:ext uri="{FF2B5EF4-FFF2-40B4-BE49-F238E27FC236}">
                  <a16:creationId xmlns:a16="http://schemas.microsoft.com/office/drawing/2014/main" id="{7A28AE59-09B6-464E-BD07-B8D321C80237}"/>
                </a:ext>
              </a:extLst>
            </p:cNvPr>
            <p:cNvSpPr/>
            <p:nvPr/>
          </p:nvSpPr>
          <p:spPr>
            <a:xfrm rot="6926181">
              <a:off x="4170726" y="480542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text here</a:t>
              </a:r>
            </a:p>
          </p:txBody>
        </p:sp>
        <p:sp>
          <p:nvSpPr>
            <p:cNvPr id="117" name="Segment 11 Text">
              <a:extLst>
                <a:ext uri="{FF2B5EF4-FFF2-40B4-BE49-F238E27FC236}">
                  <a16:creationId xmlns:a16="http://schemas.microsoft.com/office/drawing/2014/main" id="{F1CC3CFF-D0E8-49CE-86DB-AD1C43CF3DBC}"/>
                </a:ext>
              </a:extLst>
            </p:cNvPr>
            <p:cNvSpPr/>
            <p:nvPr/>
          </p:nvSpPr>
          <p:spPr>
            <a:xfrm rot="5837799">
              <a:off x="4765270" y="5006936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text here</a:t>
              </a:r>
            </a:p>
          </p:txBody>
        </p:sp>
        <p:sp>
          <p:nvSpPr>
            <p:cNvPr id="118" name="Segment 10 Text">
              <a:extLst>
                <a:ext uri="{FF2B5EF4-FFF2-40B4-BE49-F238E27FC236}">
                  <a16:creationId xmlns:a16="http://schemas.microsoft.com/office/drawing/2014/main" id="{73613D5A-6AC3-41D4-BF29-0FB8872AA564}"/>
                </a:ext>
              </a:extLst>
            </p:cNvPr>
            <p:cNvSpPr/>
            <p:nvPr/>
          </p:nvSpPr>
          <p:spPr>
            <a:xfrm rot="4815310">
              <a:off x="5372950" y="498559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text here</a:t>
              </a:r>
            </a:p>
          </p:txBody>
        </p:sp>
        <p:sp>
          <p:nvSpPr>
            <p:cNvPr id="119" name="Segment 9 Text">
              <a:extLst>
                <a:ext uri="{FF2B5EF4-FFF2-40B4-BE49-F238E27FC236}">
                  <a16:creationId xmlns:a16="http://schemas.microsoft.com/office/drawing/2014/main" id="{1B3FFADD-74E3-4BB7-82F0-72A2D0FD4B13}"/>
                </a:ext>
              </a:extLst>
            </p:cNvPr>
            <p:cNvSpPr/>
            <p:nvPr/>
          </p:nvSpPr>
          <p:spPr>
            <a:xfrm rot="3680776">
              <a:off x="5954386" y="4780462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text here</a:t>
              </a:r>
            </a:p>
          </p:txBody>
        </p:sp>
        <p:sp>
          <p:nvSpPr>
            <p:cNvPr id="120" name="Segment 8 Text">
              <a:extLst>
                <a:ext uri="{FF2B5EF4-FFF2-40B4-BE49-F238E27FC236}">
                  <a16:creationId xmlns:a16="http://schemas.microsoft.com/office/drawing/2014/main" id="{2CD53F5A-7F0F-4159-8813-111187052FF9}"/>
                </a:ext>
              </a:extLst>
            </p:cNvPr>
            <p:cNvSpPr/>
            <p:nvPr/>
          </p:nvSpPr>
          <p:spPr>
            <a:xfrm rot="2690616">
              <a:off x="6443942" y="441475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text here</a:t>
              </a:r>
            </a:p>
          </p:txBody>
        </p:sp>
        <p:sp>
          <p:nvSpPr>
            <p:cNvPr id="121" name="Segment 7 Text">
              <a:extLst>
                <a:ext uri="{FF2B5EF4-FFF2-40B4-BE49-F238E27FC236}">
                  <a16:creationId xmlns:a16="http://schemas.microsoft.com/office/drawing/2014/main" id="{5AB01273-39F7-48A0-94B6-88916327962D}"/>
                </a:ext>
              </a:extLst>
            </p:cNvPr>
            <p:cNvSpPr/>
            <p:nvPr/>
          </p:nvSpPr>
          <p:spPr>
            <a:xfrm rot="1585716">
              <a:off x="6815606" y="391315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text here</a:t>
              </a:r>
            </a:p>
          </p:txBody>
        </p:sp>
        <p:sp>
          <p:nvSpPr>
            <p:cNvPr id="122" name="Segment 6 Text">
              <a:extLst>
                <a:ext uri="{FF2B5EF4-FFF2-40B4-BE49-F238E27FC236}">
                  <a16:creationId xmlns:a16="http://schemas.microsoft.com/office/drawing/2014/main" id="{19FE1C81-D471-4987-B559-E5DA4564FADC}"/>
                </a:ext>
              </a:extLst>
            </p:cNvPr>
            <p:cNvSpPr/>
            <p:nvPr/>
          </p:nvSpPr>
          <p:spPr>
            <a:xfrm rot="452216">
              <a:off x="7003901" y="332552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text here</a:t>
              </a:r>
            </a:p>
          </p:txBody>
        </p:sp>
        <p:sp>
          <p:nvSpPr>
            <p:cNvPr id="123" name="Segment 5 Text">
              <a:extLst>
                <a:ext uri="{FF2B5EF4-FFF2-40B4-BE49-F238E27FC236}">
                  <a16:creationId xmlns:a16="http://schemas.microsoft.com/office/drawing/2014/main" id="{C89AEBF2-791C-497C-9B29-8C20673EE16B}"/>
                </a:ext>
              </a:extLst>
            </p:cNvPr>
            <p:cNvSpPr/>
            <p:nvPr/>
          </p:nvSpPr>
          <p:spPr>
            <a:xfrm rot="21099828">
              <a:off x="6991941" y="2709572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text here</a:t>
              </a:r>
            </a:p>
          </p:txBody>
        </p:sp>
        <p:sp>
          <p:nvSpPr>
            <p:cNvPr id="124" name="Segment 4 Text">
              <a:extLst>
                <a:ext uri="{FF2B5EF4-FFF2-40B4-BE49-F238E27FC236}">
                  <a16:creationId xmlns:a16="http://schemas.microsoft.com/office/drawing/2014/main" id="{D23B3FE0-6493-4F6D-996F-4624CDB0CA9A}"/>
                </a:ext>
              </a:extLst>
            </p:cNvPr>
            <p:cNvSpPr/>
            <p:nvPr/>
          </p:nvSpPr>
          <p:spPr>
            <a:xfrm rot="19985801">
              <a:off x="6818023" y="2142071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text here</a:t>
              </a:r>
            </a:p>
          </p:txBody>
        </p:sp>
        <p:sp>
          <p:nvSpPr>
            <p:cNvPr id="125" name="Segment 3 Text">
              <a:extLst>
                <a:ext uri="{FF2B5EF4-FFF2-40B4-BE49-F238E27FC236}">
                  <a16:creationId xmlns:a16="http://schemas.microsoft.com/office/drawing/2014/main" id="{EA4A2915-70B6-4B17-AC53-AB82A6BA80BF}"/>
                </a:ext>
              </a:extLst>
            </p:cNvPr>
            <p:cNvSpPr/>
            <p:nvPr/>
          </p:nvSpPr>
          <p:spPr>
            <a:xfrm rot="18915660">
              <a:off x="6437135" y="1623160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text here</a:t>
              </a:r>
            </a:p>
          </p:txBody>
        </p:sp>
        <p:sp>
          <p:nvSpPr>
            <p:cNvPr id="126" name="Segment 2 Text">
              <a:extLst>
                <a:ext uri="{FF2B5EF4-FFF2-40B4-BE49-F238E27FC236}">
                  <a16:creationId xmlns:a16="http://schemas.microsoft.com/office/drawing/2014/main" id="{D56D8713-0AF7-4888-A481-BCA1733A9413}"/>
                </a:ext>
              </a:extLst>
            </p:cNvPr>
            <p:cNvSpPr/>
            <p:nvPr/>
          </p:nvSpPr>
          <p:spPr>
            <a:xfrm rot="17872985">
              <a:off x="5917940" y="1244818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text here</a:t>
              </a:r>
            </a:p>
          </p:txBody>
        </p:sp>
        <p:sp>
          <p:nvSpPr>
            <p:cNvPr id="127" name="Segment 1 Text">
              <a:extLst>
                <a:ext uri="{FF2B5EF4-FFF2-40B4-BE49-F238E27FC236}">
                  <a16:creationId xmlns:a16="http://schemas.microsoft.com/office/drawing/2014/main" id="{DA811EB8-CF1F-4AD8-B8CD-F47EA46033EF}"/>
                </a:ext>
              </a:extLst>
            </p:cNvPr>
            <p:cNvSpPr/>
            <p:nvPr/>
          </p:nvSpPr>
          <p:spPr>
            <a:xfrm rot="16701266">
              <a:off x="5343961" y="1054484"/>
              <a:ext cx="2134632" cy="815259"/>
            </a:xfrm>
            <a:prstGeom prst="rect">
              <a:avLst/>
            </a:prstGeom>
            <a:noFill/>
          </p:spPr>
          <p:txBody>
            <a:bodyPr vert="horz" wrap="square" lIns="27000" tIns="27000" rIns="27000" bIns="27000" anchor="ctr" anchorCtr="0">
              <a:normAutofit/>
            </a:bodyPr>
            <a:lstStyle/>
            <a:p>
              <a:pPr algn="ctr"/>
              <a:r>
                <a:rPr lang="en-US" sz="1800" b="1" dirty="0">
                  <a:ln w="0"/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text here</a:t>
              </a:r>
            </a:p>
          </p:txBody>
        </p:sp>
      </p:grpSp>
      <p:grpSp>
        <p:nvGrpSpPr>
          <p:cNvPr id="30" name="Spin Button">
            <a:extLst>
              <a:ext uri="{FF2B5EF4-FFF2-40B4-BE49-F238E27FC236}">
                <a16:creationId xmlns:a16="http://schemas.microsoft.com/office/drawing/2014/main" id="{5A4AE164-BDC2-4C05-9DBE-540CC6E78467}"/>
              </a:ext>
            </a:extLst>
          </p:cNvPr>
          <p:cNvGrpSpPr/>
          <p:nvPr/>
        </p:nvGrpSpPr>
        <p:grpSpPr>
          <a:xfrm>
            <a:off x="3897000" y="1896750"/>
            <a:ext cx="1350000" cy="1350000"/>
            <a:chOff x="5196000" y="2529000"/>
            <a:chExt cx="1800000" cy="1800000"/>
          </a:xfrm>
        </p:grpSpPr>
        <p:sp>
          <p:nvSpPr>
            <p:cNvPr id="31" name="Spin Button">
              <a:extLst>
                <a:ext uri="{FF2B5EF4-FFF2-40B4-BE49-F238E27FC236}">
                  <a16:creationId xmlns:a16="http://schemas.microsoft.com/office/drawing/2014/main" id="{9AEA8EA1-DEE8-4F31-B59A-5B19D9F0ECB2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3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6E08BFD4-18AD-44C3-B109-AB78CA2C84A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  <p:sp>
          <p:nvSpPr>
            <p:cNvPr id="33" name="Arrow: Curved Down 32">
              <a:extLst>
                <a:ext uri="{FF2B5EF4-FFF2-40B4-BE49-F238E27FC236}">
                  <a16:creationId xmlns:a16="http://schemas.microsoft.com/office/drawing/2014/main" id="{7B7ED7CB-63BC-4D0E-8121-A1B5864A5D78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50">
                <a:solidFill>
                  <a:schemeClr val="tx1"/>
                </a:solidFill>
              </a:endParaRPr>
            </a:p>
          </p:txBody>
        </p:sp>
      </p:grpSp>
      <p:sp>
        <p:nvSpPr>
          <p:cNvPr id="34" name="العجلة">
            <a:extLst>
              <a:ext uri="{FF2B5EF4-FFF2-40B4-BE49-F238E27FC236}">
                <a16:creationId xmlns:a16="http://schemas.microsoft.com/office/drawing/2014/main" id="{A7B16688-256D-4D3D-BCA2-9CD3DE1E0372}"/>
              </a:ext>
            </a:extLst>
          </p:cNvPr>
          <p:cNvSpPr/>
          <p:nvPr/>
        </p:nvSpPr>
        <p:spPr>
          <a:xfrm rot="10800000">
            <a:off x="4305905" y="-1649"/>
            <a:ext cx="540000" cy="54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/>
          </a:p>
        </p:txBody>
      </p:sp>
    </p:spTree>
    <p:extLst>
      <p:ext uri="{BB962C8B-B14F-4D97-AF65-F5344CB8AC3E}">
        <p14:creationId xmlns:p14="http://schemas.microsoft.com/office/powerpoint/2010/main" val="33351913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2851" y="-18446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90" y="3943625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5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4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sp>
        <p:nvSpPr>
          <p:cNvPr id="29" name="مربع نص 28"/>
          <p:cNvSpPr txBox="1"/>
          <p:nvPr/>
        </p:nvSpPr>
        <p:spPr>
          <a:xfrm>
            <a:off x="247362" y="4846997"/>
            <a:ext cx="103612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Aldhabi" panose="01000000000000000000" pitchFamily="2" charset="-78"/>
                <a:cs typeface="Aldhabi" panose="01000000000000000000" pitchFamily="2" charset="-78"/>
                <a:sym typeface="Arial"/>
              </a:rPr>
              <a:t>وديان محمد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A62DD9C4-56A1-4CFE-B9CE-A9C5D5A39DB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23501956"/>
                  </p:ext>
                </p:extLst>
              </p:nvPr>
            </p:nvGraphicFramePr>
            <p:xfrm>
              <a:off x="17092" y="1842146"/>
              <a:ext cx="766512" cy="766512"/>
            </p:xfrm>
            <a:graphic>
              <a:graphicData uri="http://schemas.microsoft.com/office/powerpoint/2016/slidezoom">
                <pslz:sldZm>
                  <pslz:sldZmObj sldId="285" cId="2209175066">
                    <pslz:zmPr id="{A2D9D62D-3F85-4542-839E-3F9D1DCF5676}" imageType="cover" transitionDur="1000">
                      <p166:blipFill xmlns:p166="http://schemas.microsoft.com/office/powerpoint/2016/6/main">
                        <a:blip r:embed="rId20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66512" cy="76651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21" action="ppaction://hlinksldjump"/>
                <a:extLst>
                  <a:ext uri="{FF2B5EF4-FFF2-40B4-BE49-F238E27FC236}">
                    <a16:creationId xmlns:a16="http://schemas.microsoft.com/office/drawing/2014/main" id="{A62DD9C4-56A1-4CFE-B9CE-A9C5D5A39DB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92" y="1842146"/>
                <a:ext cx="766512" cy="76651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25" name="صورة 24">
            <a:extLst>
              <a:ext uri="{FF2B5EF4-FFF2-40B4-BE49-F238E27FC236}">
                <a16:creationId xmlns:a16="http://schemas.microsoft.com/office/drawing/2014/main" id="{DC4B9918-25BA-4067-B734-C9A70F1B1B4C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6384" t="26142" r="6929" b="11590"/>
          <a:stretch/>
        </p:blipFill>
        <p:spPr>
          <a:xfrm>
            <a:off x="2238602" y="552915"/>
            <a:ext cx="6233450" cy="2986561"/>
          </a:xfrm>
          <a:prstGeom prst="rect">
            <a:avLst/>
          </a:prstGeom>
        </p:spPr>
      </p:pic>
      <p:sp>
        <p:nvSpPr>
          <p:cNvPr id="7" name="مستطيل: زوايا قطرية مقصوصة 6">
            <a:extLst>
              <a:ext uri="{FF2B5EF4-FFF2-40B4-BE49-F238E27FC236}">
                <a16:creationId xmlns:a16="http://schemas.microsoft.com/office/drawing/2014/main" id="{6DEFBD6A-E840-7641-9F4A-B3AE2D9F7DEE}"/>
              </a:ext>
            </a:extLst>
          </p:cNvPr>
          <p:cNvSpPr/>
          <p:nvPr/>
        </p:nvSpPr>
        <p:spPr>
          <a:xfrm>
            <a:off x="6793217" y="16747"/>
            <a:ext cx="2216081" cy="978218"/>
          </a:xfrm>
          <a:prstGeom prst="snip2DiagRect">
            <a:avLst>
              <a:gd name="adj1" fmla="val 50000"/>
              <a:gd name="adj2" fmla="val 50000"/>
            </a:avLst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تغذية راجعة</a:t>
            </a:r>
          </a:p>
        </p:txBody>
      </p:sp>
    </p:spTree>
    <p:extLst>
      <p:ext uri="{BB962C8B-B14F-4D97-AF65-F5344CB8AC3E}">
        <p14:creationId xmlns:p14="http://schemas.microsoft.com/office/powerpoint/2010/main" val="424304869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90266" y="55470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12305" y="3759277"/>
            <a:ext cx="1586968" cy="1392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sp>
        <p:nvSpPr>
          <p:cNvPr id="29" name="مربع نص 28"/>
          <p:cNvSpPr txBox="1"/>
          <p:nvPr/>
        </p:nvSpPr>
        <p:spPr>
          <a:xfrm>
            <a:off x="29758" y="4078585"/>
            <a:ext cx="103612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Aldhabi" panose="01000000000000000000" pitchFamily="2" charset="-78"/>
                <a:cs typeface="Aldhabi" panose="01000000000000000000" pitchFamily="2" charset="-78"/>
                <a:sym typeface="Arial"/>
              </a:rPr>
              <a:t>وديان محمد</a:t>
            </a:r>
          </a:p>
        </p:txBody>
      </p:sp>
      <p:sp>
        <p:nvSpPr>
          <p:cNvPr id="6" name="AutoShape 2" descr="نتيجة بحث الصور عن خلية حيوانية ونباتية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8" name="AutoShape 4" descr="نتيجة بحث الصور عن خلية حيوانية ونباتية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0" name="مربع نص 11"/>
          <p:cNvSpPr txBox="1"/>
          <p:nvPr/>
        </p:nvSpPr>
        <p:spPr>
          <a:xfrm>
            <a:off x="7388856" y="85078"/>
            <a:ext cx="1731741" cy="461665"/>
          </a:xfrm>
          <a:prstGeom prst="rect">
            <a:avLst/>
          </a:prstGeom>
          <a:ln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algn="ctr" rtl="0"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ar-SA" sz="2400" dirty="0">
                <a:solidFill>
                  <a:srgbClr val="C00000"/>
                </a:solidFill>
                <a:latin typeface="+mj-lt"/>
                <a:ea typeface="+mj-ea"/>
                <a:cs typeface="+mj-cs"/>
                <a:sym typeface="Helvetica"/>
              </a:rPr>
              <a:t>التهيئة</a:t>
            </a:r>
            <a:endParaRPr sz="2400" dirty="0">
              <a:solidFill>
                <a:srgbClr val="C00000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D8A5C49A-9B04-6D49-9C40-9B5CBDAD455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580183" y="-109771"/>
            <a:ext cx="4160798" cy="536304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5" name="صورة الشريحة 34">
                <a:extLst>
                  <a:ext uri="{FF2B5EF4-FFF2-40B4-BE49-F238E27FC236}">
                    <a16:creationId xmlns:a16="http://schemas.microsoft.com/office/drawing/2014/main" id="{9D1B1D48-FFF8-4C7B-A8CF-4A934A04217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72873666"/>
                  </p:ext>
                </p:extLst>
              </p:nvPr>
            </p:nvGraphicFramePr>
            <p:xfrm>
              <a:off x="17092" y="1842146"/>
              <a:ext cx="766512" cy="766512"/>
            </p:xfrm>
            <a:graphic>
              <a:graphicData uri="http://schemas.microsoft.com/office/powerpoint/2016/slidezoom">
                <pslz:sldZm>
                  <pslz:sldZmObj sldId="285" cId="2209175066">
                    <pslz:zmPr id="{A2D9D62D-3F85-4542-839E-3F9D1DCF5676}" imageType="cover" transitionDur="1000">
                      <p166:blipFill xmlns:p166="http://schemas.microsoft.com/office/powerpoint/2016/6/main">
                        <a:blip r:embed="rId20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66512" cy="76651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5" name="صورة الشريحة 34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9D1B1D48-FFF8-4C7B-A8CF-4A934A0421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92" y="1842146"/>
                <a:ext cx="766512" cy="76651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30" name="Picture 6" descr="ما الفرق بين الفقاريات واللافقاريات؟ - موقع المصطبة">
            <a:extLst>
              <a:ext uri="{FF2B5EF4-FFF2-40B4-BE49-F238E27FC236}">
                <a16:creationId xmlns:a16="http://schemas.microsoft.com/office/drawing/2014/main" id="{AEF16C5B-A13C-4914-9890-5B2211C09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6"/>
          <a:stretch/>
        </p:blipFill>
        <p:spPr bwMode="auto">
          <a:xfrm>
            <a:off x="2185160" y="975535"/>
            <a:ext cx="6621660" cy="269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فقاعة الكلام: بيضاوية 6">
            <a:extLst>
              <a:ext uri="{FF2B5EF4-FFF2-40B4-BE49-F238E27FC236}">
                <a16:creationId xmlns:a16="http://schemas.microsoft.com/office/drawing/2014/main" id="{9CEB8DD5-3BBD-463C-AA21-10C9ACAA5ADF}"/>
              </a:ext>
            </a:extLst>
          </p:cNvPr>
          <p:cNvSpPr/>
          <p:nvPr/>
        </p:nvSpPr>
        <p:spPr>
          <a:xfrm>
            <a:off x="1556656" y="124021"/>
            <a:ext cx="3775877" cy="692468"/>
          </a:xfrm>
          <a:prstGeom prst="wedgeEllipseCallout">
            <a:avLst>
              <a:gd name="adj1" fmla="val -40516"/>
              <a:gd name="adj2" fmla="val 166567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</a:t>
            </a:r>
            <a:r>
              <a:rPr kumimoji="0" lang="ar-SA" sz="16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مالشيء</a:t>
            </a:r>
            <a:r>
              <a:rPr kumimoji="0" lang="ar-SA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الذي </a:t>
            </a:r>
            <a:r>
              <a:rPr lang="ar-SA" sz="1600" dirty="0">
                <a:solidFill>
                  <a:srgbClr val="000000"/>
                </a:solidFill>
              </a:rPr>
              <a:t>تشترك فيه كل مجوعة و</a:t>
            </a:r>
            <a:r>
              <a:rPr kumimoji="0" lang="ar-SA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ما الاختلاف بين المجموعتين ؟</a:t>
            </a:r>
          </a:p>
        </p:txBody>
      </p:sp>
    </p:spTree>
    <p:extLst>
      <p:ext uri="{BB962C8B-B14F-4D97-AF65-F5344CB8AC3E}">
        <p14:creationId xmlns:p14="http://schemas.microsoft.com/office/powerpoint/2010/main" val="369341617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747" y="4110753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sp>
        <p:nvSpPr>
          <p:cNvPr id="29" name="مربع نص 28"/>
          <p:cNvSpPr txBox="1"/>
          <p:nvPr/>
        </p:nvSpPr>
        <p:spPr>
          <a:xfrm>
            <a:off x="218429" y="4408771"/>
            <a:ext cx="944959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Blackadder ITC" panose="020F0502020204030204" pitchFamily="34" charset="0"/>
                <a:cs typeface="Aldhabi" panose="01000000000000000000" pitchFamily="2" charset="-78"/>
                <a:sym typeface="Arial"/>
              </a:rPr>
              <a:t>وديان محمد 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0" name="صورة الشريحة 29">
                <a:extLst>
                  <a:ext uri="{FF2B5EF4-FFF2-40B4-BE49-F238E27FC236}">
                    <a16:creationId xmlns:a16="http://schemas.microsoft.com/office/drawing/2014/main" id="{F992C8A7-5F17-4DB3-81AA-96EF38C27AF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72873666"/>
                  </p:ext>
                </p:extLst>
              </p:nvPr>
            </p:nvGraphicFramePr>
            <p:xfrm>
              <a:off x="17092" y="1842146"/>
              <a:ext cx="766512" cy="766512"/>
            </p:xfrm>
            <a:graphic>
              <a:graphicData uri="http://schemas.microsoft.com/office/powerpoint/2016/slidezoom">
                <pslz:sldZm>
                  <pslz:sldZmObj sldId="285" cId="2209175066">
                    <pslz:zmPr id="{A2D9D62D-3F85-4542-839E-3F9D1DCF5676}" imageType="cover" transitionDur="1000">
                      <p166:blipFill xmlns:p166="http://schemas.microsoft.com/office/powerpoint/2016/6/main">
                        <a:blip r:embed="rId19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66512" cy="76651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0" name="صورة الشريحة 29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F992C8A7-5F17-4DB3-81AA-96EF38C27AF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92" y="1842146"/>
                <a:ext cx="766512" cy="76651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3" name="صورة 2">
            <a:extLst>
              <a:ext uri="{FF2B5EF4-FFF2-40B4-BE49-F238E27FC236}">
                <a16:creationId xmlns:a16="http://schemas.microsoft.com/office/drawing/2014/main" id="{AE00E98D-B98E-41B9-B8CB-BA00C92EB6B7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25736" t="30560" r="41189" b="23512"/>
          <a:stretch/>
        </p:blipFill>
        <p:spPr>
          <a:xfrm>
            <a:off x="5054825" y="291994"/>
            <a:ext cx="3736963" cy="2395857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B52A2BE-9135-4F38-ACBA-3199C910A470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10973" t="30560" r="41189"/>
          <a:stretch/>
        </p:blipFill>
        <p:spPr>
          <a:xfrm>
            <a:off x="2039658" y="529044"/>
            <a:ext cx="2656849" cy="1780685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59E61C03-CA05-48AC-9669-D356534F4ABC}"/>
              </a:ext>
            </a:extLst>
          </p:cNvPr>
          <p:cNvSpPr/>
          <p:nvPr/>
        </p:nvSpPr>
        <p:spPr>
          <a:xfrm>
            <a:off x="3451726" y="1658562"/>
            <a:ext cx="1065972" cy="276999"/>
          </a:xfrm>
          <a:prstGeom prst="rect">
            <a:avLst/>
          </a:prstGeom>
          <a:solidFill>
            <a:srgbClr val="FEF8BE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اللاسفنجيات</a:t>
            </a:r>
            <a:endParaRPr kumimoji="0" lang="ar-SA" sz="180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281198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2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3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0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1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1747" y="4110753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4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3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sp>
        <p:nvSpPr>
          <p:cNvPr id="29" name="مربع نص 28"/>
          <p:cNvSpPr txBox="1"/>
          <p:nvPr/>
        </p:nvSpPr>
        <p:spPr>
          <a:xfrm>
            <a:off x="321237" y="4389566"/>
            <a:ext cx="103612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Aldhabi" panose="01000000000000000000" pitchFamily="2" charset="-78"/>
                <a:cs typeface="Aldhabi" panose="01000000000000000000" pitchFamily="2" charset="-78"/>
                <a:sym typeface="Arial"/>
              </a:rPr>
              <a:t>وديان محمد</a:t>
            </a: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C772F84C-68FA-4880-A7C7-CE0C074C808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611900" y="-75428"/>
            <a:ext cx="4160798" cy="536304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2" name="صورة الشريحة 31">
                <a:extLst>
                  <a:ext uri="{FF2B5EF4-FFF2-40B4-BE49-F238E27FC236}">
                    <a16:creationId xmlns:a16="http://schemas.microsoft.com/office/drawing/2014/main" id="{523C5BB2-0858-4C98-AC58-71DB9B89500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72873666"/>
                  </p:ext>
                </p:extLst>
              </p:nvPr>
            </p:nvGraphicFramePr>
            <p:xfrm>
              <a:off x="17092" y="1842146"/>
              <a:ext cx="766512" cy="766512"/>
            </p:xfrm>
            <a:graphic>
              <a:graphicData uri="http://schemas.microsoft.com/office/powerpoint/2016/slidezoom">
                <pslz:sldZm>
                  <pslz:sldZmObj sldId="285" cId="2209175066">
                    <pslz:zmPr id="{A2D9D62D-3F85-4542-839E-3F9D1DCF5676}" imageType="cover" transitionDur="1000">
                      <p166:blipFill xmlns:p166="http://schemas.microsoft.com/office/powerpoint/2016/6/main">
                        <a:blip r:embed="rId20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66512" cy="76651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2" name="صورة الشريحة 31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523C5BB2-0858-4C98-AC58-71DB9B89500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92" y="1842146"/>
                <a:ext cx="766512" cy="76651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3" name="صورة 2">
            <a:extLst>
              <a:ext uri="{FF2B5EF4-FFF2-40B4-BE49-F238E27FC236}">
                <a16:creationId xmlns:a16="http://schemas.microsoft.com/office/drawing/2014/main" id="{EAF28AE3-A169-4AC1-841F-4C8015924F6C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25963" t="25467" r="43959"/>
          <a:stretch/>
        </p:blipFill>
        <p:spPr>
          <a:xfrm>
            <a:off x="2216411" y="298272"/>
            <a:ext cx="5967803" cy="3388901"/>
          </a:xfrm>
          <a:prstGeom prst="rect">
            <a:avLst/>
          </a:prstGeom>
        </p:spPr>
      </p:pic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AE0B65E4-AA6A-4D54-B8BE-83D5BBA14656}"/>
              </a:ext>
            </a:extLst>
          </p:cNvPr>
          <p:cNvSpPr/>
          <p:nvPr/>
        </p:nvSpPr>
        <p:spPr>
          <a:xfrm>
            <a:off x="5384800" y="2452337"/>
            <a:ext cx="2799414" cy="890943"/>
          </a:xfrm>
          <a:prstGeom prst="ellipse">
            <a:avLst/>
          </a:prstGeom>
          <a:solidFill>
            <a:srgbClr val="FEFEF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33" name="شكل بيضاوي 32">
            <a:extLst>
              <a:ext uri="{FF2B5EF4-FFF2-40B4-BE49-F238E27FC236}">
                <a16:creationId xmlns:a16="http://schemas.microsoft.com/office/drawing/2014/main" id="{CF7F6F85-3878-4BD2-9C3B-314961A33573}"/>
              </a:ext>
            </a:extLst>
          </p:cNvPr>
          <p:cNvSpPr/>
          <p:nvPr/>
        </p:nvSpPr>
        <p:spPr>
          <a:xfrm>
            <a:off x="2361308" y="2474291"/>
            <a:ext cx="2799414" cy="890943"/>
          </a:xfrm>
          <a:prstGeom prst="ellipse">
            <a:avLst/>
          </a:prstGeom>
          <a:solidFill>
            <a:srgbClr val="FEFEFC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50056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70330" y="-49494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251048" y="3901839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5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4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مربع نص 28"/>
          <p:cNvSpPr txBox="1"/>
          <p:nvPr/>
        </p:nvSpPr>
        <p:spPr>
          <a:xfrm>
            <a:off x="43616" y="4147141"/>
            <a:ext cx="103612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Aldhabi" panose="01000000000000000000" pitchFamily="2" charset="-78"/>
                <a:cs typeface="Aldhabi" panose="01000000000000000000" pitchFamily="2" charset="-78"/>
                <a:sym typeface="Arial"/>
              </a:rPr>
              <a:t>وديان محمد</a:t>
            </a:r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D8A5C49A-9B04-6D49-9C40-9B5CBDAD45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794477" y="-183320"/>
            <a:ext cx="4160798" cy="5363041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0" name="صورة الشريحة 29">
                <a:extLst>
                  <a:ext uri="{FF2B5EF4-FFF2-40B4-BE49-F238E27FC236}">
                    <a16:creationId xmlns:a16="http://schemas.microsoft.com/office/drawing/2014/main" id="{EAC18D2D-8BFA-4CA5-9584-2A6CFEFC498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72873666"/>
                  </p:ext>
                </p:extLst>
              </p:nvPr>
            </p:nvGraphicFramePr>
            <p:xfrm>
              <a:off x="17092" y="1842146"/>
              <a:ext cx="766512" cy="766512"/>
            </p:xfrm>
            <a:graphic>
              <a:graphicData uri="http://schemas.microsoft.com/office/powerpoint/2016/slidezoom">
                <pslz:sldZm>
                  <pslz:sldZmObj sldId="285" cId="2209175066">
                    <pslz:zmPr id="{A2D9D62D-3F85-4542-839E-3F9D1DCF5676}" imageType="cover" transitionDur="1000">
                      <p166:blipFill xmlns:p166="http://schemas.microsoft.com/office/powerpoint/2016/6/main">
                        <a:blip r:embed="rId21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66512" cy="76651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0" name="صورة الشريحة 29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EAC18D2D-8BFA-4CA5-9584-2A6CFEFC498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92" y="1842146"/>
                <a:ext cx="766512" cy="76651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3" name="صورة 2">
            <a:extLst>
              <a:ext uri="{FF2B5EF4-FFF2-40B4-BE49-F238E27FC236}">
                <a16:creationId xmlns:a16="http://schemas.microsoft.com/office/drawing/2014/main" id="{4CFF260F-1EC6-4685-A886-19C633B73867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9208" t="25242" r="29837" b="6289"/>
          <a:stretch/>
        </p:blipFill>
        <p:spPr>
          <a:xfrm>
            <a:off x="2247466" y="153397"/>
            <a:ext cx="6376352" cy="330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35184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02963" y="28301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9786" y="3385489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382" y="3404045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1747" y="4110753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5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4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مربع نص 28"/>
          <p:cNvSpPr txBox="1"/>
          <p:nvPr/>
        </p:nvSpPr>
        <p:spPr>
          <a:xfrm>
            <a:off x="267203" y="4503828"/>
            <a:ext cx="103612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Aldhabi" panose="01000000000000000000" pitchFamily="2" charset="-78"/>
                <a:cs typeface="Aldhabi" panose="01000000000000000000" pitchFamily="2" charset="-78"/>
                <a:sym typeface="Arial"/>
              </a:rPr>
              <a:t>وديان محمد</a:t>
            </a:r>
          </a:p>
        </p:txBody>
      </p:sp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0" name="صورة الشريحة 29">
                <a:extLst>
                  <a:ext uri="{FF2B5EF4-FFF2-40B4-BE49-F238E27FC236}">
                    <a16:creationId xmlns:a16="http://schemas.microsoft.com/office/drawing/2014/main" id="{9ABF428C-FD32-4489-801C-8AEBA6057A1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72873666"/>
                  </p:ext>
                </p:extLst>
              </p:nvPr>
            </p:nvGraphicFramePr>
            <p:xfrm>
              <a:off x="17092" y="1842146"/>
              <a:ext cx="766512" cy="766512"/>
            </p:xfrm>
            <a:graphic>
              <a:graphicData uri="http://schemas.microsoft.com/office/powerpoint/2016/slidezoom">
                <pslz:sldZm>
                  <pslz:sldZmObj sldId="285" cId="2209175066">
                    <pslz:zmPr id="{A2D9D62D-3F85-4542-839E-3F9D1DCF5676}" imageType="cover" transitionDur="1000">
                      <p166:blipFill xmlns:p166="http://schemas.microsoft.com/office/powerpoint/2016/6/main">
                        <a:blip r:embed="rId20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66512" cy="76651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0" name="صورة الشريحة 29">
                <a:hlinkClick r:id="rId22" action="ppaction://hlinksldjump"/>
                <a:extLst>
                  <a:ext uri="{FF2B5EF4-FFF2-40B4-BE49-F238E27FC236}">
                    <a16:creationId xmlns:a16="http://schemas.microsoft.com/office/drawing/2014/main" id="{9ABF428C-FD32-4489-801C-8AEBA6057A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92" y="1842146"/>
                <a:ext cx="766512" cy="76651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6" name="صورة 5">
            <a:extLst>
              <a:ext uri="{FF2B5EF4-FFF2-40B4-BE49-F238E27FC236}">
                <a16:creationId xmlns:a16="http://schemas.microsoft.com/office/drawing/2014/main" id="{EBD5CE5A-5D09-4B89-8D75-49BE134D2289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2322" t="41090" r="46001" b="34491"/>
          <a:stretch/>
        </p:blipFill>
        <p:spPr>
          <a:xfrm>
            <a:off x="2717951" y="451564"/>
            <a:ext cx="4918417" cy="1330554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6458F520-C948-4919-B76F-3AC288B4668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9158" t="65509" r="38126"/>
          <a:stretch/>
        </p:blipFill>
        <p:spPr>
          <a:xfrm>
            <a:off x="2854890" y="2022542"/>
            <a:ext cx="4753944" cy="1436089"/>
          </a:xfrm>
          <a:prstGeom prst="rect">
            <a:avLst/>
          </a:prstGeom>
        </p:spPr>
      </p:pic>
      <p:pic>
        <p:nvPicPr>
          <p:cNvPr id="11" name="btnInknoeActivity">
            <a:extLst>
              <a:ext uri="{FF2B5EF4-FFF2-40B4-BE49-F238E27FC236}">
                <a16:creationId xmlns:a16="http://schemas.microsoft.com/office/drawing/2014/main" id="{F8319A1A-4BDA-4DAB-B954-AA2AEFA792E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4" r:link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011" y="3459561"/>
            <a:ext cx="1424091" cy="36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4508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71;p2" descr="Google Shape;71;p2"/>
          <p:cNvPicPr>
            <a:picLocks noChangeAspect="1"/>
          </p:cNvPicPr>
          <p:nvPr/>
        </p:nvPicPr>
        <p:blipFill>
          <a:blip r:embed="rId3"/>
          <a:srcRect t="1469"/>
          <a:stretch>
            <a:fillRect/>
          </a:stretch>
        </p:blipFill>
        <p:spPr>
          <a:xfrm>
            <a:off x="-140410" y="-73750"/>
            <a:ext cx="9335319" cy="5536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Google Shape;73;p2" descr="Google Shape;73;p2"/>
          <p:cNvPicPr>
            <a:picLocks noChangeAspect="1"/>
          </p:cNvPicPr>
          <p:nvPr/>
        </p:nvPicPr>
        <p:blipFill>
          <a:blip r:embed="rId4"/>
          <a:srcRect l="6528" t="5002" r="4753" b="20994"/>
          <a:stretch>
            <a:fillRect/>
          </a:stretch>
        </p:blipFill>
        <p:spPr>
          <a:xfrm>
            <a:off x="1669557" y="23809"/>
            <a:ext cx="7565210" cy="4096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Google Shape;86;p2" descr="Google Shape;86;p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8017" y="4456764"/>
            <a:ext cx="4025081" cy="1007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صورة 7" descr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544" y="22055"/>
            <a:ext cx="1725101" cy="21895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صورة" descr="صورة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7249">
            <a:off x="-1856887" y="-251572"/>
            <a:ext cx="3007931" cy="2521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صورة" descr="صورة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10404" y="-18066"/>
            <a:ext cx="2164121" cy="25162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صورة" descr="صورة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57952" y="2548127"/>
            <a:ext cx="3387711" cy="20353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5845" y="3337067"/>
            <a:ext cx="499228" cy="3218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Google Shape;80;p2" descr="Google Shape;80;p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106" y="3401038"/>
            <a:ext cx="429407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Google Shape;76;p2" descr="Google Shape;76;p2"/>
          <p:cNvPicPr>
            <a:picLocks noChangeAspect="1"/>
          </p:cNvPicPr>
          <p:nvPr/>
        </p:nvPicPr>
        <p:blipFill>
          <a:blip r:embed="rId11"/>
          <a:srcRect l="14826" r="14301"/>
          <a:stretch>
            <a:fillRect/>
          </a:stretch>
        </p:blipFill>
        <p:spPr>
          <a:xfrm rot="21222339" flipH="1">
            <a:off x="-315836" y="1919615"/>
            <a:ext cx="536152" cy="756477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6" name="Google Shape;74;p2" descr="Google Shape;74;p2"/>
          <p:cNvPicPr>
            <a:picLocks noChangeAspect="1"/>
          </p:cNvPicPr>
          <p:nvPr/>
        </p:nvPicPr>
        <p:blipFill>
          <a:blip r:embed="rId12"/>
          <a:srcRect t="5450" b="9091"/>
          <a:stretch>
            <a:fillRect/>
          </a:stretch>
        </p:blipFill>
        <p:spPr>
          <a:xfrm>
            <a:off x="446110" y="2041911"/>
            <a:ext cx="728552" cy="501492"/>
          </a:xfrm>
          <a:prstGeom prst="rect">
            <a:avLst/>
          </a:prstGeom>
          <a:ln w="12700">
            <a:miter lim="400000"/>
          </a:ln>
          <a:effectLst>
            <a:outerShdw blurRad="76200" dist="12700" dir="2700000" rotWithShape="0">
              <a:srgbClr val="000000">
                <a:alpha val="20000"/>
              </a:srgbClr>
            </a:outerShdw>
          </a:effectLst>
        </p:spPr>
      </p:pic>
      <p:pic>
        <p:nvPicPr>
          <p:cNvPr id="158" name="صورة" descr="صورة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32329" y="3894938"/>
            <a:ext cx="1186409" cy="1041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صورة" descr="صورة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572519" y="3068509"/>
            <a:ext cx="1204554" cy="276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Google Shape;82;p2" descr="Google Shape;82;p2"/>
          <p:cNvPicPr>
            <a:picLocks noChangeAspect="1"/>
          </p:cNvPicPr>
          <p:nvPr/>
        </p:nvPicPr>
        <p:blipFill>
          <a:blip r:embed="rId15"/>
          <a:srcRect l="38222" r="32895" b="11514"/>
          <a:stretch>
            <a:fillRect/>
          </a:stretch>
        </p:blipFill>
        <p:spPr>
          <a:xfrm flipH="1">
            <a:off x="945629" y="1153832"/>
            <a:ext cx="615856" cy="1399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صورة" descr="صورة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17318" y="3870197"/>
            <a:ext cx="703488" cy="703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صورة" descr="صورة"/>
          <p:cNvPicPr>
            <a:picLocks noChangeAspect="1"/>
          </p:cNvPicPr>
          <p:nvPr/>
        </p:nvPicPr>
        <p:blipFill>
          <a:blip r:embed="rId14"/>
          <a:srcRect t="2" r="55530"/>
          <a:stretch>
            <a:fillRect/>
          </a:stretch>
        </p:blipFill>
        <p:spPr>
          <a:xfrm flipH="1">
            <a:off x="839298" y="3790435"/>
            <a:ext cx="619716" cy="3203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صورة" descr="صورة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0800000" flipH="1" flipV="1">
            <a:off x="3973132" y="3565821"/>
            <a:ext cx="6673419" cy="30102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صورة" descr="صورة">
            <a:extLst>
              <a:ext uri="{FF2B5EF4-FFF2-40B4-BE49-F238E27FC236}">
                <a16:creationId xmlns:a16="http://schemas.microsoft.com/office/drawing/2014/main" id="{2A931EA4-A030-0A40-964E-11D89D1CAC7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6210954" y="4014985"/>
            <a:ext cx="625419" cy="66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صورة 5">
            <a:extLst>
              <a:ext uri="{FF2B5EF4-FFF2-40B4-BE49-F238E27FC236}">
                <a16:creationId xmlns:a16="http://schemas.microsoft.com/office/drawing/2014/main" id="{82991844-A2D9-FF4C-A17D-A02A266F1A9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8111" y="3164647"/>
            <a:ext cx="1424090" cy="1936497"/>
          </a:xfrm>
          <a:prstGeom prst="rect">
            <a:avLst/>
          </a:prstGeom>
        </p:spPr>
      </p:pic>
      <p:pic>
        <p:nvPicPr>
          <p:cNvPr id="28" name="صورة 27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2" y="1853701"/>
            <a:ext cx="687521" cy="747867"/>
          </a:xfrm>
          <a:prstGeom prst="rect">
            <a:avLst/>
          </a:prstGeom>
        </p:spPr>
      </p:pic>
      <p:sp>
        <p:nvSpPr>
          <p:cNvPr id="29" name="مربع نص 28"/>
          <p:cNvSpPr txBox="1"/>
          <p:nvPr/>
        </p:nvSpPr>
        <p:spPr>
          <a:xfrm>
            <a:off x="287952" y="4270669"/>
            <a:ext cx="1036122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1" anchor="t">
            <a:spAutoFit/>
          </a:bodyPr>
          <a:lstStyle/>
          <a:p>
            <a:pPr marL="0" marR="0" indent="0" algn="l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FillTx/>
                <a:latin typeface="Aldhabi" panose="01000000000000000000" pitchFamily="2" charset="-78"/>
                <a:cs typeface="Aldhabi" panose="01000000000000000000" pitchFamily="2" charset="-78"/>
                <a:sym typeface="Arial"/>
              </a:rPr>
              <a:t>وديان محمد</a:t>
            </a:r>
          </a:p>
        </p:txBody>
      </p:sp>
      <p:pic>
        <p:nvPicPr>
          <p:cNvPr id="2050" name="Picture 2" descr="Bitmoji Image">
            <a:extLst>
              <a:ext uri="{FF2B5EF4-FFF2-40B4-BE49-F238E27FC236}">
                <a16:creationId xmlns:a16="http://schemas.microsoft.com/office/drawing/2014/main" id="{7ECC941F-C162-4956-8DFD-F51B4B5BB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11" y="518427"/>
            <a:ext cx="3790950" cy="481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فقاعة الكلام: بيضاوية 24">
            <a:extLst>
              <a:ext uri="{FF2B5EF4-FFF2-40B4-BE49-F238E27FC236}">
                <a16:creationId xmlns:a16="http://schemas.microsoft.com/office/drawing/2014/main" id="{91CA51A4-C82C-4936-89D1-7C792639081C}"/>
              </a:ext>
            </a:extLst>
          </p:cNvPr>
          <p:cNvSpPr/>
          <p:nvPr/>
        </p:nvSpPr>
        <p:spPr>
          <a:xfrm>
            <a:off x="1938583" y="-20124"/>
            <a:ext cx="3128731" cy="1168539"/>
          </a:xfrm>
          <a:prstGeom prst="wedgeEllipseCallout">
            <a:avLst>
              <a:gd name="adj1" fmla="val -47299"/>
              <a:gd name="adj2" fmla="val 80271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SA" sz="1800" dirty="0">
                <a:solidFill>
                  <a:srgbClr val="000000"/>
                </a:solidFill>
              </a:rPr>
              <a:t>عندي لكم لغز</a:t>
            </a:r>
          </a:p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ماهو</a:t>
            </a: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الحيوان الذي كان يعتقد قديما انه نبات ؟</a:t>
            </a:r>
          </a:p>
        </p:txBody>
      </p:sp>
      <p:sp>
        <p:nvSpPr>
          <p:cNvPr id="26" name="فقاعة الكلام: بيضاوية 25">
            <a:extLst>
              <a:ext uri="{FF2B5EF4-FFF2-40B4-BE49-F238E27FC236}">
                <a16:creationId xmlns:a16="http://schemas.microsoft.com/office/drawing/2014/main" id="{48A9A767-5FC7-40C3-A90A-D805CA0CF96D}"/>
              </a:ext>
            </a:extLst>
          </p:cNvPr>
          <p:cNvSpPr/>
          <p:nvPr/>
        </p:nvSpPr>
        <p:spPr>
          <a:xfrm>
            <a:off x="2208513" y="1213429"/>
            <a:ext cx="2240651" cy="1601331"/>
          </a:xfrm>
          <a:prstGeom prst="wedgeEllipseCallout">
            <a:avLst>
              <a:gd name="adj1" fmla="val -55418"/>
              <a:gd name="adj2" fmla="val -18848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SA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انه الاسفنج </a:t>
            </a:r>
            <a:endParaRPr kumimoji="0" lang="ar-AE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ar-AE" sz="1800" dirty="0">
                <a:solidFill>
                  <a:srgbClr val="000000"/>
                </a:solidFill>
              </a:rPr>
              <a:t>كان يعتبر من النباتات حتى عام 1765م </a:t>
            </a:r>
            <a:endParaRPr kumimoji="0" lang="ar-SA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7" name="فقاعة الكلام: بيضاوية 26">
            <a:extLst>
              <a:ext uri="{FF2B5EF4-FFF2-40B4-BE49-F238E27FC236}">
                <a16:creationId xmlns:a16="http://schemas.microsoft.com/office/drawing/2014/main" id="{E2825B1E-A073-4CBA-A1FF-C3AC370FE521}"/>
              </a:ext>
            </a:extLst>
          </p:cNvPr>
          <p:cNvSpPr/>
          <p:nvPr/>
        </p:nvSpPr>
        <p:spPr>
          <a:xfrm>
            <a:off x="2141845" y="2814760"/>
            <a:ext cx="2240651" cy="1990844"/>
          </a:xfrm>
          <a:prstGeom prst="wedgeEllipseCallout">
            <a:avLst>
              <a:gd name="adj1" fmla="val -54708"/>
              <a:gd name="adj2" fmla="val -67175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ar-A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برأيك </a:t>
            </a:r>
            <a:r>
              <a:rPr kumimoji="0" lang="ar-AE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لماذ</a:t>
            </a:r>
            <a:r>
              <a:rPr kumimoji="0" lang="ar-AE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 كان يعتقد ان الاسفنج نبات ولماذا صنف حديثا على انه من الحيوانات </a:t>
            </a:r>
            <a:endParaRPr kumimoji="0" lang="ar-SA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  <a:p>
            <a:pPr marL="0" marR="0" indent="0" algn="ctr" defTabSz="914400" rtl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ar-SA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1028" name="Picture 4" descr="اكتشاف 3 أنواع جديدة من الإسفنج آكل اللحوم">
            <a:extLst>
              <a:ext uri="{FF2B5EF4-FFF2-40B4-BE49-F238E27FC236}">
                <a16:creationId xmlns:a16="http://schemas.microsoft.com/office/drawing/2014/main" id="{6EA9FF75-7899-4E1D-8D3C-A2F2CB1F3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490" y="115634"/>
            <a:ext cx="2638425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تكاثر الاسفنجيات - معلومات عنها طرق العيش الغذاء بيئتها التربية المنزلية و  التكاثر أكبر موضوع شامل">
            <a:extLst>
              <a:ext uri="{FF2B5EF4-FFF2-40B4-BE49-F238E27FC236}">
                <a16:creationId xmlns:a16="http://schemas.microsoft.com/office/drawing/2014/main" id="{FA438A69-3CD9-439D-96DF-D8F4DA2AB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309" y="1938587"/>
            <a:ext cx="2631994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جاسم البلوشي Twitter ನಲ್ಲಿ: &quot;#الإسفنجيات هي حيوانات تشكل شعبة مستقلة تدعى  شعبة المساميات (إسمها العلمي: Porifera) وهي كائنات بحرية ترشيحية التغذية  ولا تمتلك نسج حقيقي (مثل الأوليات) ولا تمتلك عضلات ولا أعصاب">
            <a:extLst>
              <a:ext uri="{FF2B5EF4-FFF2-40B4-BE49-F238E27FC236}">
                <a16:creationId xmlns:a16="http://schemas.microsoft.com/office/drawing/2014/main" id="{564AC04C-BD65-498B-A823-1C58EC458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053" y="838548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7261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3829858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2,&quot;OptionCount&quot;:4,&quot;WcOptionCount&quot;:10,&quot;HasMultipleSubmission&quot;:false,&quot;HasAutoStop&quot;:false,&quot;HasMinimizeMode&quot;:false,&quot;TimerValue&quot;:&quot;01:0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2,&quot;OptionCount&quot;:4,&quot;WcOptionCount&quot;:10,&quot;HasMultipleSubmission&quot;:false,&quot;HasAutoStop&quot;:false,&quot;HasMinimizeMode&quot;:false,&quot;TimerValue&quot;:&quot;01:0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false,&quot;HasMinimizeMode&quot;:false,&quot;TimerValue&quot;:&quot;01:00&quot;,&quot;HasAutoStart&quot;:false,&quot;HasCorrectAnswers&quot;:true,&quot;McqAnswers&quot;:[&quot;D&quot;],&quot;ActivityId&quot;:&quot;&quot;,&quot;IaMcqCompetition&quot;:true,&quot;IsAnonymous&quot;:false,&quot;AutoAdvance&quot;:false,&quot;IsCompetitionMode&quot;:true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6,&quot;OptionCount&quot;:4,&quot;WcOptionCount&quot;:10,&quot;HasMultipleSubmission&quot;:false,&quot;HasAutoStop&quot;:false,&quot;HasMinimizeMode&quot;:false,&quot;TimerValue&quot;:&quot;01:0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269</Words>
  <Application>Microsoft Office PowerPoint</Application>
  <PresentationFormat>عرض على الشاشة (16:9)</PresentationFormat>
  <Paragraphs>92</Paragraphs>
  <Slides>22</Slides>
  <Notes>6</Notes>
  <HiddenSlides>2</HiddenSlides>
  <MMClips>3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22</vt:i4>
      </vt:variant>
    </vt:vector>
  </HeadingPairs>
  <TitlesOfParts>
    <vt:vector size="29" baseType="lpstr">
      <vt:lpstr>Aldhabi</vt:lpstr>
      <vt:lpstr>Aref Ruqaa</vt:lpstr>
      <vt:lpstr>Arial</vt:lpstr>
      <vt:lpstr>Blackadder ITC</vt:lpstr>
      <vt:lpstr>Century Gothic</vt:lpstr>
      <vt:lpstr>Helvetica</vt:lpstr>
      <vt:lpstr>Simple Light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Hp</dc:creator>
  <cp:lastModifiedBy>Microsoft</cp:lastModifiedBy>
  <cp:revision>68</cp:revision>
  <dcterms:modified xsi:type="dcterms:W3CDTF">2021-03-06T23:03:17Z</dcterms:modified>
</cp:coreProperties>
</file>