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0" algn="l" defTabSz="1219200" rtl="1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2400" u="none" kumimoji="0" normalizeH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 b="def" i="def"/>
      <a:tcStyle>
        <a:tcBdr/>
        <a:fill>
          <a:solidFill>
            <a:srgbClr val="E8ECF4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 b="def" i="def"/>
      <a:tcStyle>
        <a:tcBdr/>
        <a:fill>
          <a:solidFill>
            <a:srgbClr val="EFF3E9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 b="def" i="def"/>
      <a:tcStyle>
        <a:tcBdr/>
        <a:fill>
          <a:solidFill>
            <a:srgbClr val="FDEE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25400" cap="flat">
              <a:noFill/>
              <a:miter lim="400000"/>
            </a:ln>
          </a:top>
          <a:bottom>
            <a:ln w="25400" cap="flat">
              <a:noFill/>
              <a:miter lim="400000"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noFill/>
              <a:miter lim="400000"/>
            </a:ln>
          </a:left>
          <a:right>
            <a:ln w="25400" cap="flat">
              <a:noFill/>
              <a:miter lim="400000"/>
            </a:ln>
          </a:right>
          <a:top>
            <a:ln w="635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noFill/>
              <a:miter lim="400000"/>
            </a:ln>
          </a:insideH>
          <a:insideV>
            <a:ln w="254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101600" cap="flat">
              <a:solidFill>
                <a:srgbClr val="FFFFFF"/>
              </a:solidFill>
              <a:prstDash val="solid"/>
              <a:round/>
            </a:ln>
          </a:top>
          <a:bottom>
            <a:ln w="254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25400" cap="flat">
              <a:solidFill>
                <a:srgbClr val="FFFFFF"/>
              </a:solidFill>
              <a:prstDash val="solid"/>
              <a:round/>
            </a:ln>
          </a:left>
          <a:right>
            <a:ln w="25400" cap="flat">
              <a:solidFill>
                <a:srgbClr val="FFFFFF"/>
              </a:solidFill>
              <a:prstDash val="solid"/>
              <a:round/>
            </a:ln>
          </a:right>
          <a:top>
            <a:ln w="25400" cap="flat">
              <a:solidFill>
                <a:srgbClr val="FFFFFF"/>
              </a:solidFill>
              <a:prstDash val="solid"/>
              <a:round/>
            </a:ln>
          </a:top>
          <a:bottom>
            <a:ln w="101600" cap="flat">
              <a:solidFill>
                <a:srgbClr val="FFFFFF"/>
              </a:solidFill>
              <a:prstDash val="solid"/>
              <a:round/>
            </a:ln>
          </a:bottom>
          <a:insideH>
            <a:ln w="25400" cap="flat">
              <a:solidFill>
                <a:srgbClr val="FFFFFF"/>
              </a:solidFill>
              <a:prstDash val="solid"/>
              <a:round/>
            </a:ln>
          </a:insideH>
          <a:insideV>
            <a:ln w="254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1270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25400" cap="flat">
              <a:solidFill>
                <a:srgbClr val="000000"/>
              </a:solidFill>
              <a:prstDash val="solid"/>
              <a:round/>
            </a:ln>
          </a:left>
          <a:right>
            <a:ln w="25400" cap="flat">
              <a:solidFill>
                <a:srgbClr val="000000"/>
              </a:solidFill>
              <a:prstDash val="solid"/>
              <a:round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63500" cap="flat">
              <a:solidFill>
                <a:srgbClr val="000000"/>
              </a:solidFill>
              <a:prstDash val="solid"/>
              <a:round/>
            </a:ln>
          </a:bottom>
          <a:insideH>
            <a:ln w="25400" cap="flat">
              <a:solidFill>
                <a:srgbClr val="000000"/>
              </a:solidFill>
              <a:prstDash val="solid"/>
              <a:round/>
            </a:ln>
          </a:insideH>
          <a:insideV>
            <a:ln w="254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Relationship Id="rId19" Type="http://schemas.openxmlformats.org/officeDocument/2006/relationships/slide" Target="slides/slide12.xml"/><Relationship Id="rId20" Type="http://schemas.openxmlformats.org/officeDocument/2006/relationships/slide" Target="slides/slide13.xml"/><Relationship Id="rId21" Type="http://schemas.openxmlformats.org/officeDocument/2006/relationships/slide" Target="slides/slide14.xml"/><Relationship Id="rId22" Type="http://schemas.openxmlformats.org/officeDocument/2006/relationships/slide" Target="slides/slide15.xml"/><Relationship Id="rId23" Type="http://schemas.openxmlformats.org/officeDocument/2006/relationships/slide" Target="slides/slide16.xml"/><Relationship Id="rId24" Type="http://schemas.openxmlformats.org/officeDocument/2006/relationships/slide" Target="slides/slide17.xml"/><Relationship Id="rId25" Type="http://schemas.openxmlformats.org/officeDocument/2006/relationships/slide" Target="slides/slide18.xml"/><Relationship Id="rId26" Type="http://schemas.openxmlformats.org/officeDocument/2006/relationships/slide" Target="slides/slide19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Shape 94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95" name="Shape 95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1219200" rtl="1" latinLnBrk="0">
      <a:defRPr sz="1600">
        <a:latin typeface="+mj-lt"/>
        <a:ea typeface="+mj-ea"/>
        <a:cs typeface="+mj-cs"/>
        <a:sym typeface="Calibri"/>
      </a:defRPr>
    </a:lvl1pPr>
    <a:lvl2pPr indent="228600" defTabSz="1219200" rtl="1" latinLnBrk="0">
      <a:defRPr sz="1600">
        <a:latin typeface="+mj-lt"/>
        <a:ea typeface="+mj-ea"/>
        <a:cs typeface="+mj-cs"/>
        <a:sym typeface="Calibri"/>
      </a:defRPr>
    </a:lvl2pPr>
    <a:lvl3pPr indent="457200" defTabSz="1219200" rtl="1" latinLnBrk="0">
      <a:defRPr sz="1600">
        <a:latin typeface="+mj-lt"/>
        <a:ea typeface="+mj-ea"/>
        <a:cs typeface="+mj-cs"/>
        <a:sym typeface="Calibri"/>
      </a:defRPr>
    </a:lvl3pPr>
    <a:lvl4pPr indent="685800" defTabSz="1219200" rtl="1" latinLnBrk="0">
      <a:defRPr sz="1600">
        <a:latin typeface="+mj-lt"/>
        <a:ea typeface="+mj-ea"/>
        <a:cs typeface="+mj-cs"/>
        <a:sym typeface="Calibri"/>
      </a:defRPr>
    </a:lvl4pPr>
    <a:lvl5pPr indent="914400" defTabSz="1219200" rtl="1" latinLnBrk="0">
      <a:defRPr sz="1600">
        <a:latin typeface="+mj-lt"/>
        <a:ea typeface="+mj-ea"/>
        <a:cs typeface="+mj-cs"/>
        <a:sym typeface="Calibri"/>
      </a:defRPr>
    </a:lvl5pPr>
    <a:lvl6pPr indent="1143000" defTabSz="1219200" rtl="1" latinLnBrk="0">
      <a:defRPr sz="1600">
        <a:latin typeface="+mj-lt"/>
        <a:ea typeface="+mj-ea"/>
        <a:cs typeface="+mj-cs"/>
        <a:sym typeface="Calibri"/>
      </a:defRPr>
    </a:lvl6pPr>
    <a:lvl7pPr indent="1371600" defTabSz="1219200" rtl="1" latinLnBrk="0">
      <a:defRPr sz="1600">
        <a:latin typeface="+mj-lt"/>
        <a:ea typeface="+mj-ea"/>
        <a:cs typeface="+mj-cs"/>
        <a:sym typeface="Calibri"/>
      </a:defRPr>
    </a:lvl7pPr>
    <a:lvl8pPr indent="1600200" defTabSz="1219200" rtl="1" latinLnBrk="0">
      <a:defRPr sz="1600">
        <a:latin typeface="+mj-lt"/>
        <a:ea typeface="+mj-ea"/>
        <a:cs typeface="+mj-cs"/>
        <a:sym typeface="Calibri"/>
      </a:defRPr>
    </a:lvl8pPr>
    <a:lvl9pPr indent="1828800" defTabSz="1219200" rtl="1" latinLnBrk="0">
      <a:defRPr sz="16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نص العنوان"/>
          <p:cNvSpPr txBox="1"/>
          <p:nvPr>
            <p:ph type="title"/>
          </p:nvPr>
        </p:nvSpPr>
        <p:spPr>
          <a:xfrm>
            <a:off x="914399" y="2840565"/>
            <a:ext cx="10363201" cy="1960035"/>
          </a:xfrm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12" name="مستوى النص الأول…"/>
          <p:cNvSpPr txBox="1"/>
          <p:nvPr>
            <p:ph type="body" sz="quarter" idx="1"/>
          </p:nvPr>
        </p:nvSpPr>
        <p:spPr>
          <a:xfrm>
            <a:off x="1828799" y="5181600"/>
            <a:ext cx="8534401" cy="2336800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1pPr>
            <a:lvl2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2pPr>
            <a:lvl3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3pPr>
            <a:lvl4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4pPr>
            <a:lvl5pPr marL="0" indent="0" algn="ctr">
              <a:buSzTx/>
              <a:buFontTx/>
              <a:buNone/>
              <a:defRPr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13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21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10972801" cy="6034623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22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نص العنوان"/>
          <p:cNvSpPr txBox="1"/>
          <p:nvPr>
            <p:ph type="title"/>
          </p:nvPr>
        </p:nvSpPr>
        <p:spPr>
          <a:xfrm>
            <a:off x="963082" y="5875866"/>
            <a:ext cx="10363206" cy="1816102"/>
          </a:xfrm>
          <a:prstGeom prst="rect">
            <a:avLst/>
          </a:prstGeom>
        </p:spPr>
        <p:txBody>
          <a:bodyPr anchor="t"/>
          <a:lstStyle>
            <a:lvl1pPr algn="l">
              <a:defRPr b="1" cap="all" sz="52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30" name="مستوى النص الأول…"/>
          <p:cNvSpPr txBox="1"/>
          <p:nvPr>
            <p:ph type="body" sz="quarter" idx="1"/>
          </p:nvPr>
        </p:nvSpPr>
        <p:spPr>
          <a:xfrm>
            <a:off x="963082" y="3875613"/>
            <a:ext cx="10363206" cy="2000257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1pPr>
            <a:lvl2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2pPr>
            <a:lvl3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3pPr>
            <a:lvl4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4pPr>
            <a:lvl5pPr marL="0" indent="0">
              <a:spcBef>
                <a:spcPts val="500"/>
              </a:spcBef>
              <a:buSzTx/>
              <a:buFontTx/>
              <a:buNone/>
              <a:defRPr sz="2600">
                <a:solidFill>
                  <a:srgbClr val="888888"/>
                </a:solidFill>
              </a:defRPr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31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39" name="مستوى النص الأول…"/>
          <p:cNvSpPr txBox="1"/>
          <p:nvPr>
            <p:ph type="body" sz="quarter" idx="1"/>
          </p:nvPr>
        </p:nvSpPr>
        <p:spPr>
          <a:xfrm>
            <a:off x="609599" y="2133599"/>
            <a:ext cx="5384801" cy="6034623"/>
          </a:xfrm>
          <a:prstGeom prst="rect">
            <a:avLst/>
          </a:prstGeom>
        </p:spPr>
        <p:txBody>
          <a:bodyPr/>
          <a:lstStyle>
            <a:lvl1pPr marL="440871" indent="-440871">
              <a:defRPr sz="3600"/>
            </a:lvl1pPr>
            <a:lvl2pPr marL="885823" indent="-428623">
              <a:defRPr sz="3600"/>
            </a:lvl2pPr>
            <a:lvl3pPr marL="1325877" indent="-411477">
              <a:defRPr sz="3600"/>
            </a:lvl3pPr>
            <a:lvl4pPr marL="1828800" indent="-457200">
              <a:defRPr sz="3600"/>
            </a:lvl4pPr>
            <a:lvl5pPr marL="2286000" indent="-457200">
              <a:defRPr sz="36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48" name="مستوى النص الأول…"/>
          <p:cNvSpPr txBox="1"/>
          <p:nvPr>
            <p:ph type="body" sz="quarter" idx="1"/>
          </p:nvPr>
        </p:nvSpPr>
        <p:spPr>
          <a:xfrm>
            <a:off x="609599" y="2046815"/>
            <a:ext cx="5386918" cy="853023"/>
          </a:xfrm>
          <a:prstGeom prst="rect">
            <a:avLst/>
          </a:prstGeom>
        </p:spPr>
        <p:txBody>
          <a:bodyPr anchor="b"/>
          <a:lstStyle>
            <a:lvl1pPr marL="0" indent="0">
              <a:spcBef>
                <a:spcPts val="500"/>
              </a:spcBef>
              <a:buSzTx/>
              <a:buFontTx/>
              <a:buNone/>
              <a:defRPr b="1" sz="3200"/>
            </a:lvl1pPr>
            <a:lvl2pPr marL="0" indent="0">
              <a:spcBef>
                <a:spcPts val="500"/>
              </a:spcBef>
              <a:buSzTx/>
              <a:buFontTx/>
              <a:buNone/>
              <a:defRPr b="1" sz="3200"/>
            </a:lvl2pPr>
            <a:lvl3pPr marL="0" indent="0">
              <a:spcBef>
                <a:spcPts val="500"/>
              </a:spcBef>
              <a:buSzTx/>
              <a:buFontTx/>
              <a:buNone/>
              <a:defRPr b="1" sz="3200"/>
            </a:lvl3pPr>
            <a:lvl4pPr marL="0" indent="0">
              <a:spcBef>
                <a:spcPts val="500"/>
              </a:spcBef>
              <a:buSzTx/>
              <a:buFontTx/>
              <a:buNone/>
              <a:defRPr b="1" sz="3200"/>
            </a:lvl4pPr>
            <a:lvl5pPr marL="0" indent="0">
              <a:spcBef>
                <a:spcPts val="500"/>
              </a:spcBef>
              <a:buSzTx/>
              <a:buFontTx/>
              <a:buNone/>
              <a:defRPr b="1" sz="32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9" name="Text Placeholder 4"/>
          <p:cNvSpPr/>
          <p:nvPr>
            <p:ph type="body" sz="quarter" idx="21"/>
          </p:nvPr>
        </p:nvSpPr>
        <p:spPr>
          <a:xfrm>
            <a:off x="6193362" y="2046815"/>
            <a:ext cx="5389038" cy="853023"/>
          </a:xfrm>
          <a:prstGeom prst="rect">
            <a:avLst/>
          </a:prstGeom>
          <a:ln w="12700"/>
        </p:spPr>
        <p:txBody>
          <a:bodyPr anchor="b"/>
          <a:lstStyle/>
          <a:p>
            <a:pPr rtl="0">
              <a:defRPr/>
            </a:pPr>
          </a:p>
        </p:txBody>
      </p:sp>
      <p:sp>
        <p:nvSpPr>
          <p:cNvPr id="50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نص العنوان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نص العنوان</a:t>
            </a:r>
          </a:p>
        </p:txBody>
      </p:sp>
      <p:sp>
        <p:nvSpPr>
          <p:cNvPr id="5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Freeform 3"/>
          <p:cNvSpPr/>
          <p:nvPr/>
        </p:nvSpPr>
        <p:spPr>
          <a:xfrm>
            <a:off x="1581497" y="775496"/>
            <a:ext cx="21649982" cy="11910508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fill="norm" stroke="1" extrusionOk="0">
                <a:moveTo>
                  <a:pt x="20733" y="21600"/>
                </a:moveTo>
                <a:lnTo>
                  <a:pt x="867" y="21600"/>
                </a:lnTo>
                <a:cubicBezTo>
                  <a:pt x="389" y="21600"/>
                  <a:pt x="0" y="21166"/>
                  <a:pt x="0" y="20634"/>
                </a:cubicBezTo>
                <a:lnTo>
                  <a:pt x="0" y="966"/>
                </a:lnTo>
                <a:cubicBezTo>
                  <a:pt x="0" y="434"/>
                  <a:pt x="389" y="0"/>
                  <a:pt x="867" y="0"/>
                </a:cubicBezTo>
                <a:lnTo>
                  <a:pt x="20733" y="0"/>
                </a:lnTo>
                <a:cubicBezTo>
                  <a:pt x="21211" y="0"/>
                  <a:pt x="21600" y="434"/>
                  <a:pt x="21600" y="966"/>
                </a:cubicBezTo>
                <a:lnTo>
                  <a:pt x="21600" y="20634"/>
                </a:lnTo>
                <a:cubicBezTo>
                  <a:pt x="21600" y="21166"/>
                  <a:pt x="21211" y="21600"/>
                  <a:pt x="20733" y="21600"/>
                </a:cubicBez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60957" tIns="60957" rIns="60957" bIns="60957"/>
          <a:lstStyle/>
          <a:p>
            <a:pPr/>
          </a:p>
        </p:txBody>
      </p:sp>
      <p:pic>
        <p:nvPicPr>
          <p:cNvPr id="66" name="phonto 2.png" descr="phonto 2.png"/>
          <p:cNvPicPr>
            <a:picLocks noChangeAspect="1"/>
          </p:cNvPicPr>
          <p:nvPr/>
        </p:nvPicPr>
        <p:blipFill>
          <a:blip r:embed="rId2">
            <a:alphaModFix amt="62557"/>
            <a:extLst/>
          </a:blip>
          <a:srcRect l="30662" t="35271" r="24037" b="35270"/>
          <a:stretch>
            <a:fillRect/>
          </a:stretch>
        </p:blipFill>
        <p:spPr>
          <a:xfrm>
            <a:off x="-37020" y="12457146"/>
            <a:ext cx="3648772" cy="1046892"/>
          </a:xfrm>
          <a:prstGeom prst="rect">
            <a:avLst/>
          </a:prstGeom>
          <a:ln w="12700">
            <a:miter lim="400000"/>
          </a:ln>
        </p:spPr>
      </p:pic>
      <p:pic>
        <p:nvPicPr>
          <p:cNvPr id="67" name="IMG_4033.png" descr="IMG_4033.png"/>
          <p:cNvPicPr>
            <a:picLocks noChangeAspect="1"/>
          </p:cNvPicPr>
          <p:nvPr/>
        </p:nvPicPr>
        <p:blipFill>
          <a:blip r:embed="rId3">
            <a:alphaModFix amt="15752"/>
            <a:extLst/>
          </a:blip>
          <a:srcRect l="0" t="1255" r="0" b="1255"/>
          <a:stretch>
            <a:fillRect/>
          </a:stretch>
        </p:blipFill>
        <p:spPr>
          <a:xfrm>
            <a:off x="1787415" y="939667"/>
            <a:ext cx="2592302" cy="2278162"/>
          </a:xfrm>
          <a:prstGeom prst="rect">
            <a:avLst/>
          </a:prstGeom>
          <a:ln w="12700">
            <a:miter lim="400000"/>
          </a:ln>
        </p:spPr>
      </p:pic>
      <p:sp>
        <p:nvSpPr>
          <p:cNvPr id="6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نص العنوان"/>
          <p:cNvSpPr txBox="1"/>
          <p:nvPr>
            <p:ph type="title"/>
          </p:nvPr>
        </p:nvSpPr>
        <p:spPr>
          <a:xfrm>
            <a:off x="609599" y="364066"/>
            <a:ext cx="4011089" cy="154940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76" name="مستوى النص الأول…"/>
          <p:cNvSpPr txBox="1"/>
          <p:nvPr>
            <p:ph type="body" sz="quarter" idx="1"/>
          </p:nvPr>
        </p:nvSpPr>
        <p:spPr>
          <a:xfrm>
            <a:off x="4766733" y="364066"/>
            <a:ext cx="6815667" cy="7804156"/>
          </a:xfrm>
          <a:prstGeom prst="rect">
            <a:avLst/>
          </a:prstGeom>
        </p:spPr>
        <p:txBody>
          <a:bodyPr/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77" name="Text Placeholder 3"/>
          <p:cNvSpPr/>
          <p:nvPr>
            <p:ph type="body" sz="quarter" idx="21"/>
          </p:nvPr>
        </p:nvSpPr>
        <p:spPr>
          <a:xfrm>
            <a:off x="609596" y="1913466"/>
            <a:ext cx="4011092" cy="6254756"/>
          </a:xfrm>
          <a:prstGeom prst="rect">
            <a:avLst/>
          </a:prstGeom>
          <a:ln w="12700"/>
        </p:spPr>
        <p:txBody>
          <a:bodyPr/>
          <a:lstStyle/>
          <a:p>
            <a:pPr rtl="0">
              <a:defRPr/>
            </a:pPr>
          </a:p>
        </p:txBody>
      </p:sp>
      <p:sp>
        <p:nvSpPr>
          <p:cNvPr id="7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نص العنوان"/>
          <p:cNvSpPr txBox="1"/>
          <p:nvPr>
            <p:ph type="title"/>
          </p:nvPr>
        </p:nvSpPr>
        <p:spPr>
          <a:xfrm>
            <a:off x="2389717" y="6400800"/>
            <a:ext cx="7315206" cy="755651"/>
          </a:xfrm>
          <a:prstGeom prst="rect">
            <a:avLst/>
          </a:prstGeom>
        </p:spPr>
        <p:txBody>
          <a:bodyPr anchor="b"/>
          <a:lstStyle>
            <a:lvl1pPr algn="l">
              <a:defRPr b="1" sz="2600"/>
            </a:lvl1pPr>
          </a:lstStyle>
          <a:p>
            <a:pPr/>
            <a:r>
              <a:t>نص العنوان</a:t>
            </a:r>
          </a:p>
        </p:txBody>
      </p:sp>
      <p:sp>
        <p:nvSpPr>
          <p:cNvPr id="86" name="Picture Placeholder 2"/>
          <p:cNvSpPr/>
          <p:nvPr>
            <p:ph type="pic" sz="quarter" idx="21"/>
          </p:nvPr>
        </p:nvSpPr>
        <p:spPr>
          <a:xfrm>
            <a:off x="2389717" y="817029"/>
            <a:ext cx="7315206" cy="5486406"/>
          </a:xfrm>
          <a:prstGeom prst="rect">
            <a:avLst/>
          </a:prstGeom>
          <a:ln w="12700"/>
        </p:spPr>
        <p:txBody>
          <a:bodyPr lIns="91439" tIns="45719" rIns="91439" bIns="45719">
            <a:noAutofit/>
          </a:bodyPr>
          <a:lstStyle/>
          <a:p>
            <a:pPr/>
          </a:p>
        </p:txBody>
      </p:sp>
      <p:sp>
        <p:nvSpPr>
          <p:cNvPr id="87" name="مستوى النص الأول…"/>
          <p:cNvSpPr txBox="1"/>
          <p:nvPr>
            <p:ph type="body" sz="quarter" idx="1"/>
          </p:nvPr>
        </p:nvSpPr>
        <p:spPr>
          <a:xfrm>
            <a:off x="2389717" y="7156445"/>
            <a:ext cx="7315206" cy="1073155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200"/>
              </a:spcBef>
              <a:buSzTx/>
              <a:buFontTx/>
              <a:buNone/>
              <a:defRPr sz="1800"/>
            </a:lvl1pPr>
            <a:lvl2pPr marL="0" indent="0">
              <a:spcBef>
                <a:spcPts val="200"/>
              </a:spcBef>
              <a:buSzTx/>
              <a:buFontTx/>
              <a:buNone/>
              <a:defRPr sz="1800"/>
            </a:lvl2pPr>
            <a:lvl3pPr marL="0" indent="0">
              <a:spcBef>
                <a:spcPts val="200"/>
              </a:spcBef>
              <a:buSzTx/>
              <a:buFontTx/>
              <a:buNone/>
              <a:defRPr sz="1800"/>
            </a:lvl3pPr>
            <a:lvl4pPr marL="0" indent="0">
              <a:spcBef>
                <a:spcPts val="200"/>
              </a:spcBef>
              <a:buSzTx/>
              <a:buFontTx/>
              <a:buNone/>
              <a:defRPr sz="1800"/>
            </a:lvl4pPr>
            <a:lvl5pPr marL="0" indent="0">
              <a:spcBef>
                <a:spcPts val="200"/>
              </a:spcBef>
              <a:buSzTx/>
              <a:buFontTx/>
              <a:buNone/>
              <a:defRPr sz="1800"/>
            </a:lvl5pPr>
          </a:lstStyle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88" name="رقم الشريحة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نص العنوان"/>
          <p:cNvSpPr txBox="1"/>
          <p:nvPr>
            <p:ph type="title"/>
          </p:nvPr>
        </p:nvSpPr>
        <p:spPr>
          <a:xfrm>
            <a:off x="609599" y="366183"/>
            <a:ext cx="10972801" cy="1524007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 anchor="ctr">
            <a:normAutofit fontScale="100000" lnSpcReduction="0"/>
          </a:bodyPr>
          <a:lstStyle/>
          <a:p>
            <a:pPr/>
            <a:r>
              <a:t>نص العنوان</a:t>
            </a:r>
          </a:p>
        </p:txBody>
      </p:sp>
      <p:sp>
        <p:nvSpPr>
          <p:cNvPr id="3" name="مستوى النص الأول…"/>
          <p:cNvSpPr txBox="1"/>
          <p:nvPr>
            <p:ph type="body" idx="1"/>
          </p:nvPr>
        </p:nvSpPr>
        <p:spPr>
          <a:xfrm>
            <a:off x="13610166" y="4876800"/>
            <a:ext cx="9550401" cy="8839200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normAutofit fontScale="100000" lnSpcReduction="0"/>
          </a:bodyPr>
          <a:lstStyle/>
          <a:p>
            <a:pPr/>
            <a:r>
              <a:t>مستوى النص الأول</a:t>
            </a:r>
          </a:p>
          <a:p>
            <a:pPr lvl="1"/>
            <a:r>
              <a:t>مستوى النص الثاني</a:t>
            </a:r>
          </a:p>
          <a:p>
            <a:pPr lvl="2"/>
            <a:r>
              <a:t>مستوى النص الثالث</a:t>
            </a:r>
          </a:p>
          <a:p>
            <a:pPr lvl="3"/>
            <a:r>
              <a:t>مستوى النص الرابع</a:t>
            </a:r>
          </a:p>
          <a:p>
            <a:pPr lvl="4"/>
            <a:r>
              <a:t>مستوى النص الخامس</a:t>
            </a:r>
          </a:p>
        </p:txBody>
      </p:sp>
      <p:sp>
        <p:nvSpPr>
          <p:cNvPr id="4" name="رقم الشريحة"/>
          <p:cNvSpPr txBox="1"/>
          <p:nvPr>
            <p:ph type="sldNum" sz="quarter" idx="2"/>
          </p:nvPr>
        </p:nvSpPr>
        <p:spPr>
          <a:xfrm>
            <a:off x="11241413" y="8553016"/>
            <a:ext cx="340991" cy="331069"/>
          </a:xfrm>
          <a:prstGeom prst="rect">
            <a:avLst/>
          </a:prstGeom>
          <a:ln w="25400">
            <a:miter lim="400000"/>
          </a:ln>
        </p:spPr>
        <p:txBody>
          <a:bodyPr wrap="none" lIns="60957" tIns="60957" rIns="60957" bIns="60957" anchor="ctr">
            <a:spAutoFit/>
          </a:bodyPr>
          <a:lstStyle>
            <a:lvl1pPr algn="r">
              <a:defRPr sz="16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transition xmlns:p14="http://schemas.microsoft.com/office/powerpoint/2010/main" spd="med" advClick="1"/>
  <p:txStyles>
    <p:titleStyle>
      <a:lvl1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0" marR="0" indent="0" algn="ct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58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titleStyle>
    <p:bodyStyle>
      <a:lvl1pPr marL="450056" marR="0" indent="-450056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885820" marR="0" indent="-42862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314450" marR="0" indent="-40005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851660" marR="0" indent="-480060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–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3088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»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7660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223254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680455" marR="0" indent="-480054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137657" marR="0" indent="-480057" algn="l" defTabSz="1219200" rtl="1" latinLnBrk="0">
        <a:lnSpc>
          <a:spcPct val="100000"/>
        </a:lnSpc>
        <a:spcBef>
          <a:spcPts val="8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4200" u="none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0" algn="r" defTabSz="1219200" rtl="1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6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png"/><Relationship Id="rId3" Type="http://schemas.openxmlformats.org/officeDocument/2006/relationships/image" Target="../media/image1.jpeg"/><Relationship Id="rId4" Type="http://schemas.openxmlformats.org/officeDocument/2006/relationships/hyperlink" Target="https://www.liveworksheets.com/ii2961756zr" TargetMode="External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2.pn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7.png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0.xml"/><Relationship Id="rId3" Type="http://schemas.openxmlformats.org/officeDocument/2006/relationships/image" Target="../media/image18.png"/><Relationship Id="rId4" Type="http://schemas.openxmlformats.org/officeDocument/2006/relationships/image" Target="../media/image15.png"/></Relationships>

</file>

<file path=ppt/slides/_rels/slide1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Relationship Id="rId3" Type="http://schemas.openxmlformats.org/officeDocument/2006/relationships/image" Target="../media/image7.png"/><Relationship Id="rId4" Type="http://schemas.openxmlformats.org/officeDocument/2006/relationships/image" Target="../media/image19.png"/></Relationships>

</file>

<file path=ppt/slides/_rels/slide1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20.png"/><Relationship Id="rId3" Type="http://schemas.openxmlformats.org/officeDocument/2006/relationships/slide" Target="slide12.xml"/><Relationship Id="rId4" Type="http://schemas.openxmlformats.org/officeDocument/2006/relationships/image" Target="../media/image19.png"/></Relationships>
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21.png"/></Relationships>
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4.xml"/><Relationship Id="rId3" Type="http://schemas.openxmlformats.org/officeDocument/2006/relationships/image" Target="../media/image9.png"/><Relationship Id="rId4" Type="http://schemas.openxmlformats.org/officeDocument/2006/relationships/image" Target="../media/image21.png"/></Relationships>
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slide" Target="slide17.xml"/><Relationship Id="rId4" Type="http://schemas.openxmlformats.org/officeDocument/2006/relationships/image" Target="../media/image7.png"/><Relationship Id="rId5" Type="http://schemas.openxmlformats.org/officeDocument/2006/relationships/image" Target="../media/image22.png"/></Relationships>
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6.xml"/><Relationship Id="rId3" Type="http://schemas.openxmlformats.org/officeDocument/2006/relationships/image" Target="../media/image12.png"/><Relationship Id="rId4" Type="http://schemas.openxmlformats.org/officeDocument/2006/relationships/image" Target="../media/image22.png"/></Relationships>
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23.png"/></Relationships>
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18.xml"/><Relationship Id="rId3" Type="http://schemas.openxmlformats.org/officeDocument/2006/relationships/image" Target="../media/image13.png"/><Relationship Id="rId4" Type="http://schemas.openxmlformats.org/officeDocument/2006/relationships/image" Target="../media/image23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2.xml"/><Relationship Id="rId3" Type="http://schemas.openxmlformats.org/officeDocument/2006/relationships/image" Target="../media/image9.png"/><Relationship Id="rId4" Type="http://schemas.openxmlformats.org/officeDocument/2006/relationships/image" Target="../media/image8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png"/><Relationship Id="rId3" Type="http://schemas.openxmlformats.org/officeDocument/2006/relationships/slide" Target="slide5.xml"/><Relationship Id="rId4" Type="http://schemas.openxmlformats.org/officeDocument/2006/relationships/image" Target="../media/image7.png"/><Relationship Id="rId5" Type="http://schemas.openxmlformats.org/officeDocument/2006/relationships/image" Target="../media/image11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4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Relationship Id="rId3" Type="http://schemas.openxmlformats.org/officeDocument/2006/relationships/image" Target="../media/image7.png"/><Relationship Id="rId4" Type="http://schemas.openxmlformats.org/officeDocument/2006/relationships/image" Target="../media/image11.png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6.xml"/><Relationship Id="rId3" Type="http://schemas.openxmlformats.org/officeDocument/2006/relationships/image" Target="../media/image13.png"/><Relationship Id="rId4" Type="http://schemas.openxmlformats.org/officeDocument/2006/relationships/image" Target="../media/image11.png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4.png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slide" Target="slide8.xml"/><Relationship Id="rId3" Type="http://schemas.openxmlformats.org/officeDocument/2006/relationships/image" Target="../media/image16.png"/><Relationship Id="rId4" Type="http://schemas.openxmlformats.org/officeDocument/2006/relationships/image" Target="../media/image15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مستطيل مستدير الزوايا"/>
          <p:cNvSpPr/>
          <p:nvPr/>
        </p:nvSpPr>
        <p:spPr>
          <a:xfrm>
            <a:off x="5490818" y="3071602"/>
            <a:ext cx="15095788" cy="3881116"/>
          </a:xfrm>
          <a:prstGeom prst="roundRect">
            <a:avLst>
              <a:gd name="adj" fmla="val 13089"/>
            </a:avLst>
          </a:prstGeom>
          <a:solidFill>
            <a:srgbClr val="FFFFFF"/>
          </a:solidFill>
          <a:ln w="63500">
            <a:solidFill>
              <a:schemeClr val="accent1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sp>
        <p:nvSpPr>
          <p:cNvPr id="98" name="مربع نص 1"/>
          <p:cNvSpPr txBox="1"/>
          <p:nvPr/>
        </p:nvSpPr>
        <p:spPr>
          <a:xfrm>
            <a:off x="7853053" y="3010752"/>
            <a:ext cx="10371318" cy="4359498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60957" tIns="60957" rIns="60957" bIns="60957">
            <a:spAutoFit/>
          </a:bodyPr>
          <a:lstStyle/>
          <a:p>
            <a:pPr algn="ctr" rtl="0">
              <a:defRPr sz="9600">
                <a:solidFill>
                  <a:srgbClr val="FF0000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اختبار</a:t>
            </a:r>
            <a:r>
              <a:t> </a:t>
            </a:r>
            <a:r>
              <a:t>الفصل</a:t>
            </a:r>
          </a:p>
          <a:p>
            <a:pPr algn="ctr" rtl="0">
              <a:defRPr sz="7400">
                <a:solidFill>
                  <a:srgbClr val="376092"/>
                </a:solidFill>
                <a:latin typeface="Khalid Art bold"/>
                <a:ea typeface="Khalid Art bold"/>
                <a:cs typeface="Khalid Art bold"/>
                <a:sym typeface="Khalid Art bold"/>
              </a:defRPr>
            </a:pPr>
            <a:r>
              <a:t>الفصل </a:t>
            </a:r>
            <a:r>
              <a:t>السابع</a:t>
            </a:r>
            <a:endParaRPr b="1">
              <a:latin typeface="+mj-lt"/>
              <a:ea typeface="+mj-ea"/>
              <a:cs typeface="+mj-cs"/>
              <a:sym typeface="Calibri"/>
            </a:endParaRPr>
          </a:p>
        </p:txBody>
      </p:sp>
      <p:pic>
        <p:nvPicPr>
          <p:cNvPr id="99" name="IMG_1214.png" descr="IMG_1214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402215" y="3933856"/>
            <a:ext cx="9782147" cy="978214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IMG_9211.jpeg" descr="IMG_9211.jpeg"/>
          <p:cNvPicPr>
            <a:picLocks noChangeAspect="1"/>
          </p:cNvPicPr>
          <p:nvPr/>
        </p:nvPicPr>
        <p:blipFill>
          <a:blip r:embed="rId3">
            <a:extLst/>
          </a:blip>
          <a:srcRect l="0" t="217" r="0" b="217"/>
          <a:stretch>
            <a:fillRect/>
          </a:stretch>
        </p:blipFill>
        <p:spPr>
          <a:xfrm>
            <a:off x="16127378" y="5047855"/>
            <a:ext cx="1545653" cy="1548115"/>
          </a:xfrm>
          <a:prstGeom prst="rect">
            <a:avLst/>
          </a:prstGeom>
          <a:ln w="12700">
            <a:miter lim="400000"/>
          </a:ln>
        </p:spPr>
      </p:pic>
      <p:pic>
        <p:nvPicPr>
          <p:cNvPr id="101" name="IMG_1141.png" descr="IMG_1141.png">
            <a:hlinkClick r:id="rId4" invalidUrl="" action="" tgtFrame="" tooltip="" history="1" highlightClick="0" endSnd="0"/>
          </p:cNvPr>
          <p:cNvPicPr>
            <a:picLocks noChangeAspect="1"/>
          </p:cNvPicPr>
          <p:nvPr/>
        </p:nvPicPr>
        <p:blipFill>
          <a:blip r:embed="rId5">
            <a:extLst/>
          </a:blip>
          <a:srcRect l="26419" t="5676" r="26419" b="38459"/>
          <a:stretch>
            <a:fillRect/>
          </a:stretch>
        </p:blipFill>
        <p:spPr>
          <a:xfrm>
            <a:off x="8350270" y="5122333"/>
            <a:ext cx="1833655" cy="1473477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" name="phonto.png" descr="phonto.png"/>
          <p:cNvPicPr>
            <a:picLocks noChangeAspect="1"/>
          </p:cNvPicPr>
          <p:nvPr/>
        </p:nvPicPr>
        <p:blipFill>
          <a:blip r:embed="rId6">
            <a:extLst/>
          </a:blip>
          <a:srcRect l="32933" t="42237" r="26031" b="37767"/>
          <a:stretch>
            <a:fillRect/>
          </a:stretch>
        </p:blipFill>
        <p:spPr>
          <a:xfrm>
            <a:off x="8799936" y="11965251"/>
            <a:ext cx="4238813" cy="911316"/>
          </a:xfrm>
          <a:prstGeom prst="rect">
            <a:avLst/>
          </a:prstGeom>
          <a:ln w="12700">
            <a:miter lim="400000"/>
          </a:ln>
        </p:spPr>
      </p:pic>
      <p:pic>
        <p:nvPicPr>
          <p:cNvPr id="103" name="IMG_4033.png" descr="IMG_4033.png"/>
          <p:cNvPicPr>
            <a:picLocks noChangeAspect="1"/>
          </p:cNvPicPr>
          <p:nvPr/>
        </p:nvPicPr>
        <p:blipFill>
          <a:blip r:embed="rId7">
            <a:extLst/>
          </a:blip>
          <a:srcRect l="5582" t="5287" r="5582" b="5287"/>
          <a:stretch>
            <a:fillRect/>
          </a:stretch>
        </p:blipFill>
        <p:spPr>
          <a:xfrm>
            <a:off x="1530839" y="4959349"/>
            <a:ext cx="2091946" cy="189833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09" name="تجميع"/>
          <p:cNvGrpSpPr/>
          <p:nvPr/>
        </p:nvGrpSpPr>
        <p:grpSpPr>
          <a:xfrm>
            <a:off x="19081975" y="-50801"/>
            <a:ext cx="5470334" cy="1889739"/>
            <a:chOff x="0" y="0"/>
            <a:chExt cx="5470333" cy="1889737"/>
          </a:xfrm>
        </p:grpSpPr>
        <p:sp>
          <p:nvSpPr>
            <p:cNvPr id="104" name="الفصل"/>
            <p:cNvSpPr txBox="1"/>
            <p:nvPr/>
          </p:nvSpPr>
          <p:spPr>
            <a:xfrm>
              <a:off x="2784644" y="0"/>
              <a:ext cx="2685690" cy="106783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Autofit/>
            </a:bodyPr>
            <a:lstStyle>
              <a:lvl1pPr algn="ct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الفصل</a:t>
              </a:r>
            </a:p>
          </p:txBody>
        </p:sp>
        <p:grpSp>
          <p:nvGrpSpPr>
            <p:cNvPr id="107" name="تجميع"/>
            <p:cNvGrpSpPr/>
            <p:nvPr/>
          </p:nvGrpSpPr>
          <p:grpSpPr>
            <a:xfrm>
              <a:off x="3643318" y="444589"/>
              <a:ext cx="981042" cy="1445149"/>
              <a:chOff x="0" y="0"/>
              <a:chExt cx="981040" cy="1445148"/>
            </a:xfrm>
          </p:grpSpPr>
          <p:sp>
            <p:nvSpPr>
              <p:cNvPr id="105" name="دائرة"/>
              <p:cNvSpPr/>
              <p:nvPr/>
            </p:nvSpPr>
            <p:spPr>
              <a:xfrm>
                <a:off x="95545" y="343753"/>
                <a:ext cx="834696" cy="834696"/>
              </a:xfrm>
              <a:prstGeom prst="ellipse">
                <a:avLst/>
              </a:prstGeom>
              <a:solidFill>
                <a:srgbClr val="C9AE87"/>
              </a:solidFill>
              <a:ln w="101600" cap="flat">
                <a:solidFill>
                  <a:srgbClr val="F4E7D4"/>
                </a:solidFill>
                <a:prstDash val="solid"/>
                <a:round/>
              </a:ln>
              <a:effectLst>
                <a:outerShdw sx="100000" sy="100000" kx="0" ky="0" algn="b" rotWithShape="0" blurRad="101600" dist="50800" dir="5400000">
                  <a:srgbClr val="000000">
                    <a:alpha val="38000"/>
                  </a:srgbClr>
                </a:outerShdw>
              </a:effectLst>
            </p:spPr>
            <p:txBody>
              <a:bodyPr wrap="square" lIns="121919" tIns="121919" rIns="121919" bIns="121919" numCol="1" anchor="ctr">
                <a:noAutofit/>
              </a:bodyPr>
              <a:lstStyle/>
              <a:p>
                <a:pPr defTabSz="2438400" rtl="0">
                  <a:defRPr sz="3600">
                    <a:solidFill>
                      <a:srgbClr val="F4E7D4"/>
                    </a:solidFill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106" name="٧"/>
              <p:cNvSpPr txBox="1"/>
              <p:nvPr/>
            </p:nvSpPr>
            <p:spPr>
              <a:xfrm>
                <a:off x="0" y="0"/>
                <a:ext cx="981041" cy="1445149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90000"/>
                  </a:lnSpc>
                  <a:spcBef>
                    <a:spcPts val="2600"/>
                  </a:spcBef>
                  <a:defRPr sz="9800">
                    <a:solidFill>
                      <a:srgbClr val="333333"/>
                    </a:solidFill>
                    <a:latin typeface="Beirut Regular"/>
                    <a:ea typeface="Beirut Regular"/>
                    <a:cs typeface="Beirut Regular"/>
                    <a:sym typeface="Beirut Regular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</p:grpSp>
        <p:sp>
          <p:nvSpPr>
            <p:cNvPr id="108" name="النسبة والتناسب"/>
            <p:cNvSpPr txBox="1"/>
            <p:nvPr/>
          </p:nvSpPr>
          <p:spPr>
            <a:xfrm>
              <a:off x="0" y="508516"/>
              <a:ext cx="3698564" cy="1377904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ctr">
              <a:normAutofit fontScale="100000" lnSpcReduction="0"/>
            </a:bodyPr>
            <a:lstStyle>
              <a:lvl1pPr algn="r" defTabSz="2438400">
                <a:lnSpc>
                  <a:spcPct val="90000"/>
                </a:lnSpc>
                <a:spcBef>
                  <a:spcPts val="2600"/>
                </a:spcBef>
                <a:defRPr sz="4000">
                  <a:solidFill>
                    <a:srgbClr val="333333"/>
                  </a:solidFill>
                  <a:latin typeface="Madani Arabic SemiBold"/>
                  <a:ea typeface="Madani Arabic SemiBold"/>
                  <a:cs typeface="Madani Arabic SemiBold"/>
                  <a:sym typeface="Madani Arabic SemiBold"/>
                </a:defRPr>
              </a:lvl1pPr>
            </a:lstStyle>
            <a:p>
              <a:pPr rtl="0">
                <a:defRPr/>
              </a:pPr>
              <a:r>
                <a:t>النسبة والتناسب</a:t>
              </a:r>
            </a:p>
          </p:txBody>
        </p:sp>
      </p:grpSp>
    </p:spTree>
  </p:cSld>
  <p:clrMapOvr>
    <a:masterClrMapping/>
  </p:clrMapOvr>
  <p:transition xmlns:p14="http://schemas.microsoft.com/office/powerpoint/2010/main" spd="med" advClick="1"/>
  <p:timing>
    <p:tnLst>
      <p:par>
        <p:cTn id="1" nodeType="tmRoot" restart="never" dur="indefinite" fill="hold">
          <p:childTnLst>
            <p:seq concurrent="1" prevAc="none" nextAc="seek">
              <p:cTn id="2" nodeType="mainSeq" dur="indefinite" fill="hold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nodeType="clickEffect" presetSubtype="4" presetID="22" grpId="1" fill="hold">
                                  <p:stCondLst>
                                    <p:cond delay="0"/>
                                  </p:stCondLst>
                                  <p:iterate type="el" backwards="0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wipe(down)" transition="in">
                                      <p:cBhvr>
                                        <p:cTn id="7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  <p:bldLst>
      <p:bldP build="whole" bldLvl="1" animBg="1" rev="0" advAuto="0" spid="98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" name="IMG_3570.png" descr="IMG_3570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0764" y="6533830"/>
            <a:ext cx="7182171" cy="7182170"/>
          </a:xfrm>
          <a:prstGeom prst="rect">
            <a:avLst/>
          </a:prstGeom>
          <a:ln w="12700">
            <a:miter lim="400000"/>
          </a:ln>
        </p:spPr>
      </p:pic>
      <p:pic>
        <p:nvPicPr>
          <p:cNvPr id="207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387294" y="2851544"/>
            <a:ext cx="1083178" cy="732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08" name="IMG_9202.png" descr="IMG_9202.png"/>
          <p:cNvPicPr>
            <a:picLocks noChangeAspect="1"/>
          </p:cNvPicPr>
          <p:nvPr/>
        </p:nvPicPr>
        <p:blipFill>
          <a:blip r:embed="rId4">
            <a:extLst/>
          </a:blip>
          <a:srcRect l="21279" t="72075" r="3810" b="0"/>
          <a:stretch>
            <a:fillRect/>
          </a:stretch>
        </p:blipFill>
        <p:spPr>
          <a:xfrm>
            <a:off x="7672178" y="775496"/>
            <a:ext cx="15261832" cy="434666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EC1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2" name="Group 8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2373948" cy="1015412"/>
            <a:chOff x="-2" y="-2"/>
            <a:chExt cx="2373946" cy="1015410"/>
          </a:xfrm>
        </p:grpSpPr>
        <p:sp>
          <p:nvSpPr>
            <p:cNvPr id="210" name="Freeform 10"/>
            <p:cNvSpPr/>
            <p:nvPr/>
          </p:nvSpPr>
          <p:spPr>
            <a:xfrm>
              <a:off x="-3" y="-3"/>
              <a:ext cx="2373948" cy="101541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11" name="Freeform 12"/>
            <p:cNvSpPr/>
            <p:nvPr/>
          </p:nvSpPr>
          <p:spPr>
            <a:xfrm>
              <a:off x="718096" y="344629"/>
              <a:ext cx="911205" cy="32604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13" name="IMG_3571.png" descr="IMG_357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014525" y="9134363"/>
            <a:ext cx="4369476" cy="4369476"/>
          </a:xfrm>
          <a:prstGeom prst="rect">
            <a:avLst/>
          </a:prstGeom>
          <a:ln w="12700">
            <a:miter lim="400000"/>
          </a:ln>
        </p:spPr>
      </p:pic>
      <p:pic>
        <p:nvPicPr>
          <p:cNvPr id="214" name="IMG_9202.png" descr="IMG_9202.png"/>
          <p:cNvPicPr>
            <a:picLocks noChangeAspect="1"/>
          </p:cNvPicPr>
          <p:nvPr/>
        </p:nvPicPr>
        <p:blipFill>
          <a:blip r:embed="rId4">
            <a:extLst/>
          </a:blip>
          <a:srcRect l="21279" t="73250" r="3810" b="0"/>
          <a:stretch>
            <a:fillRect/>
          </a:stretch>
        </p:blipFill>
        <p:spPr>
          <a:xfrm>
            <a:off x="7801747" y="1119994"/>
            <a:ext cx="15050780" cy="4106233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0" name="تجميع"/>
          <p:cNvGrpSpPr/>
          <p:nvPr/>
        </p:nvGrpSpPr>
        <p:grpSpPr>
          <a:xfrm>
            <a:off x="8714025" y="5586601"/>
            <a:ext cx="8301144" cy="1271400"/>
            <a:chOff x="0" y="0"/>
            <a:chExt cx="8301142" cy="1271398"/>
          </a:xfrm>
        </p:grpSpPr>
        <p:sp>
          <p:nvSpPr>
            <p:cNvPr id="215" name="١٥"/>
            <p:cNvSpPr txBox="1"/>
            <p:nvPr/>
          </p:nvSpPr>
          <p:spPr>
            <a:xfrm>
              <a:off x="5711425" y="0"/>
              <a:ext cx="2589718" cy="127139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8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١٥</a:t>
              </a:r>
            </a:p>
          </p:txBody>
        </p:sp>
        <p:sp>
          <p:nvSpPr>
            <p:cNvPr id="216" name="١٠"/>
            <p:cNvSpPr txBox="1"/>
            <p:nvPr/>
          </p:nvSpPr>
          <p:spPr>
            <a:xfrm>
              <a:off x="2532766" y="0"/>
              <a:ext cx="2589719" cy="127139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8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١٠</a:t>
              </a:r>
            </a:p>
          </p:txBody>
        </p:sp>
        <p:sp>
          <p:nvSpPr>
            <p:cNvPr id="217" name="٤"/>
            <p:cNvSpPr txBox="1"/>
            <p:nvPr/>
          </p:nvSpPr>
          <p:spPr>
            <a:xfrm>
              <a:off x="-1" y="0"/>
              <a:ext cx="1885339" cy="127139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8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٤</a:t>
              </a:r>
            </a:p>
          </p:txBody>
        </p:sp>
        <p:sp>
          <p:nvSpPr>
            <p:cNvPr id="218" name="،"/>
            <p:cNvSpPr txBox="1"/>
            <p:nvPr/>
          </p:nvSpPr>
          <p:spPr>
            <a:xfrm>
              <a:off x="4860966" y="0"/>
              <a:ext cx="1294860" cy="127139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800">
                  <a:solidFill>
                    <a:srgbClr val="99244F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،</a:t>
              </a:r>
            </a:p>
          </p:txBody>
        </p:sp>
        <p:sp>
          <p:nvSpPr>
            <p:cNvPr id="219" name="،"/>
            <p:cNvSpPr txBox="1"/>
            <p:nvPr/>
          </p:nvSpPr>
          <p:spPr>
            <a:xfrm>
              <a:off x="1885336" y="0"/>
              <a:ext cx="1294860" cy="1271399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800">
                  <a:solidFill>
                    <a:srgbClr val="99244F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،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advClick="1" p14:dur="10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2" name="IMG_3564.png" descr="IMG_3564.png"/>
          <p:cNvPicPr>
            <a:picLocks noChangeAspect="1"/>
          </p:cNvPicPr>
          <p:nvPr/>
        </p:nvPicPr>
        <p:blipFill>
          <a:blip r:embed="rId2">
            <a:extLst/>
          </a:blip>
          <a:srcRect l="0" t="17145" r="0" b="0"/>
          <a:stretch>
            <a:fillRect/>
          </a:stretch>
        </p:blipFill>
        <p:spPr>
          <a:xfrm>
            <a:off x="405071" y="8165480"/>
            <a:ext cx="6182506" cy="512249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802164" y="11456606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224" name="IMG_9203.png" descr="IMG_9203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8350683" y="939667"/>
            <a:ext cx="12930920" cy="112187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B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6" name="IMG_3572.png" descr="IMG_3572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9107283" y="8342941"/>
            <a:ext cx="5661418" cy="5661415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29" name="Group 8">
            <a:hlinkClick r:id="rId3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441741"/>
            <a:ext cx="1955801" cy="836557"/>
            <a:chOff x="-2" y="-2"/>
            <a:chExt cx="1955800" cy="836556"/>
          </a:xfrm>
        </p:grpSpPr>
        <p:sp>
          <p:nvSpPr>
            <p:cNvPr id="227" name="Freeform 10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28" name="Freeform 12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30" name="IMG_9203.png" descr="IMG_9203.png"/>
          <p:cNvPicPr>
            <a:picLocks noChangeAspect="1"/>
          </p:cNvPicPr>
          <p:nvPr/>
        </p:nvPicPr>
        <p:blipFill>
          <a:blip r:embed="rId4">
            <a:extLst/>
          </a:blip>
          <a:srcRect l="31795" t="23681" r="0" b="55186"/>
          <a:stretch>
            <a:fillRect/>
          </a:stretch>
        </p:blipFill>
        <p:spPr>
          <a:xfrm>
            <a:off x="15212748" y="1031742"/>
            <a:ext cx="7789191" cy="2093742"/>
          </a:xfrm>
          <a:prstGeom prst="rect">
            <a:avLst/>
          </a:prstGeom>
          <a:ln w="12700">
            <a:miter lim="400000"/>
          </a:ln>
        </p:spPr>
      </p:pic>
      <p:pic>
        <p:nvPicPr>
          <p:cNvPr id="231" name="IMG_9203.png" descr="IMG_9203.png"/>
          <p:cNvPicPr>
            <a:picLocks noChangeAspect="1"/>
          </p:cNvPicPr>
          <p:nvPr/>
        </p:nvPicPr>
        <p:blipFill>
          <a:blip r:embed="rId4">
            <a:extLst/>
          </a:blip>
          <a:srcRect l="3346" t="45970" r="1487" b="24432"/>
          <a:stretch>
            <a:fillRect/>
          </a:stretch>
        </p:blipFill>
        <p:spPr>
          <a:xfrm>
            <a:off x="10695914" y="4028208"/>
            <a:ext cx="12305789" cy="33204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32" name="IMG_9203.png" descr="IMG_9203.png"/>
          <p:cNvPicPr>
            <a:picLocks noChangeAspect="1"/>
          </p:cNvPicPr>
          <p:nvPr/>
        </p:nvPicPr>
        <p:blipFill>
          <a:blip r:embed="rId4">
            <a:extLst/>
          </a:blip>
          <a:srcRect l="8088" t="77904" r="2417" b="0"/>
          <a:stretch>
            <a:fillRect/>
          </a:stretch>
        </p:blipFill>
        <p:spPr>
          <a:xfrm>
            <a:off x="8299434" y="8342941"/>
            <a:ext cx="11572461" cy="247888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242" name="تجميع"/>
          <p:cNvGrpSpPr/>
          <p:nvPr/>
        </p:nvGrpSpPr>
        <p:grpSpPr>
          <a:xfrm>
            <a:off x="11260977" y="1166374"/>
            <a:ext cx="4181430" cy="1824650"/>
            <a:chOff x="0" y="0"/>
            <a:chExt cx="4181429" cy="1824648"/>
          </a:xfrm>
        </p:grpSpPr>
        <p:grpSp>
          <p:nvGrpSpPr>
            <p:cNvPr id="237" name="تجميع"/>
            <p:cNvGrpSpPr/>
            <p:nvPr/>
          </p:nvGrpSpPr>
          <p:grpSpPr>
            <a:xfrm>
              <a:off x="0" y="0"/>
              <a:ext cx="2663930" cy="1824649"/>
              <a:chOff x="0" y="0"/>
              <a:chExt cx="2663929" cy="1824648"/>
            </a:xfrm>
          </p:grpSpPr>
          <p:sp>
            <p:nvSpPr>
              <p:cNvPr id="233" name="="/>
              <p:cNvSpPr txBox="1"/>
              <p:nvPr/>
            </p:nvSpPr>
            <p:spPr>
              <a:xfrm>
                <a:off x="1310783" y="385506"/>
                <a:ext cx="1353147" cy="105100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 defTabSz="2438400">
                  <a:lnSpc>
                    <a:spcPct val="150000"/>
                  </a:lnSpc>
                  <a:defRPr sz="7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34" name="٤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35" name="١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36" name="خط"/>
              <p:cNvSpPr/>
              <p:nvPr/>
            </p:nvSpPr>
            <p:spPr>
              <a:xfrm>
                <a:off x="378866" y="995578"/>
                <a:ext cx="1177873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41" name="تجميع"/>
            <p:cNvGrpSpPr/>
            <p:nvPr/>
          </p:nvGrpSpPr>
          <p:grpSpPr>
            <a:xfrm>
              <a:off x="2282437" y="0"/>
              <a:ext cx="1898993" cy="1824649"/>
              <a:chOff x="0" y="0"/>
              <a:chExt cx="1898991" cy="1824648"/>
            </a:xfrm>
          </p:grpSpPr>
          <p:sp>
            <p:nvSpPr>
              <p:cNvPr id="238" name="٣٢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٣٢</a:t>
                </a:r>
              </a:p>
            </p:txBody>
          </p:sp>
          <p:sp>
            <p:nvSpPr>
              <p:cNvPr id="239" name="٨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٨</a:t>
                </a:r>
              </a:p>
            </p:txBody>
          </p:sp>
          <p:sp>
            <p:nvSpPr>
              <p:cNvPr id="240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252" name="تجميع"/>
          <p:cNvGrpSpPr/>
          <p:nvPr/>
        </p:nvGrpSpPr>
        <p:grpSpPr>
          <a:xfrm>
            <a:off x="6850163" y="1166374"/>
            <a:ext cx="4181430" cy="1824650"/>
            <a:chOff x="0" y="0"/>
            <a:chExt cx="4181429" cy="1824648"/>
          </a:xfrm>
        </p:grpSpPr>
        <p:grpSp>
          <p:nvGrpSpPr>
            <p:cNvPr id="247" name="تجميع"/>
            <p:cNvGrpSpPr/>
            <p:nvPr/>
          </p:nvGrpSpPr>
          <p:grpSpPr>
            <a:xfrm>
              <a:off x="0" y="0"/>
              <a:ext cx="2663930" cy="1824649"/>
              <a:chOff x="0" y="0"/>
              <a:chExt cx="2663929" cy="1824648"/>
            </a:xfrm>
          </p:grpSpPr>
          <p:sp>
            <p:nvSpPr>
              <p:cNvPr id="243" name="="/>
              <p:cNvSpPr txBox="1"/>
              <p:nvPr/>
            </p:nvSpPr>
            <p:spPr>
              <a:xfrm>
                <a:off x="1310783" y="385506"/>
                <a:ext cx="1353147" cy="105100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 defTabSz="2438400">
                  <a:lnSpc>
                    <a:spcPct val="150000"/>
                  </a:lnSpc>
                  <a:defRPr sz="7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44" name="٤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45" name="١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46" name="خط"/>
              <p:cNvSpPr/>
              <p:nvPr/>
            </p:nvSpPr>
            <p:spPr>
              <a:xfrm>
                <a:off x="378866" y="995578"/>
                <a:ext cx="1177873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51" name="تجميع"/>
            <p:cNvGrpSpPr/>
            <p:nvPr/>
          </p:nvGrpSpPr>
          <p:grpSpPr>
            <a:xfrm>
              <a:off x="2282437" y="0"/>
              <a:ext cx="1898993" cy="1824649"/>
              <a:chOff x="0" y="0"/>
              <a:chExt cx="1898991" cy="1824648"/>
            </a:xfrm>
          </p:grpSpPr>
          <p:sp>
            <p:nvSpPr>
              <p:cNvPr id="248" name="١٦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١٦</a:t>
                </a:r>
              </a:p>
            </p:txBody>
          </p:sp>
          <p:sp>
            <p:nvSpPr>
              <p:cNvPr id="249" name="٤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50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253" name="متناسبة"/>
          <p:cNvSpPr txBox="1"/>
          <p:nvPr/>
        </p:nvSpPr>
        <p:spPr>
          <a:xfrm>
            <a:off x="4010766" y="1203183"/>
            <a:ext cx="3204499" cy="17510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sz="68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 b="1">
                <a:latin typeface="Al Nile"/>
                <a:ea typeface="Al Nile"/>
                <a:cs typeface="Al Nile"/>
                <a:sym typeface="Al Nile"/>
              </a:defRPr>
            </a:pPr>
            <a:r>
              <a:rPr b="0">
                <a:latin typeface="29LTAzer"/>
                <a:ea typeface="29LTAzer"/>
                <a:cs typeface="29LTAzer"/>
                <a:sym typeface="29LTAzer"/>
              </a:rPr>
              <a:t>متناسبة</a:t>
            </a:r>
          </a:p>
        </p:txBody>
      </p:sp>
      <p:grpSp>
        <p:nvGrpSpPr>
          <p:cNvPr id="263" name="تجميع"/>
          <p:cNvGrpSpPr/>
          <p:nvPr/>
        </p:nvGrpSpPr>
        <p:grpSpPr>
          <a:xfrm>
            <a:off x="15690483" y="6060281"/>
            <a:ext cx="4181430" cy="1824649"/>
            <a:chOff x="0" y="0"/>
            <a:chExt cx="4181429" cy="1824648"/>
          </a:xfrm>
        </p:grpSpPr>
        <p:grpSp>
          <p:nvGrpSpPr>
            <p:cNvPr id="258" name="تجميع"/>
            <p:cNvGrpSpPr/>
            <p:nvPr/>
          </p:nvGrpSpPr>
          <p:grpSpPr>
            <a:xfrm>
              <a:off x="0" y="0"/>
              <a:ext cx="2663930" cy="1824649"/>
              <a:chOff x="0" y="0"/>
              <a:chExt cx="2663929" cy="1824648"/>
            </a:xfrm>
          </p:grpSpPr>
          <p:sp>
            <p:nvSpPr>
              <p:cNvPr id="254" name="="/>
              <p:cNvSpPr txBox="1"/>
              <p:nvPr/>
            </p:nvSpPr>
            <p:spPr>
              <a:xfrm>
                <a:off x="1310783" y="385506"/>
                <a:ext cx="1353147" cy="105100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 defTabSz="2438400">
                  <a:lnSpc>
                    <a:spcPct val="150000"/>
                  </a:lnSpc>
                  <a:defRPr sz="7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55" name="٤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56" name="٥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٥</a:t>
                </a:r>
              </a:p>
            </p:txBody>
          </p:sp>
          <p:sp>
            <p:nvSpPr>
              <p:cNvPr id="257" name="خط"/>
              <p:cNvSpPr/>
              <p:nvPr/>
            </p:nvSpPr>
            <p:spPr>
              <a:xfrm>
                <a:off x="378866" y="995578"/>
                <a:ext cx="1177873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62" name="تجميع"/>
            <p:cNvGrpSpPr/>
            <p:nvPr/>
          </p:nvGrpSpPr>
          <p:grpSpPr>
            <a:xfrm>
              <a:off x="2282437" y="0"/>
              <a:ext cx="1898993" cy="1824649"/>
              <a:chOff x="0" y="0"/>
              <a:chExt cx="1898991" cy="1824648"/>
            </a:xfrm>
          </p:grpSpPr>
          <p:sp>
            <p:nvSpPr>
              <p:cNvPr id="259" name="٧٢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٧٢</a:t>
                </a:r>
              </a:p>
            </p:txBody>
          </p:sp>
          <p:sp>
            <p:nvSpPr>
              <p:cNvPr id="260" name="٩٠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٩٠</a:t>
                </a:r>
              </a:p>
            </p:txBody>
          </p:sp>
          <p:sp>
            <p:nvSpPr>
              <p:cNvPr id="261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273" name="تجميع"/>
          <p:cNvGrpSpPr/>
          <p:nvPr/>
        </p:nvGrpSpPr>
        <p:grpSpPr>
          <a:xfrm>
            <a:off x="11031591" y="6060281"/>
            <a:ext cx="4121322" cy="1824649"/>
            <a:chOff x="0" y="0"/>
            <a:chExt cx="4121320" cy="1824648"/>
          </a:xfrm>
        </p:grpSpPr>
        <p:grpSp>
          <p:nvGrpSpPr>
            <p:cNvPr id="268" name="تجميع"/>
            <p:cNvGrpSpPr/>
            <p:nvPr/>
          </p:nvGrpSpPr>
          <p:grpSpPr>
            <a:xfrm>
              <a:off x="0" y="0"/>
              <a:ext cx="2625635" cy="1764540"/>
              <a:chOff x="0" y="0"/>
              <a:chExt cx="2625634" cy="1764539"/>
            </a:xfrm>
          </p:grpSpPr>
          <p:sp>
            <p:nvSpPr>
              <p:cNvPr id="264" name="="/>
              <p:cNvSpPr txBox="1"/>
              <p:nvPr/>
            </p:nvSpPr>
            <p:spPr>
              <a:xfrm>
                <a:off x="1291941" y="372807"/>
                <a:ext cx="1333694" cy="1016383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 defTabSz="2438400">
                  <a:lnSpc>
                    <a:spcPct val="150000"/>
                  </a:lnSpc>
                  <a:defRPr sz="7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65" name="١٨١"/>
              <p:cNvSpPr txBox="1"/>
              <p:nvPr/>
            </p:nvSpPr>
            <p:spPr>
              <a:xfrm>
                <a:off x="0" y="0"/>
                <a:ext cx="1871694" cy="1252978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١٨١</a:t>
                </a:r>
              </a:p>
            </p:txBody>
          </p:sp>
          <p:sp>
            <p:nvSpPr>
              <p:cNvPr id="266" name="٢٢٥"/>
              <p:cNvSpPr txBox="1"/>
              <p:nvPr/>
            </p:nvSpPr>
            <p:spPr>
              <a:xfrm>
                <a:off x="157230" y="741416"/>
                <a:ext cx="1544411" cy="1023124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٢٢٥</a:t>
                </a:r>
              </a:p>
            </p:txBody>
          </p:sp>
          <p:sp>
            <p:nvSpPr>
              <p:cNvPr id="267" name="خط"/>
              <p:cNvSpPr/>
              <p:nvPr/>
            </p:nvSpPr>
            <p:spPr>
              <a:xfrm>
                <a:off x="373419" y="962781"/>
                <a:ext cx="116094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72" name="تجميع"/>
            <p:cNvGrpSpPr/>
            <p:nvPr/>
          </p:nvGrpSpPr>
          <p:grpSpPr>
            <a:xfrm>
              <a:off x="2249626" y="0"/>
              <a:ext cx="1871695" cy="1824649"/>
              <a:chOff x="0" y="0"/>
              <a:chExt cx="1871693" cy="1824648"/>
            </a:xfrm>
          </p:grpSpPr>
          <p:sp>
            <p:nvSpPr>
              <p:cNvPr id="269" name="٣٦٢"/>
              <p:cNvSpPr txBox="1"/>
              <p:nvPr/>
            </p:nvSpPr>
            <p:spPr>
              <a:xfrm>
                <a:off x="0" y="0"/>
                <a:ext cx="1871694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٣٦٢</a:t>
                </a:r>
              </a:p>
            </p:txBody>
          </p:sp>
          <p:sp>
            <p:nvSpPr>
              <p:cNvPr id="270" name="٤٥٠"/>
              <p:cNvSpPr txBox="1"/>
              <p:nvPr/>
            </p:nvSpPr>
            <p:spPr>
              <a:xfrm>
                <a:off x="157230" y="766672"/>
                <a:ext cx="1544411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٤٥٠</a:t>
                </a:r>
              </a:p>
            </p:txBody>
          </p:sp>
          <p:sp>
            <p:nvSpPr>
              <p:cNvPr id="271" name="خط"/>
              <p:cNvSpPr/>
              <p:nvPr/>
            </p:nvSpPr>
            <p:spPr>
              <a:xfrm>
                <a:off x="373419" y="995578"/>
                <a:ext cx="1112033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283" name="تجميع"/>
          <p:cNvGrpSpPr/>
          <p:nvPr/>
        </p:nvGrpSpPr>
        <p:grpSpPr>
          <a:xfrm>
            <a:off x="11509054" y="9582381"/>
            <a:ext cx="4181430" cy="1824650"/>
            <a:chOff x="0" y="0"/>
            <a:chExt cx="4181429" cy="1824648"/>
          </a:xfrm>
        </p:grpSpPr>
        <p:grpSp>
          <p:nvGrpSpPr>
            <p:cNvPr id="278" name="تجميع"/>
            <p:cNvGrpSpPr/>
            <p:nvPr/>
          </p:nvGrpSpPr>
          <p:grpSpPr>
            <a:xfrm>
              <a:off x="0" y="0"/>
              <a:ext cx="2663930" cy="1824649"/>
              <a:chOff x="0" y="0"/>
              <a:chExt cx="2663929" cy="1824648"/>
            </a:xfrm>
          </p:grpSpPr>
          <p:sp>
            <p:nvSpPr>
              <p:cNvPr id="274" name="="/>
              <p:cNvSpPr txBox="1"/>
              <p:nvPr/>
            </p:nvSpPr>
            <p:spPr>
              <a:xfrm>
                <a:off x="1310783" y="385506"/>
                <a:ext cx="1353147" cy="105100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 defTabSz="2438400">
                  <a:lnSpc>
                    <a:spcPct val="150000"/>
                  </a:lnSpc>
                  <a:defRPr sz="7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75" name="١٣١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١٣١</a:t>
                </a:r>
              </a:p>
            </p:txBody>
          </p:sp>
          <p:sp>
            <p:nvSpPr>
              <p:cNvPr id="276" name="١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77" name="خط"/>
              <p:cNvSpPr/>
              <p:nvPr/>
            </p:nvSpPr>
            <p:spPr>
              <a:xfrm>
                <a:off x="378866" y="995578"/>
                <a:ext cx="1177873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82" name="تجميع"/>
            <p:cNvGrpSpPr/>
            <p:nvPr/>
          </p:nvGrpSpPr>
          <p:grpSpPr>
            <a:xfrm>
              <a:off x="2282437" y="0"/>
              <a:ext cx="1898993" cy="1824649"/>
              <a:chOff x="0" y="0"/>
              <a:chExt cx="1898991" cy="1824648"/>
            </a:xfrm>
          </p:grpSpPr>
          <p:sp>
            <p:nvSpPr>
              <p:cNvPr id="279" name="٥٢٤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٥٢٤</a:t>
                </a:r>
              </a:p>
            </p:txBody>
          </p:sp>
          <p:sp>
            <p:nvSpPr>
              <p:cNvPr id="280" name="٤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281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grpSp>
        <p:nvGrpSpPr>
          <p:cNvPr id="293" name="تجميع"/>
          <p:cNvGrpSpPr/>
          <p:nvPr/>
        </p:nvGrpSpPr>
        <p:grpSpPr>
          <a:xfrm>
            <a:off x="6725969" y="9582381"/>
            <a:ext cx="4181429" cy="1824650"/>
            <a:chOff x="0" y="0"/>
            <a:chExt cx="4181429" cy="1824648"/>
          </a:xfrm>
        </p:grpSpPr>
        <p:grpSp>
          <p:nvGrpSpPr>
            <p:cNvPr id="288" name="تجميع"/>
            <p:cNvGrpSpPr/>
            <p:nvPr/>
          </p:nvGrpSpPr>
          <p:grpSpPr>
            <a:xfrm>
              <a:off x="0" y="0"/>
              <a:ext cx="2663930" cy="1824649"/>
              <a:chOff x="0" y="0"/>
              <a:chExt cx="2663929" cy="1824648"/>
            </a:xfrm>
          </p:grpSpPr>
          <p:sp>
            <p:nvSpPr>
              <p:cNvPr id="284" name="="/>
              <p:cNvSpPr txBox="1"/>
              <p:nvPr/>
            </p:nvSpPr>
            <p:spPr>
              <a:xfrm>
                <a:off x="1310783" y="385506"/>
                <a:ext cx="1353147" cy="105100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ctr">
                <a:noAutofit/>
              </a:bodyPr>
              <a:lstStyle>
                <a:lvl1pPr algn="ctr" defTabSz="2438400">
                  <a:lnSpc>
                    <a:spcPct val="150000"/>
                  </a:lnSpc>
                  <a:defRPr sz="7300">
                    <a:solidFill>
                      <a:srgbClr val="0056D6"/>
                    </a:solidFill>
                    <a:latin typeface="29LTAzer"/>
                    <a:ea typeface="29LTAzer"/>
                    <a:cs typeface="29LTAzer"/>
                    <a:sym typeface="29LTAzer"/>
                  </a:defRPr>
                </a:lvl1pPr>
              </a:lstStyle>
              <a:p>
                <a:pPr rtl="0">
                  <a:defRPr b="1">
                    <a:latin typeface="Al Nile"/>
                    <a:ea typeface="Al Nile"/>
                    <a:cs typeface="Al Nile"/>
                    <a:sym typeface="Al Nile"/>
                  </a:defRPr>
                </a:pPr>
                <a:r>
                  <a:rPr b="0">
                    <a:latin typeface="29LTAzer"/>
                    <a:ea typeface="29LTAzer"/>
                    <a:cs typeface="29LTAzer"/>
                    <a:sym typeface="29LTAzer"/>
                  </a:rPr>
                  <a:t>=</a:t>
                </a:r>
              </a:p>
            </p:txBody>
          </p:sp>
          <p:sp>
            <p:nvSpPr>
              <p:cNvPr id="285" name="١٣١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١٣١</a:t>
                </a:r>
              </a:p>
            </p:txBody>
          </p:sp>
          <p:sp>
            <p:nvSpPr>
              <p:cNvPr id="286" name="١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287" name="خط"/>
              <p:cNvSpPr/>
              <p:nvPr/>
            </p:nvSpPr>
            <p:spPr>
              <a:xfrm>
                <a:off x="378866" y="995578"/>
                <a:ext cx="1177873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292" name="تجميع"/>
            <p:cNvGrpSpPr/>
            <p:nvPr/>
          </p:nvGrpSpPr>
          <p:grpSpPr>
            <a:xfrm>
              <a:off x="2282437" y="0"/>
              <a:ext cx="1898993" cy="1824649"/>
              <a:chOff x="0" y="0"/>
              <a:chExt cx="1898991" cy="1824648"/>
            </a:xfrm>
          </p:grpSpPr>
          <p:sp>
            <p:nvSpPr>
              <p:cNvPr id="289" name="٧٨٦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٧٨٦</a:t>
                </a:r>
              </a:p>
            </p:txBody>
          </p:sp>
          <p:sp>
            <p:nvSpPr>
              <p:cNvPr id="290" name="٦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٦</a:t>
                </a:r>
              </a:p>
            </p:txBody>
          </p:sp>
          <p:sp>
            <p:nvSpPr>
              <p:cNvPr id="291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294" name="،"/>
          <p:cNvSpPr txBox="1"/>
          <p:nvPr/>
        </p:nvSpPr>
        <p:spPr>
          <a:xfrm>
            <a:off x="10396101" y="1120681"/>
            <a:ext cx="1275824" cy="17510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sz="73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 b="1">
                <a:latin typeface="Al Nile"/>
                <a:ea typeface="Al Nile"/>
                <a:cs typeface="Al Nile"/>
                <a:sym typeface="Al Nile"/>
              </a:defRPr>
            </a:pPr>
            <a:r>
              <a:rPr b="0">
                <a:latin typeface="29LTAzer"/>
                <a:ea typeface="29LTAzer"/>
                <a:cs typeface="29LTAzer"/>
                <a:sym typeface="29LTAzer"/>
              </a:rPr>
              <a:t>،</a:t>
            </a:r>
          </a:p>
        </p:txBody>
      </p:sp>
      <p:sp>
        <p:nvSpPr>
          <p:cNvPr id="295" name="،"/>
          <p:cNvSpPr txBox="1"/>
          <p:nvPr/>
        </p:nvSpPr>
        <p:spPr>
          <a:xfrm>
            <a:off x="14734201" y="5831070"/>
            <a:ext cx="1275824" cy="17510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sz="73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 b="1">
                <a:latin typeface="Al Nile"/>
                <a:ea typeface="Al Nile"/>
                <a:cs typeface="Al Nile"/>
                <a:sym typeface="Al Nile"/>
              </a:defRPr>
            </a:pPr>
            <a:r>
              <a:rPr b="0">
                <a:latin typeface="29LTAzer"/>
                <a:ea typeface="29LTAzer"/>
                <a:cs typeface="29LTAzer"/>
                <a:sym typeface="29LTAzer"/>
              </a:rPr>
              <a:t>،</a:t>
            </a:r>
          </a:p>
        </p:txBody>
      </p:sp>
      <p:sp>
        <p:nvSpPr>
          <p:cNvPr id="296" name="متناسبة"/>
          <p:cNvSpPr txBox="1"/>
          <p:nvPr/>
        </p:nvSpPr>
        <p:spPr>
          <a:xfrm>
            <a:off x="3521470" y="9422617"/>
            <a:ext cx="3204499" cy="17510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sz="68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 b="1">
                <a:latin typeface="Al Nile"/>
                <a:ea typeface="Al Nile"/>
                <a:cs typeface="Al Nile"/>
                <a:sym typeface="Al Nile"/>
              </a:defRPr>
            </a:pPr>
            <a:r>
              <a:rPr b="0">
                <a:latin typeface="29LTAzer"/>
                <a:ea typeface="29LTAzer"/>
                <a:cs typeface="29LTAzer"/>
                <a:sym typeface="29LTAzer"/>
              </a:rPr>
              <a:t>متناسبة</a:t>
            </a:r>
          </a:p>
        </p:txBody>
      </p:sp>
      <p:sp>
        <p:nvSpPr>
          <p:cNvPr id="297" name="،"/>
          <p:cNvSpPr txBox="1"/>
          <p:nvPr/>
        </p:nvSpPr>
        <p:spPr>
          <a:xfrm>
            <a:off x="10396101" y="9492515"/>
            <a:ext cx="1275824" cy="17510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sz="7300">
                <a:solidFill>
                  <a:srgbClr val="0056D6"/>
                </a:solidFill>
                <a:latin typeface="29LTAzer"/>
                <a:ea typeface="29LTAzer"/>
                <a:cs typeface="29LTAzer"/>
                <a:sym typeface="29LTAzer"/>
              </a:defRPr>
            </a:lvl1pPr>
          </a:lstStyle>
          <a:p>
            <a:pPr rtl="0">
              <a:defRPr b="1">
                <a:latin typeface="Al Nile"/>
                <a:ea typeface="Al Nile"/>
                <a:cs typeface="Al Nile"/>
                <a:sym typeface="Al Nile"/>
              </a:defRPr>
            </a:pPr>
            <a:r>
              <a:rPr b="0">
                <a:latin typeface="29LTAzer"/>
                <a:ea typeface="29LTAzer"/>
                <a:cs typeface="29LTAzer"/>
                <a:sym typeface="29LTAzer"/>
              </a:rPr>
              <a:t>،</a:t>
            </a:r>
          </a:p>
        </p:txBody>
      </p:sp>
      <p:sp>
        <p:nvSpPr>
          <p:cNvPr id="298" name="غير متناسبة"/>
          <p:cNvSpPr txBox="1"/>
          <p:nvPr/>
        </p:nvSpPr>
        <p:spPr>
          <a:xfrm>
            <a:off x="6128048" y="6060281"/>
            <a:ext cx="4779351" cy="17510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/>
          <a:p>
            <a:pPr algn="ctr" defTabSz="2438400" rtl="0">
              <a:lnSpc>
                <a:spcPct val="150000"/>
              </a:lnSpc>
              <a:defRPr b="1" sz="68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pPr>
            <a:r>
              <a:t>غير </a:t>
            </a:r>
            <a:r>
              <a:rPr b="0">
                <a:latin typeface="29LTAzer"/>
                <a:ea typeface="29LTAzer"/>
                <a:cs typeface="29LTAzer"/>
                <a:sym typeface="29LTAzer"/>
              </a:rPr>
              <a:t>متناسبة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0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301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844319" y="11240193"/>
            <a:ext cx="1047606" cy="708421"/>
          </a:xfrm>
          <a:prstGeom prst="rect">
            <a:avLst/>
          </a:prstGeom>
          <a:ln w="12700">
            <a:miter lim="400000"/>
          </a:ln>
        </p:spPr>
      </p:pic>
      <p:pic>
        <p:nvPicPr>
          <p:cNvPr id="302" name="IMG_9204.png" descr="IMG_9204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4379802" y="-1"/>
            <a:ext cx="19166552" cy="958327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wipe dir="l"/>
      </p:transition>
    </mc:Choice>
    <mc:Fallback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304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05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07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12262" y="9232363"/>
            <a:ext cx="4271738" cy="427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308" name="IMG_9204.png" descr="IMG_9204.png"/>
          <p:cNvPicPr>
            <a:picLocks noChangeAspect="1"/>
          </p:cNvPicPr>
          <p:nvPr/>
        </p:nvPicPr>
        <p:blipFill>
          <a:blip r:embed="rId4">
            <a:extLst/>
          </a:blip>
          <a:srcRect l="7871" t="35808" r="1317" b="40567"/>
          <a:stretch>
            <a:fillRect/>
          </a:stretch>
        </p:blipFill>
        <p:spPr>
          <a:xfrm>
            <a:off x="3963971" y="1460737"/>
            <a:ext cx="18561591" cy="2414355"/>
          </a:xfrm>
          <a:prstGeom prst="rect">
            <a:avLst/>
          </a:prstGeom>
          <a:ln w="12700">
            <a:miter lim="400000"/>
          </a:ln>
        </p:spPr>
      </p:pic>
      <p:pic>
        <p:nvPicPr>
          <p:cNvPr id="309" name="IMG_9204.png" descr="IMG_9204.png"/>
          <p:cNvPicPr>
            <a:picLocks noChangeAspect="1"/>
          </p:cNvPicPr>
          <p:nvPr/>
        </p:nvPicPr>
        <p:blipFill>
          <a:blip r:embed="rId4">
            <a:extLst/>
          </a:blip>
          <a:srcRect l="6342" t="65686" r="2846" b="10689"/>
          <a:stretch>
            <a:fillRect/>
          </a:stretch>
        </p:blipFill>
        <p:spPr>
          <a:xfrm>
            <a:off x="3686683" y="6589724"/>
            <a:ext cx="18561591" cy="2414355"/>
          </a:xfrm>
          <a:prstGeom prst="rect">
            <a:avLst/>
          </a:prstGeom>
          <a:ln w="12700">
            <a:miter lim="400000"/>
          </a:ln>
        </p:spPr>
      </p:pic>
      <p:sp>
        <p:nvSpPr>
          <p:cNvPr id="310" name="س= ٨"/>
          <p:cNvSpPr txBox="1"/>
          <p:nvPr/>
        </p:nvSpPr>
        <p:spPr>
          <a:xfrm>
            <a:off x="16610790" y="3874928"/>
            <a:ext cx="4779351" cy="17510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b="1" sz="73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س= ٨</a:t>
            </a:r>
          </a:p>
        </p:txBody>
      </p:sp>
      <p:sp>
        <p:nvSpPr>
          <p:cNvPr id="311" name="م= ٤٠"/>
          <p:cNvSpPr txBox="1"/>
          <p:nvPr/>
        </p:nvSpPr>
        <p:spPr>
          <a:xfrm>
            <a:off x="5581587" y="3689362"/>
            <a:ext cx="4779351" cy="17510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b="1" sz="73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م= ٤٠</a:t>
            </a:r>
          </a:p>
        </p:txBody>
      </p:sp>
      <p:sp>
        <p:nvSpPr>
          <p:cNvPr id="312" name="أ= ٢٨"/>
          <p:cNvSpPr txBox="1"/>
          <p:nvPr/>
        </p:nvSpPr>
        <p:spPr>
          <a:xfrm>
            <a:off x="5581587" y="9232363"/>
            <a:ext cx="4779351" cy="17510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b="1" sz="73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أ= ٢٨</a:t>
            </a:r>
          </a:p>
        </p:txBody>
      </p:sp>
      <p:sp>
        <p:nvSpPr>
          <p:cNvPr id="313" name="ن= ٢"/>
          <p:cNvSpPr txBox="1"/>
          <p:nvPr/>
        </p:nvSpPr>
        <p:spPr>
          <a:xfrm>
            <a:off x="15782831" y="9232363"/>
            <a:ext cx="4779352" cy="175103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 anchor="ctr"/>
          <a:lstStyle>
            <a:lvl1pPr algn="ctr" defTabSz="2438400">
              <a:lnSpc>
                <a:spcPct val="150000"/>
              </a:lnSpc>
              <a:defRPr b="1" sz="7300">
                <a:solidFill>
                  <a:srgbClr val="0056D6"/>
                </a:solidFill>
              </a:defRPr>
            </a:lvl1pPr>
          </a:lstStyle>
          <a:p>
            <a:pPr rtl="0">
              <a:defRPr/>
            </a:pPr>
            <a:r>
              <a:t>ن= ٢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5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4695"/>
            <a:ext cx="8009409" cy="800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316" name="صورة 7" descr="صورة 7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871940" y="11456606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17" name="IMG_9205.png" descr="IMG_9205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4954538" y="432573"/>
            <a:ext cx="18276941" cy="751318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1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319" name="Freeform 6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20" name="Freeform 8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22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19466768" y="9678302"/>
            <a:ext cx="5058735" cy="4224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323" name="IMG_9205.png" descr="IMG_9205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763246" y="558226"/>
            <a:ext cx="12939275" cy="5319008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333" name="تجميع"/>
          <p:cNvGrpSpPr/>
          <p:nvPr/>
        </p:nvGrpSpPr>
        <p:grpSpPr>
          <a:xfrm>
            <a:off x="9560891" y="5064937"/>
            <a:ext cx="4238977" cy="1964349"/>
            <a:chOff x="0" y="0"/>
            <a:chExt cx="4238975" cy="1964348"/>
          </a:xfrm>
        </p:grpSpPr>
        <p:grpSp>
          <p:nvGrpSpPr>
            <p:cNvPr id="327" name="تجميع"/>
            <p:cNvGrpSpPr/>
            <p:nvPr/>
          </p:nvGrpSpPr>
          <p:grpSpPr>
            <a:xfrm>
              <a:off x="2339984" y="139700"/>
              <a:ext cx="1898992" cy="1824649"/>
              <a:chOff x="0" y="0"/>
              <a:chExt cx="1898991" cy="1824648"/>
            </a:xfrm>
          </p:grpSpPr>
          <p:sp>
            <p:nvSpPr>
              <p:cNvPr id="324" name="٧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٧</a:t>
                </a:r>
              </a:p>
            </p:txBody>
          </p:sp>
          <p:sp>
            <p:nvSpPr>
              <p:cNvPr id="325" name="٢٨"/>
              <p:cNvSpPr txBox="1"/>
              <p:nvPr/>
            </p:nvSpPr>
            <p:spPr>
              <a:xfrm>
                <a:off x="159523" y="7666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٢٨</a:t>
                </a:r>
              </a:p>
            </p:txBody>
          </p:sp>
          <p:sp>
            <p:nvSpPr>
              <p:cNvPr id="326" name="خط"/>
              <p:cNvSpPr/>
              <p:nvPr/>
            </p:nvSpPr>
            <p:spPr>
              <a:xfrm>
                <a:off x="378866" y="9955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  <p:grpSp>
          <p:nvGrpSpPr>
            <p:cNvPr id="332" name="تجميع"/>
            <p:cNvGrpSpPr/>
            <p:nvPr/>
          </p:nvGrpSpPr>
          <p:grpSpPr>
            <a:xfrm>
              <a:off x="-1" y="0"/>
              <a:ext cx="2780977" cy="1964349"/>
              <a:chOff x="0" y="0"/>
              <a:chExt cx="2780975" cy="1964348"/>
            </a:xfrm>
          </p:grpSpPr>
          <p:sp>
            <p:nvSpPr>
              <p:cNvPr id="328" name="١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329" name="٤"/>
              <p:cNvSpPr txBox="1"/>
              <p:nvPr/>
            </p:nvSpPr>
            <p:spPr>
              <a:xfrm>
                <a:off x="159523" y="9063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330" name="خط"/>
              <p:cNvSpPr/>
              <p:nvPr/>
            </p:nvSpPr>
            <p:spPr>
              <a:xfrm>
                <a:off x="378866" y="11352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1" name="="/>
              <p:cNvSpPr txBox="1"/>
              <p:nvPr/>
            </p:nvSpPr>
            <p:spPr>
              <a:xfrm>
                <a:off x="1507116" y="487448"/>
                <a:ext cx="1273860" cy="129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</p:grpSp>
      <p:grpSp>
        <p:nvGrpSpPr>
          <p:cNvPr id="343" name="تجميع"/>
          <p:cNvGrpSpPr/>
          <p:nvPr/>
        </p:nvGrpSpPr>
        <p:grpSpPr>
          <a:xfrm>
            <a:off x="9560891" y="7209039"/>
            <a:ext cx="4507494" cy="1964349"/>
            <a:chOff x="0" y="0"/>
            <a:chExt cx="4507492" cy="1964348"/>
          </a:xfrm>
        </p:grpSpPr>
        <p:grpSp>
          <p:nvGrpSpPr>
            <p:cNvPr id="338" name="تجميع"/>
            <p:cNvGrpSpPr/>
            <p:nvPr/>
          </p:nvGrpSpPr>
          <p:grpSpPr>
            <a:xfrm>
              <a:off x="-1" y="0"/>
              <a:ext cx="2780977" cy="1964349"/>
              <a:chOff x="0" y="0"/>
              <a:chExt cx="2780975" cy="1964348"/>
            </a:xfrm>
          </p:grpSpPr>
          <p:sp>
            <p:nvSpPr>
              <p:cNvPr id="334" name="س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س</a:t>
                </a:r>
              </a:p>
            </p:txBody>
          </p:sp>
          <p:sp>
            <p:nvSpPr>
              <p:cNvPr id="335" name="٤٠٠"/>
              <p:cNvSpPr txBox="1"/>
              <p:nvPr/>
            </p:nvSpPr>
            <p:spPr>
              <a:xfrm>
                <a:off x="159523" y="9063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٤٠٠</a:t>
                </a:r>
              </a:p>
            </p:txBody>
          </p:sp>
          <p:sp>
            <p:nvSpPr>
              <p:cNvPr id="336" name="خط"/>
              <p:cNvSpPr/>
              <p:nvPr/>
            </p:nvSpPr>
            <p:spPr>
              <a:xfrm>
                <a:off x="378866" y="11352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  <p:sp>
            <p:nvSpPr>
              <p:cNvPr id="337" name="="/>
              <p:cNvSpPr txBox="1"/>
              <p:nvPr/>
            </p:nvSpPr>
            <p:spPr>
              <a:xfrm>
                <a:off x="1507116" y="487448"/>
                <a:ext cx="1273860" cy="1295662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=</a:t>
                </a:r>
              </a:p>
            </p:txBody>
          </p:sp>
        </p:grpSp>
        <p:grpSp>
          <p:nvGrpSpPr>
            <p:cNvPr id="342" name="تجميع"/>
            <p:cNvGrpSpPr/>
            <p:nvPr/>
          </p:nvGrpSpPr>
          <p:grpSpPr>
            <a:xfrm>
              <a:off x="2608501" y="0"/>
              <a:ext cx="1898992" cy="1964349"/>
              <a:chOff x="0" y="0"/>
              <a:chExt cx="1898991" cy="1964348"/>
            </a:xfrm>
          </p:grpSpPr>
          <p:sp>
            <p:nvSpPr>
              <p:cNvPr id="339" name="١"/>
              <p:cNvSpPr txBox="1"/>
              <p:nvPr/>
            </p:nvSpPr>
            <p:spPr>
              <a:xfrm>
                <a:off x="0" y="0"/>
                <a:ext cx="1898992" cy="1295661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١</a:t>
                </a:r>
              </a:p>
            </p:txBody>
          </p:sp>
          <p:sp>
            <p:nvSpPr>
              <p:cNvPr id="340" name="٤"/>
              <p:cNvSpPr txBox="1"/>
              <p:nvPr/>
            </p:nvSpPr>
            <p:spPr>
              <a:xfrm>
                <a:off x="159523" y="906372"/>
                <a:ext cx="1566937" cy="1057977"/>
              </a:xfrm>
              <a:prstGeom prst="rect">
                <a:avLst/>
              </a:prstGeom>
              <a:noFill/>
              <a:ln w="254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121919" tIns="121919" rIns="121919" bIns="121919" numCol="1" anchor="t">
                <a:noAutofit/>
              </a:bodyPr>
              <a:lstStyle>
                <a:lvl1pPr algn="ctr" defTabSz="2438400">
                  <a:lnSpc>
                    <a:spcPct val="150000"/>
                  </a:lnSpc>
                  <a:defRPr b="1" sz="6500">
                    <a:solidFill>
                      <a:srgbClr val="0056D6"/>
                    </a:solidFill>
                    <a:latin typeface="Al Nile"/>
                    <a:ea typeface="Al Nile"/>
                    <a:cs typeface="Al Nile"/>
                    <a:sym typeface="Al Nile"/>
                  </a:defRPr>
                </a:lvl1pPr>
              </a:lstStyle>
              <a:p>
                <a:pPr rtl="0">
                  <a:defRPr/>
                </a:pPr>
                <a:r>
                  <a:t>٤</a:t>
                </a:r>
              </a:p>
            </p:txBody>
          </p:sp>
          <p:sp>
            <p:nvSpPr>
              <p:cNvPr id="341" name="خط"/>
              <p:cNvSpPr/>
              <p:nvPr/>
            </p:nvSpPr>
            <p:spPr>
              <a:xfrm>
                <a:off x="378866" y="1135278"/>
                <a:ext cx="1128251" cy="1"/>
              </a:xfrm>
              <a:prstGeom prst="line">
                <a:avLst/>
              </a:prstGeom>
              <a:noFill/>
              <a:ln w="63500" cap="flat">
                <a:solidFill>
                  <a:srgbClr val="0056D6"/>
                </a:solidFill>
                <a:prstDash val="solid"/>
                <a:round/>
              </a:ln>
              <a:effectLst/>
            </p:spPr>
            <p:txBody>
              <a:bodyPr wrap="square" lIns="121919" tIns="121919" rIns="121919" bIns="121919" numCol="1" anchor="t">
                <a:noAutofit/>
              </a:bodyPr>
              <a:lstStyle/>
              <a:p>
                <a:pPr defTabSz="2438400" rtl="0">
                  <a:defRPr sz="3600">
                    <a:latin typeface="Arial"/>
                    <a:ea typeface="Arial"/>
                    <a:cs typeface="Arial"/>
                    <a:sym typeface="Arial"/>
                  </a:defRPr>
                </a:pPr>
              </a:p>
            </p:txBody>
          </p:sp>
        </p:grpSp>
      </p:grpSp>
      <p:sp>
        <p:nvSpPr>
          <p:cNvPr id="344" name="س = ١٠٠"/>
          <p:cNvSpPr txBox="1"/>
          <p:nvPr/>
        </p:nvSpPr>
        <p:spPr>
          <a:xfrm>
            <a:off x="9298273" y="9678302"/>
            <a:ext cx="4207173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س = ١٠٠</a:t>
            </a:r>
          </a:p>
        </p:txBody>
      </p:sp>
      <p:sp>
        <p:nvSpPr>
          <p:cNvPr id="345" name="عدد الطلاب = ١٠٠ طالب"/>
          <p:cNvSpPr txBox="1"/>
          <p:nvPr/>
        </p:nvSpPr>
        <p:spPr>
          <a:xfrm>
            <a:off x="7410855" y="10973962"/>
            <a:ext cx="7982009" cy="1295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عدد الطلاب = ١٠٠ طالب 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7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348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621547" y="11456606"/>
            <a:ext cx="1193801" cy="807282"/>
          </a:xfrm>
          <a:prstGeom prst="rect">
            <a:avLst/>
          </a:prstGeom>
          <a:ln w="12700">
            <a:miter lim="400000"/>
          </a:ln>
        </p:spPr>
      </p:pic>
      <p:pic>
        <p:nvPicPr>
          <p:cNvPr id="349" name="IMG_9207.png" descr="IMG_92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6098814" y="607504"/>
            <a:ext cx="16922675" cy="883975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3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351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352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354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355" name="IMG_9207.png" descr="IMG_9207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5954552" y="551675"/>
            <a:ext cx="14927061" cy="7797319"/>
          </a:xfrm>
          <a:prstGeom prst="rect">
            <a:avLst/>
          </a:prstGeom>
          <a:ln w="12700">
            <a:miter lim="400000"/>
          </a:ln>
        </p:spPr>
      </p:pic>
      <p:sp>
        <p:nvSpPr>
          <p:cNvPr id="356" name="٥"/>
          <p:cNvSpPr txBox="1"/>
          <p:nvPr/>
        </p:nvSpPr>
        <p:spPr>
          <a:xfrm>
            <a:off x="10747932" y="5771804"/>
            <a:ext cx="1658557" cy="1295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٥</a:t>
            </a:r>
          </a:p>
        </p:txBody>
      </p:sp>
      <p:sp>
        <p:nvSpPr>
          <p:cNvPr id="357" name="٢"/>
          <p:cNvSpPr txBox="1"/>
          <p:nvPr/>
        </p:nvSpPr>
        <p:spPr>
          <a:xfrm>
            <a:off x="10747932" y="6730750"/>
            <a:ext cx="1658557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٢</a:t>
            </a:r>
          </a:p>
        </p:txBody>
      </p:sp>
      <p:sp>
        <p:nvSpPr>
          <p:cNvPr id="358" name="٣٠"/>
          <p:cNvSpPr txBox="1"/>
          <p:nvPr/>
        </p:nvSpPr>
        <p:spPr>
          <a:xfrm>
            <a:off x="8883387" y="6730750"/>
            <a:ext cx="1658557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٣٠</a:t>
            </a:r>
          </a:p>
        </p:txBody>
      </p:sp>
      <p:sp>
        <p:nvSpPr>
          <p:cNvPr id="359" name="بما أنه لايوجد عدد صحيح يضرب بـ ١٠ لينتج ٧٥ ← نقسم الكميتين على ٢ ثمن نضرب الناتجين بـ ١٥ كما في الجدول"/>
          <p:cNvSpPr txBox="1"/>
          <p:nvPr/>
        </p:nvSpPr>
        <p:spPr>
          <a:xfrm>
            <a:off x="2679500" y="8477576"/>
            <a:ext cx="19453976" cy="62220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>
              <a:defRPr b="1" sz="39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بما أنه لايوجد عدد صحيح يضرب بـ ١٠ لينتج ٧٥ ← نقسم الكميتين على ٢ ثمن نضرب الناتجين بـ ١٥ كما في الجدول</a:t>
            </a:r>
          </a:p>
        </p:txBody>
      </p:sp>
      <p:sp>
        <p:nvSpPr>
          <p:cNvPr id="360" name="عدد الثياب التي سيعملها الخياط من ٦٥ م من القماش هي ٣٠  ثوباً."/>
          <p:cNvSpPr txBox="1"/>
          <p:nvPr/>
        </p:nvSpPr>
        <p:spPr>
          <a:xfrm>
            <a:off x="6541926" y="9802663"/>
            <a:ext cx="11300148" cy="62220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60957" tIns="60957" rIns="60957" bIns="60957">
            <a:spAutoFit/>
          </a:bodyPr>
          <a:lstStyle>
            <a:lvl1pPr>
              <a:defRPr b="1" sz="3900">
                <a:solidFill>
                  <a:srgbClr val="0061FE"/>
                </a:solidFill>
              </a:defRPr>
            </a:lvl1pPr>
          </a:lstStyle>
          <a:p>
            <a:pPr rtl="0">
              <a:defRPr/>
            </a:pPr>
            <a:r>
              <a:t>عدد الثياب التي سيعملها الخياط من ٦٥ م من القماش هي ٣٠  ثوباً.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IMG_3559.png" descr="IMG_3559.png"/>
          <p:cNvPicPr>
            <a:picLocks noChangeAspect="1"/>
          </p:cNvPicPr>
          <p:nvPr/>
        </p:nvPicPr>
        <p:blipFill>
          <a:blip r:embed="rId2">
            <a:extLst/>
          </a:blip>
          <a:srcRect l="0" t="16214" r="3715" b="16214"/>
          <a:stretch>
            <a:fillRect/>
          </a:stretch>
        </p:blipFill>
        <p:spPr>
          <a:xfrm>
            <a:off x="-1" y="7583522"/>
            <a:ext cx="7690334" cy="5396927"/>
          </a:xfrm>
          <a:prstGeom prst="rect">
            <a:avLst/>
          </a:prstGeom>
          <a:ln w="12700">
            <a:miter lim="400000"/>
          </a:ln>
        </p:spPr>
      </p:pic>
      <p:pic>
        <p:nvPicPr>
          <p:cNvPr id="112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52269" y="11456263"/>
            <a:ext cx="1194135" cy="807508"/>
          </a:xfrm>
          <a:prstGeom prst="rect">
            <a:avLst/>
          </a:prstGeom>
          <a:ln w="12700">
            <a:miter lim="400000"/>
          </a:ln>
        </p:spPr>
      </p:pic>
      <p:pic>
        <p:nvPicPr>
          <p:cNvPr id="113" name="IMG_9200.png" descr="IMG_9200.pn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9677334" y="775496"/>
            <a:ext cx="13721074" cy="989336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CAA9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7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806490" y="11618002"/>
            <a:ext cx="1961851" cy="839145"/>
            <a:chOff x="-2" y="-2"/>
            <a:chExt cx="1961849" cy="839144"/>
          </a:xfrm>
        </p:grpSpPr>
        <p:sp>
          <p:nvSpPr>
            <p:cNvPr id="115" name="Freeform 9"/>
            <p:cNvSpPr/>
            <p:nvPr/>
          </p:nvSpPr>
          <p:spPr>
            <a:xfrm>
              <a:off x="-3" y="-3"/>
              <a:ext cx="1961851" cy="839145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16" name="Freeform 11"/>
            <p:cNvSpPr/>
            <p:nvPr/>
          </p:nvSpPr>
          <p:spPr>
            <a:xfrm>
              <a:off x="593441" y="284804"/>
              <a:ext cx="753027" cy="269444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18" name="IMG_3565.png" descr="IMG_3565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112262" y="9232363"/>
            <a:ext cx="4271738" cy="4271740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IMG_9200.png" descr="IMG_9200.png"/>
          <p:cNvPicPr>
            <a:picLocks noChangeAspect="1"/>
          </p:cNvPicPr>
          <p:nvPr/>
        </p:nvPicPr>
        <p:blipFill>
          <a:blip r:embed="rId4">
            <a:extLst/>
          </a:blip>
          <a:srcRect l="19275" t="30742" r="5607" b="53101"/>
          <a:stretch>
            <a:fillRect/>
          </a:stretch>
        </p:blipFill>
        <p:spPr>
          <a:xfrm>
            <a:off x="10615032" y="1279590"/>
            <a:ext cx="10306891" cy="15983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IMG_9200.png" descr="IMG_9200.png"/>
          <p:cNvPicPr>
            <a:picLocks noChangeAspect="1"/>
          </p:cNvPicPr>
          <p:nvPr/>
        </p:nvPicPr>
        <p:blipFill>
          <a:blip r:embed="rId4">
            <a:extLst/>
          </a:blip>
          <a:srcRect l="4030" t="56503" r="6833" b="29041"/>
          <a:stretch>
            <a:fillRect/>
          </a:stretch>
        </p:blipFill>
        <p:spPr>
          <a:xfrm>
            <a:off x="8691379" y="4868798"/>
            <a:ext cx="12230374" cy="14300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IMG_9200.png" descr="IMG_9200.png"/>
          <p:cNvPicPr>
            <a:picLocks noChangeAspect="1"/>
          </p:cNvPicPr>
          <p:nvPr/>
        </p:nvPicPr>
        <p:blipFill>
          <a:blip r:embed="rId4">
            <a:extLst/>
          </a:blip>
          <a:srcRect l="5432" t="81292" r="5432" b="4252"/>
          <a:stretch>
            <a:fillRect/>
          </a:stretch>
        </p:blipFill>
        <p:spPr>
          <a:xfrm>
            <a:off x="8890572" y="8187120"/>
            <a:ext cx="12230374" cy="1430037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25" name="تجميع"/>
          <p:cNvGrpSpPr/>
          <p:nvPr/>
        </p:nvGrpSpPr>
        <p:grpSpPr>
          <a:xfrm>
            <a:off x="8928818" y="1179074"/>
            <a:ext cx="1898993" cy="1824650"/>
            <a:chOff x="0" y="0"/>
            <a:chExt cx="1898991" cy="1824648"/>
          </a:xfrm>
        </p:grpSpPr>
        <p:sp>
          <p:nvSpPr>
            <p:cNvPr id="122" name="١٢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١٢</a:t>
              </a:r>
            </a:p>
          </p:txBody>
        </p:sp>
        <p:sp>
          <p:nvSpPr>
            <p:cNvPr id="123" name="٢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٢٠</a:t>
              </a:r>
            </a:p>
          </p:txBody>
        </p:sp>
        <p:sp>
          <p:nvSpPr>
            <p:cNvPr id="124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30" name="تجميع"/>
          <p:cNvGrpSpPr/>
          <p:nvPr/>
        </p:nvGrpSpPr>
        <p:grpSpPr>
          <a:xfrm>
            <a:off x="6555289" y="1153674"/>
            <a:ext cx="3131996" cy="1824650"/>
            <a:chOff x="0" y="0"/>
            <a:chExt cx="3131994" cy="1824648"/>
          </a:xfrm>
        </p:grpSpPr>
        <p:sp>
          <p:nvSpPr>
            <p:cNvPr id="126" name="٣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27" name="٥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٥</a:t>
              </a:r>
            </a:p>
          </p:txBody>
        </p:sp>
        <p:sp>
          <p:nvSpPr>
            <p:cNvPr id="128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29" name="="/>
            <p:cNvSpPr txBox="1"/>
            <p:nvPr/>
          </p:nvSpPr>
          <p:spPr>
            <a:xfrm>
              <a:off x="1233002" y="347748"/>
              <a:ext cx="189899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134" name="تجميع"/>
          <p:cNvGrpSpPr/>
          <p:nvPr/>
        </p:nvGrpSpPr>
        <p:grpSpPr>
          <a:xfrm>
            <a:off x="7029656" y="4684144"/>
            <a:ext cx="1898993" cy="1824650"/>
            <a:chOff x="0" y="0"/>
            <a:chExt cx="1898991" cy="1824648"/>
          </a:xfrm>
        </p:grpSpPr>
        <p:sp>
          <p:nvSpPr>
            <p:cNvPr id="131" name="٢٤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٢٤</a:t>
              </a:r>
            </a:p>
          </p:txBody>
        </p:sp>
        <p:sp>
          <p:nvSpPr>
            <p:cNvPr id="132" name="١٤٤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١٤٤</a:t>
              </a:r>
            </a:p>
          </p:txBody>
        </p:sp>
        <p:sp>
          <p:nvSpPr>
            <p:cNvPr id="133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39" name="تجميع"/>
          <p:cNvGrpSpPr/>
          <p:nvPr/>
        </p:nvGrpSpPr>
        <p:grpSpPr>
          <a:xfrm>
            <a:off x="4656127" y="4658744"/>
            <a:ext cx="3131996" cy="1824650"/>
            <a:chOff x="0" y="0"/>
            <a:chExt cx="3131994" cy="1824648"/>
          </a:xfrm>
        </p:grpSpPr>
        <p:sp>
          <p:nvSpPr>
            <p:cNvPr id="135" name="١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36" name="٦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٦</a:t>
              </a:r>
            </a:p>
          </p:txBody>
        </p:sp>
        <p:sp>
          <p:nvSpPr>
            <p:cNvPr id="137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38" name="="/>
            <p:cNvSpPr txBox="1"/>
            <p:nvPr/>
          </p:nvSpPr>
          <p:spPr>
            <a:xfrm>
              <a:off x="1233002" y="347748"/>
              <a:ext cx="1898993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143" name="تجميع"/>
          <p:cNvGrpSpPr/>
          <p:nvPr/>
        </p:nvGrpSpPr>
        <p:grpSpPr>
          <a:xfrm>
            <a:off x="8595653" y="8002465"/>
            <a:ext cx="1898993" cy="1824650"/>
            <a:chOff x="0" y="0"/>
            <a:chExt cx="1898991" cy="1824648"/>
          </a:xfrm>
        </p:grpSpPr>
        <p:sp>
          <p:nvSpPr>
            <p:cNvPr id="140" name="٦٥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٦٥</a:t>
              </a:r>
            </a:p>
          </p:txBody>
        </p:sp>
        <p:sp>
          <p:nvSpPr>
            <p:cNvPr id="141" name="٢٥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٢٥٠</a:t>
              </a:r>
            </a:p>
          </p:txBody>
        </p:sp>
        <p:sp>
          <p:nvSpPr>
            <p:cNvPr id="142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48" name="تجميع"/>
          <p:cNvGrpSpPr/>
          <p:nvPr/>
        </p:nvGrpSpPr>
        <p:grpSpPr>
          <a:xfrm>
            <a:off x="6222125" y="7977065"/>
            <a:ext cx="2780977" cy="1824650"/>
            <a:chOff x="0" y="0"/>
            <a:chExt cx="2780975" cy="1824648"/>
          </a:xfrm>
        </p:grpSpPr>
        <p:sp>
          <p:nvSpPr>
            <p:cNvPr id="144" name="١٣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١٣</a:t>
              </a:r>
            </a:p>
          </p:txBody>
        </p:sp>
        <p:sp>
          <p:nvSpPr>
            <p:cNvPr id="145" name="٥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٥٠</a:t>
              </a:r>
            </a:p>
          </p:txBody>
        </p:sp>
        <p:sp>
          <p:nvSpPr>
            <p:cNvPr id="146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47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IMG_3561.png" descr="IMG_356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0" y="5494695"/>
            <a:ext cx="8009409" cy="800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1" name="صورة 7" descr="صورة 7">
            <a:hlinkClick r:id="rId3" invalidUrl="" action="ppaction://hlinksldjump" tgtFrame="" tooltip="" history="1" highlightClick="0" endSnd="0"/>
          </p:cNvPr>
          <p:cNvPicPr>
            <a:picLocks noChangeAspect="1"/>
          </p:cNvPicPr>
          <p:nvPr/>
        </p:nvPicPr>
        <p:blipFill>
          <a:blip r:embed="rId4">
            <a:extLst/>
          </a:blip>
          <a:srcRect l="17519" t="24753" r="19675" b="18517"/>
          <a:stretch>
            <a:fillRect/>
          </a:stretch>
        </p:blipFill>
        <p:spPr>
          <a:xfrm flipH="1" rot="16200000">
            <a:off x="21936562" y="2848553"/>
            <a:ext cx="1091663" cy="73821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IMG_9201.png" descr="IMG_9201.png"/>
          <p:cNvPicPr>
            <a:picLocks noChangeAspect="1"/>
          </p:cNvPicPr>
          <p:nvPr/>
        </p:nvPicPr>
        <p:blipFill>
          <a:blip r:embed="rId5">
            <a:extLst/>
          </a:blip>
          <a:srcRect l="0" t="0" r="4110" b="53764"/>
          <a:stretch>
            <a:fillRect/>
          </a:stretch>
        </p:blipFill>
        <p:spPr>
          <a:xfrm>
            <a:off x="8264255" y="729777"/>
            <a:ext cx="14967090" cy="512378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96C6D1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6" name="Group 4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54" name="Freeform 6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55" name="Freeform 8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57" name="IMG_3566.png" descr="IMG_3566.png"/>
          <p:cNvPicPr>
            <a:picLocks noChangeAspect="1"/>
          </p:cNvPicPr>
          <p:nvPr/>
        </p:nvPicPr>
        <p:blipFill>
          <a:blip r:embed="rId3">
            <a:extLst/>
          </a:blip>
          <a:srcRect l="0" t="16483" r="0" b="0"/>
          <a:stretch>
            <a:fillRect/>
          </a:stretch>
        </p:blipFill>
        <p:spPr>
          <a:xfrm>
            <a:off x="19466768" y="9678302"/>
            <a:ext cx="5058735" cy="4224899"/>
          </a:xfrm>
          <a:prstGeom prst="rect">
            <a:avLst/>
          </a:prstGeom>
          <a:ln w="12700">
            <a:miter lim="400000"/>
          </a:ln>
        </p:spPr>
      </p:pic>
      <p:pic>
        <p:nvPicPr>
          <p:cNvPr id="158" name="IMG_9201.png" descr="IMG_9201.png"/>
          <p:cNvPicPr>
            <a:picLocks noChangeAspect="1"/>
          </p:cNvPicPr>
          <p:nvPr/>
        </p:nvPicPr>
        <p:blipFill>
          <a:blip r:embed="rId4">
            <a:extLst/>
          </a:blip>
          <a:srcRect l="0" t="0" r="4110" b="53764"/>
          <a:stretch>
            <a:fillRect/>
          </a:stretch>
        </p:blipFill>
        <p:spPr>
          <a:xfrm>
            <a:off x="9610693" y="939667"/>
            <a:ext cx="13065654" cy="4472850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62" name="تجميع"/>
          <p:cNvGrpSpPr/>
          <p:nvPr/>
        </p:nvGrpSpPr>
        <p:grpSpPr>
          <a:xfrm>
            <a:off x="15638988" y="6426546"/>
            <a:ext cx="1898992" cy="1824649"/>
            <a:chOff x="0" y="0"/>
            <a:chExt cx="1898991" cy="1824648"/>
          </a:xfrm>
        </p:grpSpPr>
        <p:sp>
          <p:nvSpPr>
            <p:cNvPr id="159" name="٢١٢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٢١٢</a:t>
              </a:r>
            </a:p>
          </p:txBody>
        </p:sp>
        <p:sp>
          <p:nvSpPr>
            <p:cNvPr id="160" name="٦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٦٠</a:t>
              </a:r>
            </a:p>
          </p:txBody>
        </p:sp>
        <p:sp>
          <p:nvSpPr>
            <p:cNvPr id="161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sp>
        <p:nvSpPr>
          <p:cNvPr id="163" name="١ د= ٦٠ ث"/>
          <p:cNvSpPr txBox="1"/>
          <p:nvPr/>
        </p:nvSpPr>
        <p:spPr>
          <a:xfrm>
            <a:off x="7054434" y="3914663"/>
            <a:ext cx="3618106" cy="1295662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١ د= ٦٠ ث</a:t>
            </a:r>
          </a:p>
        </p:txBody>
      </p:sp>
      <p:sp>
        <p:nvSpPr>
          <p:cNvPr id="164" name="= ٣٫٥ كلمة في الثانية تقريباً"/>
          <p:cNvSpPr txBox="1"/>
          <p:nvPr/>
        </p:nvSpPr>
        <p:spPr>
          <a:xfrm>
            <a:off x="8238354" y="6691040"/>
            <a:ext cx="7657421" cy="1295661"/>
          </a:xfrm>
          <a:prstGeom prst="rect">
            <a:avLst/>
          </a:prstGeom>
          <a:ln w="254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121919" tIns="121919" rIns="121919" bIns="121919"/>
          <a:lstStyle>
            <a:lvl1pPr algn="ctr" defTabSz="2438400">
              <a:lnSpc>
                <a:spcPct val="150000"/>
              </a:lnSpc>
              <a:defRPr b="1" sz="6500">
                <a:solidFill>
                  <a:srgbClr val="0056D6"/>
                </a:solidFill>
                <a:latin typeface="Al Nile"/>
                <a:ea typeface="Al Nile"/>
                <a:cs typeface="Al Nile"/>
                <a:sym typeface="Al Nile"/>
              </a:defRPr>
            </a:lvl1pPr>
          </a:lstStyle>
          <a:p>
            <a:pPr rtl="0">
              <a:defRPr/>
            </a:pPr>
            <a:r>
              <a:t>= ٣٫٥ كلمة في الثانية تقريباً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6" name="IMG_3565.png" descr="IMG_3565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37020" y="5914016"/>
            <a:ext cx="7066482" cy="7066478"/>
          </a:xfrm>
          <a:prstGeom prst="rect">
            <a:avLst/>
          </a:prstGeom>
          <a:ln w="12700">
            <a:miter lim="400000"/>
          </a:ln>
        </p:spPr>
      </p:pic>
      <p:pic>
        <p:nvPicPr>
          <p:cNvPr id="167" name="صورة 7" descr="صورة 7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5" b="18517"/>
          <a:stretch>
            <a:fillRect/>
          </a:stretch>
        </p:blipFill>
        <p:spPr>
          <a:xfrm flipH="1" rot="16200000">
            <a:off x="21865995" y="11277170"/>
            <a:ext cx="1061337" cy="717706"/>
          </a:xfrm>
          <a:prstGeom prst="rect">
            <a:avLst/>
          </a:prstGeom>
          <a:ln w="12700">
            <a:miter lim="400000"/>
          </a:ln>
        </p:spPr>
      </p:pic>
      <p:pic>
        <p:nvPicPr>
          <p:cNvPr id="168" name="IMG_9201.png" descr="IMG_9201.png"/>
          <p:cNvPicPr>
            <a:picLocks noChangeAspect="1"/>
          </p:cNvPicPr>
          <p:nvPr/>
        </p:nvPicPr>
        <p:blipFill>
          <a:blip r:embed="rId4">
            <a:extLst/>
          </a:blip>
          <a:srcRect l="24723" t="46430" r="4187" b="0"/>
          <a:stretch>
            <a:fillRect/>
          </a:stretch>
        </p:blipFill>
        <p:spPr>
          <a:xfrm>
            <a:off x="11659133" y="415466"/>
            <a:ext cx="11096079" cy="59364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F4CA9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2" name="Group 7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215876" y="11441735"/>
            <a:ext cx="1955801" cy="836558"/>
            <a:chOff x="-2" y="-2"/>
            <a:chExt cx="1955800" cy="836556"/>
          </a:xfrm>
        </p:grpSpPr>
        <p:sp>
          <p:nvSpPr>
            <p:cNvPr id="170" name="Freeform 9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3878D3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171" name="Freeform 11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173" name="IMG_3564.png" descr="IMG_3564.png"/>
          <p:cNvPicPr>
            <a:picLocks noChangeAspect="1"/>
          </p:cNvPicPr>
          <p:nvPr/>
        </p:nvPicPr>
        <p:blipFill>
          <a:blip r:embed="rId3">
            <a:extLst/>
          </a:blip>
          <a:srcRect l="0" t="15938" r="0" b="0"/>
          <a:stretch>
            <a:fillRect/>
          </a:stretch>
        </p:blipFill>
        <p:spPr>
          <a:xfrm>
            <a:off x="19055892" y="9099776"/>
            <a:ext cx="5572161" cy="4683960"/>
          </a:xfrm>
          <a:prstGeom prst="rect">
            <a:avLst/>
          </a:prstGeom>
          <a:ln w="12700">
            <a:miter lim="400000"/>
          </a:ln>
        </p:spPr>
      </p:pic>
      <p:pic>
        <p:nvPicPr>
          <p:cNvPr id="174" name="IMG_9201.png" descr="IMG_9201.png"/>
          <p:cNvPicPr>
            <a:picLocks noChangeAspect="1"/>
          </p:cNvPicPr>
          <p:nvPr/>
        </p:nvPicPr>
        <p:blipFill>
          <a:blip r:embed="rId4">
            <a:extLst/>
          </a:blip>
          <a:srcRect l="40820" t="66065" r="4187" b="19375"/>
          <a:stretch>
            <a:fillRect/>
          </a:stretch>
        </p:blipFill>
        <p:spPr>
          <a:xfrm>
            <a:off x="12192000" y="1272050"/>
            <a:ext cx="8583529" cy="1613424"/>
          </a:xfrm>
          <a:prstGeom prst="rect">
            <a:avLst/>
          </a:prstGeom>
          <a:ln w="12700">
            <a:miter lim="400000"/>
          </a:ln>
        </p:spPr>
      </p:pic>
      <p:pic>
        <p:nvPicPr>
          <p:cNvPr id="175" name="IMG_9201.png" descr="IMG_9201.png"/>
          <p:cNvPicPr>
            <a:picLocks noChangeAspect="1"/>
          </p:cNvPicPr>
          <p:nvPr/>
        </p:nvPicPr>
        <p:blipFill>
          <a:blip r:embed="rId4">
            <a:extLst/>
          </a:blip>
          <a:srcRect l="32502" t="84293" r="4803" b="1147"/>
          <a:stretch>
            <a:fillRect/>
          </a:stretch>
        </p:blipFill>
        <p:spPr>
          <a:xfrm>
            <a:off x="10989823" y="5117453"/>
            <a:ext cx="9785706" cy="1613424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79" name="تجميع"/>
          <p:cNvGrpSpPr/>
          <p:nvPr/>
        </p:nvGrpSpPr>
        <p:grpSpPr>
          <a:xfrm>
            <a:off x="10293008" y="1179074"/>
            <a:ext cx="1898992" cy="1824650"/>
            <a:chOff x="0" y="0"/>
            <a:chExt cx="1898991" cy="1824648"/>
          </a:xfrm>
        </p:grpSpPr>
        <p:sp>
          <p:nvSpPr>
            <p:cNvPr id="176" name="٣٦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٣٦</a:t>
              </a:r>
            </a:p>
          </p:txBody>
        </p:sp>
        <p:sp>
          <p:nvSpPr>
            <p:cNvPr id="177" name="١٢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١٢</a:t>
              </a:r>
            </a:p>
          </p:txBody>
        </p:sp>
        <p:sp>
          <p:nvSpPr>
            <p:cNvPr id="178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84" name="تجميع"/>
          <p:cNvGrpSpPr/>
          <p:nvPr/>
        </p:nvGrpSpPr>
        <p:grpSpPr>
          <a:xfrm>
            <a:off x="7919480" y="1153674"/>
            <a:ext cx="2780977" cy="1824650"/>
            <a:chOff x="0" y="0"/>
            <a:chExt cx="2780975" cy="1824648"/>
          </a:xfrm>
        </p:grpSpPr>
        <p:sp>
          <p:nvSpPr>
            <p:cNvPr id="180" name="٣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٣</a:t>
              </a:r>
            </a:p>
          </p:txBody>
        </p:sp>
        <p:sp>
          <p:nvSpPr>
            <p:cNvPr id="181" name="١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82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83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  <p:grpSp>
        <p:nvGrpSpPr>
          <p:cNvPr id="188" name="تجميع"/>
          <p:cNvGrpSpPr/>
          <p:nvPr/>
        </p:nvGrpSpPr>
        <p:grpSpPr>
          <a:xfrm>
            <a:off x="9090831" y="5142853"/>
            <a:ext cx="1898992" cy="1824650"/>
            <a:chOff x="0" y="0"/>
            <a:chExt cx="1898991" cy="1824648"/>
          </a:xfrm>
        </p:grpSpPr>
        <p:sp>
          <p:nvSpPr>
            <p:cNvPr id="185" name="١٨٠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١٨٠</a:t>
              </a:r>
            </a:p>
          </p:txBody>
        </p:sp>
        <p:sp>
          <p:nvSpPr>
            <p:cNvPr id="186" name="٩٠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٩٠</a:t>
              </a:r>
            </a:p>
          </p:txBody>
        </p:sp>
        <p:sp>
          <p:nvSpPr>
            <p:cNvPr id="187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</p:grpSp>
      <p:grpSp>
        <p:nvGrpSpPr>
          <p:cNvPr id="193" name="تجميع"/>
          <p:cNvGrpSpPr/>
          <p:nvPr/>
        </p:nvGrpSpPr>
        <p:grpSpPr>
          <a:xfrm>
            <a:off x="6717303" y="5117453"/>
            <a:ext cx="2780977" cy="1824650"/>
            <a:chOff x="0" y="0"/>
            <a:chExt cx="2780975" cy="1824648"/>
          </a:xfrm>
        </p:grpSpPr>
        <p:sp>
          <p:nvSpPr>
            <p:cNvPr id="189" name="٢"/>
            <p:cNvSpPr txBox="1"/>
            <p:nvPr/>
          </p:nvSpPr>
          <p:spPr>
            <a:xfrm>
              <a:off x="0" y="0"/>
              <a:ext cx="1898992" cy="1295661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٢</a:t>
              </a:r>
            </a:p>
          </p:txBody>
        </p:sp>
        <p:sp>
          <p:nvSpPr>
            <p:cNvPr id="190" name="١"/>
            <p:cNvSpPr txBox="1"/>
            <p:nvPr/>
          </p:nvSpPr>
          <p:spPr>
            <a:xfrm>
              <a:off x="159523" y="766672"/>
              <a:ext cx="1566937" cy="1057977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١</a:t>
              </a:r>
            </a:p>
          </p:txBody>
        </p:sp>
        <p:sp>
          <p:nvSpPr>
            <p:cNvPr id="191" name="خط"/>
            <p:cNvSpPr/>
            <p:nvPr/>
          </p:nvSpPr>
          <p:spPr>
            <a:xfrm>
              <a:off x="378866" y="995578"/>
              <a:ext cx="1128251" cy="1"/>
            </a:xfrm>
            <a:prstGeom prst="line">
              <a:avLst/>
            </a:prstGeom>
            <a:noFill/>
            <a:ln w="63500" cap="flat">
              <a:solidFill>
                <a:srgbClr val="0056D6"/>
              </a:solidFill>
              <a:prstDash val="solid"/>
              <a:round/>
            </a:ln>
            <a:effectLst/>
          </p:spPr>
          <p:txBody>
            <a:bodyPr wrap="square" lIns="121919" tIns="121919" rIns="121919" bIns="121919" numCol="1" anchor="t">
              <a:noAutofit/>
            </a:bodyPr>
            <a:lstStyle/>
            <a:p>
              <a:pPr defTabSz="2438400" rtl="0">
                <a:defRPr sz="3600">
                  <a:latin typeface="Arial"/>
                  <a:ea typeface="Arial"/>
                  <a:cs typeface="Arial"/>
                  <a:sym typeface="Arial"/>
                </a:defRPr>
              </a:pPr>
            </a:p>
          </p:txBody>
        </p:sp>
        <p:sp>
          <p:nvSpPr>
            <p:cNvPr id="192" name="="/>
            <p:cNvSpPr txBox="1"/>
            <p:nvPr/>
          </p:nvSpPr>
          <p:spPr>
            <a:xfrm>
              <a:off x="1507116" y="347748"/>
              <a:ext cx="1273860" cy="1295662"/>
            </a:xfrm>
            <a:prstGeom prst="rect">
              <a:avLst/>
            </a:prstGeom>
            <a:noFill/>
            <a:ln w="254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121919" tIns="121919" rIns="121919" bIns="121919" numCol="1" anchor="t">
              <a:noAutofit/>
            </a:bodyPr>
            <a:lstStyle>
              <a:lvl1pPr algn="ctr" defTabSz="2438400">
                <a:lnSpc>
                  <a:spcPct val="150000"/>
                </a:lnSpc>
                <a:defRPr b="1" sz="6500">
                  <a:solidFill>
                    <a:srgbClr val="0056D6"/>
                  </a:solidFill>
                  <a:latin typeface="Al Nile"/>
                  <a:ea typeface="Al Nile"/>
                  <a:cs typeface="Al Nile"/>
                  <a:sym typeface="Al Nile"/>
                </a:defRPr>
              </a:lvl1pPr>
            </a:lstStyle>
            <a:p>
              <a:pPr rtl="0">
                <a:defRPr/>
              </a:pPr>
              <a:r>
                <a:t>=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fade/>
      </p:transition>
    </mc:Choice>
    <mc:Fallback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IMG_3567.png" descr="IMG_3567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86266" y="5541821"/>
            <a:ext cx="7428364" cy="7428361"/>
          </a:xfrm>
          <a:prstGeom prst="rect">
            <a:avLst/>
          </a:prstGeom>
          <a:ln w="12700">
            <a:miter lim="400000"/>
          </a:ln>
        </p:spPr>
      </p:pic>
      <p:pic>
        <p:nvPicPr>
          <p:cNvPr id="196" name="صورة 14" descr="صورة 14">
            <a:hlinkClick r:id="" invalidUrl="" action="ppaction://hlinkshowjump?jump=nextslide" tgtFrame="" tooltip="" history="1" highlightClick="0" endSnd="0"/>
          </p:cNvPr>
          <p:cNvPicPr>
            <a:picLocks noChangeAspect="1"/>
          </p:cNvPicPr>
          <p:nvPr/>
        </p:nvPicPr>
        <p:blipFill>
          <a:blip r:embed="rId3">
            <a:extLst/>
          </a:blip>
          <a:srcRect l="17519" t="24754" r="19674" b="18517"/>
          <a:stretch>
            <a:fillRect/>
          </a:stretch>
        </p:blipFill>
        <p:spPr>
          <a:xfrm flipH="1" rot="16200000">
            <a:off x="21943839" y="11456606"/>
            <a:ext cx="1193801" cy="807283"/>
          </a:xfrm>
          <a:prstGeom prst="rect">
            <a:avLst/>
          </a:prstGeom>
          <a:ln w="12700">
            <a:miter lim="400000"/>
          </a:ln>
        </p:spPr>
      </p:pic>
      <p:pic>
        <p:nvPicPr>
          <p:cNvPr id="197" name="IMG_9202.png" descr="IMG_9202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34182"/>
          <a:stretch>
            <a:fillRect/>
          </a:stretch>
        </p:blipFill>
        <p:spPr>
          <a:xfrm>
            <a:off x="6798320" y="939667"/>
            <a:ext cx="16722587" cy="8409119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circle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bg>
      <p:bgPr>
        <a:solidFill>
          <a:srgbClr val="7FA2D3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" name="Group 11">
            <a:hlinkClick r:id="rId2" invalidUrl="" action="ppaction://hlinksldjump" tgtFrame="" tooltip="" history="1" highlightClick="0" endSnd="0"/>
          </p:cNvPr>
          <p:cNvGrpSpPr/>
          <p:nvPr/>
        </p:nvGrpSpPr>
        <p:grpSpPr>
          <a:xfrm>
            <a:off x="600572" y="11577208"/>
            <a:ext cx="1955801" cy="836557"/>
            <a:chOff x="-2" y="-2"/>
            <a:chExt cx="1955800" cy="836556"/>
          </a:xfrm>
        </p:grpSpPr>
        <p:sp>
          <p:nvSpPr>
            <p:cNvPr id="199" name="Freeform 13"/>
            <p:cNvSpPr/>
            <p:nvPr/>
          </p:nvSpPr>
          <p:spPr>
            <a:xfrm>
              <a:off x="-3" y="-3"/>
              <a:ext cx="1955801" cy="83655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fill="norm" stroke="1" extrusionOk="0">
                  <a:moveTo>
                    <a:pt x="21600" y="10800"/>
                  </a:moveTo>
                  <a:cubicBezTo>
                    <a:pt x="21600" y="4868"/>
                    <a:pt x="19698" y="0"/>
                    <a:pt x="17312" y="0"/>
                  </a:cubicBezTo>
                  <a:lnTo>
                    <a:pt x="4107" y="0"/>
                  </a:lnTo>
                  <a:lnTo>
                    <a:pt x="4107" y="76"/>
                  </a:lnTo>
                  <a:cubicBezTo>
                    <a:pt x="1812" y="304"/>
                    <a:pt x="0" y="5020"/>
                    <a:pt x="0" y="10800"/>
                  </a:cubicBezTo>
                  <a:cubicBezTo>
                    <a:pt x="0" y="16580"/>
                    <a:pt x="1842" y="21296"/>
                    <a:pt x="4107" y="21524"/>
                  </a:cubicBezTo>
                  <a:lnTo>
                    <a:pt x="4107" y="21600"/>
                  </a:lnTo>
                  <a:lnTo>
                    <a:pt x="17312" y="21600"/>
                  </a:lnTo>
                  <a:cubicBezTo>
                    <a:pt x="19668" y="21600"/>
                    <a:pt x="21600" y="16732"/>
                    <a:pt x="21600" y="10800"/>
                  </a:cubicBezTo>
                  <a:close/>
                </a:path>
              </a:pathLst>
            </a:custGeom>
            <a:solidFill>
              <a:srgbClr val="F4B157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  <p:sp>
          <p:nvSpPr>
            <p:cNvPr id="200" name="Freeform 15"/>
            <p:cNvSpPr/>
            <p:nvPr/>
          </p:nvSpPr>
          <p:spPr>
            <a:xfrm>
              <a:off x="591611" y="283926"/>
              <a:ext cx="750705" cy="26861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355" fill="norm" stroke="1" extrusionOk="0">
                  <a:moveTo>
                    <a:pt x="21280" y="9102"/>
                  </a:moveTo>
                  <a:lnTo>
                    <a:pt x="16571" y="323"/>
                  </a:lnTo>
                  <a:cubicBezTo>
                    <a:pt x="16251" y="-245"/>
                    <a:pt x="15840" y="-56"/>
                    <a:pt x="15611" y="829"/>
                  </a:cubicBezTo>
                  <a:cubicBezTo>
                    <a:pt x="15405" y="1713"/>
                    <a:pt x="15474" y="2850"/>
                    <a:pt x="15794" y="3481"/>
                  </a:cubicBezTo>
                  <a:lnTo>
                    <a:pt x="18651" y="8787"/>
                  </a:lnTo>
                  <a:lnTo>
                    <a:pt x="0" y="8787"/>
                  </a:lnTo>
                  <a:lnTo>
                    <a:pt x="0" y="12576"/>
                  </a:lnTo>
                  <a:lnTo>
                    <a:pt x="18651" y="12576"/>
                  </a:lnTo>
                  <a:lnTo>
                    <a:pt x="15794" y="17881"/>
                  </a:lnTo>
                  <a:cubicBezTo>
                    <a:pt x="15474" y="18450"/>
                    <a:pt x="15405" y="19650"/>
                    <a:pt x="15611" y="20534"/>
                  </a:cubicBezTo>
                  <a:cubicBezTo>
                    <a:pt x="15748" y="21102"/>
                    <a:pt x="15954" y="21355"/>
                    <a:pt x="16183" y="21355"/>
                  </a:cubicBezTo>
                  <a:cubicBezTo>
                    <a:pt x="16320" y="21355"/>
                    <a:pt x="16457" y="21229"/>
                    <a:pt x="16571" y="21039"/>
                  </a:cubicBezTo>
                  <a:lnTo>
                    <a:pt x="21303" y="12260"/>
                  </a:lnTo>
                  <a:cubicBezTo>
                    <a:pt x="21486" y="11881"/>
                    <a:pt x="21600" y="11313"/>
                    <a:pt x="21600" y="10681"/>
                  </a:cubicBezTo>
                  <a:cubicBezTo>
                    <a:pt x="21600" y="10050"/>
                    <a:pt x="21486" y="9481"/>
                    <a:pt x="21280" y="910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wrap="square" lIns="60957" tIns="60957" rIns="60957" bIns="60957" numCol="1" anchor="t">
              <a:noAutofit/>
            </a:bodyPr>
            <a:lstStyle/>
            <a:p>
              <a:pPr/>
            </a:p>
          </p:txBody>
        </p:sp>
      </p:grpSp>
      <p:pic>
        <p:nvPicPr>
          <p:cNvPr id="202" name="IMG_3568.png" descr="IMG_3568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70522" y="8529997"/>
            <a:ext cx="4889057" cy="4889057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مستطيل"/>
          <p:cNvSpPr/>
          <p:nvPr/>
        </p:nvSpPr>
        <p:spPr>
          <a:xfrm>
            <a:off x="14850922" y="7063598"/>
            <a:ext cx="4442893" cy="1622225"/>
          </a:xfrm>
          <a:prstGeom prst="rect">
            <a:avLst/>
          </a:prstGeom>
          <a:ln w="63500">
            <a:solidFill>
              <a:schemeClr val="accent2"/>
            </a:solidFill>
          </a:ln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p:spPr>
        <p:txBody>
          <a:bodyPr lIns="60957" tIns="60957" rIns="60957" bIns="60957" anchor="ctr"/>
          <a:lstStyle/>
          <a:p>
            <a:pPr/>
          </a:p>
        </p:txBody>
      </p:sp>
      <p:pic>
        <p:nvPicPr>
          <p:cNvPr id="204" name="IMG_9202.png" descr="IMG_9202.png"/>
          <p:cNvPicPr>
            <a:picLocks noChangeAspect="1"/>
          </p:cNvPicPr>
          <p:nvPr/>
        </p:nvPicPr>
        <p:blipFill>
          <a:blip r:embed="rId4">
            <a:extLst/>
          </a:blip>
          <a:srcRect l="0" t="0" r="0" b="34182"/>
          <a:stretch>
            <a:fillRect/>
          </a:stretch>
        </p:blipFill>
        <p:spPr>
          <a:xfrm>
            <a:off x="5011111" y="939667"/>
            <a:ext cx="16361062" cy="82273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advClick="1" p14:dur="1200">
        <p:pull dir="l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  <a:effectStyle>
          <a:effectLst>
            <a:outerShdw sx="100000" sy="100000" kx="0" ky="0" algn="b" rotWithShape="0" blurRad="25400" dist="0" dir="540000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60957" tIns="60957" rIns="60957" bIns="60957" numCol="1" spcCol="38100" rtlCol="0" anchor="ctr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63500" cap="flat">
          <a:solidFill>
            <a:schemeClr val="accent1"/>
          </a:solidFill>
          <a:prstDash val="solid"/>
          <a:round/>
        </a:ln>
        <a:effectLst>
          <a:outerShdw sx="100000" sy="100000" kx="0" ky="0" algn="b" rotWithShape="0" blurRad="25400" dist="0" dir="540000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25400" cap="flat">
          <a:noFill/>
          <a:miter lim="400000"/>
        </a:ln>
        <a:effectLst/>
        <a:sp3d/>
      </a:spPr>
      <a:bodyPr rot="0" spcFirstLastPara="1" vertOverflow="overflow" horzOverflow="overflow" vert="horz" wrap="square" lIns="60957" tIns="60957" rIns="60957" bIns="60957" numCol="1" spcCol="38100" rtlCol="0" anchor="t" upright="0">
        <a:spAutoFit/>
      </a:bodyPr>
      <a:lstStyle>
        <a:defPPr marL="0" marR="0" indent="0" algn="l" defTabSz="1219200" rtl="1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