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3.png"/><Relationship Id="rId4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youtu.be/6yQQgx5PnGc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09" y="498170"/>
            <a:ext cx="23716182" cy="12986536"/>
          </a:xfrm>
          <a:prstGeom prst="rect">
            <a:avLst/>
          </a:prstGeom>
        </p:spPr>
      </p:pic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3">
            <a:alphaModFix amt="54243"/>
            <a:extLst/>
          </a:blip>
          <a:stretch>
            <a:fillRect/>
          </a:stretch>
        </p:blipFill>
        <p:spPr>
          <a:xfrm>
            <a:off x="582101" y="740243"/>
            <a:ext cx="1186696" cy="10699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582101" y="11787336"/>
            <a:ext cx="395890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3871" y="6238012"/>
            <a:ext cx="16630688" cy="688614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لفصل  ٩ - ٦ خطة حل المسألة"/>
          <p:cNvSpPr txBox="1"/>
          <p:nvPr/>
        </p:nvSpPr>
        <p:spPr>
          <a:xfrm>
            <a:off x="7845802" y="2986812"/>
            <a:ext cx="9329612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 ٩ - ٦ خطة حل المسألة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693" y="3454526"/>
            <a:ext cx="2414931" cy="162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0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7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83" name="صفحة الكتاب ٣٩"/>
          <p:cNvGrpSpPr/>
          <p:nvPr/>
        </p:nvGrpSpPr>
        <p:grpSpPr>
          <a:xfrm rot="18900000">
            <a:off x="2675180" y="2942180"/>
            <a:ext cx="6073375" cy="1587501"/>
            <a:chOff x="0" y="0"/>
            <a:chExt cx="6073374" cy="1587500"/>
          </a:xfrm>
        </p:grpSpPr>
        <p:sp>
          <p:nvSpPr>
            <p:cNvPr id="282" name="صفحة الكتاب ٣٩"/>
            <p:cNvSpPr txBox="1"/>
            <p:nvPr/>
          </p:nvSpPr>
          <p:spPr>
            <a:xfrm>
              <a:off x="215900" y="139700"/>
              <a:ext cx="564157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٣٩</a:t>
              </a:r>
            </a:p>
          </p:txBody>
        </p:sp>
        <p:pic>
          <p:nvPicPr>
            <p:cNvPr id="281" name="صفحة الكتاب ٣٩ صفحة الكتاب ٣٩" descr="صفحة الكتاب ٣٩ صفحة الكتاب ٣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073375" cy="1587501"/>
            </a:xfrm>
            <a:prstGeom prst="rect">
              <a:avLst/>
            </a:prstGeom>
            <a:effectLst/>
          </p:spPr>
        </p:pic>
      </p:grpSp>
      <p:grpSp>
        <p:nvGrpSpPr>
          <p:cNvPr id="286" name="افهم"/>
          <p:cNvGrpSpPr/>
          <p:nvPr/>
        </p:nvGrpSpPr>
        <p:grpSpPr>
          <a:xfrm>
            <a:off x="19310025" y="1352587"/>
            <a:ext cx="3776892" cy="1841501"/>
            <a:chOff x="0" y="0"/>
            <a:chExt cx="3776890" cy="1841500"/>
          </a:xfrm>
        </p:grpSpPr>
        <p:sp>
          <p:nvSpPr>
            <p:cNvPr id="285" name="افهم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349036"/>
                    <a:lumOff val="17111"/>
                  </a:schemeClr>
                </a:gs>
                <a:gs pos="100000">
                  <a:schemeClr val="accent4">
                    <a:hueOff val="-914382"/>
                    <a:lumOff val="3131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افهم</a:t>
              </a:r>
              <a:r>
                <a:t> </a:t>
              </a:r>
            </a:p>
          </p:txBody>
        </p:sp>
        <p:pic>
          <p:nvPicPr>
            <p:cNvPr id="284" name="افهم افهم " descr="افهم افهم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89" name="خطط"/>
          <p:cNvGrpSpPr/>
          <p:nvPr/>
        </p:nvGrpSpPr>
        <p:grpSpPr>
          <a:xfrm>
            <a:off x="19310025" y="4265791"/>
            <a:ext cx="3776892" cy="1841501"/>
            <a:chOff x="0" y="0"/>
            <a:chExt cx="3776890" cy="1841500"/>
          </a:xfrm>
        </p:grpSpPr>
        <p:sp>
          <p:nvSpPr>
            <p:cNvPr id="288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349036"/>
                    <a:lumOff val="17111"/>
                  </a:schemeClr>
                </a:gs>
                <a:gs pos="100000">
                  <a:schemeClr val="accent4">
                    <a:hueOff val="-914382"/>
                    <a:lumOff val="3131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287" name="خطط خطط " descr="خطط خطط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92" name="حل"/>
          <p:cNvGrpSpPr/>
          <p:nvPr/>
        </p:nvGrpSpPr>
        <p:grpSpPr>
          <a:xfrm>
            <a:off x="19310025" y="6736774"/>
            <a:ext cx="3776892" cy="1841501"/>
            <a:chOff x="0" y="0"/>
            <a:chExt cx="3776890" cy="1841500"/>
          </a:xfrm>
        </p:grpSpPr>
        <p:sp>
          <p:nvSpPr>
            <p:cNvPr id="291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349036"/>
                    <a:lumOff val="17111"/>
                  </a:schemeClr>
                </a:gs>
                <a:gs pos="100000">
                  <a:schemeClr val="accent4">
                    <a:hueOff val="-914382"/>
                    <a:lumOff val="3131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290" name="حل حل " descr="حل حل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95" name="تحقق"/>
          <p:cNvGrpSpPr/>
          <p:nvPr/>
        </p:nvGrpSpPr>
        <p:grpSpPr>
          <a:xfrm>
            <a:off x="19310025" y="10866586"/>
            <a:ext cx="3776892" cy="1841501"/>
            <a:chOff x="0" y="0"/>
            <a:chExt cx="3776890" cy="1841500"/>
          </a:xfrm>
        </p:grpSpPr>
        <p:sp>
          <p:nvSpPr>
            <p:cNvPr id="294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349036"/>
                    <a:lumOff val="17111"/>
                  </a:schemeClr>
                </a:gs>
                <a:gs pos="100000">
                  <a:schemeClr val="accent4">
                    <a:hueOff val="-914382"/>
                    <a:lumOff val="3131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293" name="تحقق تحقق " descr="تحقق تحقق 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9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9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5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302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04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8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940" y="8457672"/>
            <a:ext cx="4209138" cy="28280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312" name="قيم نفسك بالنسبة لفهمك للدرس"/>
          <p:cNvSpPr txBox="1"/>
          <p:nvPr/>
        </p:nvSpPr>
        <p:spPr>
          <a:xfrm>
            <a:off x="6038009" y="3577575"/>
            <a:ext cx="12804715" cy="1030846"/>
          </a:xfrm>
          <a:prstGeom prst="rect">
            <a:avLst/>
          </a:prstGeom>
          <a:solidFill>
            <a:srgbClr val="EFCA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lnSpc>
                <a:spcPct val="100000"/>
              </a:lnSpc>
              <a:buClr>
                <a:srgbClr val="9A7865"/>
              </a:buClr>
              <a:defRPr sz="53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316" name="تجميع"/>
          <p:cNvGrpSpPr/>
          <p:nvPr/>
        </p:nvGrpSpPr>
        <p:grpSpPr>
          <a:xfrm>
            <a:off x="16142146" y="6189431"/>
            <a:ext cx="6660687" cy="6099556"/>
            <a:chOff x="26216" y="27522"/>
            <a:chExt cx="6660686" cy="6099555"/>
          </a:xfrm>
        </p:grpSpPr>
        <p:pic>
          <p:nvPicPr>
            <p:cNvPr id="31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14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1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pic>
        <p:nvPicPr>
          <p:cNvPr id="317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13557713" y="5699533"/>
            <a:ext cx="5116433" cy="1843448"/>
          </a:xfrm>
          <a:prstGeom prst="rect">
            <a:avLst/>
          </a:prstGeom>
        </p:spPr>
      </p:pic>
      <p:grpSp>
        <p:nvGrpSpPr>
          <p:cNvPr id="321" name="تجميع"/>
          <p:cNvGrpSpPr/>
          <p:nvPr/>
        </p:nvGrpSpPr>
        <p:grpSpPr>
          <a:xfrm>
            <a:off x="7223027" y="4175286"/>
            <a:ext cx="6660686" cy="6099556"/>
            <a:chOff x="26216" y="27522"/>
            <a:chExt cx="6660686" cy="6099555"/>
          </a:xfrm>
        </p:grpSpPr>
        <p:pic>
          <p:nvPicPr>
            <p:cNvPr id="31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6771" y="1333480"/>
              <a:ext cx="4637903" cy="1727986"/>
            </a:xfrm>
            <a:prstGeom prst="rect">
              <a:avLst/>
            </a:prstGeom>
            <a:effectLst/>
          </p:spPr>
        </p:pic>
        <p:sp>
          <p:nvSpPr>
            <p:cNvPr id="319" name="سهل 😍"/>
            <p:cNvSpPr txBox="1"/>
            <p:nvPr/>
          </p:nvSpPr>
          <p:spPr>
            <a:xfrm rot="18621863">
              <a:off x="1791921" y="864244"/>
              <a:ext cx="3800262" cy="463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  <p:pic>
          <p:nvPicPr>
            <p:cNvPr id="32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773324" y="872844"/>
              <a:ext cx="3164213" cy="3206677"/>
            </a:xfrm>
            <a:prstGeom prst="rect">
              <a:avLst/>
            </a:prstGeom>
            <a:effectLst/>
          </p:spPr>
        </p:pic>
      </p:grpSp>
      <p:grpSp>
        <p:nvGrpSpPr>
          <p:cNvPr id="325" name="تجميع"/>
          <p:cNvGrpSpPr/>
          <p:nvPr/>
        </p:nvGrpSpPr>
        <p:grpSpPr>
          <a:xfrm>
            <a:off x="2674442" y="2007191"/>
            <a:ext cx="5890576" cy="5642919"/>
            <a:chOff x="26216" y="0"/>
            <a:chExt cx="5890574" cy="5642918"/>
          </a:xfrm>
        </p:grpSpPr>
        <p:pic>
          <p:nvPicPr>
            <p:cNvPr id="32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9150087">
              <a:off x="28791" y="1829792"/>
              <a:ext cx="5307332" cy="1983335"/>
            </a:xfrm>
            <a:prstGeom prst="rect">
              <a:avLst/>
            </a:prstGeom>
            <a:effectLst/>
          </p:spPr>
        </p:pic>
        <p:sp>
          <p:nvSpPr>
            <p:cNvPr id="323" name="ممتع 🤩"/>
            <p:cNvSpPr txBox="1"/>
            <p:nvPr/>
          </p:nvSpPr>
          <p:spPr>
            <a:xfrm rot="18621863">
              <a:off x="965040" y="1021344"/>
              <a:ext cx="4345799" cy="3600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2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2401536" y="357047"/>
              <a:ext cx="1765301" cy="1790701"/>
            </a:xfrm>
            <a:prstGeom prst="rect">
              <a:avLst/>
            </a:prstGeom>
            <a:effectLst/>
          </p:spPr>
        </p:pic>
      </p:grpSp>
      <p:pic>
        <p:nvPicPr>
          <p:cNvPr id="326" name="صعب 😥 صعب 😥" descr="صعب 😥 صعب 😥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8621863">
            <a:off x="3665586" y="5775465"/>
            <a:ext cx="5116432" cy="1843448"/>
          </a:xfrm>
          <a:prstGeom prst="rect">
            <a:avLst/>
          </a:prstGeom>
        </p:spPr>
      </p:pic>
      <p:pic>
        <p:nvPicPr>
          <p:cNvPr id="327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688485" y="937777"/>
            <a:ext cx="9709677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9" name="تجميع"/>
          <p:cNvGrpSpPr/>
          <p:nvPr/>
        </p:nvGrpSpPr>
        <p:grpSpPr>
          <a:xfrm>
            <a:off x="3384773" y="1052831"/>
            <a:ext cx="19488898" cy="6106913"/>
            <a:chOff x="0" y="-342899"/>
            <a:chExt cx="19488897" cy="6106911"/>
          </a:xfrm>
        </p:grpSpPr>
        <p:pic>
          <p:nvPicPr>
            <p:cNvPr id="333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6837" y="-342901"/>
              <a:ext cx="12945505" cy="1851377"/>
            </a:xfrm>
            <a:prstGeom prst="rect">
              <a:avLst/>
            </a:prstGeom>
            <a:effectLst/>
          </p:spPr>
        </p:pic>
        <p:grpSp>
          <p:nvGrpSpPr>
            <p:cNvPr id="336" name="تجميع"/>
            <p:cNvGrpSpPr/>
            <p:nvPr/>
          </p:nvGrpSpPr>
          <p:grpSpPr>
            <a:xfrm>
              <a:off x="15769657" y="698453"/>
              <a:ext cx="3719241" cy="4220781"/>
              <a:chOff x="0" y="0"/>
              <a:chExt cx="3719239" cy="4220779"/>
            </a:xfrm>
          </p:grpSpPr>
          <p:sp>
            <p:nvSpPr>
              <p:cNvPr id="334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35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39" name="تجميع"/>
            <p:cNvGrpSpPr/>
            <p:nvPr/>
          </p:nvGrpSpPr>
          <p:grpSpPr>
            <a:xfrm>
              <a:off x="12050418" y="1310128"/>
              <a:ext cx="3719240" cy="4220781"/>
              <a:chOff x="0" y="0"/>
              <a:chExt cx="3719239" cy="4220779"/>
            </a:xfrm>
          </p:grpSpPr>
          <p:sp>
            <p:nvSpPr>
              <p:cNvPr id="337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38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2" name="تجميع"/>
            <p:cNvGrpSpPr/>
            <p:nvPr/>
          </p:nvGrpSpPr>
          <p:grpSpPr>
            <a:xfrm>
              <a:off x="8051133" y="1543231"/>
              <a:ext cx="3719241" cy="4220781"/>
              <a:chOff x="0" y="0"/>
              <a:chExt cx="3719239" cy="4220779"/>
            </a:xfrm>
          </p:grpSpPr>
          <p:sp>
            <p:nvSpPr>
              <p:cNvPr id="340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1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5" name="تجميع"/>
            <p:cNvGrpSpPr/>
            <p:nvPr/>
          </p:nvGrpSpPr>
          <p:grpSpPr>
            <a:xfrm>
              <a:off x="4051848" y="1543231"/>
              <a:ext cx="3719241" cy="4220781"/>
              <a:chOff x="0" y="0"/>
              <a:chExt cx="3719239" cy="4220779"/>
            </a:xfrm>
          </p:grpSpPr>
          <p:sp>
            <p:nvSpPr>
              <p:cNvPr id="343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4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grpSp>
          <p:nvGrpSpPr>
            <p:cNvPr id="348" name="تجميع"/>
            <p:cNvGrpSpPr/>
            <p:nvPr/>
          </p:nvGrpSpPr>
          <p:grpSpPr>
            <a:xfrm>
              <a:off x="0" y="698453"/>
              <a:ext cx="3719240" cy="4220781"/>
              <a:chOff x="0" y="0"/>
              <a:chExt cx="3719239" cy="4220779"/>
            </a:xfrm>
          </p:grpSpPr>
          <p:sp>
            <p:nvSpPr>
              <p:cNvPr id="346" name="مستطيل"/>
              <p:cNvSpPr/>
              <p:nvPr/>
            </p:nvSpPr>
            <p:spPr>
              <a:xfrm>
                <a:off x="1639260" y="1639985"/>
                <a:ext cx="1933822" cy="2580795"/>
              </a:xfrm>
              <a:prstGeom prst="rect">
                <a:avLst/>
              </a:prstGeom>
              <a:solidFill>
                <a:srgbClr val="FFE2D6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47" name="فراشة"/>
              <p:cNvSpPr/>
              <p:nvPr/>
            </p:nvSpPr>
            <p:spPr>
              <a:xfrm rot="18900000">
                <a:off x="267494" y="821845"/>
                <a:ext cx="3184252" cy="207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68" h="19380" fill="norm" stroke="1" extrusionOk="0">
                    <a:moveTo>
                      <a:pt x="1603" y="0"/>
                    </a:moveTo>
                    <a:cubicBezTo>
                      <a:pt x="-1515" y="0"/>
                      <a:pt x="832" y="4355"/>
                      <a:pt x="1078" y="6599"/>
                    </a:cubicBezTo>
                    <a:cubicBezTo>
                      <a:pt x="1301" y="8605"/>
                      <a:pt x="1028" y="11622"/>
                      <a:pt x="4740" y="11131"/>
                    </a:cubicBezTo>
                    <a:cubicBezTo>
                      <a:pt x="3468" y="11919"/>
                      <a:pt x="1612" y="13323"/>
                      <a:pt x="3403" y="17900"/>
                    </a:cubicBezTo>
                    <a:cubicBezTo>
                      <a:pt x="4850" y="21600"/>
                      <a:pt x="7542" y="17564"/>
                      <a:pt x="8684" y="14503"/>
                    </a:cubicBezTo>
                    <a:cubicBezTo>
                      <a:pt x="8800" y="14815"/>
                      <a:pt x="8889" y="15240"/>
                      <a:pt x="8907" y="15819"/>
                    </a:cubicBezTo>
                    <a:cubicBezTo>
                      <a:pt x="8958" y="17565"/>
                      <a:pt x="8796" y="19193"/>
                      <a:pt x="9278" y="19193"/>
                    </a:cubicBezTo>
                    <a:cubicBezTo>
                      <a:pt x="9761" y="19193"/>
                      <a:pt x="9603" y="17573"/>
                      <a:pt x="9650" y="15819"/>
                    </a:cubicBezTo>
                    <a:cubicBezTo>
                      <a:pt x="9668" y="15240"/>
                      <a:pt x="9755" y="14815"/>
                      <a:pt x="9871" y="14503"/>
                    </a:cubicBezTo>
                    <a:cubicBezTo>
                      <a:pt x="11013" y="17564"/>
                      <a:pt x="13709" y="21600"/>
                      <a:pt x="15152" y="17900"/>
                    </a:cubicBezTo>
                    <a:cubicBezTo>
                      <a:pt x="16944" y="13315"/>
                      <a:pt x="15087" y="11919"/>
                      <a:pt x="13816" y="11131"/>
                    </a:cubicBezTo>
                    <a:cubicBezTo>
                      <a:pt x="17528" y="11622"/>
                      <a:pt x="17259" y="8605"/>
                      <a:pt x="17477" y="6599"/>
                    </a:cubicBezTo>
                    <a:cubicBezTo>
                      <a:pt x="17737" y="4355"/>
                      <a:pt x="20085" y="0"/>
                      <a:pt x="16962" y="0"/>
                    </a:cubicBezTo>
                    <a:cubicBezTo>
                      <a:pt x="12976" y="0"/>
                      <a:pt x="10860" y="5282"/>
                      <a:pt x="10029" y="8039"/>
                    </a:cubicBezTo>
                    <a:cubicBezTo>
                      <a:pt x="9932" y="7496"/>
                      <a:pt x="9778" y="7066"/>
                      <a:pt x="9597" y="6836"/>
                    </a:cubicBezTo>
                    <a:cubicBezTo>
                      <a:pt x="9713" y="6799"/>
                      <a:pt x="9783" y="6694"/>
                      <a:pt x="9783" y="6397"/>
                    </a:cubicBezTo>
                    <a:cubicBezTo>
                      <a:pt x="9783" y="6137"/>
                      <a:pt x="9728" y="5899"/>
                      <a:pt x="9635" y="5728"/>
                    </a:cubicBezTo>
                    <a:cubicBezTo>
                      <a:pt x="9779" y="3997"/>
                      <a:pt x="10275" y="3225"/>
                      <a:pt x="10424" y="2965"/>
                    </a:cubicBezTo>
                    <a:cubicBezTo>
                      <a:pt x="10531" y="2779"/>
                      <a:pt x="10661" y="2897"/>
                      <a:pt x="10902" y="2310"/>
                    </a:cubicBezTo>
                    <a:cubicBezTo>
                      <a:pt x="11037" y="1991"/>
                      <a:pt x="10957" y="1701"/>
                      <a:pt x="10637" y="1939"/>
                    </a:cubicBezTo>
                    <a:cubicBezTo>
                      <a:pt x="10289" y="2191"/>
                      <a:pt x="10326" y="2512"/>
                      <a:pt x="10243" y="2668"/>
                    </a:cubicBezTo>
                    <a:cubicBezTo>
                      <a:pt x="9714" y="3790"/>
                      <a:pt x="9537" y="5001"/>
                      <a:pt x="9477" y="5535"/>
                    </a:cubicBezTo>
                    <a:cubicBezTo>
                      <a:pt x="9417" y="5483"/>
                      <a:pt x="9352" y="5461"/>
                      <a:pt x="9283" y="5461"/>
                    </a:cubicBezTo>
                    <a:cubicBezTo>
                      <a:pt x="9213" y="5461"/>
                      <a:pt x="9147" y="5491"/>
                      <a:pt x="9087" y="5535"/>
                    </a:cubicBezTo>
                    <a:cubicBezTo>
                      <a:pt x="9031" y="5001"/>
                      <a:pt x="8850" y="3790"/>
                      <a:pt x="8321" y="2668"/>
                    </a:cubicBezTo>
                    <a:cubicBezTo>
                      <a:pt x="8242" y="2519"/>
                      <a:pt x="8280" y="2199"/>
                      <a:pt x="7927" y="1939"/>
                    </a:cubicBezTo>
                    <a:cubicBezTo>
                      <a:pt x="7602" y="1701"/>
                      <a:pt x="7528" y="1991"/>
                      <a:pt x="7663" y="2310"/>
                    </a:cubicBezTo>
                    <a:cubicBezTo>
                      <a:pt x="7909" y="2905"/>
                      <a:pt x="8035" y="2779"/>
                      <a:pt x="8141" y="2965"/>
                    </a:cubicBezTo>
                    <a:cubicBezTo>
                      <a:pt x="8290" y="3225"/>
                      <a:pt x="8782" y="3997"/>
                      <a:pt x="8930" y="5728"/>
                    </a:cubicBezTo>
                    <a:cubicBezTo>
                      <a:pt x="8838" y="5899"/>
                      <a:pt x="8781" y="6137"/>
                      <a:pt x="8781" y="6397"/>
                    </a:cubicBezTo>
                    <a:cubicBezTo>
                      <a:pt x="8781" y="6694"/>
                      <a:pt x="8855" y="6799"/>
                      <a:pt x="8967" y="6836"/>
                    </a:cubicBezTo>
                    <a:cubicBezTo>
                      <a:pt x="8786" y="7066"/>
                      <a:pt x="8633" y="7496"/>
                      <a:pt x="8536" y="8039"/>
                    </a:cubicBezTo>
                    <a:cubicBezTo>
                      <a:pt x="7705" y="5282"/>
                      <a:pt x="5589" y="0"/>
                      <a:pt x="1603" y="0"/>
                    </a:cubicBezTo>
                    <a:close/>
                  </a:path>
                </a:pathLst>
              </a:custGeom>
              <a:solidFill>
                <a:srgbClr val="EE71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13030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</p:grpSp>
      <p:pic>
        <p:nvPicPr>
          <p:cNvPr id="350" name="صورة" descr="صورة"/>
          <p:cNvPicPr>
            <a:picLocks noChangeAspect="1"/>
          </p:cNvPicPr>
          <p:nvPr/>
        </p:nvPicPr>
        <p:blipFill>
          <a:blip r:embed="rId4">
            <a:alphaModFix amt="23509"/>
            <a:extLst/>
          </a:blip>
          <a:stretch>
            <a:fillRect/>
          </a:stretch>
        </p:blipFill>
        <p:spPr>
          <a:xfrm>
            <a:off x="4851429" y="6671004"/>
            <a:ext cx="15459936" cy="6401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5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5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7068" y="8685311"/>
            <a:ext cx="3787373" cy="254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60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35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59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9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69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6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6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66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67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68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0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3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4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4871" y="8421385"/>
            <a:ext cx="3665688" cy="246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7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54089" y="451742"/>
            <a:ext cx="12945505" cy="1851377"/>
          </a:xfrm>
          <a:prstGeom prst="rect">
            <a:avLst/>
          </a:prstGeom>
        </p:spPr>
      </p:pic>
      <p:pic>
        <p:nvPicPr>
          <p:cNvPr id="17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52533" y="2917421"/>
            <a:ext cx="17548617" cy="7081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2863" y="7988478"/>
            <a:ext cx="6948272" cy="466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4051784" y="3699731"/>
            <a:ext cx="6837816" cy="3910353"/>
          </a:xfrm>
          <a:prstGeom prst="rect">
            <a:avLst/>
          </a:prstGeom>
        </p:spPr>
      </p:pic>
      <p:pic>
        <p:nvPicPr>
          <p:cNvPr id="18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95281" y="1252622"/>
            <a:ext cx="11491636" cy="2341081"/>
          </a:xfrm>
          <a:prstGeom prst="rect">
            <a:avLst/>
          </a:prstGeom>
        </p:spPr>
      </p:pic>
      <p:pic>
        <p:nvPicPr>
          <p:cNvPr id="18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039572" y="4338095"/>
            <a:ext cx="8495376" cy="1631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874" y="9297107"/>
            <a:ext cx="2414931" cy="162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6" name="صفحة الكتاب ٣٨"/>
          <p:cNvGrpSpPr/>
          <p:nvPr/>
        </p:nvGrpSpPr>
        <p:grpSpPr>
          <a:xfrm rot="18900000">
            <a:off x="2675180" y="2942180"/>
            <a:ext cx="6073375" cy="1587501"/>
            <a:chOff x="0" y="0"/>
            <a:chExt cx="6073374" cy="1587500"/>
          </a:xfrm>
        </p:grpSpPr>
        <p:sp>
          <p:nvSpPr>
            <p:cNvPr id="195" name="صفحة الكتاب ٣٨"/>
            <p:cNvSpPr txBox="1"/>
            <p:nvPr/>
          </p:nvSpPr>
          <p:spPr>
            <a:xfrm>
              <a:off x="215900" y="139700"/>
              <a:ext cx="564157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٣٨</a:t>
              </a:r>
            </a:p>
          </p:txBody>
        </p:sp>
        <p:pic>
          <p:nvPicPr>
            <p:cNvPr id="194" name="صفحة الكتاب ٣٨ صفحة الكتاب ٣٨" descr="صفحة الكتاب ٣٨ صفحة الكتاب ٣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73375" cy="1587501"/>
            </a:xfrm>
            <a:prstGeom prst="rect">
              <a:avLst/>
            </a:prstGeom>
            <a:effectLst/>
          </p:spPr>
        </p:pic>
      </p:grpSp>
      <p:pic>
        <p:nvPicPr>
          <p:cNvPr id="197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95281" y="1252622"/>
            <a:ext cx="11491636" cy="2341081"/>
          </a:xfrm>
          <a:prstGeom prst="rect">
            <a:avLst/>
          </a:prstGeom>
        </p:spPr>
      </p:pic>
      <p:pic>
        <p:nvPicPr>
          <p:cNvPr id="19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86450" y="5930892"/>
            <a:ext cx="12498596" cy="5459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093411" y="3593701"/>
            <a:ext cx="8495376" cy="1631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03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693" y="3454526"/>
            <a:ext cx="2414931" cy="162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08" name="صفحة الكتاب ٣٨"/>
          <p:cNvGrpSpPr/>
          <p:nvPr/>
        </p:nvGrpSpPr>
        <p:grpSpPr>
          <a:xfrm rot="18900000">
            <a:off x="2675180" y="2942180"/>
            <a:ext cx="6073375" cy="1587501"/>
            <a:chOff x="0" y="0"/>
            <a:chExt cx="6073374" cy="1587500"/>
          </a:xfrm>
        </p:grpSpPr>
        <p:sp>
          <p:nvSpPr>
            <p:cNvPr id="207" name="صفحة الكتاب ٣٨"/>
            <p:cNvSpPr txBox="1"/>
            <p:nvPr/>
          </p:nvSpPr>
          <p:spPr>
            <a:xfrm>
              <a:off x="215900" y="139700"/>
              <a:ext cx="564157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٣٨</a:t>
              </a:r>
            </a:p>
          </p:txBody>
        </p:sp>
        <p:pic>
          <p:nvPicPr>
            <p:cNvPr id="206" name="صفحة الكتاب ٣٨ صفحة الكتاب ٣٨" descr="صفحة الكتاب ٣٨ صفحة الكتاب ٣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6073375" cy="1587501"/>
            </a:xfrm>
            <a:prstGeom prst="rect">
              <a:avLst/>
            </a:prstGeom>
            <a:effectLst/>
          </p:spPr>
        </p:pic>
      </p:grpSp>
      <p:pic>
        <p:nvPicPr>
          <p:cNvPr id="209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95281" y="1252622"/>
            <a:ext cx="11491636" cy="2341081"/>
          </a:xfrm>
          <a:prstGeom prst="rect">
            <a:avLst/>
          </a:prstGeom>
        </p:spPr>
      </p:pic>
      <p:pic>
        <p:nvPicPr>
          <p:cNvPr id="21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621847" y="3301789"/>
            <a:ext cx="9333994" cy="8882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325601">
            <a:off x="5597466" y="4546736"/>
            <a:ext cx="6581126" cy="3265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5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693" y="3454526"/>
            <a:ext cx="2414931" cy="162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22" name="تجميع"/>
          <p:cNvGrpSpPr/>
          <p:nvPr/>
        </p:nvGrpSpPr>
        <p:grpSpPr>
          <a:xfrm>
            <a:off x="1417693" y="6504487"/>
            <a:ext cx="2827739" cy="4695741"/>
            <a:chOff x="0" y="0"/>
            <a:chExt cx="2827737" cy="4695740"/>
          </a:xfrm>
        </p:grpSpPr>
        <p:pic>
          <p:nvPicPr>
            <p:cNvPr id="21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286407" y="1299572"/>
              <a:ext cx="1982229" cy="3393841"/>
            </a:xfrm>
            <a:prstGeom prst="rect">
              <a:avLst/>
            </a:prstGeom>
            <a:effectLst/>
          </p:spPr>
        </p:pic>
        <p:sp>
          <p:nvSpPr>
            <p:cNvPr id="219" name="🌟"/>
            <p:cNvSpPr txBox="1"/>
            <p:nvPr/>
          </p:nvSpPr>
          <p:spPr>
            <a:xfrm>
              <a:off x="631568" y="699188"/>
              <a:ext cx="1550217" cy="1293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20" name="🌟"/>
            <p:cNvSpPr txBox="1"/>
            <p:nvPr/>
          </p:nvSpPr>
          <p:spPr>
            <a:xfrm>
              <a:off x="0" y="1345887"/>
              <a:ext cx="1550216" cy="1293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21" name="🌟"/>
            <p:cNvSpPr txBox="1"/>
            <p:nvPr/>
          </p:nvSpPr>
          <p:spPr>
            <a:xfrm>
              <a:off x="1277521" y="0"/>
              <a:ext cx="1550217" cy="1293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25" name="صفحة الكتاب ٣٩"/>
          <p:cNvGrpSpPr/>
          <p:nvPr/>
        </p:nvGrpSpPr>
        <p:grpSpPr>
          <a:xfrm rot="18900000">
            <a:off x="2675180" y="2942180"/>
            <a:ext cx="6073375" cy="1587501"/>
            <a:chOff x="0" y="0"/>
            <a:chExt cx="6073374" cy="1587500"/>
          </a:xfrm>
        </p:grpSpPr>
        <p:sp>
          <p:nvSpPr>
            <p:cNvPr id="224" name="صفحة الكتاب ٣٩"/>
            <p:cNvSpPr txBox="1"/>
            <p:nvPr/>
          </p:nvSpPr>
          <p:spPr>
            <a:xfrm>
              <a:off x="215900" y="139700"/>
              <a:ext cx="564157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٣٩</a:t>
              </a:r>
            </a:p>
          </p:txBody>
        </p:sp>
        <p:pic>
          <p:nvPicPr>
            <p:cNvPr id="223" name="صفحة الكتاب ٣٩ صفحة الكتاب ٣٩" descr="صفحة الكتاب ٣٩ صفحة الكتاب ٣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073375" cy="1587501"/>
            </a:xfrm>
            <a:prstGeom prst="rect">
              <a:avLst/>
            </a:prstGeom>
            <a:effectLst/>
          </p:spPr>
        </p:pic>
      </p:grpSp>
      <p:pic>
        <p:nvPicPr>
          <p:cNvPr id="226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95281" y="1252622"/>
            <a:ext cx="11491636" cy="2341081"/>
          </a:xfrm>
          <a:prstGeom prst="rect">
            <a:avLst/>
          </a:prstGeom>
        </p:spPr>
      </p:pic>
      <p:pic>
        <p:nvPicPr>
          <p:cNvPr id="22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95281" y="3593701"/>
            <a:ext cx="11240358" cy="8264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693" y="3454526"/>
            <a:ext cx="2414931" cy="162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8" name="تجميع"/>
          <p:cNvGrpSpPr/>
          <p:nvPr/>
        </p:nvGrpSpPr>
        <p:grpSpPr>
          <a:xfrm>
            <a:off x="1417693" y="6857999"/>
            <a:ext cx="2616003" cy="4342229"/>
            <a:chOff x="0" y="0"/>
            <a:chExt cx="2616001" cy="4342227"/>
          </a:xfrm>
        </p:grpSpPr>
        <p:pic>
          <p:nvPicPr>
            <p:cNvPr id="23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265913" y="1204165"/>
              <a:ext cx="1831901" cy="3135912"/>
            </a:xfrm>
            <a:prstGeom prst="rect">
              <a:avLst/>
            </a:prstGeom>
            <a:effectLst/>
          </p:spPr>
        </p:pic>
        <p:sp>
          <p:nvSpPr>
            <p:cNvPr id="235" name="🌟"/>
            <p:cNvSpPr txBox="1"/>
            <p:nvPr/>
          </p:nvSpPr>
          <p:spPr>
            <a:xfrm>
              <a:off x="584278" y="646834"/>
              <a:ext cx="1434140" cy="1196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6" name="🌟"/>
            <p:cNvSpPr txBox="1"/>
            <p:nvPr/>
          </p:nvSpPr>
          <p:spPr>
            <a:xfrm>
              <a:off x="0" y="1245109"/>
              <a:ext cx="1434139" cy="1196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37" name="🌟"/>
            <p:cNvSpPr txBox="1"/>
            <p:nvPr/>
          </p:nvSpPr>
          <p:spPr>
            <a:xfrm>
              <a:off x="1181863" y="0"/>
              <a:ext cx="1434139" cy="1196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41" name="صفحة الكتاب ٣٩"/>
          <p:cNvGrpSpPr/>
          <p:nvPr/>
        </p:nvGrpSpPr>
        <p:grpSpPr>
          <a:xfrm rot="18900000">
            <a:off x="2675180" y="2942180"/>
            <a:ext cx="6073375" cy="1587501"/>
            <a:chOff x="0" y="0"/>
            <a:chExt cx="6073374" cy="1587500"/>
          </a:xfrm>
        </p:grpSpPr>
        <p:sp>
          <p:nvSpPr>
            <p:cNvPr id="240" name="صفحة الكتاب ٣٩"/>
            <p:cNvSpPr txBox="1"/>
            <p:nvPr/>
          </p:nvSpPr>
          <p:spPr>
            <a:xfrm>
              <a:off x="215900" y="139700"/>
              <a:ext cx="564157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٣٩</a:t>
              </a:r>
            </a:p>
          </p:txBody>
        </p:sp>
        <p:pic>
          <p:nvPicPr>
            <p:cNvPr id="239" name="صفحة الكتاب ٣٩ صفحة الكتاب ٣٩" descr="صفحة الكتاب ٣٩ صفحة الكتاب ٣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073375" cy="1587501"/>
            </a:xfrm>
            <a:prstGeom prst="rect">
              <a:avLst/>
            </a:prstGeom>
            <a:effectLst/>
          </p:spPr>
        </p:pic>
      </p:grpSp>
      <p:grpSp>
        <p:nvGrpSpPr>
          <p:cNvPr id="254" name="تجميع"/>
          <p:cNvGrpSpPr/>
          <p:nvPr/>
        </p:nvGrpSpPr>
        <p:grpSpPr>
          <a:xfrm>
            <a:off x="19310025" y="1352587"/>
            <a:ext cx="3776892" cy="11355500"/>
            <a:chOff x="-215900" y="-139699"/>
            <a:chExt cx="3776890" cy="11355498"/>
          </a:xfrm>
        </p:grpSpPr>
        <p:grpSp>
          <p:nvGrpSpPr>
            <p:cNvPr id="244" name="افهم"/>
            <p:cNvGrpSpPr/>
            <p:nvPr/>
          </p:nvGrpSpPr>
          <p:grpSpPr>
            <a:xfrm>
              <a:off x="-215900" y="-139700"/>
              <a:ext cx="3776891" cy="1841501"/>
              <a:chOff x="0" y="0"/>
              <a:chExt cx="3776890" cy="1841500"/>
            </a:xfrm>
          </p:grpSpPr>
          <p:sp>
            <p:nvSpPr>
              <p:cNvPr id="243" name="افهم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افهم</a:t>
                </a:r>
                <a:r>
                  <a:t> </a:t>
                </a:r>
              </a:p>
            </p:txBody>
          </p:sp>
          <p:pic>
            <p:nvPicPr>
              <p:cNvPr id="242" name="افهم افهم " descr="افهم افهم 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47" name="خطط"/>
            <p:cNvGrpSpPr/>
            <p:nvPr/>
          </p:nvGrpSpPr>
          <p:grpSpPr>
            <a:xfrm>
              <a:off x="-215900" y="2773503"/>
              <a:ext cx="3776891" cy="1841501"/>
              <a:chOff x="0" y="0"/>
              <a:chExt cx="3776890" cy="1841500"/>
            </a:xfrm>
          </p:grpSpPr>
          <p:sp>
            <p:nvSpPr>
              <p:cNvPr id="246" name="خطط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خطط</a:t>
                </a:r>
                <a:r>
                  <a:t> </a:t>
                </a:r>
              </a:p>
            </p:txBody>
          </p:sp>
          <p:pic>
            <p:nvPicPr>
              <p:cNvPr id="245" name="خطط خطط " descr="خطط خطط 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50" name="حل"/>
            <p:cNvGrpSpPr/>
            <p:nvPr/>
          </p:nvGrpSpPr>
          <p:grpSpPr>
            <a:xfrm>
              <a:off x="-215900" y="5244486"/>
              <a:ext cx="3776891" cy="1841501"/>
              <a:chOff x="0" y="0"/>
              <a:chExt cx="3776890" cy="1841500"/>
            </a:xfrm>
          </p:grpSpPr>
          <p:sp>
            <p:nvSpPr>
              <p:cNvPr id="249" name="حل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/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حل</a:t>
                </a:r>
                <a:r>
                  <a:t> </a:t>
                </a:r>
              </a:p>
            </p:txBody>
          </p:sp>
          <p:pic>
            <p:nvPicPr>
              <p:cNvPr id="248" name="حل حل " descr="حل حل 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53" name="تحقق"/>
            <p:cNvGrpSpPr/>
            <p:nvPr/>
          </p:nvGrpSpPr>
          <p:grpSpPr>
            <a:xfrm>
              <a:off x="-215900" y="9374298"/>
              <a:ext cx="3776891" cy="1841501"/>
              <a:chOff x="0" y="0"/>
              <a:chExt cx="3776890" cy="1841500"/>
            </a:xfrm>
          </p:grpSpPr>
          <p:sp>
            <p:nvSpPr>
              <p:cNvPr id="252" name="تحقق"/>
              <p:cNvSpPr txBox="1"/>
              <p:nvPr/>
            </p:nvSpPr>
            <p:spPr>
              <a:xfrm>
                <a:off x="215900" y="139700"/>
                <a:ext cx="3345091" cy="12827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hueOff val="349036"/>
                      <a:lumOff val="17111"/>
                    </a:schemeClr>
                  </a:gs>
                  <a:gs pos="100000">
                    <a:schemeClr val="accent4">
                      <a:hueOff val="-914382"/>
                      <a:lumOff val="3131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9100"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>
                  <a:defRPr sz="2400"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  <a:r>
                  <a:rPr sz="9100">
                    <a:latin typeface="Farah Regular"/>
                    <a:ea typeface="Farah Regular"/>
                    <a:cs typeface="Farah Regular"/>
                    <a:sym typeface="Farah Regular"/>
                  </a:rPr>
                  <a:t>تحقق </a:t>
                </a:r>
              </a:p>
            </p:txBody>
          </p:sp>
          <p:pic>
            <p:nvPicPr>
              <p:cNvPr id="251" name="تحقق تحقق " descr="تحقق تحقق 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0"/>
                <a:ext cx="3776891" cy="1841500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7693" y="3454526"/>
            <a:ext cx="2414931" cy="1622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46.jpeg" descr="IMG_1546.jpeg"/>
          <p:cNvPicPr>
            <a:picLocks noChangeAspect="1"/>
          </p:cNvPicPr>
          <p:nvPr/>
        </p:nvPicPr>
        <p:blipFill>
          <a:blip r:embed="rId3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5" name="تجميع"/>
          <p:cNvGrpSpPr/>
          <p:nvPr/>
        </p:nvGrpSpPr>
        <p:grpSpPr>
          <a:xfrm>
            <a:off x="1417693" y="6857999"/>
            <a:ext cx="2616003" cy="4342229"/>
            <a:chOff x="0" y="0"/>
            <a:chExt cx="2616001" cy="4342227"/>
          </a:xfrm>
        </p:grpSpPr>
        <p:pic>
          <p:nvPicPr>
            <p:cNvPr id="26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265913" y="1204165"/>
              <a:ext cx="1831901" cy="3135912"/>
            </a:xfrm>
            <a:prstGeom prst="rect">
              <a:avLst/>
            </a:prstGeom>
            <a:effectLst/>
          </p:spPr>
        </p:pic>
        <p:sp>
          <p:nvSpPr>
            <p:cNvPr id="262" name="🌟"/>
            <p:cNvSpPr txBox="1"/>
            <p:nvPr/>
          </p:nvSpPr>
          <p:spPr>
            <a:xfrm>
              <a:off x="584278" y="646834"/>
              <a:ext cx="1434139" cy="1196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3" name="🌟"/>
            <p:cNvSpPr txBox="1"/>
            <p:nvPr/>
          </p:nvSpPr>
          <p:spPr>
            <a:xfrm>
              <a:off x="0" y="1245109"/>
              <a:ext cx="1434139" cy="1196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4" name="🌟"/>
            <p:cNvSpPr txBox="1"/>
            <p:nvPr/>
          </p:nvSpPr>
          <p:spPr>
            <a:xfrm>
              <a:off x="1181863" y="0"/>
              <a:ext cx="1434139" cy="1196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68" name="صفحة الكتاب ٣٩"/>
          <p:cNvGrpSpPr/>
          <p:nvPr/>
        </p:nvGrpSpPr>
        <p:grpSpPr>
          <a:xfrm rot="18900000">
            <a:off x="2675180" y="2942180"/>
            <a:ext cx="6073375" cy="1587501"/>
            <a:chOff x="0" y="0"/>
            <a:chExt cx="6073374" cy="1587500"/>
          </a:xfrm>
        </p:grpSpPr>
        <p:sp>
          <p:nvSpPr>
            <p:cNvPr id="267" name="صفحة الكتاب ٣٩"/>
            <p:cNvSpPr txBox="1"/>
            <p:nvPr/>
          </p:nvSpPr>
          <p:spPr>
            <a:xfrm>
              <a:off x="215900" y="139700"/>
              <a:ext cx="564157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٣٩</a:t>
              </a:r>
            </a:p>
          </p:txBody>
        </p:sp>
        <p:pic>
          <p:nvPicPr>
            <p:cNvPr id="266" name="صفحة الكتاب ٣٩ صفحة الكتاب ٣٩" descr="صفحة الكتاب ٣٩ صفحة الكتاب ٣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073375" cy="1587501"/>
            </a:xfrm>
            <a:prstGeom prst="rect">
              <a:avLst/>
            </a:prstGeom>
            <a:effectLst/>
          </p:spPr>
        </p:pic>
      </p:grpSp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98967" y="2469107"/>
            <a:ext cx="15067859" cy="7950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