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1.png"/><Relationship Id="rId4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s://youtu.be/OAJdqbawg1k" TargetMode="External"/><Relationship Id="rId7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Relationship Id="rId9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٢ قياس  المحيط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٢ قياس  المحيط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4867" y="10415544"/>
            <a:ext cx="2590192" cy="174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35769" y="1375152"/>
            <a:ext cx="10018215" cy="17162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تجميع"/>
          <p:cNvGrpSpPr/>
          <p:nvPr/>
        </p:nvGrpSpPr>
        <p:grpSpPr>
          <a:xfrm>
            <a:off x="1313151" y="5934004"/>
            <a:ext cx="3171292" cy="5269336"/>
            <a:chOff x="0" y="0"/>
            <a:chExt cx="3171291" cy="5269334"/>
          </a:xfrm>
        </p:grpSpPr>
        <p:pic>
          <p:nvPicPr>
            <p:cNvPr id="26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74" name="صفحة الكتاب ٢٠"/>
          <p:cNvGrpSpPr/>
          <p:nvPr/>
        </p:nvGrpSpPr>
        <p:grpSpPr>
          <a:xfrm rot="20033137">
            <a:off x="2232954" y="2892938"/>
            <a:ext cx="4871086" cy="1587501"/>
            <a:chOff x="0" y="0"/>
            <a:chExt cx="4871085" cy="1587500"/>
          </a:xfrm>
        </p:grpSpPr>
        <p:sp>
          <p:nvSpPr>
            <p:cNvPr id="273" name="صفحة الكتاب ٢٠"/>
            <p:cNvSpPr txBox="1"/>
            <p:nvPr/>
          </p:nvSpPr>
          <p:spPr>
            <a:xfrm>
              <a:off x="215900" y="139700"/>
              <a:ext cx="4439286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٢٠</a:t>
              </a:r>
            </a:p>
          </p:txBody>
        </p:sp>
        <p:pic>
          <p:nvPicPr>
            <p:cNvPr id="272" name="صفحة الكتاب ٢٠ صفحة الكتاب ٢٠" descr="صفحة الكتاب ٢٠ صفحة الكتاب ٢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4871087" cy="1587501"/>
            </a:xfrm>
            <a:prstGeom prst="rect">
              <a:avLst/>
            </a:prstGeom>
            <a:effectLst/>
          </p:spPr>
        </p:pic>
      </p:grpSp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92188" y="4124423"/>
            <a:ext cx="12273478" cy="2245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4867" y="10415544"/>
            <a:ext cx="2590192" cy="174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35769" y="1375152"/>
            <a:ext cx="10018215" cy="17162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1313151" y="5934004"/>
            <a:ext cx="3171292" cy="5269336"/>
            <a:chOff x="0" y="0"/>
            <a:chExt cx="3171291" cy="5269334"/>
          </a:xfrm>
        </p:grpSpPr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90" name="صفحة الكتاب ٢٠"/>
          <p:cNvGrpSpPr/>
          <p:nvPr/>
        </p:nvGrpSpPr>
        <p:grpSpPr>
          <a:xfrm rot="19609389">
            <a:off x="2247911" y="2873918"/>
            <a:ext cx="4871086" cy="1587501"/>
            <a:chOff x="0" y="0"/>
            <a:chExt cx="4871085" cy="1587500"/>
          </a:xfrm>
        </p:grpSpPr>
        <p:sp>
          <p:nvSpPr>
            <p:cNvPr id="289" name="صفحة الكتاب ٢٠"/>
            <p:cNvSpPr txBox="1"/>
            <p:nvPr/>
          </p:nvSpPr>
          <p:spPr>
            <a:xfrm>
              <a:off x="215900" y="139700"/>
              <a:ext cx="4439286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٢٠</a:t>
              </a:r>
            </a:p>
          </p:txBody>
        </p:sp>
        <p:pic>
          <p:nvPicPr>
            <p:cNvPr id="288" name="صفحة الكتاب ٢٠ صفحة الكتاب ٢٠" descr="صفحة الكتاب ٢٠ صفحة الكتاب ٢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871086" cy="1587500"/>
            </a:xfrm>
            <a:prstGeom prst="rect">
              <a:avLst/>
            </a:prstGeom>
            <a:effectLst/>
          </p:spPr>
        </p:pic>
      </p:grpSp>
      <p:pic>
        <p:nvPicPr>
          <p:cNvPr id="29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38823" y="3716615"/>
            <a:ext cx="11846521" cy="2665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272" y="8431392"/>
            <a:ext cx="3307486" cy="2222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46945" y="1673078"/>
            <a:ext cx="8307664" cy="1364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68080" y="4287400"/>
            <a:ext cx="11605725" cy="19281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صفحة الكتاب ٢٠"/>
          <p:cNvGrpSpPr/>
          <p:nvPr/>
        </p:nvGrpSpPr>
        <p:grpSpPr>
          <a:xfrm rot="19609389">
            <a:off x="2247911" y="2873918"/>
            <a:ext cx="4871086" cy="1587501"/>
            <a:chOff x="0" y="0"/>
            <a:chExt cx="4871085" cy="1587500"/>
          </a:xfrm>
        </p:grpSpPr>
        <p:sp>
          <p:nvSpPr>
            <p:cNvPr id="301" name="صفحة الكتاب ٢٠"/>
            <p:cNvSpPr txBox="1"/>
            <p:nvPr/>
          </p:nvSpPr>
          <p:spPr>
            <a:xfrm>
              <a:off x="215900" y="139700"/>
              <a:ext cx="4439286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٢٠</a:t>
              </a:r>
            </a:p>
          </p:txBody>
        </p:sp>
        <p:pic>
          <p:nvPicPr>
            <p:cNvPr id="300" name="صفحة الكتاب ٢٠ صفحة الكتاب ٢٠" descr="صفحة الكتاب ٢٠ صفحة الكتاب ٢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871086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0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0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1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5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19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23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21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24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4" y="5699533"/>
            <a:ext cx="5116432" cy="1843448"/>
          </a:xfrm>
          <a:prstGeom prst="rect">
            <a:avLst/>
          </a:prstGeom>
        </p:spPr>
      </p:pic>
      <p:grpSp>
        <p:nvGrpSpPr>
          <p:cNvPr id="328" name="تجميع"/>
          <p:cNvGrpSpPr/>
          <p:nvPr/>
        </p:nvGrpSpPr>
        <p:grpSpPr>
          <a:xfrm>
            <a:off x="7223026" y="4175286"/>
            <a:ext cx="6660687" cy="6099556"/>
            <a:chOff x="26216" y="27522"/>
            <a:chExt cx="6660686" cy="6099555"/>
          </a:xfrm>
        </p:grpSpPr>
        <p:pic>
          <p:nvPicPr>
            <p:cNvPr id="32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26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2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32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2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30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3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33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5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39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8" y="-342901"/>
              <a:ext cx="12945504" cy="1851377"/>
            </a:xfrm>
            <a:prstGeom prst="rect">
              <a:avLst/>
            </a:prstGeom>
            <a:effectLst/>
          </p:spPr>
        </p:pic>
        <p:grpSp>
          <p:nvGrpSpPr>
            <p:cNvPr id="342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4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4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8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4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51" name="تجميع"/>
            <p:cNvGrpSpPr/>
            <p:nvPr/>
          </p:nvGrpSpPr>
          <p:grpSpPr>
            <a:xfrm>
              <a:off x="4051849" y="1543231"/>
              <a:ext cx="3719240" cy="4220781"/>
              <a:chOff x="0" y="0"/>
              <a:chExt cx="3719239" cy="4220779"/>
            </a:xfrm>
          </p:grpSpPr>
          <p:sp>
            <p:nvSpPr>
              <p:cNvPr id="349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50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54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52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53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56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5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6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363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4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0558" y="2273681"/>
            <a:ext cx="18246828" cy="8369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747" y="8685311"/>
            <a:ext cx="5587430" cy="3754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81409" y="1471374"/>
            <a:ext cx="6575592" cy="130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48505" y="3302629"/>
            <a:ext cx="2208495" cy="279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451.jpeg" descr="IMG_1451.jpeg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271885">
            <a:off x="3482674" y="3619908"/>
            <a:ext cx="8556153" cy="4806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047" y="9745116"/>
            <a:ext cx="2292943" cy="154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81409" y="1471374"/>
            <a:ext cx="6575592" cy="130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48505" y="3302629"/>
            <a:ext cx="2208495" cy="279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36765" y="3302629"/>
            <a:ext cx="12370475" cy="4249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23034" y="8917593"/>
            <a:ext cx="12081833" cy="16550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صفحة الكتاب ١٨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199" name="صفحة الكتاب ١٨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198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047" y="9745116"/>
            <a:ext cx="2292943" cy="154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02009" y="1141174"/>
            <a:ext cx="7134392" cy="1940080"/>
          </a:xfrm>
          <a:prstGeom prst="rect">
            <a:avLst/>
          </a:prstGeom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48505" y="3302629"/>
            <a:ext cx="2208495" cy="279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ورة"/>
          <p:cNvGrpSpPr/>
          <p:nvPr/>
        </p:nvGrpSpPr>
        <p:grpSpPr>
          <a:xfrm>
            <a:off x="5344586" y="3854023"/>
            <a:ext cx="14540519" cy="7545547"/>
            <a:chOff x="0" y="0"/>
            <a:chExt cx="14540518" cy="7545545"/>
          </a:xfrm>
        </p:grpSpPr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4108719" cy="69867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4540519" cy="7545546"/>
            </a:xfrm>
            <a:prstGeom prst="rect">
              <a:avLst/>
            </a:prstGeom>
            <a:effectLst/>
          </p:spPr>
        </p:pic>
      </p:grpSp>
      <p:grpSp>
        <p:nvGrpSpPr>
          <p:cNvPr id="214" name="صفحة الكتاب ١٨"/>
          <p:cNvGrpSpPr/>
          <p:nvPr/>
        </p:nvGrpSpPr>
        <p:grpSpPr>
          <a:xfrm rot="19713713">
            <a:off x="1692239" y="2707545"/>
            <a:ext cx="4871086" cy="1587501"/>
            <a:chOff x="0" y="0"/>
            <a:chExt cx="4871085" cy="1587500"/>
          </a:xfrm>
        </p:grpSpPr>
        <p:sp>
          <p:nvSpPr>
            <p:cNvPr id="213" name="صفحة الكتاب ١٨"/>
            <p:cNvSpPr txBox="1"/>
            <p:nvPr/>
          </p:nvSpPr>
          <p:spPr>
            <a:xfrm>
              <a:off x="215899" y="139700"/>
              <a:ext cx="4439287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212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871086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047" y="9745116"/>
            <a:ext cx="2292943" cy="154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81409" y="1471374"/>
            <a:ext cx="6575592" cy="130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48505" y="3302629"/>
            <a:ext cx="2208495" cy="279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38466" y="3575143"/>
            <a:ext cx="10046252" cy="82121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صفحة الكتاب ١٨"/>
          <p:cNvGrpSpPr/>
          <p:nvPr/>
        </p:nvGrpSpPr>
        <p:grpSpPr>
          <a:xfrm rot="19413331">
            <a:off x="1924078" y="3193514"/>
            <a:ext cx="4871087" cy="1587501"/>
            <a:chOff x="0" y="0"/>
            <a:chExt cx="4871085" cy="1587500"/>
          </a:xfrm>
        </p:grpSpPr>
        <p:sp>
          <p:nvSpPr>
            <p:cNvPr id="225" name="صفحة الكتاب ١٨"/>
            <p:cNvSpPr txBox="1"/>
            <p:nvPr/>
          </p:nvSpPr>
          <p:spPr>
            <a:xfrm>
              <a:off x="215900" y="139700"/>
              <a:ext cx="4439286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224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871086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047" y="9745116"/>
            <a:ext cx="2292943" cy="154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81409" y="1471374"/>
            <a:ext cx="6575592" cy="130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48505" y="3302629"/>
            <a:ext cx="2208495" cy="279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06860" y="3302629"/>
            <a:ext cx="8767321" cy="91276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صفحة الكتاب ١٩"/>
          <p:cNvGrpSpPr/>
          <p:nvPr/>
        </p:nvGrpSpPr>
        <p:grpSpPr>
          <a:xfrm rot="19254489">
            <a:off x="1884150" y="2829451"/>
            <a:ext cx="4871086" cy="1587501"/>
            <a:chOff x="0" y="0"/>
            <a:chExt cx="4871085" cy="1587500"/>
          </a:xfrm>
        </p:grpSpPr>
        <p:sp>
          <p:nvSpPr>
            <p:cNvPr id="237" name="صفحة الكتاب ١٩"/>
            <p:cNvSpPr txBox="1"/>
            <p:nvPr/>
          </p:nvSpPr>
          <p:spPr>
            <a:xfrm>
              <a:off x="215900" y="139700"/>
              <a:ext cx="4439286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١٩</a:t>
              </a:r>
            </a:p>
          </p:txBody>
        </p:sp>
        <p:pic>
          <p:nvPicPr>
            <p:cNvPr id="236" name="صفحة الكتاب ١٩ صفحة الكتاب ١٩" descr="صفحة الكتاب ١٩ صفحة الكتاب ١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871086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2797" y="9853507"/>
            <a:ext cx="2592666" cy="1741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31135" y="1336239"/>
            <a:ext cx="7096820" cy="113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2635" y="4037069"/>
            <a:ext cx="16656004" cy="3255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39048" y="2745290"/>
            <a:ext cx="8668964" cy="10141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تجميع"/>
          <p:cNvGrpSpPr/>
          <p:nvPr/>
        </p:nvGrpSpPr>
        <p:grpSpPr>
          <a:xfrm>
            <a:off x="958940" y="5990921"/>
            <a:ext cx="3171293" cy="5269336"/>
            <a:chOff x="0" y="0"/>
            <a:chExt cx="3171291" cy="5269334"/>
          </a:xfrm>
        </p:grpSpPr>
        <p:pic>
          <p:nvPicPr>
            <p:cNvPr id="248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55" name="صفحة الكتاب ١٩"/>
          <p:cNvGrpSpPr/>
          <p:nvPr/>
        </p:nvGrpSpPr>
        <p:grpSpPr>
          <a:xfrm rot="18900000">
            <a:off x="1776781" y="2913716"/>
            <a:ext cx="4871086" cy="1587501"/>
            <a:chOff x="0" y="0"/>
            <a:chExt cx="4871085" cy="1587500"/>
          </a:xfrm>
        </p:grpSpPr>
        <p:sp>
          <p:nvSpPr>
            <p:cNvPr id="254" name="صفحة الكتاب ١٩"/>
            <p:cNvSpPr txBox="1"/>
            <p:nvPr/>
          </p:nvSpPr>
          <p:spPr>
            <a:xfrm>
              <a:off x="215900" y="139700"/>
              <a:ext cx="4439286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١٩</a:t>
              </a:r>
            </a:p>
          </p:txBody>
        </p:sp>
        <p:pic>
          <p:nvPicPr>
            <p:cNvPr id="253" name="صفحة الكتاب ١٩ صفحة الكتاب ١٩" descr="صفحة الكتاب ١٩ صفحة الكتاب ١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871086" cy="1587500"/>
            </a:xfrm>
            <a:prstGeom prst="rect">
              <a:avLst/>
            </a:prstGeom>
            <a:effectLst/>
          </p:spPr>
        </p:pic>
      </p:grpSp>
      <p:pic>
        <p:nvPicPr>
          <p:cNvPr id="256" name="خط خط" descr="خط خط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7676133" y="8467655"/>
            <a:ext cx="5470963" cy="165101"/>
          </a:xfrm>
          <a:prstGeom prst="rect">
            <a:avLst/>
          </a:prstGeom>
        </p:spPr>
      </p:pic>
      <p:pic>
        <p:nvPicPr>
          <p:cNvPr id="258" name="خط خط" descr="خط خط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14040063" y="8467655"/>
            <a:ext cx="5470964" cy="165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