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بحر تحت السماء عند غروب الشمس ٢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بحر تحت السماء عند غروب الشمس ١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الشاطئ والبحر عند غروب الشمس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الشاطئ والبحر عند غروب الشمس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شاطئ والبحر عند غروب الشمس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بحر تحت السماء عند غروب الشمس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بحر تحت السماء عند غروب الشمس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1.png"/><Relationship Id="rId5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909" y="498170"/>
            <a:ext cx="23716182" cy="12986536"/>
          </a:xfrm>
          <a:prstGeom prst="rect">
            <a:avLst/>
          </a:prstGeom>
        </p:spPr>
      </p:pic>
      <p:pic>
        <p:nvPicPr>
          <p:cNvPr id="153" name="IMG_1546.jpeg" descr="IMG_1546.jpeg"/>
          <p:cNvPicPr>
            <a:picLocks noChangeAspect="1"/>
          </p:cNvPicPr>
          <p:nvPr/>
        </p:nvPicPr>
        <p:blipFill>
          <a:blip r:embed="rId3">
            <a:alphaModFix amt="54243"/>
            <a:extLst/>
          </a:blip>
          <a:stretch>
            <a:fillRect/>
          </a:stretch>
        </p:blipFill>
        <p:spPr>
          <a:xfrm>
            <a:off x="582101" y="740243"/>
            <a:ext cx="1186696" cy="1069972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أ/ فاطمة جبران"/>
          <p:cNvSpPr txBox="1"/>
          <p:nvPr/>
        </p:nvSpPr>
        <p:spPr>
          <a:xfrm>
            <a:off x="582101" y="11787336"/>
            <a:ext cx="3958908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55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03871" y="6238012"/>
            <a:ext cx="16630688" cy="6886145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أهلاً وسهلًا…"/>
          <p:cNvSpPr txBox="1"/>
          <p:nvPr/>
        </p:nvSpPr>
        <p:spPr>
          <a:xfrm rot="28288">
            <a:off x="1436524" y="1596937"/>
            <a:ext cx="23505250" cy="4831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33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أهلاً وسهلًا </a:t>
            </a:r>
          </a:p>
          <a:p>
            <a:pPr rtl="0">
              <a:defRPr sz="133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فصل دراسي جديد ملئ بالجد والاجتهاد</a:t>
            </a:r>
          </a:p>
          <a:p>
            <a:pPr rtl="0">
              <a:defRPr sz="133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وكل عام وأنتم بخير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35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36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65487" y="10046405"/>
            <a:ext cx="2940584" cy="19757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828567" cy="2550347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9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99111" y="4082870"/>
            <a:ext cx="18958080" cy="60504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2" name="صفحة الكتاب ١٢"/>
          <p:cNvGrpSpPr/>
          <p:nvPr/>
        </p:nvGrpSpPr>
        <p:grpSpPr>
          <a:xfrm rot="18900000">
            <a:off x="1367603" y="3289119"/>
            <a:ext cx="7054670" cy="1587501"/>
            <a:chOff x="0" y="0"/>
            <a:chExt cx="7054668" cy="1587500"/>
          </a:xfrm>
        </p:grpSpPr>
        <p:sp>
          <p:nvSpPr>
            <p:cNvPr id="241" name="صفحة الكتاب ١٢"/>
            <p:cNvSpPr txBox="1"/>
            <p:nvPr/>
          </p:nvSpPr>
          <p:spPr>
            <a:xfrm>
              <a:off x="215900" y="139699"/>
              <a:ext cx="662286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</a:t>
              </a:r>
            </a:p>
          </p:txBody>
        </p:sp>
        <p:pic>
          <p:nvPicPr>
            <p:cNvPr id="240" name="صفحة الكتاب ١٢ صفحة الكتاب ١٢" descr="صفحة الكتاب ١٢ صفحة الكتاب ١٢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7054669" cy="15875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45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46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48387" y="10313282"/>
            <a:ext cx="2940584" cy="19757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828567" cy="2550347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9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25452" y="4407064"/>
            <a:ext cx="17514338" cy="548041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2" name="صفحة الكتاب ١٢"/>
          <p:cNvGrpSpPr/>
          <p:nvPr/>
        </p:nvGrpSpPr>
        <p:grpSpPr>
          <a:xfrm rot="18900000">
            <a:off x="677077" y="3511714"/>
            <a:ext cx="6771604" cy="1587501"/>
            <a:chOff x="0" y="0"/>
            <a:chExt cx="6771602" cy="1587500"/>
          </a:xfrm>
        </p:grpSpPr>
        <p:sp>
          <p:nvSpPr>
            <p:cNvPr id="251" name="صفحة الكتاب ١٢"/>
            <p:cNvSpPr txBox="1"/>
            <p:nvPr/>
          </p:nvSpPr>
          <p:spPr>
            <a:xfrm>
              <a:off x="215900" y="139700"/>
              <a:ext cx="6339803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</a:t>
              </a:r>
            </a:p>
          </p:txBody>
        </p:sp>
        <p:pic>
          <p:nvPicPr>
            <p:cNvPr id="250" name="صفحة الكتاب ١٢ صفحة الكتاب ١٢" descr="صفحة الكتاب ١٢ صفحة الكتاب ١٢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6771603" cy="15875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59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60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940" y="8148604"/>
            <a:ext cx="3465021" cy="2328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828567" cy="2550347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3" name="الفصل ٩ القياس الفصل ٩ القياس  " descr="الفصل ٩ القياس الفصل ٩ القياس  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92281" y="1624352"/>
            <a:ext cx="15839037" cy="2476501"/>
          </a:xfrm>
          <a:prstGeom prst="rect">
            <a:avLst/>
          </a:prstGeom>
        </p:spPr>
      </p:pic>
      <p:pic>
        <p:nvPicPr>
          <p:cNvPr id="164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87512" y="4405652"/>
            <a:ext cx="10126160" cy="7485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 isContent="0"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67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68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940" y="8148604"/>
            <a:ext cx="3465021" cy="2328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828567" cy="2550347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1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16940" y="4505417"/>
            <a:ext cx="11744440" cy="77835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الفصل ٩ القياس الفصل ٩ القياس  " descr="الفصل ٩ القياس الفصل ٩ القياس  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92281" y="1624352"/>
            <a:ext cx="15839037" cy="24765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75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76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940" y="8148604"/>
            <a:ext cx="3465021" cy="2328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828567" cy="2550347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9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20353" y="5857475"/>
            <a:ext cx="14704750" cy="56556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الفصل ٩ القياس الفصل ٩ القياس  " descr="الفصل ٩ القياس الفصل ٩ القياس  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92281" y="1624352"/>
            <a:ext cx="15839037" cy="24765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3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84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940" y="8148604"/>
            <a:ext cx="3465021" cy="2328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828567" cy="2550347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89" name="التهيئة"/>
          <p:cNvGrpSpPr/>
          <p:nvPr/>
        </p:nvGrpSpPr>
        <p:grpSpPr>
          <a:xfrm rot="20279711">
            <a:off x="4883033" y="5354840"/>
            <a:ext cx="16397837" cy="2908301"/>
            <a:chOff x="0" y="0"/>
            <a:chExt cx="16397836" cy="2908300"/>
          </a:xfrm>
        </p:grpSpPr>
        <p:sp>
          <p:nvSpPr>
            <p:cNvPr id="188" name="التهيئة"/>
            <p:cNvSpPr txBox="1"/>
            <p:nvPr/>
          </p:nvSpPr>
          <p:spPr>
            <a:xfrm>
              <a:off x="584200" y="469900"/>
              <a:ext cx="15254837" cy="1816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rPr sz="13300">
                  <a:latin typeface="Farah Regular"/>
                  <a:ea typeface="Farah Regular"/>
                  <a:cs typeface="Farah Regular"/>
                  <a:sym typeface="Farah Regular"/>
                </a:rPr>
                <a:t>التهيئة</a:t>
              </a:r>
              <a:r>
                <a:t>  </a:t>
              </a:r>
            </a:p>
          </p:txBody>
        </p:sp>
        <p:pic>
          <p:nvPicPr>
            <p:cNvPr id="187" name="التهيئة التهيئة  " descr="التهيئة التهيئة  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16397837" cy="29083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2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93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59012" y="10096627"/>
            <a:ext cx="3263047" cy="2192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828567" cy="2550347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sp>
        <p:nvSpPr>
          <p:cNvPr id="196" name="اجيبي على أسئلة التهيئة التالية"/>
          <p:cNvSpPr txBox="1"/>
          <p:nvPr/>
        </p:nvSpPr>
        <p:spPr>
          <a:xfrm>
            <a:off x="8044405" y="1407225"/>
            <a:ext cx="14153602" cy="179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3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>
              <a:defRPr sz="240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13300">
                <a:latin typeface="Farah Regular"/>
                <a:ea typeface="Farah Regular"/>
                <a:cs typeface="Farah Regular"/>
                <a:sym typeface="Farah Regular"/>
              </a:rPr>
              <a:t>اجيبي على أسئلة التهيئة التالية </a:t>
            </a:r>
          </a:p>
        </p:txBody>
      </p:sp>
      <p:grpSp>
        <p:nvGrpSpPr>
          <p:cNvPr id="199" name="صورة"/>
          <p:cNvGrpSpPr/>
          <p:nvPr/>
        </p:nvGrpSpPr>
        <p:grpSpPr>
          <a:xfrm>
            <a:off x="1036835" y="4281988"/>
            <a:ext cx="22200477" cy="5377917"/>
            <a:chOff x="0" y="0"/>
            <a:chExt cx="22200475" cy="5377916"/>
          </a:xfrm>
        </p:grpSpPr>
        <p:pic>
          <p:nvPicPr>
            <p:cNvPr id="198" name="صورة" descr="صورة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1600" y="101600"/>
              <a:ext cx="21984576" cy="503501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7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2200476" cy="5377917"/>
            </a:xfrm>
            <a:prstGeom prst="rect">
              <a:avLst/>
            </a:prstGeom>
            <a:effectLst/>
          </p:spPr>
        </p:pic>
      </p:grpSp>
      <p:grpSp>
        <p:nvGrpSpPr>
          <p:cNvPr id="202" name="صفحة الكتاب ١٢"/>
          <p:cNvGrpSpPr/>
          <p:nvPr/>
        </p:nvGrpSpPr>
        <p:grpSpPr>
          <a:xfrm rot="18900000">
            <a:off x="476533" y="3502621"/>
            <a:ext cx="7658543" cy="1587501"/>
            <a:chOff x="0" y="0"/>
            <a:chExt cx="7658541" cy="1587500"/>
          </a:xfrm>
        </p:grpSpPr>
        <p:sp>
          <p:nvSpPr>
            <p:cNvPr id="201" name="صفحة الكتاب ١٢"/>
            <p:cNvSpPr txBox="1"/>
            <p:nvPr/>
          </p:nvSpPr>
          <p:spPr>
            <a:xfrm>
              <a:off x="215899" y="139700"/>
              <a:ext cx="7226743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</a:t>
              </a:r>
            </a:p>
          </p:txBody>
        </p:sp>
        <p:pic>
          <p:nvPicPr>
            <p:cNvPr id="200" name="صفحة الكتاب ١٢ صفحة الكتاب ١٢" descr="صفحة الكتاب ١٢ صفحة الكتاب ١٢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0"/>
              <a:ext cx="7658543" cy="15875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05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06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48387" y="10313282"/>
            <a:ext cx="2940584" cy="19757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828567" cy="2550347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11" name="صفحة الكتاب ١٢"/>
          <p:cNvGrpSpPr/>
          <p:nvPr/>
        </p:nvGrpSpPr>
        <p:grpSpPr>
          <a:xfrm rot="18900000">
            <a:off x="3350912" y="1998410"/>
            <a:ext cx="3639012" cy="2399031"/>
            <a:chOff x="0" y="0"/>
            <a:chExt cx="3639010" cy="2399029"/>
          </a:xfrm>
        </p:grpSpPr>
        <p:sp>
          <p:nvSpPr>
            <p:cNvPr id="210" name="صفحة الكتاب ١٢"/>
            <p:cNvSpPr txBox="1"/>
            <p:nvPr/>
          </p:nvSpPr>
          <p:spPr>
            <a:xfrm>
              <a:off x="215900" y="139700"/>
              <a:ext cx="3207211" cy="1840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</a:t>
              </a:r>
            </a:p>
          </p:txBody>
        </p:sp>
        <p:pic>
          <p:nvPicPr>
            <p:cNvPr id="209" name="صفحة الكتاب ١٢ صفحة الكتاب ١٢" descr="صفحة الكتاب ١٢ صفحة الكتاب ١٢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639011" cy="2399030"/>
            </a:xfrm>
            <a:prstGeom prst="rect">
              <a:avLst/>
            </a:prstGeom>
            <a:effectLst/>
          </p:spPr>
        </p:pic>
      </p:grpSp>
      <p:pic>
        <p:nvPicPr>
          <p:cNvPr id="212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38254" y="5332695"/>
            <a:ext cx="21307492" cy="3916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15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16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48387" y="10313282"/>
            <a:ext cx="2940584" cy="19757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828567" cy="2550347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9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65990" y="3877879"/>
            <a:ext cx="19292783" cy="659251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2" name="صفحة الكتاب ١٢"/>
          <p:cNvGrpSpPr/>
          <p:nvPr/>
        </p:nvGrpSpPr>
        <p:grpSpPr>
          <a:xfrm rot="18900000">
            <a:off x="1009210" y="3502621"/>
            <a:ext cx="7658543" cy="1587501"/>
            <a:chOff x="0" y="0"/>
            <a:chExt cx="7658541" cy="1587500"/>
          </a:xfrm>
        </p:grpSpPr>
        <p:sp>
          <p:nvSpPr>
            <p:cNvPr id="221" name="صفحة الكتاب ١٢"/>
            <p:cNvSpPr txBox="1"/>
            <p:nvPr/>
          </p:nvSpPr>
          <p:spPr>
            <a:xfrm>
              <a:off x="215899" y="139700"/>
              <a:ext cx="7226743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</a:t>
              </a:r>
            </a:p>
          </p:txBody>
        </p:sp>
        <p:pic>
          <p:nvPicPr>
            <p:cNvPr id="220" name="صفحة الكتاب ١٢ صفحة الكتاب ١٢" descr="صفحة الكتاب ١٢ صفحة الكتاب ١٢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7658542" cy="15875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25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26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48387" y="10313282"/>
            <a:ext cx="2940584" cy="19757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828567" cy="2550347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31" name="صفحة الكتاب ١٢"/>
          <p:cNvGrpSpPr/>
          <p:nvPr/>
        </p:nvGrpSpPr>
        <p:grpSpPr>
          <a:xfrm rot="18900000">
            <a:off x="1009210" y="3502621"/>
            <a:ext cx="7658543" cy="1587501"/>
            <a:chOff x="0" y="0"/>
            <a:chExt cx="7658541" cy="1587500"/>
          </a:xfrm>
        </p:grpSpPr>
        <p:sp>
          <p:nvSpPr>
            <p:cNvPr id="230" name="صفحة الكتاب ١٢"/>
            <p:cNvSpPr txBox="1"/>
            <p:nvPr/>
          </p:nvSpPr>
          <p:spPr>
            <a:xfrm>
              <a:off x="215899" y="139700"/>
              <a:ext cx="7226743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</a:t>
              </a:r>
            </a:p>
          </p:txBody>
        </p:sp>
        <p:pic>
          <p:nvPicPr>
            <p:cNvPr id="229" name="صفحة الكتاب ١٢ صفحة الكتاب ١٢" descr="صفحة الكتاب ١٢ صفحة الكتاب ١٢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7658542" cy="1587500"/>
            </a:xfrm>
            <a:prstGeom prst="rect">
              <a:avLst/>
            </a:prstGeom>
            <a:effectLst/>
          </p:spPr>
        </p:pic>
      </p:grpSp>
      <p:pic>
        <p:nvPicPr>
          <p:cNvPr id="232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12634" y="4296371"/>
            <a:ext cx="15090812" cy="5798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