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8" r:id="rId4"/>
    <p:sldId id="259" r:id="rId5"/>
    <p:sldId id="278" r:id="rId6"/>
    <p:sldId id="267" r:id="rId7"/>
    <p:sldId id="268" r:id="rId8"/>
    <p:sldId id="279" r:id="rId9"/>
    <p:sldId id="272" r:id="rId10"/>
    <p:sldId id="283" r:id="rId11"/>
    <p:sldId id="290" r:id="rId12"/>
    <p:sldId id="291" r:id="rId13"/>
    <p:sldId id="292" r:id="rId14"/>
    <p:sldId id="293" r:id="rId15"/>
    <p:sldId id="294" r:id="rId16"/>
    <p:sldId id="269" r:id="rId17"/>
    <p:sldId id="285" r:id="rId18"/>
    <p:sldId id="287" r:id="rId19"/>
    <p:sldId id="289" r:id="rId20"/>
    <p:sldId id="274" r:id="rId21"/>
    <p:sldId id="281" r:id="rId22"/>
    <p:sldId id="273" r:id="rId23"/>
    <p:sldId id="257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</p:embeddedFont>
    <p:embeddedFont>
      <p:font typeface="Segoe UI Semibold" panose="020B0702040204020203" pitchFamily="34" charset="0"/>
      <p:bold r:id="rId28"/>
    </p:embeddedFont>
  </p:embeddedFontLst>
  <p:custDataLst>
    <p:tags r:id="rId29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77"/>
            <p14:sldId id="258"/>
            <p14:sldId id="259"/>
            <p14:sldId id="278"/>
            <p14:sldId id="267"/>
            <p14:sldId id="268"/>
            <p14:sldId id="279"/>
            <p14:sldId id="272"/>
            <p14:sldId id="283"/>
            <p14:sldId id="290"/>
            <p14:sldId id="291"/>
            <p14:sldId id="292"/>
            <p14:sldId id="293"/>
            <p14:sldId id="294"/>
            <p14:sldId id="269"/>
            <p14:sldId id="285"/>
            <p14:sldId id="287"/>
            <p14:sldId id="289"/>
            <p14:sldId id="274"/>
            <p14:sldId id="281"/>
            <p14:sldId id="273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B663AC"/>
    <a:srgbClr val="E1AAF3"/>
    <a:srgbClr val="002060"/>
    <a:srgbClr val="00B050"/>
    <a:srgbClr val="662D91"/>
    <a:srgbClr val="929FF7"/>
    <a:srgbClr val="1E2326"/>
    <a:srgbClr val="FFC000"/>
    <a:srgbClr val="47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87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1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AF41FB81-EBE1-4322-BC4D-6A579FDF50B9}"/>
    <pc:docChg chg="custSel addSld modSld sldOrd modSection">
      <pc:chgData name="منى الثبيتي" userId="cb151b56e55a1c37" providerId="LiveId" clId="{AF41FB81-EBE1-4322-BC4D-6A579FDF50B9}" dt="2021-10-16T16:21:46.144" v="518"/>
      <pc:docMkLst>
        <pc:docMk/>
      </pc:docMkLst>
      <pc:sldChg chg="addSp delSp modSp mod">
        <pc:chgData name="منى الثبيتي" userId="cb151b56e55a1c37" providerId="LiveId" clId="{AF41FB81-EBE1-4322-BC4D-6A579FDF50B9}" dt="2021-10-16T14:46:32.092" v="26"/>
        <pc:sldMkLst>
          <pc:docMk/>
          <pc:sldMk cId="3279427134" sldId="258"/>
        </pc:sldMkLst>
        <pc:spChg chg="del">
          <ac:chgData name="منى الثبيتي" userId="cb151b56e55a1c37" providerId="LiveId" clId="{AF41FB81-EBE1-4322-BC4D-6A579FDF50B9}" dt="2021-10-16T14:43:04.424" v="8" actId="478"/>
          <ac:spMkLst>
            <pc:docMk/>
            <pc:sldMk cId="3279427134" sldId="258"/>
            <ac:spMk id="48" creationId="{9604412D-E830-4756-8A91-5CAEA16CB128}"/>
          </ac:spMkLst>
        </pc:spChg>
        <pc:picChg chg="add mod">
          <ac:chgData name="منى الثبيتي" userId="cb151b56e55a1c37" providerId="LiveId" clId="{AF41FB81-EBE1-4322-BC4D-6A579FDF50B9}" dt="2021-10-16T14:46:32.092" v="26"/>
          <ac:picMkLst>
            <pc:docMk/>
            <pc:sldMk cId="3279427134" sldId="258"/>
            <ac:picMk id="6" creationId="{53BE5279-AED1-4A3F-AB78-2044E0BE72F8}"/>
          </ac:picMkLst>
        </pc:picChg>
        <pc:picChg chg="del">
          <ac:chgData name="منى الثبيتي" userId="cb151b56e55a1c37" providerId="LiveId" clId="{AF41FB81-EBE1-4322-BC4D-6A579FDF50B9}" dt="2021-10-16T14:46:07.414" v="22" actId="478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AF41FB81-EBE1-4322-BC4D-6A579FDF50B9}" dt="2021-10-16T14:46:47.579" v="29" actId="1076"/>
        <pc:sldMkLst>
          <pc:docMk/>
          <pc:sldMk cId="1673484133" sldId="259"/>
        </pc:sldMkLst>
        <pc:spChg chg="del mod">
          <ac:chgData name="منى الثبيتي" userId="cb151b56e55a1c37" providerId="LiveId" clId="{AF41FB81-EBE1-4322-BC4D-6A579FDF50B9}" dt="2021-10-16T14:43:19.371" v="10" actId="478"/>
          <ac:spMkLst>
            <pc:docMk/>
            <pc:sldMk cId="1673484133" sldId="259"/>
            <ac:spMk id="30" creationId="{CC71FB4D-7FD7-4EEF-8353-C65813A7C9B4}"/>
          </ac:spMkLst>
        </pc:spChg>
        <pc:picChg chg="del">
          <ac:chgData name="منى الثبيتي" userId="cb151b56e55a1c37" providerId="LiveId" clId="{AF41FB81-EBE1-4322-BC4D-6A579FDF50B9}" dt="2021-10-16T14:46:41.636" v="27" actId="478"/>
          <ac:picMkLst>
            <pc:docMk/>
            <pc:sldMk cId="1673484133" sldId="259"/>
            <ac:picMk id="17" creationId="{23A80D77-620F-49C5-9142-685BE5B6719D}"/>
          </ac:picMkLst>
        </pc:picChg>
        <pc:picChg chg="add mod">
          <ac:chgData name="منى الثبيتي" userId="cb151b56e55a1c37" providerId="LiveId" clId="{AF41FB81-EBE1-4322-BC4D-6A579FDF50B9}" dt="2021-10-16T14:46:47.579" v="29" actId="1076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AF41FB81-EBE1-4322-BC4D-6A579FDF50B9}" dt="2021-10-16T14:52:22.464" v="93" actId="1036"/>
        <pc:sldMkLst>
          <pc:docMk/>
          <pc:sldMk cId="1436551722" sldId="267"/>
        </pc:sldMkLst>
        <pc:picChg chg="add mod">
          <ac:chgData name="منى الثبيتي" userId="cb151b56e55a1c37" providerId="LiveId" clId="{AF41FB81-EBE1-4322-BC4D-6A579FDF50B9}" dt="2021-10-16T14:52:22.464" v="93" actId="1036"/>
          <ac:picMkLst>
            <pc:docMk/>
            <pc:sldMk cId="1436551722" sldId="267"/>
            <ac:picMk id="52" creationId="{2F7A7AC2-82EC-456D-9A2E-1C262AD5929A}"/>
          </ac:picMkLst>
        </pc:picChg>
        <pc:picChg chg="del">
          <ac:chgData name="منى الثبيتي" userId="cb151b56e55a1c37" providerId="LiveId" clId="{AF41FB81-EBE1-4322-BC4D-6A579FDF50B9}" dt="2021-10-16T14:52:17.742" v="85" actId="478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4:44.501" v="111"/>
        <pc:sldMkLst>
          <pc:docMk/>
          <pc:sldMk cId="763320181" sldId="268"/>
        </pc:sldMkLst>
        <pc:spChg chg="mod">
          <ac:chgData name="منى الثبيتي" userId="cb151b56e55a1c37" providerId="LiveId" clId="{AF41FB81-EBE1-4322-BC4D-6A579FDF50B9}" dt="2021-10-16T14:52:02.825" v="83" actId="14100"/>
          <ac:spMkLst>
            <pc:docMk/>
            <pc:sldMk cId="763320181" sldId="268"/>
            <ac:spMk id="50" creationId="{428E35BD-D1AD-42C6-A72C-92F73490C667}"/>
          </ac:spMkLst>
        </pc:spChg>
        <pc:picChg chg="del mod">
          <ac:chgData name="منى الثبيتي" userId="cb151b56e55a1c37" providerId="LiveId" clId="{AF41FB81-EBE1-4322-BC4D-6A579FDF50B9}" dt="2021-10-16T14:51:50.551" v="79" actId="478"/>
          <ac:picMkLst>
            <pc:docMk/>
            <pc:sldMk cId="763320181" sldId="268"/>
            <ac:picMk id="3" creationId="{A7D03275-B414-45E3-B7AC-5CF00FA4AEE4}"/>
          </ac:picMkLst>
        </pc:picChg>
        <pc:picChg chg="add mod">
          <ac:chgData name="منى الثبيتي" userId="cb151b56e55a1c37" providerId="LiveId" clId="{AF41FB81-EBE1-4322-BC4D-6A579FDF50B9}" dt="2021-10-16T14:53:27.918" v="99" actId="1076"/>
          <ac:picMkLst>
            <pc:docMk/>
            <pc:sldMk cId="763320181" sldId="268"/>
            <ac:picMk id="4" creationId="{53C6BC4C-D95D-45E8-B5C4-91F8F2EC1E6C}"/>
          </ac:picMkLst>
        </pc:picChg>
        <pc:picChg chg="add mod">
          <ac:chgData name="منى الثبيتي" userId="cb151b56e55a1c37" providerId="LiveId" clId="{AF41FB81-EBE1-4322-BC4D-6A579FDF50B9}" dt="2021-10-16T14:54:06.697" v="106"/>
          <ac:picMkLst>
            <pc:docMk/>
            <pc:sldMk cId="763320181" sldId="268"/>
            <ac:picMk id="7" creationId="{C622B83F-3814-43D8-8764-4D50A82C8BE4}"/>
          </ac:picMkLst>
        </pc:picChg>
        <pc:picChg chg="del">
          <ac:chgData name="منى الثبيتي" userId="cb151b56e55a1c37" providerId="LiveId" clId="{AF41FB81-EBE1-4322-BC4D-6A579FDF50B9}" dt="2021-10-16T14:51:52.319" v="80" actId="478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AF41FB81-EBE1-4322-BC4D-6A579FDF50B9}" dt="2021-10-16T14:54:33.514" v="109" actId="1076"/>
          <ac:picMkLst>
            <pc:docMk/>
            <pc:sldMk cId="763320181" sldId="268"/>
            <ac:picMk id="13" creationId="{54FBFC71-5D3E-48DB-BBD8-BB9F8DF91DC5}"/>
          </ac:picMkLst>
        </pc:picChg>
        <pc:picChg chg="del">
          <ac:chgData name="منى الثبيتي" userId="cb151b56e55a1c37" providerId="LiveId" clId="{AF41FB81-EBE1-4322-BC4D-6A579FDF50B9}" dt="2021-10-16T14:52:05.993" v="84" actId="478"/>
          <ac:picMkLst>
            <pc:docMk/>
            <pc:sldMk cId="763320181" sldId="268"/>
            <ac:picMk id="20" creationId="{09AF92C4-462F-42FD-9A7B-DB280528D857}"/>
          </ac:picMkLst>
        </pc:picChg>
        <pc:picChg chg="add mod">
          <ac:chgData name="منى الثبيتي" userId="cb151b56e55a1c37" providerId="LiveId" clId="{AF41FB81-EBE1-4322-BC4D-6A579FDF50B9}" dt="2021-10-16T14:52:29.122" v="94"/>
          <ac:picMkLst>
            <pc:docMk/>
            <pc:sldMk cId="763320181" sldId="268"/>
            <ac:picMk id="21" creationId="{3C3BE6E5-33C7-4EEA-B4F5-578C880A19D2}"/>
          </ac:picMkLst>
        </pc:picChg>
      </pc:sldChg>
      <pc:sldChg chg="addSp delSp modSp mod">
        <pc:chgData name="منى الثبيتي" userId="cb151b56e55a1c37" providerId="LiveId" clId="{AF41FB81-EBE1-4322-BC4D-6A579FDF50B9}" dt="2021-10-16T15:03:55.865" v="196"/>
        <pc:sldMkLst>
          <pc:docMk/>
          <pc:sldMk cId="2823437294" sldId="269"/>
        </pc:sldMkLst>
        <pc:picChg chg="add mod">
          <ac:chgData name="منى الثبيتي" userId="cb151b56e55a1c37" providerId="LiveId" clId="{AF41FB81-EBE1-4322-BC4D-6A579FDF50B9}" dt="2021-10-16T15:03:55.865" v="196"/>
          <ac:picMkLst>
            <pc:docMk/>
            <pc:sldMk cId="2823437294" sldId="269"/>
            <ac:picMk id="52" creationId="{8C8CF65B-9986-41C3-8E78-3CDBB15DE9E5}"/>
          </ac:picMkLst>
        </pc:picChg>
        <pc:picChg chg="del">
          <ac:chgData name="منى الثبيتي" userId="cb151b56e55a1c37" providerId="LiveId" clId="{AF41FB81-EBE1-4322-BC4D-6A579FDF50B9}" dt="2021-10-16T15:03:45.734" v="195" actId="478"/>
          <ac:picMkLst>
            <pc:docMk/>
            <pc:sldMk cId="2823437294" sldId="269"/>
            <ac:picMk id="53" creationId="{E3053101-690D-45C6-95CB-928DAC8E7B02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1:12.968" v="165"/>
        <pc:sldMkLst>
          <pc:docMk/>
          <pc:sldMk cId="944738685" sldId="272"/>
        </pc:sldMkLst>
        <pc:spChg chg="mod">
          <ac:chgData name="منى الثبيتي" userId="cb151b56e55a1c37" providerId="LiveId" clId="{AF41FB81-EBE1-4322-BC4D-6A579FDF50B9}" dt="2021-10-16T14:58:15.247" v="142" actId="20577"/>
          <ac:spMkLst>
            <pc:docMk/>
            <pc:sldMk cId="944738685" sldId="27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4:58:06.487" v="137" actId="478"/>
          <ac:picMkLst>
            <pc:docMk/>
            <pc:sldMk cId="944738685" sldId="272"/>
            <ac:picMk id="3" creationId="{A78A1C0F-2D4F-444A-B3D1-1D89A883AED6}"/>
          </ac:picMkLst>
        </pc:picChg>
        <pc:picChg chg="add mod">
          <ac:chgData name="منى الثبيتي" userId="cb151b56e55a1c37" providerId="LiveId" clId="{AF41FB81-EBE1-4322-BC4D-6A579FDF50B9}" dt="2021-10-16T14:59:18.658" v="146"/>
          <ac:picMkLst>
            <pc:docMk/>
            <pc:sldMk cId="944738685" sldId="272"/>
            <ac:picMk id="4" creationId="{C67A7C5F-6F1C-4769-A495-9837D0E40426}"/>
          </ac:picMkLst>
        </pc:picChg>
        <pc:picChg chg="del">
          <ac:chgData name="منى الثبيتي" userId="cb151b56e55a1c37" providerId="LiveId" clId="{AF41FB81-EBE1-4322-BC4D-6A579FDF50B9}" dt="2021-10-16T14:58:04.545" v="136" actId="478"/>
          <ac:picMkLst>
            <pc:docMk/>
            <pc:sldMk cId="944738685" sldId="272"/>
            <ac:picMk id="7" creationId="{39F0444B-7113-4B25-B514-04A394E15BC9}"/>
          </ac:picMkLst>
        </pc:picChg>
        <pc:picChg chg="add mod">
          <ac:chgData name="منى الثبيتي" userId="cb151b56e55a1c37" providerId="LiveId" clId="{AF41FB81-EBE1-4322-BC4D-6A579FDF50B9}" dt="2021-10-16T15:00:54.426" v="161" actId="1076"/>
          <ac:picMkLst>
            <pc:docMk/>
            <pc:sldMk cId="944738685" sldId="272"/>
            <ac:picMk id="8" creationId="{009242DD-61D9-4CBF-A42A-4205B6172CD7}"/>
          </ac:picMkLst>
        </pc:picChg>
        <pc:picChg chg="del">
          <ac:chgData name="منى الثبيتي" userId="cb151b56e55a1c37" providerId="LiveId" clId="{AF41FB81-EBE1-4322-BC4D-6A579FDF50B9}" dt="2021-10-16T14:58:08.160" v="138" actId="478"/>
          <ac:picMkLst>
            <pc:docMk/>
            <pc:sldMk cId="944738685" sldId="272"/>
            <ac:picMk id="12" creationId="{2843864C-ABCD-4A7E-8930-F5B49C2DE4CD}"/>
          </ac:picMkLst>
        </pc:picChg>
        <pc:picChg chg="add mod">
          <ac:chgData name="منى الثبيتي" userId="cb151b56e55a1c37" providerId="LiveId" clId="{AF41FB81-EBE1-4322-BC4D-6A579FDF50B9}" dt="2021-10-16T15:00:57.032" v="162" actId="1076"/>
          <ac:picMkLst>
            <pc:docMk/>
            <pc:sldMk cId="944738685" sldId="272"/>
            <ac:picMk id="15" creationId="{E985FF96-2D40-468F-89FA-914C30CCEFC7}"/>
          </ac:picMkLst>
        </pc:picChg>
        <pc:picChg chg="add mod">
          <ac:chgData name="منى الثبيتي" userId="cb151b56e55a1c37" providerId="LiveId" clId="{AF41FB81-EBE1-4322-BC4D-6A579FDF50B9}" dt="2021-10-16T15:00:24.573" v="153" actId="1076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4:58:02.395" v="135"/>
          <ac:picMkLst>
            <pc:docMk/>
            <pc:sldMk cId="944738685" sldId="272"/>
            <ac:picMk id="20" creationId="{98A7A184-25E4-4980-BCDD-A3DE471F6573}"/>
          </ac:picMkLst>
        </pc:picChg>
        <pc:picChg chg="del">
          <ac:chgData name="منى الثبيتي" userId="cb151b56e55a1c37" providerId="LiveId" clId="{AF41FB81-EBE1-4322-BC4D-6A579FDF50B9}" dt="2021-10-16T14:57:53.640" v="134" actId="478"/>
          <ac:picMkLst>
            <pc:docMk/>
            <pc:sldMk cId="944738685" sldId="272"/>
            <ac:picMk id="24" creationId="{ADF5B332-91A3-4955-8229-527372070873}"/>
          </ac:picMkLst>
        </pc:picChg>
      </pc:sldChg>
      <pc:sldChg chg="addSp delSp modSp mod">
        <pc:chgData name="منى الثبيتي" userId="cb151b56e55a1c37" providerId="LiveId" clId="{AF41FB81-EBE1-4322-BC4D-6A579FDF50B9}" dt="2021-10-16T16:18:05.878" v="475"/>
        <pc:sldMkLst>
          <pc:docMk/>
          <pc:sldMk cId="3398731474" sldId="274"/>
        </pc:sldMkLst>
        <pc:picChg chg="add mod">
          <ac:chgData name="منى الثبيتي" userId="cb151b56e55a1c37" providerId="LiveId" clId="{AF41FB81-EBE1-4322-BC4D-6A579FDF50B9}" dt="2021-10-16T16:18:05.878" v="475"/>
          <ac:picMkLst>
            <pc:docMk/>
            <pc:sldMk cId="3398731474" sldId="274"/>
            <ac:picMk id="52" creationId="{5E0D975C-4C89-4697-88D5-4FCECAD2CB1A}"/>
          </ac:picMkLst>
        </pc:picChg>
        <pc:picChg chg="del">
          <ac:chgData name="منى الثبيتي" userId="cb151b56e55a1c37" providerId="LiveId" clId="{AF41FB81-EBE1-4322-BC4D-6A579FDF50B9}" dt="2021-10-16T16:18:04.168" v="474" actId="478"/>
          <ac:picMkLst>
            <pc:docMk/>
            <pc:sldMk cId="3398731474" sldId="274"/>
            <ac:picMk id="53" creationId="{3C3AB7A7-D871-4083-9801-800375F2C48D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49:54.686" v="60"/>
        <pc:sldMkLst>
          <pc:docMk/>
          <pc:sldMk cId="3373581317" sldId="277"/>
        </pc:sldMkLst>
        <pc:spChg chg="del mod">
          <ac:chgData name="منى الثبيتي" userId="cb151b56e55a1c37" providerId="LiveId" clId="{AF41FB81-EBE1-4322-BC4D-6A579FDF50B9}" dt="2021-10-16T14:41:54.965" v="1" actId="478"/>
          <ac:spMkLst>
            <pc:docMk/>
            <pc:sldMk cId="3373581317" sldId="277"/>
            <ac:spMk id="2" creationId="{2E40D3A1-2C82-4AD6-AE12-F8305722FBBC}"/>
          </ac:spMkLst>
        </pc:spChg>
        <pc:spChg chg="mod">
          <ac:chgData name="منى الثبيتي" userId="cb151b56e55a1c37" providerId="LiveId" clId="{AF41FB81-EBE1-4322-BC4D-6A579FDF50B9}" dt="2021-10-16T14:42:41.473" v="7" actId="107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AF41FB81-EBE1-4322-BC4D-6A579FDF50B9}" dt="2021-10-16T14:44:45.547" v="16" actId="1076"/>
          <ac:picMkLst>
            <pc:docMk/>
            <pc:sldMk cId="3373581317" sldId="277"/>
            <ac:picMk id="4" creationId="{09D30A57-DE31-42B4-9751-8D77B085E6AF}"/>
          </ac:picMkLst>
        </pc:picChg>
        <pc:picChg chg="add mod">
          <ac:chgData name="منى الثبيتي" userId="cb151b56e55a1c37" providerId="LiveId" clId="{AF41FB81-EBE1-4322-BC4D-6A579FDF50B9}" dt="2021-10-16T14:45:28.656" v="21" actId="1076"/>
          <ac:picMkLst>
            <pc:docMk/>
            <pc:sldMk cId="3373581317" sldId="277"/>
            <ac:picMk id="7" creationId="{C991646A-F7AD-4D67-848F-ED3AA3EEB52C}"/>
          </ac:picMkLst>
        </pc:picChg>
        <pc:picChg chg="del">
          <ac:chgData name="منى الثبيتي" userId="cb151b56e55a1c37" providerId="LiveId" clId="{AF41FB81-EBE1-4322-BC4D-6A579FDF50B9}" dt="2021-10-16T14:43:27.018" v="11" actId="478"/>
          <ac:picMkLst>
            <pc:docMk/>
            <pc:sldMk cId="3373581317" sldId="277"/>
            <ac:picMk id="11" creationId="{C6A76B67-DA87-4963-B41C-D86D6A8818A2}"/>
          </ac:picMkLst>
        </pc:picChg>
        <pc:picChg chg="del">
          <ac:chgData name="منى الثبيتي" userId="cb151b56e55a1c37" providerId="LiveId" clId="{AF41FB81-EBE1-4322-BC4D-6A579FDF50B9}" dt="2021-10-16T14:43:29.385" v="12" actId="478"/>
          <ac:picMkLst>
            <pc:docMk/>
            <pc:sldMk cId="3373581317" sldId="277"/>
            <ac:picMk id="14" creationId="{FD0E0A0B-6501-4979-A485-0335BE19DA02}"/>
          </ac:picMkLst>
        </pc:picChg>
        <pc:picChg chg="mod">
          <ac:chgData name="منى الثبيتي" userId="cb151b56e55a1c37" providerId="LiveId" clId="{AF41FB81-EBE1-4322-BC4D-6A579FDF50B9}" dt="2021-10-16T14:42:28.107" v="6" actId="107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4:51:16.640" v="77"/>
        <pc:sldMkLst>
          <pc:docMk/>
          <pc:sldMk cId="3193801237" sldId="278"/>
        </pc:sldMkLst>
        <pc:spChg chg="del mod">
          <ac:chgData name="منى الثبيتي" userId="cb151b56e55a1c37" providerId="LiveId" clId="{AF41FB81-EBE1-4322-BC4D-6A579FDF50B9}" dt="2021-10-16T14:49:05.301" v="52" actId="478"/>
          <ac:spMkLst>
            <pc:docMk/>
            <pc:sldMk cId="3193801237" sldId="278"/>
            <ac:spMk id="27" creationId="{9879F04A-66BB-4C33-A089-72A8650E4DFD}"/>
          </ac:spMkLst>
        </pc:spChg>
        <pc:spChg chg="mod">
          <ac:chgData name="منى الثبيتي" userId="cb151b56e55a1c37" providerId="LiveId" clId="{AF41FB81-EBE1-4322-BC4D-6A579FDF50B9}" dt="2021-10-16T14:47:09.957" v="35" actId="14100"/>
          <ac:spMkLst>
            <pc:docMk/>
            <pc:sldMk cId="3193801237" sldId="278"/>
            <ac:spMk id="31" creationId="{3F4EA7C2-5CAE-48D2-9054-A33D45CA8444}"/>
          </ac:spMkLst>
        </pc:spChg>
        <pc:picChg chg="del">
          <ac:chgData name="منى الثبيتي" userId="cb151b56e55a1c37" providerId="LiveId" clId="{AF41FB81-EBE1-4322-BC4D-6A579FDF50B9}" dt="2021-10-16T14:46:55.124" v="30" actId="478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AF41FB81-EBE1-4322-BC4D-6A579FDF50B9}" dt="2021-10-16T14:47:56.216" v="42" actId="14100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AF41FB81-EBE1-4322-BC4D-6A579FDF50B9}" dt="2021-10-16T14:46:58.909" v="32" actId="478"/>
          <ac:picMkLst>
            <pc:docMk/>
            <pc:sldMk cId="3193801237" sldId="278"/>
            <ac:picMk id="7" creationId="{323CCFBF-CCED-4285-8449-65C87D132379}"/>
          </ac:picMkLst>
        </pc:picChg>
        <pc:picChg chg="add mod">
          <ac:chgData name="منى الثبيتي" userId="cb151b56e55a1c37" providerId="LiveId" clId="{AF41FB81-EBE1-4322-BC4D-6A579FDF50B9}" dt="2021-10-16T14:48:31.596" v="46" actId="1076"/>
          <ac:picMkLst>
            <pc:docMk/>
            <pc:sldMk cId="3193801237" sldId="278"/>
            <ac:picMk id="9" creationId="{C25AD5B0-DB6F-4D45-B335-ECF801466A84}"/>
          </ac:picMkLst>
        </pc:picChg>
        <pc:picChg chg="del">
          <ac:chgData name="منى الثبيتي" userId="cb151b56e55a1c37" providerId="LiveId" clId="{AF41FB81-EBE1-4322-BC4D-6A579FDF50B9}" dt="2021-10-16T14:46:57.003" v="31" actId="478"/>
          <ac:picMkLst>
            <pc:docMk/>
            <pc:sldMk cId="3193801237" sldId="278"/>
            <ac:picMk id="13" creationId="{6655DAAD-3C75-4A43-A8F9-97AA90098E98}"/>
          </ac:picMkLst>
        </pc:picChg>
        <pc:picChg chg="add mod">
          <ac:chgData name="منى الثبيتي" userId="cb151b56e55a1c37" providerId="LiveId" clId="{AF41FB81-EBE1-4322-BC4D-6A579FDF50B9}" dt="2021-10-16T14:49:01.711" v="50" actId="1076"/>
          <ac:picMkLst>
            <pc:docMk/>
            <pc:sldMk cId="3193801237" sldId="278"/>
            <ac:picMk id="17" creationId="{E31452C6-1FCA-4302-AB36-311731282AB6}"/>
          </ac:picMkLst>
        </pc:picChg>
        <pc:picChg chg="add mod">
          <ac:chgData name="منى الثبيتي" userId="cb151b56e55a1c37" providerId="LiveId" clId="{AF41FB81-EBE1-4322-BC4D-6A579FDF50B9}" dt="2021-10-16T14:49:38.071" v="58" actId="1076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AF41FB81-EBE1-4322-BC4D-6A579FDF50B9}" dt="2021-10-16T14:47:17.597" v="38" actId="1076"/>
          <ac:picMkLst>
            <pc:docMk/>
            <pc:sldMk cId="3193801237" sldId="278"/>
            <ac:picMk id="21" creationId="{3E00891B-FE75-44F3-A454-8F6DB16AA8BD}"/>
          </ac:picMkLst>
        </pc:picChg>
        <pc:picChg chg="add mod">
          <ac:chgData name="منى الثبيتي" userId="cb151b56e55a1c37" providerId="LiveId" clId="{AF41FB81-EBE1-4322-BC4D-6A579FDF50B9}" dt="2021-10-16T14:51:01.022" v="72" actId="1076"/>
          <ac:picMkLst>
            <pc:docMk/>
            <pc:sldMk cId="3193801237" sldId="278"/>
            <ac:picMk id="22" creationId="{8E4E4694-F38D-4964-81D8-A91579C533F5}"/>
          </ac:picMkLst>
        </pc:picChg>
        <pc:picChg chg="del">
          <ac:chgData name="منى الثبيتي" userId="cb151b56e55a1c37" providerId="LiveId" clId="{AF41FB81-EBE1-4322-BC4D-6A579FDF50B9}" dt="2021-10-16T14:47:12.623" v="36" actId="478"/>
          <ac:picMkLst>
            <pc:docMk/>
            <pc:sldMk cId="3193801237" sldId="278"/>
            <ac:picMk id="24" creationId="{85F12460-F170-4AB6-B17B-562256AA405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16:57.332" v="288" actId="1037"/>
        <pc:sldMkLst>
          <pc:docMk/>
          <pc:sldMk cId="3088808497" sldId="279"/>
        </pc:sldMkLst>
        <pc:spChg chg="mod">
          <ac:chgData name="منى الثبيتي" userId="cb151b56e55a1c37" providerId="LiveId" clId="{AF41FB81-EBE1-4322-BC4D-6A579FDF50B9}" dt="2021-10-16T14:56:13.261" v="123" actId="14100"/>
          <ac:spMkLst>
            <pc:docMk/>
            <pc:sldMk cId="3088808497" sldId="279"/>
            <ac:spMk id="37" creationId="{736E19B8-5FA8-492F-9BE8-75FD317E606D}"/>
          </ac:spMkLst>
        </pc:spChg>
        <pc:picChg chg="del">
          <ac:chgData name="منى الثبيتي" userId="cb151b56e55a1c37" providerId="LiveId" clId="{AF41FB81-EBE1-4322-BC4D-6A579FDF50B9}" dt="2021-10-16T14:55:20.656" v="113" actId="478"/>
          <ac:picMkLst>
            <pc:docMk/>
            <pc:sldMk cId="3088808497" sldId="279"/>
            <ac:picMk id="3" creationId="{9A8202C4-99D3-4EFA-A7D7-3CB0B84C2817}"/>
          </ac:picMkLst>
        </pc:picChg>
        <pc:picChg chg="add mod">
          <ac:chgData name="منى الثبيتي" userId="cb151b56e55a1c37" providerId="LiveId" clId="{AF41FB81-EBE1-4322-BC4D-6A579FDF50B9}" dt="2021-10-16T14:57:12.951" v="132" actId="14100"/>
          <ac:picMkLst>
            <pc:docMk/>
            <pc:sldMk cId="3088808497" sldId="279"/>
            <ac:picMk id="4" creationId="{5B009E54-CE5C-4CA6-A533-968F263FEDEF}"/>
          </ac:picMkLst>
        </pc:picChg>
        <pc:picChg chg="del">
          <ac:chgData name="منى الثبيتي" userId="cb151b56e55a1c37" providerId="LiveId" clId="{AF41FB81-EBE1-4322-BC4D-6A579FDF50B9}" dt="2021-10-16T14:55:22.300" v="114" actId="478"/>
          <ac:picMkLst>
            <pc:docMk/>
            <pc:sldMk cId="3088808497" sldId="279"/>
            <ac:picMk id="8" creationId="{AC592E12-E22C-4BC7-83FF-AE12C0B7FED8}"/>
          </ac:picMkLst>
        </pc:picChg>
        <pc:picChg chg="mod">
          <ac:chgData name="منى الثبيتي" userId="cb151b56e55a1c37" providerId="LiveId" clId="{AF41FB81-EBE1-4322-BC4D-6A579FDF50B9}" dt="2021-10-16T15:16:57.332" v="288" actId="1037"/>
          <ac:picMkLst>
            <pc:docMk/>
            <pc:sldMk cId="3088808497" sldId="279"/>
            <ac:picMk id="12" creationId="{2704AB48-4F00-49A4-BD4B-AB265D0B7D51}"/>
          </ac:picMkLst>
        </pc:picChg>
        <pc:picChg chg="del">
          <ac:chgData name="منى الثبيتي" userId="cb151b56e55a1c37" providerId="LiveId" clId="{AF41FB81-EBE1-4322-BC4D-6A579FDF50B9}" dt="2021-10-16T14:55:25.430" v="116" actId="478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AF41FB81-EBE1-4322-BC4D-6A579FDF50B9}" dt="2021-10-16T14:55:18.556" v="112" actId="478"/>
          <ac:picMkLst>
            <pc:docMk/>
            <pc:sldMk cId="3088808497" sldId="279"/>
            <ac:picMk id="20" creationId="{8795D1AC-11B4-4AF1-856C-5F7CDB507DCF}"/>
          </ac:picMkLst>
        </pc:picChg>
        <pc:picChg chg="del">
          <ac:chgData name="منى الثبيتي" userId="cb151b56e55a1c37" providerId="LiveId" clId="{AF41FB81-EBE1-4322-BC4D-6A579FDF50B9}" dt="2021-10-16T14:55:23.873" v="115" actId="478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AF41FB81-EBE1-4322-BC4D-6A579FDF50B9}" dt="2021-10-16T14:56:28.332" v="125"/>
          <ac:picMkLst>
            <pc:docMk/>
            <pc:sldMk cId="3088808497" sldId="279"/>
            <ac:picMk id="22" creationId="{BA6F4CD1-1A29-4616-BB1E-3F7F302F5497}"/>
          </ac:picMkLst>
        </pc:picChg>
        <pc:picChg chg="del">
          <ac:chgData name="منى الثبيتي" userId="cb151b56e55a1c37" providerId="LiveId" clId="{AF41FB81-EBE1-4322-BC4D-6A579FDF50B9}" dt="2021-10-16T14:55:27.480" v="117" actId="478"/>
          <ac:picMkLst>
            <pc:docMk/>
            <pc:sldMk cId="3088808497" sldId="279"/>
            <ac:picMk id="23" creationId="{7C127B3A-C389-4F76-A083-665BF7C97461}"/>
          </ac:picMkLst>
        </pc:picChg>
        <pc:picChg chg="mod">
          <ac:chgData name="منى الثبيتي" userId="cb151b56e55a1c37" providerId="LiveId" clId="{AF41FB81-EBE1-4322-BC4D-6A579FDF50B9}" dt="2021-10-16T14:57:02.612" v="130" actId="107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AF41FB81-EBE1-4322-BC4D-6A579FDF50B9}" dt="2021-10-16T14:56:17.987" v="124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21:46.144" v="518"/>
        <pc:sldMkLst>
          <pc:docMk/>
          <pc:sldMk cId="3632713739" sldId="281"/>
        </pc:sldMkLst>
        <pc:spChg chg="mod">
          <ac:chgData name="منى الثبيتي" userId="cb151b56e55a1c37" providerId="LiveId" clId="{AF41FB81-EBE1-4322-BC4D-6A579FDF50B9}" dt="2021-10-16T16:18:26.537" v="480" actId="20577"/>
          <ac:spMkLst>
            <pc:docMk/>
            <pc:sldMk cId="3632713739" sldId="281"/>
            <ac:spMk id="19" creationId="{CAB07A7A-4390-4FBF-9058-7FE597BD7A44}"/>
          </ac:spMkLst>
        </pc:spChg>
        <pc:picChg chg="add mod">
          <ac:chgData name="منى الثبيتي" userId="cb151b56e55a1c37" providerId="LiveId" clId="{AF41FB81-EBE1-4322-BC4D-6A579FDF50B9}" dt="2021-10-16T16:19:17.924" v="486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AF41FB81-EBE1-4322-BC4D-6A579FDF50B9}" dt="2021-10-16T16:19:40.554" v="491"/>
          <ac:picMkLst>
            <pc:docMk/>
            <pc:sldMk cId="3632713739" sldId="281"/>
            <ac:picMk id="7" creationId="{215D0462-28F4-4385-9AE5-73D0D214452E}"/>
          </ac:picMkLst>
        </pc:picChg>
        <pc:picChg chg="del">
          <ac:chgData name="منى الثبيتي" userId="cb151b56e55a1c37" providerId="LiveId" clId="{AF41FB81-EBE1-4322-BC4D-6A579FDF50B9}" dt="2021-10-16T16:18:18.617" v="478" actId="478"/>
          <ac:picMkLst>
            <pc:docMk/>
            <pc:sldMk cId="3632713739" sldId="281"/>
            <ac:picMk id="9" creationId="{71BC7391-B94E-460F-83AC-521423306F08}"/>
          </ac:picMkLst>
        </pc:picChg>
        <pc:picChg chg="add mod">
          <ac:chgData name="منى الثبيتي" userId="cb151b56e55a1c37" providerId="LiveId" clId="{AF41FB81-EBE1-4322-BC4D-6A579FDF50B9}" dt="2021-10-16T16:20:10.603" v="496"/>
          <ac:picMkLst>
            <pc:docMk/>
            <pc:sldMk cId="3632713739" sldId="281"/>
            <ac:picMk id="11" creationId="{E6DA02E0-4A90-445E-ADC9-CB3EF887D255}"/>
          </ac:picMkLst>
        </pc:picChg>
        <pc:picChg chg="add mod">
          <ac:chgData name="منى الثبيتي" userId="cb151b56e55a1c37" providerId="LiveId" clId="{AF41FB81-EBE1-4322-BC4D-6A579FDF50B9}" dt="2021-10-16T16:20:40.959" v="501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AF41FB81-EBE1-4322-BC4D-6A579FDF50B9}" dt="2021-10-16T16:21:08.519" v="507" actId="1076"/>
          <ac:picMkLst>
            <pc:docMk/>
            <pc:sldMk cId="3632713739" sldId="281"/>
            <ac:picMk id="15" creationId="{3C2A5544-7410-4961-93DE-3C9D5605E31B}"/>
          </ac:picMkLst>
        </pc:picChg>
        <pc:picChg chg="add mod">
          <ac:chgData name="منى الثبيتي" userId="cb151b56e55a1c37" providerId="LiveId" clId="{AF41FB81-EBE1-4322-BC4D-6A579FDF50B9}" dt="2021-10-16T16:21:32.550" v="511" actId="1076"/>
          <ac:picMkLst>
            <pc:docMk/>
            <pc:sldMk cId="3632713739" sldId="281"/>
            <ac:picMk id="17" creationId="{1971478E-DC68-41C1-8452-897B1CF25DBE}"/>
          </ac:picMkLst>
        </pc:picChg>
        <pc:picChg chg="add mod">
          <ac:chgData name="منى الثبيتي" userId="cb151b56e55a1c37" providerId="LiveId" clId="{AF41FB81-EBE1-4322-BC4D-6A579FDF50B9}" dt="2021-10-16T16:18:15.163" v="477"/>
          <ac:picMkLst>
            <pc:docMk/>
            <pc:sldMk cId="3632713739" sldId="281"/>
            <ac:picMk id="20" creationId="{1598EA9A-9B21-4379-8991-A41280A079C5}"/>
          </ac:picMkLst>
        </pc:picChg>
        <pc:picChg chg="del">
          <ac:chgData name="منى الثبيتي" userId="cb151b56e55a1c37" providerId="LiveId" clId="{AF41FB81-EBE1-4322-BC4D-6A579FDF50B9}" dt="2021-10-16T16:18:13.411" v="476" actId="478"/>
          <ac:picMkLst>
            <pc:docMk/>
            <pc:sldMk cId="3632713739" sldId="281"/>
            <ac:picMk id="23" creationId="{12B20215-4E71-45BE-B136-F71A9C8F354C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09:29.521" v="406"/>
        <pc:sldMkLst>
          <pc:docMk/>
          <pc:sldMk cId="3415590844" sldId="283"/>
        </pc:sldMkLst>
        <pc:spChg chg="mod">
          <ac:chgData name="منى الثبيتي" userId="cb151b56e55a1c37" providerId="LiveId" clId="{AF41FB81-EBE1-4322-BC4D-6A579FDF50B9}" dt="2021-10-16T15:01:59.758" v="185" actId="20577"/>
          <ac:spMkLst>
            <pc:docMk/>
            <pc:sldMk cId="3415590844" sldId="28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5:02:41.178" v="189"/>
          <ac:picMkLst>
            <pc:docMk/>
            <pc:sldMk cId="3415590844" sldId="283"/>
            <ac:picMk id="3" creationId="{D4DB82C8-824B-41AA-9A79-84E1E0192CCC}"/>
          </ac:picMkLst>
        </pc:picChg>
        <pc:picChg chg="del">
          <ac:chgData name="منى الثبيتي" userId="cb151b56e55a1c37" providerId="LiveId" clId="{AF41FB81-EBE1-4322-BC4D-6A579FDF50B9}" dt="2021-10-16T15:01:44.936" v="178" actId="478"/>
          <ac:picMkLst>
            <pc:docMk/>
            <pc:sldMk cId="3415590844" sldId="283"/>
            <ac:picMk id="7" creationId="{F073FA2C-3C6F-445B-829B-8268699A5DBA}"/>
          </ac:picMkLst>
        </pc:picChg>
        <pc:picChg chg="mod">
          <ac:chgData name="منى الثبيتي" userId="cb151b56e55a1c37" providerId="LiveId" clId="{AF41FB81-EBE1-4322-BC4D-6A579FDF50B9}" dt="2021-10-16T16:09:29.521" v="406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01:50.498" v="181" actId="478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AF41FB81-EBE1-4322-BC4D-6A579FDF50B9}" dt="2021-10-16T15:01:48.649" v="180" actId="478"/>
          <ac:picMkLst>
            <pc:docMk/>
            <pc:sldMk cId="3415590844" sldId="283"/>
            <ac:picMk id="19" creationId="{94D1CA57-469A-403C-9872-420B6375FDFF}"/>
          </ac:picMkLst>
        </pc:picChg>
        <pc:picChg chg="del">
          <ac:chgData name="منى الثبيتي" userId="cb151b56e55a1c37" providerId="LiveId" clId="{AF41FB81-EBE1-4322-BC4D-6A579FDF50B9}" dt="2021-10-16T15:01:38.390" v="166" actId="478"/>
          <ac:picMkLst>
            <pc:docMk/>
            <pc:sldMk cId="3415590844" sldId="283"/>
            <ac:picMk id="22" creationId="{95173197-1BE8-4C09-A036-0FDC6EC4304C}"/>
          </ac:picMkLst>
        </pc:picChg>
        <pc:picChg chg="del">
          <ac:chgData name="منى الثبيتي" userId="cb151b56e55a1c37" providerId="LiveId" clId="{AF41FB81-EBE1-4322-BC4D-6A579FDF50B9}" dt="2021-10-16T15:01:46.713" v="179" actId="478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AF41FB81-EBE1-4322-BC4D-6A579FDF50B9}" dt="2021-10-16T15:01:42.761" v="177" actId="1036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AF41FB81-EBE1-4322-BC4D-6A579FDF50B9}" dt="2021-10-16T15:01:52.345" v="182" actId="478"/>
          <ac:picMkLst>
            <pc:docMk/>
            <pc:sldMk cId="3415590844" sldId="283"/>
            <ac:picMk id="26" creationId="{E9A501A7-8DD3-449B-9AB0-DD60A361A280}"/>
          </ac:picMkLst>
        </pc:picChg>
        <pc:picChg chg="del">
          <ac:chgData name="منى الثبيتي" userId="cb151b56e55a1c37" providerId="LiveId" clId="{AF41FB81-EBE1-4322-BC4D-6A579FDF50B9}" dt="2021-10-16T15:01:54.696" v="183" actId="478"/>
          <ac:picMkLst>
            <pc:docMk/>
            <pc:sldMk cId="3415590844" sldId="283"/>
            <ac:picMk id="28" creationId="{D0ADCB24-DA9F-4A75-B84F-D788852F557B}"/>
          </ac:picMkLst>
        </pc:picChg>
        <pc:picChg chg="add mod">
          <ac:chgData name="منى الثبيتي" userId="cb151b56e55a1c37" providerId="LiveId" clId="{AF41FB81-EBE1-4322-BC4D-6A579FDF50B9}" dt="2021-10-16T15:03:10.623" v="192" actId="1076"/>
          <ac:picMkLst>
            <pc:docMk/>
            <pc:sldMk cId="3415590844" sldId="283"/>
            <ac:picMk id="29" creationId="{5DE62E22-AB34-4D9F-AFE8-03A82B388403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5:08:06.225" v="228"/>
        <pc:sldMkLst>
          <pc:docMk/>
          <pc:sldMk cId="3024383725" sldId="285"/>
        </pc:sldMkLst>
        <pc:grpChg chg="mod">
          <ac:chgData name="منى الثبيتي" userId="cb151b56e55a1c37" providerId="LiveId" clId="{AF41FB81-EBE1-4322-BC4D-6A579FDF50B9}" dt="2021-10-16T15:06:39.267" v="216" actId="1076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AF41FB81-EBE1-4322-BC4D-6A579FDF50B9}" dt="2021-10-16T15:04:43.990" v="200" actId="478"/>
          <ac:picMkLst>
            <pc:docMk/>
            <pc:sldMk cId="3024383725" sldId="285"/>
            <ac:picMk id="3" creationId="{97E4E22A-3B10-4432-8471-233B129F1178}"/>
          </ac:picMkLst>
        </pc:picChg>
        <pc:picChg chg="add mod">
          <ac:chgData name="منى الثبيتي" userId="cb151b56e55a1c37" providerId="LiveId" clId="{AF41FB81-EBE1-4322-BC4D-6A579FDF50B9}" dt="2021-10-16T15:05:40.016" v="209"/>
          <ac:picMkLst>
            <pc:docMk/>
            <pc:sldMk cId="3024383725" sldId="285"/>
            <ac:picMk id="4" creationId="{60645377-9284-4B3B-9DC3-8C00AB0027D9}"/>
          </ac:picMkLst>
        </pc:picChg>
        <pc:picChg chg="del">
          <ac:chgData name="منى الثبيتي" userId="cb151b56e55a1c37" providerId="LiveId" clId="{AF41FB81-EBE1-4322-BC4D-6A579FDF50B9}" dt="2021-10-16T15:04:47.843" v="202" actId="478"/>
          <ac:picMkLst>
            <pc:docMk/>
            <pc:sldMk cId="3024383725" sldId="285"/>
            <ac:picMk id="7" creationId="{6E9067CB-BBBE-4BF5-B7E5-41FB5D4D4073}"/>
          </ac:picMkLst>
        </pc:picChg>
        <pc:picChg chg="add mod">
          <ac:chgData name="منى الثبيتي" userId="cb151b56e55a1c37" providerId="LiveId" clId="{AF41FB81-EBE1-4322-BC4D-6A579FDF50B9}" dt="2021-10-16T15:06:46.345" v="218" actId="1076"/>
          <ac:picMkLst>
            <pc:docMk/>
            <pc:sldMk cId="3024383725" sldId="285"/>
            <ac:picMk id="8" creationId="{D245BD69-C52A-447E-8B16-55EFBA4CEF03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" creationId="{C65A0994-F261-4127-A3A7-8A1DF15859EB}"/>
          </ac:picMkLst>
        </pc:picChg>
        <pc:picChg chg="del">
          <ac:chgData name="منى الثبيتي" userId="cb151b56e55a1c37" providerId="LiveId" clId="{AF41FB81-EBE1-4322-BC4D-6A579FDF50B9}" dt="2021-10-16T15:04:45.964" v="201" actId="478"/>
          <ac:picMkLst>
            <pc:docMk/>
            <pc:sldMk cId="3024383725" sldId="285"/>
            <ac:picMk id="16" creationId="{2B4F4BC1-30A8-47F6-8DEF-72A5F1F72E3C}"/>
          </ac:picMkLst>
        </pc:picChg>
        <pc:picChg chg="add mod">
          <ac:chgData name="منى الثبيتي" userId="cb151b56e55a1c37" providerId="LiveId" clId="{AF41FB81-EBE1-4322-BC4D-6A579FDF50B9}" dt="2021-10-16T15:07:35.329" v="223"/>
          <ac:picMkLst>
            <pc:docMk/>
            <pc:sldMk cId="3024383725" sldId="285"/>
            <ac:picMk id="17" creationId="{AB8F6BA9-50B2-4518-B841-AE86E6598B59}"/>
          </ac:picMkLst>
        </pc:picChg>
        <pc:picChg chg="add mod">
          <ac:chgData name="منى الثبيتي" userId="cb151b56e55a1c37" providerId="LiveId" clId="{AF41FB81-EBE1-4322-BC4D-6A579FDF50B9}" dt="2021-10-16T15:08:03.239" v="227"/>
          <ac:picMkLst>
            <pc:docMk/>
            <pc:sldMk cId="3024383725" sldId="285"/>
            <ac:picMk id="19" creationId="{5DE813BC-E53C-4118-BBB8-B4207D81FC46}"/>
          </ac:picMkLst>
        </pc:picChg>
        <pc:picChg chg="del">
          <ac:chgData name="منى الثبيتي" userId="cb151b56e55a1c37" providerId="LiveId" clId="{AF41FB81-EBE1-4322-BC4D-6A579FDF50B9}" dt="2021-10-16T15:04:49.895" v="203" actId="478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AF41FB81-EBE1-4322-BC4D-6A579FDF50B9}" dt="2021-10-16T15:03:41.417" v="194" actId="478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AF41FB81-EBE1-4322-BC4D-6A579FDF50B9}" dt="2021-10-16T15:04:00.091" v="197"/>
          <ac:picMkLst>
            <pc:docMk/>
            <pc:sldMk cId="3024383725" sldId="285"/>
            <ac:picMk id="28" creationId="{ED5F4A64-4AA5-433B-A341-129BEE87457E}"/>
          </ac:picMkLst>
        </pc:picChg>
        <pc:picChg chg="mod">
          <ac:chgData name="منى الثبيتي" userId="cb151b56e55a1c37" providerId="LiveId" clId="{AF41FB81-EBE1-4322-BC4D-6A579FDF50B9}" dt="2021-10-16T15:06:39.267" v="216" actId="1076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5:50.599" v="438"/>
        <pc:sldMkLst>
          <pc:docMk/>
          <pc:sldMk cId="1771866160" sldId="287"/>
        </pc:sldMkLst>
        <pc:spChg chg="mod">
          <ac:chgData name="منى الثبيتي" userId="cb151b56e55a1c37" providerId="LiveId" clId="{AF41FB81-EBE1-4322-BC4D-6A579FDF50B9}" dt="2021-10-16T16:11:06.594" v="418" actId="20577"/>
          <ac:spMkLst>
            <pc:docMk/>
            <pc:sldMk cId="1771866160" sldId="287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0:21.080" v="410" actId="478"/>
          <ac:picMkLst>
            <pc:docMk/>
            <pc:sldMk cId="1771866160" sldId="287"/>
            <ac:picMk id="3" creationId="{150A9B64-F4AC-408E-9AFE-F24C07182668}"/>
          </ac:picMkLst>
        </pc:picChg>
        <pc:picChg chg="add mod">
          <ac:chgData name="منى الثبيتي" userId="cb151b56e55a1c37" providerId="LiveId" clId="{AF41FB81-EBE1-4322-BC4D-6A579FDF50B9}" dt="2021-10-16T16:15:07.101" v="429"/>
          <ac:picMkLst>
            <pc:docMk/>
            <pc:sldMk cId="1771866160" sldId="287"/>
            <ac:picMk id="4" creationId="{828D5AF2-CDDC-4ADB-BE66-C36CE0F0552F}"/>
          </ac:picMkLst>
        </pc:picChg>
        <pc:picChg chg="del">
          <ac:chgData name="منى الثبيتي" userId="cb151b56e55a1c37" providerId="LiveId" clId="{AF41FB81-EBE1-4322-BC4D-6A579FDF50B9}" dt="2021-10-16T16:10:22.971" v="411" actId="478"/>
          <ac:picMkLst>
            <pc:docMk/>
            <pc:sldMk cId="1771866160" sldId="287"/>
            <ac:picMk id="7" creationId="{6FD9E0D4-2DA3-491F-B808-003D42EC3073}"/>
          </ac:picMkLst>
        </pc:picChg>
        <pc:picChg chg="add mod">
          <ac:chgData name="منى الثبيتي" userId="cb151b56e55a1c37" providerId="LiveId" clId="{AF41FB81-EBE1-4322-BC4D-6A579FDF50B9}" dt="2021-10-16T16:15:46.498" v="437" actId="14100"/>
          <ac:picMkLst>
            <pc:docMk/>
            <pc:sldMk cId="1771866160" sldId="287"/>
            <ac:picMk id="8" creationId="{253075F4-D7BF-44F3-BD96-AE522E3364C5}"/>
          </ac:picMkLst>
        </pc:picChg>
        <pc:picChg chg="add mod">
          <ac:chgData name="منى الثبيتي" userId="cb151b56e55a1c37" providerId="LiveId" clId="{AF41FB81-EBE1-4322-BC4D-6A579FDF50B9}" dt="2021-10-16T15:04:06.866" v="199"/>
          <ac:picMkLst>
            <pc:docMk/>
            <pc:sldMk cId="1771866160" sldId="287"/>
            <ac:picMk id="21" creationId="{7FCC0A79-4A87-46D1-9E02-2A68A46E2847}"/>
          </ac:picMkLst>
        </pc:picChg>
        <pc:picChg chg="add mod">
          <ac:chgData name="منى الثبيتي" userId="cb151b56e55a1c37" providerId="LiveId" clId="{AF41FB81-EBE1-4322-BC4D-6A579FDF50B9}" dt="2021-10-16T16:10:55.066" v="416" actId="1076"/>
          <ac:picMkLst>
            <pc:docMk/>
            <pc:sldMk cId="1771866160" sldId="287"/>
            <ac:picMk id="22" creationId="{6484B454-2874-4B17-AD98-C42EE260156F}"/>
          </ac:picMkLst>
        </pc:picChg>
        <pc:picChg chg="mod">
          <ac:chgData name="منى الثبيتي" userId="cb151b56e55a1c37" providerId="LiveId" clId="{AF41FB81-EBE1-4322-BC4D-6A579FDF50B9}" dt="2021-10-16T16:10:08.663" v="409" actId="1076"/>
          <ac:picMkLst>
            <pc:docMk/>
            <pc:sldMk cId="1771866160" sldId="287"/>
            <ac:picMk id="23" creationId="{CF32A927-5CCD-4DC5-AB4E-7884E126D738}"/>
          </ac:picMkLst>
        </pc:picChg>
        <pc:picChg chg="del">
          <ac:chgData name="منى الثبيتي" userId="cb151b56e55a1c37" providerId="LiveId" clId="{AF41FB81-EBE1-4322-BC4D-6A579FDF50B9}" dt="2021-10-16T15:04:04.909" v="198" actId="478"/>
          <ac:picMkLst>
            <pc:docMk/>
            <pc:sldMk cId="1771866160" sldId="287"/>
            <ac:picMk id="24" creationId="{2124860E-0E56-46AC-9FEB-44F423866F7E}"/>
          </ac:picMkLst>
        </pc:picChg>
        <pc:picChg chg="mod">
          <ac:chgData name="منى الثبيتي" userId="cb151b56e55a1c37" providerId="LiveId" clId="{AF41FB81-EBE1-4322-BC4D-6A579FDF50B9}" dt="2021-10-16T16:15:40.634" v="435" actId="1076"/>
          <ac:picMkLst>
            <pc:docMk/>
            <pc:sldMk cId="1771866160" sldId="287"/>
            <ac:picMk id="15362" creationId="{3C31BB2A-EF25-42FE-BE79-86064D8686BC}"/>
          </ac:picMkLst>
        </pc:picChg>
        <pc:picChg chg="del mod">
          <ac:chgData name="منى الثبيتي" userId="cb151b56e55a1c37" providerId="LiveId" clId="{AF41FB81-EBE1-4322-BC4D-6A579FDF50B9}" dt="2021-10-16T16:10:52.357" v="415" actId="478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mod delAnim modAnim">
        <pc:chgData name="منى الثبيتي" userId="cb151b56e55a1c37" providerId="LiveId" clId="{AF41FB81-EBE1-4322-BC4D-6A579FDF50B9}" dt="2021-10-16T16:17:44.337" v="473"/>
        <pc:sldMkLst>
          <pc:docMk/>
          <pc:sldMk cId="3926647437" sldId="289"/>
        </pc:sldMkLst>
        <pc:spChg chg="mod">
          <ac:chgData name="منى الثبيتي" userId="cb151b56e55a1c37" providerId="LiveId" clId="{AF41FB81-EBE1-4322-BC4D-6A579FDF50B9}" dt="2021-10-16T16:17:39.675" v="472" actId="1076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AF41FB81-EBE1-4322-BC4D-6A579FDF50B9}" dt="2021-10-16T16:16:08.284" v="441" actId="478"/>
          <ac:picMkLst>
            <pc:docMk/>
            <pc:sldMk cId="3926647437" sldId="289"/>
            <ac:picMk id="3" creationId="{92EF65BB-C3F6-47AA-AD73-2C714BCEC3B0}"/>
          </ac:picMkLst>
        </pc:picChg>
        <pc:picChg chg="add mod">
          <ac:chgData name="منى الثبيتي" userId="cb151b56e55a1c37" providerId="LiveId" clId="{AF41FB81-EBE1-4322-BC4D-6A579FDF50B9}" dt="2021-10-16T16:17:32.756" v="470" actId="1076"/>
          <ac:picMkLst>
            <pc:docMk/>
            <pc:sldMk cId="3926647437" sldId="289"/>
            <ac:picMk id="6" creationId="{BEDDCA88-EB1E-4D6F-B6E2-2717141846D6}"/>
          </ac:picMkLst>
        </pc:picChg>
        <pc:picChg chg="mod">
          <ac:chgData name="منى الثبيتي" userId="cb151b56e55a1c37" providerId="LiveId" clId="{AF41FB81-EBE1-4322-BC4D-6A579FDF50B9}" dt="2021-10-16T16:17:36.118" v="471" actId="1076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AF41FB81-EBE1-4322-BC4D-6A579FDF50B9}" dt="2021-10-16T16:16:19.956" v="443"/>
          <ac:picMkLst>
            <pc:docMk/>
            <pc:sldMk cId="3926647437" sldId="289"/>
            <ac:picMk id="20" creationId="{9F68B223-6466-4C46-A607-686E0413BA95}"/>
          </ac:picMkLst>
        </pc:picChg>
        <pc:picChg chg="del">
          <ac:chgData name="منى الثبيتي" userId="cb151b56e55a1c37" providerId="LiveId" clId="{AF41FB81-EBE1-4322-BC4D-6A579FDF50B9}" dt="2021-10-16T16:16:10.830" v="442" actId="478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AF41FB81-EBE1-4322-BC4D-6A579FDF50B9}" dt="2021-10-16T16:17:27.766" v="469" actId="103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9:15.990" v="405"/>
        <pc:sldMkLst>
          <pc:docMk/>
          <pc:sldMk cId="3903584693" sldId="290"/>
        </pc:sldMkLst>
        <pc:picChg chg="add mod">
          <ac:chgData name="منى الثبيتي" userId="cb151b56e55a1c37" providerId="LiveId" clId="{AF41FB81-EBE1-4322-BC4D-6A579FDF50B9}" dt="2021-10-16T15:10:22.684" v="241" actId="1076"/>
          <ac:picMkLst>
            <pc:docMk/>
            <pc:sldMk cId="3903584693" sldId="290"/>
            <ac:picMk id="3" creationId="{3134BCBC-5BE1-41D1-A0E7-1BF9AAFF6844}"/>
          </ac:picMkLst>
        </pc:picChg>
        <pc:picChg chg="del">
          <ac:chgData name="منى الثبيتي" userId="cb151b56e55a1c37" providerId="LiveId" clId="{AF41FB81-EBE1-4322-BC4D-6A579FDF50B9}" dt="2021-10-16T15:09:43.069" v="234" actId="478"/>
          <ac:picMkLst>
            <pc:docMk/>
            <pc:sldMk cId="3903584693" sldId="290"/>
            <ac:picMk id="4" creationId="{C67A7C5F-6F1C-4769-A495-9837D0E40426}"/>
          </ac:picMkLst>
        </pc:picChg>
        <pc:picChg chg="add mod">
          <ac:chgData name="منى الثبيتي" userId="cb151b56e55a1c37" providerId="LiveId" clId="{AF41FB81-EBE1-4322-BC4D-6A579FDF50B9}" dt="2021-10-16T15:10:48.802" v="245"/>
          <ac:picMkLst>
            <pc:docMk/>
            <pc:sldMk cId="3903584693" sldId="290"/>
            <ac:picMk id="7" creationId="{2E5662D6-4405-4CC5-82CD-33B9CA770257}"/>
          </ac:picMkLst>
        </pc:picChg>
        <pc:picChg chg="del">
          <ac:chgData name="منى الثبيتي" userId="cb151b56e55a1c37" providerId="LiveId" clId="{AF41FB81-EBE1-4322-BC4D-6A579FDF50B9}" dt="2021-10-16T15:09:45.509" v="235" actId="478"/>
          <ac:picMkLst>
            <pc:docMk/>
            <pc:sldMk cId="3903584693" sldId="290"/>
            <ac:picMk id="8" creationId="{009242DD-61D9-4CBF-A42A-4205B6172CD7}"/>
          </ac:picMkLst>
        </pc:picChg>
        <pc:picChg chg="mod">
          <ac:chgData name="منى الثبيتي" userId="cb151b56e55a1c37" providerId="LiveId" clId="{AF41FB81-EBE1-4322-BC4D-6A579FDF50B9}" dt="2021-10-16T16:09:15.990" v="405"/>
          <ac:picMkLst>
            <pc:docMk/>
            <pc:sldMk cId="3903584693" sldId="290"/>
            <ac:picMk id="10" creationId="{D4E82568-92B7-4E8A-8231-A2F5B0A10D42}"/>
          </ac:picMkLst>
        </pc:picChg>
        <pc:picChg chg="add mod">
          <ac:chgData name="منى الثبيتي" userId="cb151b56e55a1c37" providerId="LiveId" clId="{AF41FB81-EBE1-4322-BC4D-6A579FDF50B9}" dt="2021-10-16T15:11:25.647" v="251"/>
          <ac:picMkLst>
            <pc:docMk/>
            <pc:sldMk cId="3903584693" sldId="290"/>
            <ac:picMk id="12" creationId="{5C5099E4-E665-4E14-94A0-98FABE7BE0E0}"/>
          </ac:picMkLst>
        </pc:picChg>
        <pc:picChg chg="del">
          <ac:chgData name="منى الثبيتي" userId="cb151b56e55a1c37" providerId="LiveId" clId="{AF41FB81-EBE1-4322-BC4D-6A579FDF50B9}" dt="2021-10-16T15:09:47.408" v="236" actId="478"/>
          <ac:picMkLst>
            <pc:docMk/>
            <pc:sldMk cId="3903584693" sldId="290"/>
            <ac:picMk id="15" creationId="{E985FF96-2D40-468F-89FA-914C30CCEFC7}"/>
          </ac:picMkLst>
        </pc:picChg>
        <pc:picChg chg="del">
          <ac:chgData name="منى الثبيتي" userId="cb151b56e55a1c37" providerId="LiveId" clId="{AF41FB81-EBE1-4322-BC4D-6A579FDF50B9}" dt="2021-10-16T15:09:51.088" v="237" actId="478"/>
          <ac:picMkLst>
            <pc:docMk/>
            <pc:sldMk cId="3903584693" sldId="290"/>
            <ac:picMk id="17" creationId="{0B613181-5447-4ED9-A02E-7CDB7F894867}"/>
          </ac:picMkLst>
        </pc:picChg>
        <pc:picChg chg="add mod">
          <ac:chgData name="منى الثبيتي" userId="cb151b56e55a1c37" providerId="LiveId" clId="{AF41FB81-EBE1-4322-BC4D-6A579FDF50B9}" dt="2021-10-16T15:12:06.673" v="259" actId="1076"/>
          <ac:picMkLst>
            <pc:docMk/>
            <pc:sldMk cId="3903584693" sldId="290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8:57.575" v="404" actId="1036"/>
          <ac:picMkLst>
            <pc:docMk/>
            <pc:sldMk cId="3903584693" sldId="290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49.871" v="388"/>
        <pc:sldMkLst>
          <pc:docMk/>
          <pc:sldMk cId="597547868" sldId="291"/>
        </pc:sldMkLst>
        <pc:picChg chg="del">
          <ac:chgData name="منى الثبيتي" userId="cb151b56e55a1c37" providerId="LiveId" clId="{AF41FB81-EBE1-4322-BC4D-6A579FDF50B9}" dt="2021-10-16T15:12:32.708" v="265" actId="478"/>
          <ac:picMkLst>
            <pc:docMk/>
            <pc:sldMk cId="597547868" sldId="291"/>
            <ac:picMk id="3" creationId="{D4DB82C8-824B-41AA-9A79-84E1E0192CCC}"/>
          </ac:picMkLst>
        </pc:picChg>
        <pc:picChg chg="add mod">
          <ac:chgData name="منى الثبيتي" userId="cb151b56e55a1c37" providerId="LiveId" clId="{AF41FB81-EBE1-4322-BC4D-6A579FDF50B9}" dt="2021-10-16T15:13:00.600" v="270"/>
          <ac:picMkLst>
            <pc:docMk/>
            <pc:sldMk cId="597547868" sldId="291"/>
            <ac:picMk id="4" creationId="{B0A64162-61B9-42D2-9DB8-663B7724E369}"/>
          </ac:picMkLst>
        </pc:picChg>
        <pc:picChg chg="mod">
          <ac:chgData name="منى الثبيتي" userId="cb151b56e55a1c37" providerId="LiveId" clId="{AF41FB81-EBE1-4322-BC4D-6A579FDF50B9}" dt="2021-10-16T15:16:17.762" v="274" actId="14100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AF41FB81-EBE1-4322-BC4D-6A579FDF50B9}" dt="2021-10-16T16:08:49.871" v="388"/>
          <ac:picMkLst>
            <pc:docMk/>
            <pc:sldMk cId="597547868" sldId="291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5:12:34.539" v="266" actId="478"/>
          <ac:picMkLst>
            <pc:docMk/>
            <pc:sldMk cId="597547868" sldId="291"/>
            <ac:picMk id="29" creationId="{5DE62E22-AB34-4D9F-AFE8-03A82B38840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8:32.488" v="387"/>
        <pc:sldMkLst>
          <pc:docMk/>
          <pc:sldMk cId="1086899054" sldId="292"/>
        </pc:sldMkLst>
        <pc:spChg chg="mod">
          <ac:chgData name="منى الثبيتي" userId="cb151b56e55a1c37" providerId="LiveId" clId="{AF41FB81-EBE1-4322-BC4D-6A579FDF50B9}" dt="2021-10-16T16:02:45.430" v="302" actId="20577"/>
          <ac:spMkLst>
            <pc:docMk/>
            <pc:sldMk cId="1086899054" sldId="292"/>
            <ac:spMk id="42" creationId="{B819FCC7-00D9-4484-A77F-C35C9E8A5333}"/>
          </ac:spMkLst>
        </pc:spChg>
        <pc:picChg chg="del">
          <ac:chgData name="منى الثبيتي" userId="cb151b56e55a1c37" providerId="LiveId" clId="{AF41FB81-EBE1-4322-BC4D-6A579FDF50B9}" dt="2021-10-16T16:01:50.470" v="297" actId="478"/>
          <ac:picMkLst>
            <pc:docMk/>
            <pc:sldMk cId="1086899054" sldId="292"/>
            <ac:picMk id="3" creationId="{3134BCBC-5BE1-41D1-A0E7-1BF9AAFF6844}"/>
          </ac:picMkLst>
        </pc:picChg>
        <pc:picChg chg="add mod">
          <ac:chgData name="منى الثبيتي" userId="cb151b56e55a1c37" providerId="LiveId" clId="{AF41FB81-EBE1-4322-BC4D-6A579FDF50B9}" dt="2021-10-16T16:04:10.166" v="306" actId="1076"/>
          <ac:picMkLst>
            <pc:docMk/>
            <pc:sldMk cId="1086899054" sldId="292"/>
            <ac:picMk id="4" creationId="{19C5CA25-869C-409C-A5A7-D9BCDB4A91BE}"/>
          </ac:picMkLst>
        </pc:picChg>
        <pc:picChg chg="del">
          <ac:chgData name="منى الثبيتي" userId="cb151b56e55a1c37" providerId="LiveId" clId="{AF41FB81-EBE1-4322-BC4D-6A579FDF50B9}" dt="2021-10-16T16:01:59.994" v="299" actId="478"/>
          <ac:picMkLst>
            <pc:docMk/>
            <pc:sldMk cId="1086899054" sldId="292"/>
            <ac:picMk id="7" creationId="{2E5662D6-4405-4CC5-82CD-33B9CA770257}"/>
          </ac:picMkLst>
        </pc:picChg>
        <pc:picChg chg="add mod">
          <ac:chgData name="منى الثبيتي" userId="cb151b56e55a1c37" providerId="LiveId" clId="{AF41FB81-EBE1-4322-BC4D-6A579FDF50B9}" dt="2021-10-16T16:04:48.876" v="311"/>
          <ac:picMkLst>
            <pc:docMk/>
            <pc:sldMk cId="1086899054" sldId="292"/>
            <ac:picMk id="8" creationId="{EA30A7E1-3A97-4C8E-8E20-419DF5E904D2}"/>
          </ac:picMkLst>
        </pc:picChg>
        <pc:picChg chg="mod">
          <ac:chgData name="منى الثبيتي" userId="cb151b56e55a1c37" providerId="LiveId" clId="{AF41FB81-EBE1-4322-BC4D-6A579FDF50B9}" dt="2021-10-16T16:08:32.488" v="387"/>
          <ac:picMkLst>
            <pc:docMk/>
            <pc:sldMk cId="1086899054" sldId="292"/>
            <ac:picMk id="10" creationId="{D4E82568-92B7-4E8A-8231-A2F5B0A10D42}"/>
          </ac:picMkLst>
        </pc:picChg>
        <pc:picChg chg="del">
          <ac:chgData name="منى الثبيتي" userId="cb151b56e55a1c37" providerId="LiveId" clId="{AF41FB81-EBE1-4322-BC4D-6A579FDF50B9}" dt="2021-10-16T16:02:01.722" v="300" actId="478"/>
          <ac:picMkLst>
            <pc:docMk/>
            <pc:sldMk cId="1086899054" sldId="292"/>
            <ac:picMk id="12" creationId="{5C5099E4-E665-4E14-94A0-98FABE7BE0E0}"/>
          </ac:picMkLst>
        </pc:picChg>
        <pc:picChg chg="add mod">
          <ac:chgData name="منى الثبيتي" userId="cb151b56e55a1c37" providerId="LiveId" clId="{AF41FB81-EBE1-4322-BC4D-6A579FDF50B9}" dt="2021-10-16T16:05:21.947" v="315" actId="1076"/>
          <ac:picMkLst>
            <pc:docMk/>
            <pc:sldMk cId="1086899054" sldId="292"/>
            <ac:picMk id="15" creationId="{66CBB9BD-ADCD-409F-AF96-CE951B6E6A78}"/>
          </ac:picMkLst>
        </pc:picChg>
        <pc:picChg chg="del">
          <ac:chgData name="منى الثبيتي" userId="cb151b56e55a1c37" providerId="LiveId" clId="{AF41FB81-EBE1-4322-BC4D-6A579FDF50B9}" dt="2021-10-16T16:01:52.201" v="298" actId="478"/>
          <ac:picMkLst>
            <pc:docMk/>
            <pc:sldMk cId="1086899054" sldId="292"/>
            <ac:picMk id="18" creationId="{BADB0760-1EBC-44D9-8B5A-318221CAD4A5}"/>
          </ac:picMkLst>
        </pc:picChg>
        <pc:picChg chg="mod">
          <ac:chgData name="منى الثبيتي" userId="cb151b56e55a1c37" providerId="LiveId" clId="{AF41FB81-EBE1-4322-BC4D-6A579FDF50B9}" dt="2021-10-16T16:07:58.202" v="386" actId="1036"/>
          <ac:picMkLst>
            <pc:docMk/>
            <pc:sldMk cId="1086899054" sldId="292"/>
            <ac:picMk id="2050" creationId="{A7809BE4-2009-44FD-AB4C-54D2AD70FB93}"/>
          </ac:picMkLst>
        </pc:picChg>
      </pc:sldChg>
      <pc:sldChg chg="addSp delSp modSp add mod ord delAnim modAnim">
        <pc:chgData name="منى الثبيتي" userId="cb151b56e55a1c37" providerId="LiveId" clId="{AF41FB81-EBE1-4322-BC4D-6A579FDF50B9}" dt="2021-10-16T16:07:40.223" v="370" actId="1076"/>
        <pc:sldMkLst>
          <pc:docMk/>
          <pc:sldMk cId="1160878412" sldId="293"/>
        </pc:sldMkLst>
        <pc:spChg chg="mod">
          <ac:chgData name="منى الثبيتي" userId="cb151b56e55a1c37" providerId="LiveId" clId="{AF41FB81-EBE1-4322-BC4D-6A579FDF50B9}" dt="2021-10-16T16:05:38.751" v="320" actId="20577"/>
          <ac:spMkLst>
            <pc:docMk/>
            <pc:sldMk cId="1160878412" sldId="293"/>
            <ac:spMk id="45" creationId="{5C9FF650-BD0F-4C1A-A9BC-6ACE8B2458BD}"/>
          </ac:spMkLst>
        </pc:spChg>
        <pc:picChg chg="add mod">
          <ac:chgData name="منى الثبيتي" userId="cb151b56e55a1c37" providerId="LiveId" clId="{AF41FB81-EBE1-4322-BC4D-6A579FDF50B9}" dt="2021-10-16T16:07:20.189" v="337" actId="1076"/>
          <ac:picMkLst>
            <pc:docMk/>
            <pc:sldMk cId="1160878412" sldId="293"/>
            <ac:picMk id="3" creationId="{30E96950-9238-4904-B683-2E958D878E8C}"/>
          </ac:picMkLst>
        </pc:picChg>
        <pc:picChg chg="del">
          <ac:chgData name="منى الثبيتي" userId="cb151b56e55a1c37" providerId="LiveId" clId="{AF41FB81-EBE1-4322-BC4D-6A579FDF50B9}" dt="2021-10-16T16:05:31.709" v="317" actId="478"/>
          <ac:picMkLst>
            <pc:docMk/>
            <pc:sldMk cId="1160878412" sldId="293"/>
            <ac:picMk id="4" creationId="{B0A64162-61B9-42D2-9DB8-663B7724E369}"/>
          </ac:picMkLst>
        </pc:picChg>
        <pc:picChg chg="del">
          <ac:chgData name="منى الثبيتي" userId="cb151b56e55a1c37" providerId="LiveId" clId="{AF41FB81-EBE1-4322-BC4D-6A579FDF50B9}" dt="2021-10-16T16:05:33.601" v="318" actId="478"/>
          <ac:picMkLst>
            <pc:docMk/>
            <pc:sldMk cId="1160878412" sldId="293"/>
            <ac:picMk id="7" creationId="{E6B1816A-4C12-441E-BB13-1CFA0B03AC39}"/>
          </ac:picMkLst>
        </pc:picChg>
        <pc:picChg chg="add mod">
          <ac:chgData name="منى الثبيتي" userId="cb151b56e55a1c37" providerId="LiveId" clId="{AF41FB81-EBE1-4322-BC4D-6A579FDF50B9}" dt="2021-10-16T16:07:22.848" v="350" actId="1035"/>
          <ac:picMkLst>
            <pc:docMk/>
            <pc:sldMk cId="1160878412" sldId="293"/>
            <ac:picMk id="8" creationId="{6339EBCE-AF36-4896-9C29-ABD83D7CCA25}"/>
          </ac:picMkLst>
        </pc:picChg>
        <pc:picChg chg="add mod">
          <ac:chgData name="منى الثبيتي" userId="cb151b56e55a1c37" providerId="LiveId" clId="{AF41FB81-EBE1-4322-BC4D-6A579FDF50B9}" dt="2021-10-16T16:07:25.986" v="366" actId="1035"/>
          <ac:picMkLst>
            <pc:docMk/>
            <pc:sldMk cId="1160878412" sldId="293"/>
            <ac:picMk id="15" creationId="{5B982130-A59C-4589-84E1-9E00B536F24A}"/>
          </ac:picMkLst>
        </pc:picChg>
        <pc:picChg chg="add mod">
          <ac:chgData name="منى الثبيتي" userId="cb151b56e55a1c37" providerId="LiveId" clId="{AF41FB81-EBE1-4322-BC4D-6A579FDF50B9}" dt="2021-10-16T16:07:40.223" v="370" actId="1076"/>
          <ac:picMkLst>
            <pc:docMk/>
            <pc:sldMk cId="1160878412" sldId="293"/>
            <ac:picMk id="27" creationId="{534790A6-E195-4AC5-AF21-0C1BFE21A743}"/>
          </ac:picMkLst>
        </pc:picChg>
      </pc:sldChg>
    </pc:docChg>
  </pc:docChgLst>
  <pc:docChgLst>
    <pc:chgData name="منى الثبيتي" userId="cb151b56e55a1c37" providerId="LiveId" clId="{66BB87C6-792C-43C1-A3EE-AF149D34BEF2}"/>
    <pc:docChg chg="custSel addSld delSld modSld sldOrd modSection">
      <pc:chgData name="منى الثبيتي" userId="cb151b56e55a1c37" providerId="LiveId" clId="{66BB87C6-792C-43C1-A3EE-AF149D34BEF2}" dt="2021-10-17T08:58:22.229" v="670"/>
      <pc:docMkLst>
        <pc:docMk/>
      </pc:docMkLst>
      <pc:sldChg chg="addSp delSp modSp mod">
        <pc:chgData name="منى الثبيتي" userId="cb151b56e55a1c37" providerId="LiveId" clId="{66BB87C6-792C-43C1-A3EE-AF149D34BEF2}" dt="2021-10-17T07:35:19.455" v="16"/>
        <pc:sldMkLst>
          <pc:docMk/>
          <pc:sldMk cId="3279427134" sldId="258"/>
        </pc:sldMkLst>
        <pc:picChg chg="add mod">
          <ac:chgData name="منى الثبيتي" userId="cb151b56e55a1c37" providerId="LiveId" clId="{66BB87C6-792C-43C1-A3EE-AF149D34BEF2}" dt="2021-10-17T07:35:19.455" v="16"/>
          <ac:picMkLst>
            <pc:docMk/>
            <pc:sldMk cId="3279427134" sldId="258"/>
            <ac:picMk id="6" creationId="{122FE9F5-6DC5-4136-A301-C6AFDE0F4F57}"/>
          </ac:picMkLst>
        </pc:picChg>
        <pc:picChg chg="del">
          <ac:chgData name="منى الثبيتي" userId="cb151b56e55a1c37" providerId="LiveId" clId="{66BB87C6-792C-43C1-A3EE-AF149D34BEF2}" dt="2021-10-17T07:34:51.894" v="12" actId="478"/>
          <ac:picMkLst>
            <pc:docMk/>
            <pc:sldMk cId="3279427134" sldId="258"/>
            <ac:picMk id="7" creationId="{C5CCDE7B-C729-4765-85DB-753818546935}"/>
          </ac:picMkLst>
        </pc:picChg>
      </pc:sldChg>
      <pc:sldChg chg="addSp delSp modSp mod">
        <pc:chgData name="منى الثبيتي" userId="cb151b56e55a1c37" providerId="LiveId" clId="{66BB87C6-792C-43C1-A3EE-AF149D34BEF2}" dt="2021-10-17T07:35:33.341" v="36" actId="1035"/>
        <pc:sldMkLst>
          <pc:docMk/>
          <pc:sldMk cId="1673484133" sldId="259"/>
        </pc:sldMkLst>
        <pc:picChg chg="del">
          <ac:chgData name="منى الثبيتي" userId="cb151b56e55a1c37" providerId="LiveId" clId="{66BB87C6-792C-43C1-A3EE-AF149D34BEF2}" dt="2021-10-17T07:35:27.659" v="17" actId="478"/>
          <ac:picMkLst>
            <pc:docMk/>
            <pc:sldMk cId="1673484133" sldId="259"/>
            <ac:picMk id="3" creationId="{2BDDD778-B796-4A63-8DC6-C0E950409889}"/>
          </ac:picMkLst>
        </pc:picChg>
        <pc:picChg chg="add mod">
          <ac:chgData name="منى الثبيتي" userId="cb151b56e55a1c37" providerId="LiveId" clId="{66BB87C6-792C-43C1-A3EE-AF149D34BEF2}" dt="2021-10-17T07:35:33.341" v="36" actId="1035"/>
          <ac:picMkLst>
            <pc:docMk/>
            <pc:sldMk cId="1673484133" sldId="259"/>
            <ac:picMk id="16" creationId="{060C2E80-1692-4EF5-9BDB-F751C20468CE}"/>
          </ac:picMkLst>
        </pc:picChg>
      </pc:sldChg>
      <pc:sldChg chg="addSp delSp modSp mod">
        <pc:chgData name="منى الثبيتي" userId="cb151b56e55a1c37" providerId="LiveId" clId="{66BB87C6-792C-43C1-A3EE-AF149D34BEF2}" dt="2021-10-17T07:39:27.169" v="97"/>
        <pc:sldMkLst>
          <pc:docMk/>
          <pc:sldMk cId="1436551722" sldId="267"/>
        </pc:sldMkLst>
        <pc:picChg chg="add mod">
          <ac:chgData name="منى الثبيتي" userId="cb151b56e55a1c37" providerId="LiveId" clId="{66BB87C6-792C-43C1-A3EE-AF149D34BEF2}" dt="2021-10-17T07:39:27.169" v="97"/>
          <ac:picMkLst>
            <pc:docMk/>
            <pc:sldMk cId="1436551722" sldId="267"/>
            <ac:picMk id="52" creationId="{E81C9239-300A-4B89-8B14-4FC5393768F1}"/>
          </ac:picMkLst>
        </pc:picChg>
        <pc:picChg chg="del">
          <ac:chgData name="منى الثبيتي" userId="cb151b56e55a1c37" providerId="LiveId" clId="{66BB87C6-792C-43C1-A3EE-AF149D34BEF2}" dt="2021-10-17T07:39:18.631" v="96" actId="478"/>
          <ac:picMkLst>
            <pc:docMk/>
            <pc:sldMk cId="1436551722" sldId="267"/>
            <ac:picMk id="53" creationId="{6D099ECD-5612-4EE0-823F-CA720C0C3911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44:52.918" v="171"/>
        <pc:sldMkLst>
          <pc:docMk/>
          <pc:sldMk cId="763320181" sldId="268"/>
        </pc:sldMkLst>
        <pc:spChg chg="mod">
          <ac:chgData name="منى الثبيتي" userId="cb151b56e55a1c37" providerId="LiveId" clId="{66BB87C6-792C-43C1-A3EE-AF149D34BEF2}" dt="2021-10-17T07:40:05.861" v="142" actId="20577"/>
          <ac:spMkLst>
            <pc:docMk/>
            <pc:sldMk cId="763320181" sldId="268"/>
            <ac:spMk id="50" creationId="{428E35BD-D1AD-42C6-A72C-92F73490C667}"/>
          </ac:spMkLst>
        </pc:spChg>
        <pc:picChg chg="del">
          <ac:chgData name="منى الثبيتي" userId="cb151b56e55a1c37" providerId="LiveId" clId="{66BB87C6-792C-43C1-A3EE-AF149D34BEF2}" dt="2021-10-17T07:39:53.634" v="136" actId="478"/>
          <ac:picMkLst>
            <pc:docMk/>
            <pc:sldMk cId="763320181" sldId="268"/>
            <ac:picMk id="3" creationId="{58B3C21E-E8F5-49B0-B225-55516CC89B3F}"/>
          </ac:picMkLst>
        </pc:picChg>
        <pc:picChg chg="add mod">
          <ac:chgData name="منى الثبيتي" userId="cb151b56e55a1c37" providerId="LiveId" clId="{66BB87C6-792C-43C1-A3EE-AF149D34BEF2}" dt="2021-10-17T07:44:34.926" v="167" actId="1076"/>
          <ac:picMkLst>
            <pc:docMk/>
            <pc:sldMk cId="763320181" sldId="268"/>
            <ac:picMk id="4" creationId="{F09BB8A1-F4AF-41C3-B117-B10D858B6259}"/>
          </ac:picMkLst>
        </pc:picChg>
        <pc:picChg chg="add mod">
          <ac:chgData name="منى الثبيتي" userId="cb151b56e55a1c37" providerId="LiveId" clId="{66BB87C6-792C-43C1-A3EE-AF149D34BEF2}" dt="2021-10-17T07:44:39.966" v="168" actId="1076"/>
          <ac:picMkLst>
            <pc:docMk/>
            <pc:sldMk cId="763320181" sldId="268"/>
            <ac:picMk id="7" creationId="{8FE49350-7AA0-4BA8-A9CD-C29097893297}"/>
          </ac:picMkLst>
        </pc:picChg>
        <pc:picChg chg="del">
          <ac:chgData name="منى الثبيتي" userId="cb151b56e55a1c37" providerId="LiveId" clId="{66BB87C6-792C-43C1-A3EE-AF149D34BEF2}" dt="2021-10-17T07:39:57.465" v="138" actId="478"/>
          <ac:picMkLst>
            <pc:docMk/>
            <pc:sldMk cId="763320181" sldId="268"/>
            <ac:picMk id="8" creationId="{25D4B11F-7F4B-4CD0-A5A5-CDC45E63E8CE}"/>
          </ac:picMkLst>
        </pc:picChg>
        <pc:picChg chg="add mod">
          <ac:chgData name="منى الثبيتي" userId="cb151b56e55a1c37" providerId="LiveId" clId="{66BB87C6-792C-43C1-A3EE-AF149D34BEF2}" dt="2021-10-17T07:44:43.626" v="169" actId="1076"/>
          <ac:picMkLst>
            <pc:docMk/>
            <pc:sldMk cId="763320181" sldId="268"/>
            <ac:picMk id="13" creationId="{4A819110-6148-43BE-B3BA-7FDC697ED9CD}"/>
          </ac:picMkLst>
        </pc:picChg>
        <pc:picChg chg="del">
          <ac:chgData name="منى الثبيتي" userId="cb151b56e55a1c37" providerId="LiveId" clId="{66BB87C6-792C-43C1-A3EE-AF149D34BEF2}" dt="2021-10-17T07:39:55.449" v="137" actId="478"/>
          <ac:picMkLst>
            <pc:docMk/>
            <pc:sldMk cId="763320181" sldId="268"/>
            <ac:picMk id="16" creationId="{EB648808-7275-4E7D-9E61-9E658379D478}"/>
          </ac:picMkLst>
        </pc:picChg>
        <pc:picChg chg="del">
          <ac:chgData name="منى الثبيتي" userId="cb151b56e55a1c37" providerId="LiveId" clId="{66BB87C6-792C-43C1-A3EE-AF149D34BEF2}" dt="2021-10-17T07:39:32.400" v="98" actId="478"/>
          <ac:picMkLst>
            <pc:docMk/>
            <pc:sldMk cId="763320181" sldId="268"/>
            <ac:picMk id="20" creationId="{F6BA522A-63A0-43BC-B379-E56628D06C12}"/>
          </ac:picMkLst>
        </pc:picChg>
        <pc:picChg chg="add mod">
          <ac:chgData name="منى الثبيتي" userId="cb151b56e55a1c37" providerId="LiveId" clId="{66BB87C6-792C-43C1-A3EE-AF149D34BEF2}" dt="2021-10-17T07:44:47.961" v="170" actId="1076"/>
          <ac:picMkLst>
            <pc:docMk/>
            <pc:sldMk cId="763320181" sldId="268"/>
            <ac:picMk id="21" creationId="{4D90010A-809F-45AB-9EAE-3603C40A79D1}"/>
          </ac:picMkLst>
        </pc:picChg>
        <pc:picChg chg="del">
          <ac:chgData name="منى الثبيتي" userId="cb151b56e55a1c37" providerId="LiveId" clId="{66BB87C6-792C-43C1-A3EE-AF149D34BEF2}" dt="2021-10-17T07:40:00.083" v="139" actId="478"/>
          <ac:picMkLst>
            <pc:docMk/>
            <pc:sldMk cId="763320181" sldId="268"/>
            <ac:picMk id="22" creationId="{B1278E31-DA4E-4779-9563-DD00820BED21}"/>
          </ac:picMkLst>
        </pc:picChg>
        <pc:picChg chg="add mod">
          <ac:chgData name="منى الثبيتي" userId="cb151b56e55a1c37" providerId="LiveId" clId="{66BB87C6-792C-43C1-A3EE-AF149D34BEF2}" dt="2021-10-17T07:39:50.674" v="135" actId="1035"/>
          <ac:picMkLst>
            <pc:docMk/>
            <pc:sldMk cId="763320181" sldId="268"/>
            <ac:picMk id="23" creationId="{129E7E69-230A-4313-96F0-6BCE1E1B8052}"/>
          </ac:picMkLst>
        </pc:picChg>
        <pc:picChg chg="del">
          <ac:chgData name="منى الثبيتي" userId="cb151b56e55a1c37" providerId="LiveId" clId="{66BB87C6-792C-43C1-A3EE-AF149D34BEF2}" dt="2021-10-17T07:40:01.575" v="140" actId="478"/>
          <ac:picMkLst>
            <pc:docMk/>
            <pc:sldMk cId="763320181" sldId="268"/>
            <ac:picMk id="24" creationId="{C8E5AF5A-6D9A-46DE-8A89-7303E3182E55}"/>
          </ac:picMkLst>
        </pc:picChg>
        <pc:picChg chg="add mod">
          <ac:chgData name="منى الثبيتي" userId="cb151b56e55a1c37" providerId="LiveId" clId="{66BB87C6-792C-43C1-A3EE-AF149D34BEF2}" dt="2021-10-17T07:40:56.554" v="144" actId="1076"/>
          <ac:picMkLst>
            <pc:docMk/>
            <pc:sldMk cId="763320181" sldId="268"/>
            <ac:picMk id="25" creationId="{06874509-564F-4AB4-830F-A59ECE6383DA}"/>
          </ac:picMkLst>
        </pc:picChg>
      </pc:sldChg>
      <pc:sldChg chg="addSp delSp modSp mod">
        <pc:chgData name="منى الثبيتي" userId="cb151b56e55a1c37" providerId="LiveId" clId="{66BB87C6-792C-43C1-A3EE-AF149D34BEF2}" dt="2021-10-17T08:49:21.568" v="570"/>
        <pc:sldMkLst>
          <pc:docMk/>
          <pc:sldMk cId="2823437294" sldId="269"/>
        </pc:sldMkLst>
        <pc:picChg chg="add mod">
          <ac:chgData name="منى الثبيتي" userId="cb151b56e55a1c37" providerId="LiveId" clId="{66BB87C6-792C-43C1-A3EE-AF149D34BEF2}" dt="2021-10-17T08:49:21.568" v="570"/>
          <ac:picMkLst>
            <pc:docMk/>
            <pc:sldMk cId="2823437294" sldId="269"/>
            <ac:picMk id="52" creationId="{9DF411E9-3387-489E-8957-967906C29ABC}"/>
          </ac:picMkLst>
        </pc:picChg>
        <pc:picChg chg="del">
          <ac:chgData name="منى الثبيتي" userId="cb151b56e55a1c37" providerId="LiveId" clId="{66BB87C6-792C-43C1-A3EE-AF149D34BEF2}" dt="2021-10-17T08:49:19.862" v="569" actId="478"/>
          <ac:picMkLst>
            <pc:docMk/>
            <pc:sldMk cId="2823437294" sldId="269"/>
            <ac:picMk id="53" creationId="{7A27F2C9-AFE9-4899-A48C-02A3FF58D391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57:40.861" v="297"/>
        <pc:sldMkLst>
          <pc:docMk/>
          <pc:sldMk cId="944738685" sldId="272"/>
        </pc:sldMkLst>
        <pc:spChg chg="add del mod">
          <ac:chgData name="منى الثبيتي" userId="cb151b56e55a1c37" providerId="LiveId" clId="{66BB87C6-792C-43C1-A3EE-AF149D34BEF2}" dt="2021-10-17T07:56:36.880" v="289" actId="478"/>
          <ac:spMkLst>
            <pc:docMk/>
            <pc:sldMk cId="944738685" sldId="272"/>
            <ac:spMk id="29" creationId="{47686D25-68DB-4A79-90BB-243B0087100B}"/>
          </ac:spMkLst>
        </pc:spChg>
        <pc:spChg chg="mod">
          <ac:chgData name="منى الثبيتي" userId="cb151b56e55a1c37" providerId="LiveId" clId="{66BB87C6-792C-43C1-A3EE-AF149D34BEF2}" dt="2021-10-17T07:50:42.534" v="237" actId="20577"/>
          <ac:spMkLst>
            <pc:docMk/>
            <pc:sldMk cId="944738685" sldId="272"/>
            <ac:spMk id="42" creationId="{B819FCC7-00D9-4484-A77F-C35C9E8A5333}"/>
          </ac:spMkLst>
        </pc:spChg>
        <pc:grpChg chg="add del mod">
          <ac:chgData name="منى الثبيتي" userId="cb151b56e55a1c37" providerId="LiveId" clId="{66BB87C6-792C-43C1-A3EE-AF149D34BEF2}" dt="2021-10-17T07:56:55.119" v="292" actId="165"/>
          <ac:grpSpMkLst>
            <pc:docMk/>
            <pc:sldMk cId="944738685" sldId="272"/>
            <ac:grpSpMk id="9" creationId="{2371AEDE-9C31-41F5-9D42-FFFE3EAC1238}"/>
          </ac:grpSpMkLst>
        </pc:grpChg>
        <pc:picChg chg="del">
          <ac:chgData name="منى الثبيتي" userId="cb151b56e55a1c37" providerId="LiveId" clId="{66BB87C6-792C-43C1-A3EE-AF149D34BEF2}" dt="2021-10-17T07:50:21.129" v="229" actId="478"/>
          <ac:picMkLst>
            <pc:docMk/>
            <pc:sldMk cId="944738685" sldId="272"/>
            <ac:picMk id="3" creationId="{D674E7A2-E6D0-4D6D-9C15-048097224D7F}"/>
          </ac:picMkLst>
        </pc:picChg>
        <pc:picChg chg="add mod">
          <ac:chgData name="منى الثبيتي" userId="cb151b56e55a1c37" providerId="LiveId" clId="{66BB87C6-792C-43C1-A3EE-AF149D34BEF2}" dt="2021-10-17T07:57:26.161" v="295" actId="1076"/>
          <ac:picMkLst>
            <pc:docMk/>
            <pc:sldMk cId="944738685" sldId="272"/>
            <ac:picMk id="4" creationId="{F7457FA6-EC7F-4DF1-9387-F07C876145A0}"/>
          </ac:picMkLst>
        </pc:picChg>
        <pc:picChg chg="del">
          <ac:chgData name="منى الثبيتي" userId="cb151b56e55a1c37" providerId="LiveId" clId="{66BB87C6-792C-43C1-A3EE-AF149D34BEF2}" dt="2021-10-17T07:50:22.853" v="230" actId="478"/>
          <ac:picMkLst>
            <pc:docMk/>
            <pc:sldMk cId="944738685" sldId="272"/>
            <ac:picMk id="7" creationId="{5BA01609-9CAA-4B0F-89DE-9F945449B42D}"/>
          </ac:picMkLst>
        </pc:picChg>
        <pc:picChg chg="add mod">
          <ac:chgData name="منى الثبيتي" userId="cb151b56e55a1c37" providerId="LiveId" clId="{66BB87C6-792C-43C1-A3EE-AF149D34BEF2}" dt="2021-10-17T07:57:28.800" v="296" actId="1076"/>
          <ac:picMkLst>
            <pc:docMk/>
            <pc:sldMk cId="944738685" sldId="272"/>
            <ac:picMk id="8" creationId="{61C42D50-E447-49B9-923E-89EF32EB7529}"/>
          </ac:picMkLst>
        </pc:picChg>
        <pc:picChg chg="del">
          <ac:chgData name="منى الثبيتي" userId="cb151b56e55a1c37" providerId="LiveId" clId="{66BB87C6-792C-43C1-A3EE-AF149D34BEF2}" dt="2021-10-17T07:50:27.916" v="231" actId="478"/>
          <ac:picMkLst>
            <pc:docMk/>
            <pc:sldMk cId="944738685" sldId="272"/>
            <ac:picMk id="12" creationId="{08B801CB-10AA-44A0-A6D1-EDFDFAE8EBFA}"/>
          </ac:picMkLst>
        </pc:picChg>
        <pc:picChg chg="del">
          <ac:chgData name="منى الثبيتي" userId="cb151b56e55a1c37" providerId="LiveId" clId="{66BB87C6-792C-43C1-A3EE-AF149D34BEF2}" dt="2021-10-17T07:50:29.702" v="232" actId="478"/>
          <ac:picMkLst>
            <pc:docMk/>
            <pc:sldMk cId="944738685" sldId="272"/>
            <ac:picMk id="18" creationId="{5740376B-A52C-45FE-974F-75C1F73015E0}"/>
          </ac:picMkLst>
        </pc:picChg>
        <pc:picChg chg="del">
          <ac:chgData name="منى الثبيتي" userId="cb151b56e55a1c37" providerId="LiveId" clId="{66BB87C6-792C-43C1-A3EE-AF149D34BEF2}" dt="2021-10-17T07:50:03.942" v="216" actId="478"/>
          <ac:picMkLst>
            <pc:docMk/>
            <pc:sldMk cId="944738685" sldId="272"/>
            <ac:picMk id="22" creationId="{8F4C2CD5-7428-4D42-92E8-9C0F5DB42B0A}"/>
          </ac:picMkLst>
        </pc:picChg>
        <pc:picChg chg="del">
          <ac:chgData name="منى الثبيتي" userId="cb151b56e55a1c37" providerId="LiveId" clId="{66BB87C6-792C-43C1-A3EE-AF149D34BEF2}" dt="2021-10-17T07:50:32.790" v="234" actId="478"/>
          <ac:picMkLst>
            <pc:docMk/>
            <pc:sldMk cId="944738685" sldId="272"/>
            <ac:picMk id="24" creationId="{65C512E0-63F2-4FDA-BD55-764065146DE5}"/>
          </ac:picMkLst>
        </pc:picChg>
        <pc:picChg chg="add mod">
          <ac:chgData name="منى الثبيتي" userId="cb151b56e55a1c37" providerId="LiveId" clId="{66BB87C6-792C-43C1-A3EE-AF149D34BEF2}" dt="2021-10-17T07:50:06.869" v="217"/>
          <ac:picMkLst>
            <pc:docMk/>
            <pc:sldMk cId="944738685" sldId="272"/>
            <ac:picMk id="25" creationId="{5E3A969A-A3CA-42A4-BD17-697B1BFAEF09}"/>
          </ac:picMkLst>
        </pc:picChg>
        <pc:picChg chg="del">
          <ac:chgData name="منى الثبيتي" userId="cb151b56e55a1c37" providerId="LiveId" clId="{66BB87C6-792C-43C1-A3EE-AF149D34BEF2}" dt="2021-10-17T07:50:31.185" v="233" actId="478"/>
          <ac:picMkLst>
            <pc:docMk/>
            <pc:sldMk cId="944738685" sldId="272"/>
            <ac:picMk id="26" creationId="{479270A6-0131-4F65-8570-BC0933E79A90}"/>
          </ac:picMkLst>
        </pc:picChg>
        <pc:picChg chg="del">
          <ac:chgData name="منى الثبيتي" userId="cb151b56e55a1c37" providerId="LiveId" clId="{66BB87C6-792C-43C1-A3EE-AF149D34BEF2}" dt="2021-10-17T07:50:34.536" v="235" actId="478"/>
          <ac:picMkLst>
            <pc:docMk/>
            <pc:sldMk cId="944738685" sldId="272"/>
            <ac:picMk id="28" creationId="{E224005F-1812-482A-901E-8DC5C4EC3E6B}"/>
          </ac:picMkLst>
        </pc:picChg>
        <pc:picChg chg="add mod topLvl">
          <ac:chgData name="منى الثبيتي" userId="cb151b56e55a1c37" providerId="LiveId" clId="{66BB87C6-792C-43C1-A3EE-AF149D34BEF2}" dt="2021-10-17T07:56:55.119" v="292" actId="165"/>
          <ac:picMkLst>
            <pc:docMk/>
            <pc:sldMk cId="944738685" sldId="272"/>
            <ac:picMk id="30" creationId="{10529D5C-EC7D-4D3F-84AF-7EA6DBA29453}"/>
          </ac:picMkLst>
        </pc:picChg>
        <pc:picChg chg="add mod topLvl">
          <ac:chgData name="منى الثبيتي" userId="cb151b56e55a1c37" providerId="LiveId" clId="{66BB87C6-792C-43C1-A3EE-AF149D34BEF2}" dt="2021-10-17T07:57:15.862" v="294" actId="688"/>
          <ac:picMkLst>
            <pc:docMk/>
            <pc:sldMk cId="944738685" sldId="272"/>
            <ac:picMk id="31" creationId="{5B7791E9-290D-425D-9CF3-3838A0C951B7}"/>
          </ac:picMkLst>
        </pc:picChg>
        <pc:picChg chg="del">
          <ac:chgData name="منى الثبيتي" userId="cb151b56e55a1c37" providerId="LiveId" clId="{66BB87C6-792C-43C1-A3EE-AF149D34BEF2}" dt="2021-10-17T07:55:49.343" v="283" actId="478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66BB87C6-792C-43C1-A3EE-AF149D34BEF2}" dt="2021-10-17T08:58:22.229" v="670"/>
        <pc:sldMkLst>
          <pc:docMk/>
          <pc:sldMk cId="3591257260" sldId="273"/>
        </pc:sldMkLst>
        <pc:picChg chg="add mod">
          <ac:chgData name="منى الثبيتي" userId="cb151b56e55a1c37" providerId="LiveId" clId="{66BB87C6-792C-43C1-A3EE-AF149D34BEF2}" dt="2021-10-17T08:58:22.229" v="670"/>
          <ac:picMkLst>
            <pc:docMk/>
            <pc:sldMk cId="3591257260" sldId="273"/>
            <ac:picMk id="21" creationId="{38FACB87-A226-407B-B01A-D8DB5F18827F}"/>
          </ac:picMkLst>
        </pc:picChg>
        <pc:picChg chg="del">
          <ac:chgData name="منى الثبيتي" userId="cb151b56e55a1c37" providerId="LiveId" clId="{66BB87C6-792C-43C1-A3EE-AF149D34BEF2}" dt="2021-10-17T08:58:13.742" v="669" actId="478"/>
          <ac:picMkLst>
            <pc:docMk/>
            <pc:sldMk cId="3591257260" sldId="273"/>
            <ac:picMk id="23" creationId="{FCE2098C-66F8-4DBA-9722-A68C7E11DB41}"/>
          </ac:picMkLst>
        </pc:picChg>
      </pc:sldChg>
      <pc:sldChg chg="addSp delSp modSp mod">
        <pc:chgData name="منى الثبيتي" userId="cb151b56e55a1c37" providerId="LiveId" clId="{66BB87C6-792C-43C1-A3EE-AF149D34BEF2}" dt="2021-10-17T08:56:18.750" v="650"/>
        <pc:sldMkLst>
          <pc:docMk/>
          <pc:sldMk cId="3398731474" sldId="274"/>
        </pc:sldMkLst>
        <pc:picChg chg="add mod">
          <ac:chgData name="منى الثبيتي" userId="cb151b56e55a1c37" providerId="LiveId" clId="{66BB87C6-792C-43C1-A3EE-AF149D34BEF2}" dt="2021-10-17T08:56:18.750" v="650"/>
          <ac:picMkLst>
            <pc:docMk/>
            <pc:sldMk cId="3398731474" sldId="274"/>
            <ac:picMk id="52" creationId="{AE5AC6A4-8F27-48F7-AEC2-A7916F6F49CF}"/>
          </ac:picMkLst>
        </pc:picChg>
        <pc:picChg chg="del">
          <ac:chgData name="منى الثبيتي" userId="cb151b56e55a1c37" providerId="LiveId" clId="{66BB87C6-792C-43C1-A3EE-AF149D34BEF2}" dt="2021-10-17T08:56:17.026" v="649" actId="478"/>
          <ac:picMkLst>
            <pc:docMk/>
            <pc:sldMk cId="3398731474" sldId="274"/>
            <ac:picMk id="53" creationId="{E18869C0-8E30-44C3-955A-A2136FD772DB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34:47.480" v="11"/>
        <pc:sldMkLst>
          <pc:docMk/>
          <pc:sldMk cId="3373581317" sldId="277"/>
        </pc:sldMkLst>
        <pc:picChg chg="del">
          <ac:chgData name="منى الثبيتي" userId="cb151b56e55a1c37" providerId="LiveId" clId="{66BB87C6-792C-43C1-A3EE-AF149D34BEF2}" dt="2021-10-17T07:33:40.203" v="1" actId="478"/>
          <ac:picMkLst>
            <pc:docMk/>
            <pc:sldMk cId="3373581317" sldId="277"/>
            <ac:picMk id="3" creationId="{66DCC129-38B8-481F-890C-30A83A5BA9F9}"/>
          </ac:picMkLst>
        </pc:picChg>
        <pc:picChg chg="add mod">
          <ac:chgData name="منى الثبيتي" userId="cb151b56e55a1c37" providerId="LiveId" clId="{66BB87C6-792C-43C1-A3EE-AF149D34BEF2}" dt="2021-10-17T07:34:08.944" v="5"/>
          <ac:picMkLst>
            <pc:docMk/>
            <pc:sldMk cId="3373581317" sldId="277"/>
            <ac:picMk id="4" creationId="{AAE5A202-A245-4B82-A6F1-8D267627A117}"/>
          </ac:picMkLst>
        </pc:picChg>
        <pc:picChg chg="add mod">
          <ac:chgData name="منى الثبيتي" userId="cb151b56e55a1c37" providerId="LiveId" clId="{66BB87C6-792C-43C1-A3EE-AF149D34BEF2}" dt="2021-10-17T07:34:44.275" v="10"/>
          <ac:picMkLst>
            <pc:docMk/>
            <pc:sldMk cId="3373581317" sldId="277"/>
            <ac:picMk id="7" creationId="{1585122C-F7B8-4A18-87CE-C069427296B1}"/>
          </ac:picMkLst>
        </pc:picChg>
        <pc:picChg chg="del">
          <ac:chgData name="منى الثبيتي" userId="cb151b56e55a1c37" providerId="LiveId" clId="{66BB87C6-792C-43C1-A3EE-AF149D34BEF2}" dt="2021-10-17T07:33:37.200" v="0" actId="478"/>
          <ac:picMkLst>
            <pc:docMk/>
            <pc:sldMk cId="3373581317" sldId="277"/>
            <ac:picMk id="9" creationId="{435BC1FD-0584-4EC8-BF47-0C79A407DD22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39:12.084" v="95"/>
        <pc:sldMkLst>
          <pc:docMk/>
          <pc:sldMk cId="3193801237" sldId="278"/>
        </pc:sldMkLst>
        <pc:spChg chg="mod">
          <ac:chgData name="منى الثبيتي" userId="cb151b56e55a1c37" providerId="LiveId" clId="{66BB87C6-792C-43C1-A3EE-AF149D34BEF2}" dt="2021-10-17T07:37:10.572" v="73" actId="103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66BB87C6-792C-43C1-A3EE-AF149D34BEF2}" dt="2021-10-17T07:36:30.711" v="57" actId="1076"/>
          <ac:picMkLst>
            <pc:docMk/>
            <pc:sldMk cId="3193801237" sldId="278"/>
            <ac:picMk id="4" creationId="{BA5658DE-F201-4BA4-88F0-109DA9E538F9}"/>
          </ac:picMkLst>
        </pc:picChg>
        <pc:picChg chg="add mod">
          <ac:chgData name="منى الثبيتي" userId="cb151b56e55a1c37" providerId="LiveId" clId="{66BB87C6-792C-43C1-A3EE-AF149D34BEF2}" dt="2021-10-17T07:37:42.751" v="78" actId="14100"/>
          <ac:picMkLst>
            <pc:docMk/>
            <pc:sldMk cId="3193801237" sldId="278"/>
            <ac:picMk id="7" creationId="{35A84B77-6746-4880-9494-EDAE792E7484}"/>
          </ac:picMkLst>
        </pc:picChg>
        <pc:picChg chg="del">
          <ac:chgData name="منى الثبيتي" userId="cb151b56e55a1c37" providerId="LiveId" clId="{66BB87C6-792C-43C1-A3EE-AF149D34BEF2}" dt="2021-10-17T07:36:36.895" v="59" actId="478"/>
          <ac:picMkLst>
            <pc:docMk/>
            <pc:sldMk cId="3193801237" sldId="278"/>
            <ac:picMk id="8" creationId="{2DA8A867-86A2-424C-8A3C-1C1FD0B2FD1F}"/>
          </ac:picMkLst>
        </pc:picChg>
        <pc:picChg chg="add mod">
          <ac:chgData name="منى الثبيتي" userId="cb151b56e55a1c37" providerId="LiveId" clId="{66BB87C6-792C-43C1-A3EE-AF149D34BEF2}" dt="2021-10-17T07:38:04.144" v="82" actId="1076"/>
          <ac:picMkLst>
            <pc:docMk/>
            <pc:sldMk cId="3193801237" sldId="278"/>
            <ac:picMk id="13" creationId="{EC428BF9-1842-4C1D-B5AF-184E89E73ED2}"/>
          </ac:picMkLst>
        </pc:picChg>
        <pc:picChg chg="del">
          <ac:chgData name="منى الثبيتي" userId="cb151b56e55a1c37" providerId="LiveId" clId="{66BB87C6-792C-43C1-A3EE-AF149D34BEF2}" dt="2021-10-17T07:36:39.976" v="60" actId="478"/>
          <ac:picMkLst>
            <pc:docMk/>
            <pc:sldMk cId="3193801237" sldId="278"/>
            <ac:picMk id="16" creationId="{7F01E2BA-845F-4D6A-9EB4-A5E9742BC2E2}"/>
          </ac:picMkLst>
        </pc:picChg>
        <pc:picChg chg="add mod">
          <ac:chgData name="منى الثبيتي" userId="cb151b56e55a1c37" providerId="LiveId" clId="{66BB87C6-792C-43C1-A3EE-AF149D34BEF2}" dt="2021-10-17T07:38:30.941" v="86"/>
          <ac:picMkLst>
            <pc:docMk/>
            <pc:sldMk cId="3193801237" sldId="278"/>
            <ac:picMk id="18" creationId="{FC52C2CE-4149-45C5-919C-26D5A8E25E8A}"/>
          </ac:picMkLst>
        </pc:picChg>
        <pc:picChg chg="del">
          <ac:chgData name="منى الثبيتي" userId="cb151b56e55a1c37" providerId="LiveId" clId="{66BB87C6-792C-43C1-A3EE-AF149D34BEF2}" dt="2021-10-17T07:36:41.907" v="61" actId="478"/>
          <ac:picMkLst>
            <pc:docMk/>
            <pc:sldMk cId="3193801237" sldId="278"/>
            <ac:picMk id="20" creationId="{361065B7-DB5C-4D5A-B397-E5E49742FA10}"/>
          </ac:picMkLst>
        </pc:picChg>
        <pc:picChg chg="add mod">
          <ac:chgData name="منى الثبيتي" userId="cb151b56e55a1c37" providerId="LiveId" clId="{66BB87C6-792C-43C1-A3EE-AF149D34BEF2}" dt="2021-10-17T07:39:09.324" v="94"/>
          <ac:picMkLst>
            <pc:docMk/>
            <pc:sldMk cId="3193801237" sldId="278"/>
            <ac:picMk id="21" creationId="{89FA9D05-18D2-4F3D-94C3-EB78366F447C}"/>
          </ac:picMkLst>
        </pc:picChg>
        <pc:picChg chg="add mod">
          <ac:chgData name="منى الثبيتي" userId="cb151b56e55a1c37" providerId="LiveId" clId="{66BB87C6-792C-43C1-A3EE-AF149D34BEF2}" dt="2021-10-17T07:35:43.773" v="50" actId="1036"/>
          <ac:picMkLst>
            <pc:docMk/>
            <pc:sldMk cId="3193801237" sldId="278"/>
            <ac:picMk id="22" creationId="{421C3D0E-5C03-4FF1-9E96-F7A5E792548E}"/>
          </ac:picMkLst>
        </pc:picChg>
        <pc:picChg chg="del">
          <ac:chgData name="منى الثبيتي" userId="cb151b56e55a1c37" providerId="LiveId" clId="{66BB87C6-792C-43C1-A3EE-AF149D34BEF2}" dt="2021-10-17T07:35:39.799" v="37" actId="478"/>
          <ac:picMkLst>
            <pc:docMk/>
            <pc:sldMk cId="3193801237" sldId="278"/>
            <ac:picMk id="23" creationId="{E05A6468-6BAB-4F8F-A036-31C48B93C03E}"/>
          </ac:picMkLst>
        </pc:picChg>
        <pc:picChg chg="del">
          <ac:chgData name="منى الثبيتي" userId="cb151b56e55a1c37" providerId="LiveId" clId="{66BB87C6-792C-43C1-A3EE-AF149D34BEF2}" dt="2021-10-17T07:36:43.734" v="62" actId="478"/>
          <ac:picMkLst>
            <pc:docMk/>
            <pc:sldMk cId="3193801237" sldId="278"/>
            <ac:picMk id="25" creationId="{6B2A6496-C7CD-4CFA-A598-10D996B80272}"/>
          </ac:picMkLst>
        </pc:picChg>
        <pc:picChg chg="del">
          <ac:chgData name="منى الثبيتي" userId="cb151b56e55a1c37" providerId="LiveId" clId="{66BB87C6-792C-43C1-A3EE-AF149D34BEF2}" dt="2021-10-17T07:36:14.673" v="51" actId="478"/>
          <ac:picMkLst>
            <pc:docMk/>
            <pc:sldMk cId="3193801237" sldId="278"/>
            <ac:picMk id="64" creationId="{E111751E-D406-4004-BA8A-8FF180FF3A94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7:59:13.147" v="308" actId="14100"/>
        <pc:sldMkLst>
          <pc:docMk/>
          <pc:sldMk cId="3088808497" sldId="279"/>
        </pc:sldMkLst>
        <pc:spChg chg="mod ord">
          <ac:chgData name="منى الثبيتي" userId="cb151b56e55a1c37" providerId="LiveId" clId="{66BB87C6-792C-43C1-A3EE-AF149D34BEF2}" dt="2021-10-17T07:59:13.147" v="308" actId="14100"/>
          <ac:spMkLst>
            <pc:docMk/>
            <pc:sldMk cId="3088808497" sldId="279"/>
            <ac:spMk id="37" creationId="{736E19B8-5FA8-492F-9BE8-75FD317E606D}"/>
          </ac:spMkLst>
        </pc:spChg>
        <pc:picChg chg="del">
          <ac:chgData name="منى الثبيتي" userId="cb151b56e55a1c37" providerId="LiveId" clId="{66BB87C6-792C-43C1-A3EE-AF149D34BEF2}" dt="2021-10-17T07:45:00.097" v="172" actId="478"/>
          <ac:picMkLst>
            <pc:docMk/>
            <pc:sldMk cId="3088808497" sldId="279"/>
            <ac:picMk id="3" creationId="{272FFB90-867E-45F7-B8CD-5B9A15956D42}"/>
          </ac:picMkLst>
        </pc:picChg>
        <pc:picChg chg="add mod">
          <ac:chgData name="منى الثبيتي" userId="cb151b56e55a1c37" providerId="LiveId" clId="{66BB87C6-792C-43C1-A3EE-AF149D34BEF2}" dt="2021-10-17T07:46:54.114" v="189"/>
          <ac:picMkLst>
            <pc:docMk/>
            <pc:sldMk cId="3088808497" sldId="279"/>
            <ac:picMk id="4" creationId="{07163540-D420-4C8C-A5B8-73D79C30DE94}"/>
          </ac:picMkLst>
        </pc:picChg>
        <pc:picChg chg="mod">
          <ac:chgData name="منى الثبيتي" userId="cb151b56e55a1c37" providerId="LiveId" clId="{66BB87C6-792C-43C1-A3EE-AF149D34BEF2}" dt="2021-10-17T07:45:44.019" v="184" actId="1076"/>
          <ac:picMkLst>
            <pc:docMk/>
            <pc:sldMk cId="3088808497" sldId="279"/>
            <ac:picMk id="5" creationId="{9DEC5A9E-11B4-4B09-B647-D6BB354170F4}"/>
          </ac:picMkLst>
        </pc:picChg>
        <pc:picChg chg="del">
          <ac:chgData name="منى الثبيتي" userId="cb151b56e55a1c37" providerId="LiveId" clId="{66BB87C6-792C-43C1-A3EE-AF149D34BEF2}" dt="2021-10-17T07:45:02.089" v="173" actId="478"/>
          <ac:picMkLst>
            <pc:docMk/>
            <pc:sldMk cId="3088808497" sldId="279"/>
            <ac:picMk id="7" creationId="{5C689FDD-647F-49A3-9FCF-027FBA84C1F6}"/>
          </ac:picMkLst>
        </pc:picChg>
        <pc:picChg chg="add mod">
          <ac:chgData name="منى الثبيتي" userId="cb151b56e55a1c37" providerId="LiveId" clId="{66BB87C6-792C-43C1-A3EE-AF149D34BEF2}" dt="2021-10-17T07:47:17.481" v="193"/>
          <ac:picMkLst>
            <pc:docMk/>
            <pc:sldMk cId="3088808497" sldId="279"/>
            <ac:picMk id="8" creationId="{DBCBA4C4-767C-49BA-84EF-A041300F6E41}"/>
          </ac:picMkLst>
        </pc:picChg>
        <pc:picChg chg="del">
          <ac:chgData name="منى الثبيتي" userId="cb151b56e55a1c37" providerId="LiveId" clId="{66BB87C6-792C-43C1-A3EE-AF149D34BEF2}" dt="2021-10-17T07:45:03.869" v="174" actId="478"/>
          <ac:picMkLst>
            <pc:docMk/>
            <pc:sldMk cId="3088808497" sldId="279"/>
            <ac:picMk id="9" creationId="{29700093-315D-4632-8579-EDC847C0F4D0}"/>
          </ac:picMkLst>
        </pc:picChg>
        <pc:picChg chg="del">
          <ac:chgData name="منى الثبيتي" userId="cb151b56e55a1c37" providerId="LiveId" clId="{66BB87C6-792C-43C1-A3EE-AF149D34BEF2}" dt="2021-10-17T07:45:05.646" v="175" actId="478"/>
          <ac:picMkLst>
            <pc:docMk/>
            <pc:sldMk cId="3088808497" sldId="279"/>
            <ac:picMk id="16" creationId="{EB0B2283-9131-49AC-A46D-6DD726D1047C}"/>
          </ac:picMkLst>
        </pc:picChg>
        <pc:picChg chg="del">
          <ac:chgData name="منى الثبيتي" userId="cb151b56e55a1c37" providerId="LiveId" clId="{66BB87C6-792C-43C1-A3EE-AF149D34BEF2}" dt="2021-10-17T07:39:38.661" v="100" actId="478"/>
          <ac:picMkLst>
            <pc:docMk/>
            <pc:sldMk cId="3088808497" sldId="279"/>
            <ac:picMk id="17" creationId="{783F504C-1E20-4006-A958-7654CAF77588}"/>
          </ac:picMkLst>
        </pc:picChg>
        <pc:picChg chg="add mod">
          <ac:chgData name="منى الثبيتي" userId="cb151b56e55a1c37" providerId="LiveId" clId="{66BB87C6-792C-43C1-A3EE-AF149D34BEF2}" dt="2021-10-17T07:47:46.952" v="197"/>
          <ac:picMkLst>
            <pc:docMk/>
            <pc:sldMk cId="3088808497" sldId="279"/>
            <ac:picMk id="18" creationId="{4F62ED81-9986-4335-BAA0-40F8A93BE2A3}"/>
          </ac:picMkLst>
        </pc:picChg>
        <pc:picChg chg="del">
          <ac:chgData name="منى الثبيتي" userId="cb151b56e55a1c37" providerId="LiveId" clId="{66BB87C6-792C-43C1-A3EE-AF149D34BEF2}" dt="2021-10-17T07:45:07.645" v="176" actId="478"/>
          <ac:picMkLst>
            <pc:docMk/>
            <pc:sldMk cId="3088808497" sldId="279"/>
            <ac:picMk id="19" creationId="{DF85FC97-FF87-4145-ADFC-542C30E1A72A}"/>
          </ac:picMkLst>
        </pc:picChg>
        <pc:picChg chg="del">
          <ac:chgData name="منى الثبيتي" userId="cb151b56e55a1c37" providerId="LiveId" clId="{66BB87C6-792C-43C1-A3EE-AF149D34BEF2}" dt="2021-10-17T07:45:09.484" v="177" actId="478"/>
          <ac:picMkLst>
            <pc:docMk/>
            <pc:sldMk cId="3088808497" sldId="279"/>
            <ac:picMk id="21" creationId="{9BB8456B-DE7A-4063-A87F-5A3127CF7E70}"/>
          </ac:picMkLst>
        </pc:picChg>
        <pc:picChg chg="add mod">
          <ac:chgData name="منى الثبيتي" userId="cb151b56e55a1c37" providerId="LiveId" clId="{66BB87C6-792C-43C1-A3EE-AF149D34BEF2}" dt="2021-10-17T07:48:13.524" v="201"/>
          <ac:picMkLst>
            <pc:docMk/>
            <pc:sldMk cId="3088808497" sldId="279"/>
            <ac:picMk id="22" creationId="{AF7429BE-F33F-408B-8825-410B98764FEE}"/>
          </ac:picMkLst>
        </pc:picChg>
        <pc:picChg chg="add mod">
          <ac:chgData name="منى الثبيتي" userId="cb151b56e55a1c37" providerId="LiveId" clId="{66BB87C6-792C-43C1-A3EE-AF149D34BEF2}" dt="2021-10-17T07:39:43.680" v="116" actId="1035"/>
          <ac:picMkLst>
            <pc:docMk/>
            <pc:sldMk cId="3088808497" sldId="279"/>
            <ac:picMk id="23" creationId="{8D2278DD-FB2D-4D4E-828C-5842E8B05939}"/>
          </ac:picMkLst>
        </pc:picChg>
        <pc:picChg chg="del">
          <ac:chgData name="منى الثبيتي" userId="cb151b56e55a1c37" providerId="LiveId" clId="{66BB87C6-792C-43C1-A3EE-AF149D34BEF2}" dt="2021-10-17T07:45:11.344" v="178" actId="478"/>
          <ac:picMkLst>
            <pc:docMk/>
            <pc:sldMk cId="3088808497" sldId="279"/>
            <ac:picMk id="24" creationId="{5F8DDB5F-3547-4339-B500-841783F4B95A}"/>
          </ac:picMkLst>
        </pc:picChg>
        <pc:picChg chg="add mod">
          <ac:chgData name="منى الثبيتي" userId="cb151b56e55a1c37" providerId="LiveId" clId="{66BB87C6-792C-43C1-A3EE-AF149D34BEF2}" dt="2021-10-17T07:48:39.779" v="205"/>
          <ac:picMkLst>
            <pc:docMk/>
            <pc:sldMk cId="3088808497" sldId="279"/>
            <ac:picMk id="27" creationId="{E9B7E7AE-67D2-47BE-B1CF-D40BEA6EE0BF}"/>
          </ac:picMkLst>
        </pc:picChg>
        <pc:picChg chg="add mod">
          <ac:chgData name="منى الثبيتي" userId="cb151b56e55a1c37" providerId="LiveId" clId="{66BB87C6-792C-43C1-A3EE-AF149D34BEF2}" dt="2021-10-17T07:49:11.719" v="210" actId="1076"/>
          <ac:picMkLst>
            <pc:docMk/>
            <pc:sldMk cId="3088808497" sldId="279"/>
            <ac:picMk id="30" creationId="{5BCE2090-8358-4692-8AA1-6AD6A836FBD7}"/>
          </ac:picMkLst>
        </pc:picChg>
        <pc:picChg chg="add mod modCrop">
          <ac:chgData name="منى الثبيتي" userId="cb151b56e55a1c37" providerId="LiveId" clId="{66BB87C6-792C-43C1-A3EE-AF149D34BEF2}" dt="2021-10-17T07:49:42.566" v="214" actId="1076"/>
          <ac:picMkLst>
            <pc:docMk/>
            <pc:sldMk cId="3088808497" sldId="279"/>
            <ac:picMk id="32" creationId="{11F6CCE9-0141-461C-83FD-105E3DDEA317}"/>
          </ac:picMkLst>
        </pc:picChg>
        <pc:picChg chg="mod">
          <ac:chgData name="منى الثبيتي" userId="cb151b56e55a1c37" providerId="LiveId" clId="{66BB87C6-792C-43C1-A3EE-AF149D34BEF2}" dt="2021-10-17T07:46:00.502" v="186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8:09.834" v="668"/>
        <pc:sldMkLst>
          <pc:docMk/>
          <pc:sldMk cId="3632713739" sldId="281"/>
        </pc:sldMkLst>
        <pc:spChg chg="mod">
          <ac:chgData name="منى الثبيتي" userId="cb151b56e55a1c37" providerId="LiveId" clId="{66BB87C6-792C-43C1-A3EE-AF149D34BEF2}" dt="2021-10-17T08:56:51.090" v="659" actId="20577"/>
          <ac:spMkLst>
            <pc:docMk/>
            <pc:sldMk cId="3632713739" sldId="281"/>
            <ac:spMk id="19" creationId="{CAB07A7A-4390-4FBF-9058-7FE597BD7A44}"/>
          </ac:spMkLst>
        </pc:spChg>
        <pc:picChg chg="add mod">
          <ac:chgData name="منى الثبيتي" userId="cb151b56e55a1c37" providerId="LiveId" clId="{66BB87C6-792C-43C1-A3EE-AF149D34BEF2}" dt="2021-10-17T08:57:35.434" v="662"/>
          <ac:picMkLst>
            <pc:docMk/>
            <pc:sldMk cId="3632713739" sldId="281"/>
            <ac:picMk id="3" creationId="{4B5C0D83-19FC-4C79-9979-0F5F2CD6AB85}"/>
          </ac:picMkLst>
        </pc:picChg>
        <pc:picChg chg="del">
          <ac:chgData name="منى الثبيتي" userId="cb151b56e55a1c37" providerId="LiveId" clId="{66BB87C6-792C-43C1-A3EE-AF149D34BEF2}" dt="2021-10-17T08:56:30.784" v="653" actId="478"/>
          <ac:picMkLst>
            <pc:docMk/>
            <pc:sldMk cId="3632713739" sldId="281"/>
            <ac:picMk id="6" creationId="{54B9CEDC-4FD4-4765-9719-DE7A83D01ECF}"/>
          </ac:picMkLst>
        </pc:picChg>
        <pc:picChg chg="add mod modCrop">
          <ac:chgData name="منى الثبيتي" userId="cb151b56e55a1c37" providerId="LiveId" clId="{66BB87C6-792C-43C1-A3EE-AF149D34BEF2}" dt="2021-10-17T08:58:06.678" v="667" actId="1076"/>
          <ac:picMkLst>
            <pc:docMk/>
            <pc:sldMk cId="3632713739" sldId="281"/>
            <ac:picMk id="8" creationId="{66A5953B-0217-4716-91F8-FB59503107E0}"/>
          </ac:picMkLst>
        </pc:picChg>
        <pc:picChg chg="del">
          <ac:chgData name="منى الثبيتي" userId="cb151b56e55a1c37" providerId="LiveId" clId="{66BB87C6-792C-43C1-A3EE-AF149D34BEF2}" dt="2021-10-17T08:56:36.412" v="655" actId="478"/>
          <ac:picMkLst>
            <pc:docMk/>
            <pc:sldMk cId="3632713739" sldId="281"/>
            <ac:picMk id="9" creationId="{F422042A-1DB3-4149-8AC0-948373E09FF4}"/>
          </ac:picMkLst>
        </pc:picChg>
        <pc:picChg chg="del">
          <ac:chgData name="منى الثبيتي" userId="cb151b56e55a1c37" providerId="LiveId" clId="{66BB87C6-792C-43C1-A3EE-AF149D34BEF2}" dt="2021-10-17T08:56:34.389" v="654" actId="478"/>
          <ac:picMkLst>
            <pc:docMk/>
            <pc:sldMk cId="3632713739" sldId="281"/>
            <ac:picMk id="14" creationId="{B8088983-E706-4960-BCF4-1757A68F59AF}"/>
          </ac:picMkLst>
        </pc:picChg>
        <pc:picChg chg="del">
          <ac:chgData name="منى الثبيتي" userId="cb151b56e55a1c37" providerId="LiveId" clId="{66BB87C6-792C-43C1-A3EE-AF149D34BEF2}" dt="2021-10-17T08:56:38.942" v="656" actId="478"/>
          <ac:picMkLst>
            <pc:docMk/>
            <pc:sldMk cId="3632713739" sldId="281"/>
            <ac:picMk id="21" creationId="{200FEE0C-116B-456C-8829-4B75B9BFAB64}"/>
          </ac:picMkLst>
        </pc:picChg>
        <pc:picChg chg="del">
          <ac:chgData name="منى الثبيتي" userId="cb151b56e55a1c37" providerId="LiveId" clId="{66BB87C6-792C-43C1-A3EE-AF149D34BEF2}" dt="2021-10-17T08:56:40.985" v="657" actId="478"/>
          <ac:picMkLst>
            <pc:docMk/>
            <pc:sldMk cId="3632713739" sldId="281"/>
            <ac:picMk id="23" creationId="{DB8D005D-CB44-4B51-9B4E-4F29D4D059CA}"/>
          </ac:picMkLst>
        </pc:picChg>
        <pc:picChg chg="del">
          <ac:chgData name="منى الثبيتي" userId="cb151b56e55a1c37" providerId="LiveId" clId="{66BB87C6-792C-43C1-A3EE-AF149D34BEF2}" dt="2021-10-17T08:56:25.827" v="651" actId="478"/>
          <ac:picMkLst>
            <pc:docMk/>
            <pc:sldMk cId="3632713739" sldId="281"/>
            <ac:picMk id="25" creationId="{8A070D32-4029-4FAF-9777-A6E6549CD89E}"/>
          </ac:picMkLst>
        </pc:picChg>
        <pc:picChg chg="add mod">
          <ac:chgData name="منى الثبيتي" userId="cb151b56e55a1c37" providerId="LiveId" clId="{66BB87C6-792C-43C1-A3EE-AF149D34BEF2}" dt="2021-10-17T08:56:28.180" v="652"/>
          <ac:picMkLst>
            <pc:docMk/>
            <pc:sldMk cId="3632713739" sldId="281"/>
            <ac:picMk id="27" creationId="{55EEAF06-3973-456E-895C-76423C2F535C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00:36.594" v="327" actId="1076"/>
        <pc:sldMkLst>
          <pc:docMk/>
          <pc:sldMk cId="3415590844" sldId="283"/>
        </pc:sldMkLst>
        <pc:spChg chg="add mod">
          <ac:chgData name="منى الثبيتي" userId="cb151b56e55a1c37" providerId="LiveId" clId="{66BB87C6-792C-43C1-A3EE-AF149D34BEF2}" dt="2021-10-17T07:59:26.218" v="311" actId="20577"/>
          <ac:spMkLst>
            <pc:docMk/>
            <pc:sldMk cId="3415590844" sldId="283"/>
            <ac:spMk id="30" creationId="{4E0CD129-14F2-41F3-800F-94385E9DC569}"/>
          </ac:spMkLst>
        </pc:spChg>
        <pc:spChg chg="del mod">
          <ac:chgData name="منى الثبيتي" userId="cb151b56e55a1c37" providerId="LiveId" clId="{66BB87C6-792C-43C1-A3EE-AF149D34BEF2}" dt="2021-10-17T07:55:12.226" v="279" actId="21"/>
          <ac:spMkLst>
            <pc:docMk/>
            <pc:sldMk cId="3415590844" sldId="283"/>
            <ac:spMk id="45" creationId="{5C9FF650-BD0F-4C1A-A9BC-6ACE8B2458BD}"/>
          </ac:spMkLst>
        </pc:spChg>
        <pc:picChg chg="add del mod modCrop">
          <ac:chgData name="منى الثبيتي" userId="cb151b56e55a1c37" providerId="LiveId" clId="{66BB87C6-792C-43C1-A3EE-AF149D34BEF2}" dt="2021-10-17T07:55:12.226" v="279" actId="21"/>
          <ac:picMkLst>
            <pc:docMk/>
            <pc:sldMk cId="3415590844" sldId="283"/>
            <ac:picMk id="3" creationId="{717EF772-EC2F-4BE1-A5EA-F25F6A5DAF19}"/>
          </ac:picMkLst>
        </pc:picChg>
        <pc:picChg chg="del">
          <ac:chgData name="منى الثبيتي" userId="cb151b56e55a1c37" providerId="LiveId" clId="{66BB87C6-792C-43C1-A3EE-AF149D34BEF2}" dt="2021-10-17T07:52:52.352" v="258" actId="478"/>
          <ac:picMkLst>
            <pc:docMk/>
            <pc:sldMk cId="3415590844" sldId="283"/>
            <ac:picMk id="4" creationId="{EB8C4B10-0AF7-4D70-AB03-92786E7FA17F}"/>
          </ac:picMkLst>
        </pc:picChg>
        <pc:picChg chg="del">
          <ac:chgData name="منى الثبيتي" userId="cb151b56e55a1c37" providerId="LiveId" clId="{66BB87C6-792C-43C1-A3EE-AF149D34BEF2}" dt="2021-10-17T07:52:29.761" v="254" actId="478"/>
          <ac:picMkLst>
            <pc:docMk/>
            <pc:sldMk cId="3415590844" sldId="283"/>
            <ac:picMk id="7" creationId="{4C9B0F6A-A1F6-4A89-8480-CF8B98E7F402}"/>
          </ac:picMkLst>
        </pc:picChg>
        <pc:picChg chg="add mod">
          <ac:chgData name="منى الثبيتي" userId="cb151b56e55a1c37" providerId="LiveId" clId="{66BB87C6-792C-43C1-A3EE-AF149D34BEF2}" dt="2021-10-17T07:58:13.133" v="301"/>
          <ac:picMkLst>
            <pc:docMk/>
            <pc:sldMk cId="3415590844" sldId="283"/>
            <ac:picMk id="8" creationId="{A77A7848-7B56-4F11-8D42-CA604CB4F459}"/>
          </ac:picMkLst>
        </pc:picChg>
        <pc:picChg chg="del">
          <ac:chgData name="منى الثبيتي" userId="cb151b56e55a1c37" providerId="LiveId" clId="{66BB87C6-792C-43C1-A3EE-AF149D34BEF2}" dt="2021-10-17T07:52:31.750" v="255" actId="478"/>
          <ac:picMkLst>
            <pc:docMk/>
            <pc:sldMk cId="3415590844" sldId="283"/>
            <ac:picMk id="12" creationId="{C62711AA-AF9B-4552-8EBF-496B52B108E8}"/>
          </ac:picMkLst>
        </pc:picChg>
        <pc:picChg chg="add mod">
          <ac:chgData name="منى الثبيتي" userId="cb151b56e55a1c37" providerId="LiveId" clId="{66BB87C6-792C-43C1-A3EE-AF149D34BEF2}" dt="2021-10-17T07:58:50.576" v="306"/>
          <ac:picMkLst>
            <pc:docMk/>
            <pc:sldMk cId="3415590844" sldId="283"/>
            <ac:picMk id="15" creationId="{257DDFCE-0E64-4E58-8253-239C424B4303}"/>
          </ac:picMkLst>
        </pc:picChg>
        <pc:picChg chg="del">
          <ac:chgData name="منى الثبيتي" userId="cb151b56e55a1c37" providerId="LiveId" clId="{66BB87C6-792C-43C1-A3EE-AF149D34BEF2}" dt="2021-10-17T07:52:33.668" v="256" actId="478"/>
          <ac:picMkLst>
            <pc:docMk/>
            <pc:sldMk cId="3415590844" sldId="283"/>
            <ac:picMk id="16" creationId="{59CE26E0-3516-4658-8EDA-1EC858748BC1}"/>
          </ac:picMkLst>
        </pc:picChg>
        <pc:picChg chg="del">
          <ac:chgData name="منى الثبيتي" userId="cb151b56e55a1c37" providerId="LiveId" clId="{66BB87C6-792C-43C1-A3EE-AF149D34BEF2}" dt="2021-10-17T07:52:35.399" v="257" actId="478"/>
          <ac:picMkLst>
            <pc:docMk/>
            <pc:sldMk cId="3415590844" sldId="283"/>
            <ac:picMk id="18" creationId="{1FD2D2AA-35D5-4C3B-8013-9743E2A85110}"/>
          </ac:picMkLst>
        </pc:picChg>
        <pc:picChg chg="add mod">
          <ac:chgData name="منى الثبيتي" userId="cb151b56e55a1c37" providerId="LiveId" clId="{66BB87C6-792C-43C1-A3EE-AF149D34BEF2}" dt="2021-10-17T08:00:32.589" v="326" actId="1076"/>
          <ac:picMkLst>
            <pc:docMk/>
            <pc:sldMk cId="3415590844" sldId="283"/>
            <ac:picMk id="19" creationId="{EDF6BDF8-F94D-43BF-AB5A-EB0B81EE3BE9}"/>
          </ac:picMkLst>
        </pc:picChg>
        <pc:picChg chg="del">
          <ac:chgData name="منى الثبيتي" userId="cb151b56e55a1c37" providerId="LiveId" clId="{66BB87C6-792C-43C1-A3EE-AF149D34BEF2}" dt="2021-10-17T07:50:11.958" v="218" actId="478"/>
          <ac:picMkLst>
            <pc:docMk/>
            <pc:sldMk cId="3415590844" sldId="283"/>
            <ac:picMk id="22" creationId="{B671FF0D-99C2-4EB3-969E-B35F44F5C8BA}"/>
          </ac:picMkLst>
        </pc:picChg>
        <pc:picChg chg="add mod">
          <ac:chgData name="منى الثبيتي" userId="cb151b56e55a1c37" providerId="LiveId" clId="{66BB87C6-792C-43C1-A3EE-AF149D34BEF2}" dt="2021-10-17T07:50:15.763" v="228" actId="1036"/>
          <ac:picMkLst>
            <pc:docMk/>
            <pc:sldMk cId="3415590844" sldId="283"/>
            <ac:picMk id="24" creationId="{4CBE7C9E-70BD-4D42-8307-BE4D27C657EF}"/>
          </ac:picMkLst>
        </pc:picChg>
        <pc:picChg chg="add mod">
          <ac:chgData name="منى الثبيتي" userId="cb151b56e55a1c37" providerId="LiveId" clId="{66BB87C6-792C-43C1-A3EE-AF149D34BEF2}" dt="2021-10-17T08:00:36.594" v="327" actId="1076"/>
          <ac:picMkLst>
            <pc:docMk/>
            <pc:sldMk cId="3415590844" sldId="283"/>
            <ac:picMk id="25" creationId="{95773C00-B386-431A-A188-E3D419A83F36}"/>
          </ac:picMkLst>
        </pc:picChg>
        <pc:picChg chg="del mod">
          <ac:chgData name="منى الثبيتي" userId="cb151b56e55a1c37" providerId="LiveId" clId="{66BB87C6-792C-43C1-A3EE-AF149D34BEF2}" dt="2021-10-17T07:55:12.226" v="279" actId="21"/>
          <ac:picMkLst>
            <pc:docMk/>
            <pc:sldMk cId="3415590844" sldId="283"/>
            <ac:picMk id="3078" creationId="{FAC5A360-74B0-4694-8132-D432C8D59F6D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2:32.883" v="601"/>
        <pc:sldMkLst>
          <pc:docMk/>
          <pc:sldMk cId="3024383725" sldId="285"/>
        </pc:sldMkLst>
        <pc:spChg chg="mod">
          <ac:chgData name="منى الثبيتي" userId="cb151b56e55a1c37" providerId="LiveId" clId="{66BB87C6-792C-43C1-A3EE-AF149D34BEF2}" dt="2021-10-17T08:49:57.463" v="585" actId="20577"/>
          <ac:spMkLst>
            <pc:docMk/>
            <pc:sldMk cId="3024383725" sldId="285"/>
            <ac:spMk id="35" creationId="{B7017537-7350-4F50-AC18-EB8A57B02BF0}"/>
          </ac:spMkLst>
        </pc:spChg>
        <pc:picChg chg="del">
          <ac:chgData name="منى الثبيتي" userId="cb151b56e55a1c37" providerId="LiveId" clId="{66BB87C6-792C-43C1-A3EE-AF149D34BEF2}" dt="2021-10-17T08:49:49.357" v="581" actId="478"/>
          <ac:picMkLst>
            <pc:docMk/>
            <pc:sldMk cId="3024383725" sldId="285"/>
            <ac:picMk id="3" creationId="{37B4FF87-9082-4DA5-B526-269E14D85F90}"/>
          </ac:picMkLst>
        </pc:picChg>
        <pc:picChg chg="add mod">
          <ac:chgData name="منى الثبيتي" userId="cb151b56e55a1c37" providerId="LiveId" clId="{66BB87C6-792C-43C1-A3EE-AF149D34BEF2}" dt="2021-10-17T08:50:52.188" v="588"/>
          <ac:picMkLst>
            <pc:docMk/>
            <pc:sldMk cId="3024383725" sldId="285"/>
            <ac:picMk id="4" creationId="{166EE264-09A0-4B6C-A8D7-7A9CFBB569F4}"/>
          </ac:picMkLst>
        </pc:picChg>
        <pc:picChg chg="del">
          <ac:chgData name="منى الثبيتي" userId="cb151b56e55a1c37" providerId="LiveId" clId="{66BB87C6-792C-43C1-A3EE-AF149D34BEF2}" dt="2021-10-17T08:49:51.108" v="582" actId="478"/>
          <ac:picMkLst>
            <pc:docMk/>
            <pc:sldMk cId="3024383725" sldId="285"/>
            <ac:picMk id="7" creationId="{2634D999-E55A-43D4-8579-6352288E8668}"/>
          </ac:picMkLst>
        </pc:picChg>
        <pc:picChg chg="add mod">
          <ac:chgData name="منى الثبيتي" userId="cb151b56e55a1c37" providerId="LiveId" clId="{66BB87C6-792C-43C1-A3EE-AF149D34BEF2}" dt="2021-10-17T08:51:22.330" v="593"/>
          <ac:picMkLst>
            <pc:docMk/>
            <pc:sldMk cId="3024383725" sldId="285"/>
            <ac:picMk id="8" creationId="{CD4CDEBB-AF54-4788-A1CC-36D140C8E86E}"/>
          </ac:picMkLst>
        </pc:picChg>
        <pc:picChg chg="add mod">
          <ac:chgData name="منى الثبيتي" userId="cb151b56e55a1c37" providerId="LiveId" clId="{66BB87C6-792C-43C1-A3EE-AF149D34BEF2}" dt="2021-10-17T08:52:29.671" v="600"/>
          <ac:picMkLst>
            <pc:docMk/>
            <pc:sldMk cId="3024383725" sldId="285"/>
            <ac:picMk id="12" creationId="{F369C5F0-1C03-4DC3-8E8E-CA6CEC92FD41}"/>
          </ac:picMkLst>
        </pc:picChg>
        <pc:picChg chg="del">
          <ac:chgData name="منى الثبيتي" userId="cb151b56e55a1c37" providerId="LiveId" clId="{66BB87C6-792C-43C1-A3EE-AF149D34BEF2}" dt="2021-10-17T08:49:53.541" v="583" actId="478"/>
          <ac:picMkLst>
            <pc:docMk/>
            <pc:sldMk cId="3024383725" sldId="285"/>
            <ac:picMk id="16" creationId="{283EC449-4ADA-42F3-8441-BE7F5F6F506C}"/>
          </ac:picMkLst>
        </pc:picChg>
        <pc:picChg chg="add mod">
          <ac:chgData name="منى الثبيتي" userId="cb151b56e55a1c37" providerId="LiveId" clId="{66BB87C6-792C-43C1-A3EE-AF149D34BEF2}" dt="2021-10-17T08:49:29.486" v="580" actId="1036"/>
          <ac:picMkLst>
            <pc:docMk/>
            <pc:sldMk cId="3024383725" sldId="285"/>
            <ac:picMk id="21" creationId="{C3AA539E-34BB-4AD7-9721-9D24C2778001}"/>
          </ac:picMkLst>
        </pc:picChg>
        <pc:picChg chg="del">
          <ac:chgData name="منى الثبيتي" userId="cb151b56e55a1c37" providerId="LiveId" clId="{66BB87C6-792C-43C1-A3EE-AF149D34BEF2}" dt="2021-10-17T08:49:25.332" v="571" actId="478"/>
          <ac:picMkLst>
            <pc:docMk/>
            <pc:sldMk cId="3024383725" sldId="285"/>
            <ac:picMk id="25" creationId="{01849C01-4103-4292-97FA-5411D4775257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4:22.695" v="636" actId="1037"/>
        <pc:sldMkLst>
          <pc:docMk/>
          <pc:sldMk cId="1771866160" sldId="287"/>
        </pc:sldMkLst>
        <pc:spChg chg="mod">
          <ac:chgData name="منى الثبيتي" userId="cb151b56e55a1c37" providerId="LiveId" clId="{66BB87C6-792C-43C1-A3EE-AF149D34BEF2}" dt="2021-10-17T08:53:04.257" v="607" actId="20577"/>
          <ac:spMkLst>
            <pc:docMk/>
            <pc:sldMk cId="1771866160" sldId="287"/>
            <ac:spMk id="19" creationId="{CAB07A7A-4390-4FBF-9058-7FE597BD7A44}"/>
          </ac:spMkLst>
        </pc:spChg>
        <pc:picChg chg="del">
          <ac:chgData name="منى الثبيتي" userId="cb151b56e55a1c37" providerId="LiveId" clId="{66BB87C6-792C-43C1-A3EE-AF149D34BEF2}" dt="2021-10-17T08:52:53.493" v="604" actId="478"/>
          <ac:picMkLst>
            <pc:docMk/>
            <pc:sldMk cId="1771866160" sldId="287"/>
            <ac:picMk id="3" creationId="{91010B0B-2F1B-4E40-8DE3-5FBE6FBEC236}"/>
          </ac:picMkLst>
        </pc:picChg>
        <pc:picChg chg="add mod">
          <ac:chgData name="منى الثبيتي" userId="cb151b56e55a1c37" providerId="LiveId" clId="{66BB87C6-792C-43C1-A3EE-AF149D34BEF2}" dt="2021-10-17T08:53:34.431" v="611"/>
          <ac:picMkLst>
            <pc:docMk/>
            <pc:sldMk cId="1771866160" sldId="287"/>
            <ac:picMk id="4" creationId="{17AC1F67-AFB4-4C33-9C50-C3731F1645B7}"/>
          </ac:picMkLst>
        </pc:picChg>
        <pc:picChg chg="del">
          <ac:chgData name="منى الثبيتي" userId="cb151b56e55a1c37" providerId="LiveId" clId="{66BB87C6-792C-43C1-A3EE-AF149D34BEF2}" dt="2021-10-17T08:52:55.230" v="605" actId="478"/>
          <ac:picMkLst>
            <pc:docMk/>
            <pc:sldMk cId="1771866160" sldId="287"/>
            <ac:picMk id="7" creationId="{566BB4D0-A391-4E67-827A-4CA5FDC3D275}"/>
          </ac:picMkLst>
        </pc:picChg>
        <pc:picChg chg="add mod">
          <ac:chgData name="منى الثبيتي" userId="cb151b56e55a1c37" providerId="LiveId" clId="{66BB87C6-792C-43C1-A3EE-AF149D34BEF2}" dt="2021-10-17T08:53:59.375" v="615"/>
          <ac:picMkLst>
            <pc:docMk/>
            <pc:sldMk cId="1771866160" sldId="287"/>
            <ac:picMk id="8" creationId="{FE1FF8C0-5813-4C62-BD8A-8E685C0FED1D}"/>
          </ac:picMkLst>
        </pc:picChg>
        <pc:picChg chg="add mod">
          <ac:chgData name="منى الثبيتي" userId="cb151b56e55a1c37" providerId="LiveId" clId="{66BB87C6-792C-43C1-A3EE-AF149D34BEF2}" dt="2021-10-17T08:54:22.695" v="636" actId="1037"/>
          <ac:picMkLst>
            <pc:docMk/>
            <pc:sldMk cId="1771866160" sldId="287"/>
            <ac:picMk id="20" creationId="{0D9419DD-A0EB-42DB-BF0B-626D12CC522C}"/>
          </ac:picMkLst>
        </pc:picChg>
        <pc:picChg chg="del">
          <ac:chgData name="منى الثبيتي" userId="cb151b56e55a1c37" providerId="LiveId" clId="{66BB87C6-792C-43C1-A3EE-AF149D34BEF2}" dt="2021-10-17T08:52:38.479" v="602" actId="478"/>
          <ac:picMkLst>
            <pc:docMk/>
            <pc:sldMk cId="1771866160" sldId="287"/>
            <ac:picMk id="24" creationId="{A296A02C-A331-4F81-9E62-AD882AD80A99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56:04.551" v="648"/>
        <pc:sldMkLst>
          <pc:docMk/>
          <pc:sldMk cId="3926647437" sldId="289"/>
        </pc:sldMkLst>
        <pc:spChg chg="mod">
          <ac:chgData name="منى الثبيتي" userId="cb151b56e55a1c37" providerId="LiveId" clId="{66BB87C6-792C-43C1-A3EE-AF149D34BEF2}" dt="2021-10-17T08:54:41.202" v="640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66BB87C6-792C-43C1-A3EE-AF149D34BEF2}" dt="2021-10-17T08:54:36.651" v="638" actId="478"/>
          <ac:picMkLst>
            <pc:docMk/>
            <pc:sldMk cId="3926647437" sldId="289"/>
            <ac:picMk id="3" creationId="{E648294F-A565-431F-A97B-89259B3A0CDE}"/>
          </ac:picMkLst>
        </pc:picChg>
        <pc:picChg chg="add mod">
          <ac:chgData name="منى الثبيتي" userId="cb151b56e55a1c37" providerId="LiveId" clId="{66BB87C6-792C-43C1-A3EE-AF149D34BEF2}" dt="2021-10-17T08:55:34.706" v="643"/>
          <ac:picMkLst>
            <pc:docMk/>
            <pc:sldMk cId="3926647437" sldId="289"/>
            <ac:picMk id="6" creationId="{909C9FA4-22CA-4CEA-8036-C741EBB5FA6E}"/>
          </ac:picMkLst>
        </pc:picChg>
        <pc:picChg chg="add mod">
          <ac:chgData name="منى الثبيتي" userId="cb151b56e55a1c37" providerId="LiveId" clId="{66BB87C6-792C-43C1-A3EE-AF149D34BEF2}" dt="2021-10-17T08:56:00.823" v="647" actId="1076"/>
          <ac:picMkLst>
            <pc:docMk/>
            <pc:sldMk cId="3926647437" sldId="289"/>
            <ac:picMk id="8" creationId="{28CE38AD-3C0E-4770-AF9A-687E224C731A}"/>
          </ac:picMkLst>
        </pc:picChg>
        <pc:picChg chg="add mod">
          <ac:chgData name="منى الثبيتي" userId="cb151b56e55a1c37" providerId="LiveId" clId="{66BB87C6-792C-43C1-A3EE-AF149D34BEF2}" dt="2021-10-17T08:54:30.762" v="637"/>
          <ac:picMkLst>
            <pc:docMk/>
            <pc:sldMk cId="3926647437" sldId="289"/>
            <ac:picMk id="20" creationId="{BDD6A677-1BE3-40F3-9C56-02AC8FC2CB6D}"/>
          </ac:picMkLst>
        </pc:picChg>
        <pc:picChg chg="del">
          <ac:chgData name="منى الثبيتي" userId="cb151b56e55a1c37" providerId="LiveId" clId="{66BB87C6-792C-43C1-A3EE-AF149D34BEF2}" dt="2021-10-17T08:54:12.551" v="617" actId="478"/>
          <ac:picMkLst>
            <pc:docMk/>
            <pc:sldMk cId="3926647437" sldId="289"/>
            <ac:picMk id="21" creationId="{86C21956-1AD6-4AE2-BDD2-F8293C45A07C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06:34.368" v="391" actId="1076"/>
        <pc:sldMkLst>
          <pc:docMk/>
          <pc:sldMk cId="3903584693" sldId="290"/>
        </pc:sldMkLst>
        <pc:spChg chg="mod">
          <ac:chgData name="منى الثبيتي" userId="cb151b56e55a1c37" providerId="LiveId" clId="{66BB87C6-792C-43C1-A3EE-AF149D34BEF2}" dt="2021-10-17T08:01:55.932" v="345" actId="20577"/>
          <ac:spMkLst>
            <pc:docMk/>
            <pc:sldMk cId="3903584693" sldId="290"/>
            <ac:spMk id="42" creationId="{B819FCC7-00D9-4484-A77F-C35C9E8A5333}"/>
          </ac:spMkLst>
        </pc:spChg>
        <pc:picChg chg="add mod">
          <ac:chgData name="منى الثبيتي" userId="cb151b56e55a1c37" providerId="LiveId" clId="{66BB87C6-792C-43C1-A3EE-AF149D34BEF2}" dt="2021-10-17T08:01:47.675" v="342"/>
          <ac:picMkLst>
            <pc:docMk/>
            <pc:sldMk cId="3903584693" sldId="290"/>
            <ac:picMk id="3" creationId="{CB824499-CC5D-4EB4-A492-6B2574BD7359}"/>
          </ac:picMkLst>
        </pc:picChg>
        <pc:picChg chg="del">
          <ac:chgData name="منى الثبيتي" userId="cb151b56e55a1c37" providerId="LiveId" clId="{66BB87C6-792C-43C1-A3EE-AF149D34BEF2}" dt="2021-10-17T08:00:56.459" v="337" actId="478"/>
          <ac:picMkLst>
            <pc:docMk/>
            <pc:sldMk cId="3903584693" sldId="290"/>
            <ac:picMk id="4" creationId="{83FAF968-7C09-4505-9AA1-446DC3B10D29}"/>
          </ac:picMkLst>
        </pc:picChg>
        <pc:picChg chg="add mod">
          <ac:chgData name="منى الثبيتي" userId="cb151b56e55a1c37" providerId="LiveId" clId="{66BB87C6-792C-43C1-A3EE-AF149D34BEF2}" dt="2021-10-17T08:05:46.005" v="383" actId="1076"/>
          <ac:picMkLst>
            <pc:docMk/>
            <pc:sldMk cId="3903584693" sldId="290"/>
            <ac:picMk id="7" creationId="{4ABB242D-3B10-4EF9-B1C5-CCDB72B3769C}"/>
          </ac:picMkLst>
        </pc:picChg>
        <pc:picChg chg="del">
          <ac:chgData name="منى الثبيتي" userId="cb151b56e55a1c37" providerId="LiveId" clId="{66BB87C6-792C-43C1-A3EE-AF149D34BEF2}" dt="2021-10-17T08:00:58.430" v="338" actId="478"/>
          <ac:picMkLst>
            <pc:docMk/>
            <pc:sldMk cId="3903584693" sldId="290"/>
            <ac:picMk id="8" creationId="{BA721694-8A12-4790-8307-CD897E06D504}"/>
          </ac:picMkLst>
        </pc:picChg>
        <pc:picChg chg="add mod">
          <ac:chgData name="منى الثبيتي" userId="cb151b56e55a1c37" providerId="LiveId" clId="{66BB87C6-792C-43C1-A3EE-AF149D34BEF2}" dt="2021-10-17T08:05:51.535" v="384" actId="1076"/>
          <ac:picMkLst>
            <pc:docMk/>
            <pc:sldMk cId="3903584693" sldId="290"/>
            <ac:picMk id="12" creationId="{DAD1FAD0-EB31-405C-B280-A61D0835E2CC}"/>
          </ac:picMkLst>
        </pc:picChg>
        <pc:picChg chg="del">
          <ac:chgData name="منى الثبيتي" userId="cb151b56e55a1c37" providerId="LiveId" clId="{66BB87C6-792C-43C1-A3EE-AF149D34BEF2}" dt="2021-10-17T08:00:59.855" v="339" actId="478"/>
          <ac:picMkLst>
            <pc:docMk/>
            <pc:sldMk cId="3903584693" sldId="290"/>
            <ac:picMk id="15" creationId="{9A6D2FD4-9567-49F8-A1E2-1AFEFC3E7516}"/>
          </ac:picMkLst>
        </pc:picChg>
        <pc:picChg chg="add mod">
          <ac:chgData name="منى الثبيتي" userId="cb151b56e55a1c37" providerId="LiveId" clId="{66BB87C6-792C-43C1-A3EE-AF149D34BEF2}" dt="2021-10-17T08:05:56.249" v="385" actId="1076"/>
          <ac:picMkLst>
            <pc:docMk/>
            <pc:sldMk cId="3903584693" sldId="290"/>
            <ac:picMk id="17" creationId="{DC8A7AD6-4720-46B6-A65A-F5A0848979EF}"/>
          </ac:picMkLst>
        </pc:picChg>
        <pc:picChg chg="add mod">
          <ac:chgData name="منى الثبيتي" userId="cb151b56e55a1c37" providerId="LiveId" clId="{66BB87C6-792C-43C1-A3EE-AF149D34BEF2}" dt="2021-10-17T08:06:02.398" v="386" actId="1076"/>
          <ac:picMkLst>
            <pc:docMk/>
            <pc:sldMk cId="3903584693" sldId="290"/>
            <ac:picMk id="19" creationId="{AE5CEFBC-C73B-480C-BB29-82A4378A7415}"/>
          </ac:picMkLst>
        </pc:picChg>
        <pc:picChg chg="add mod">
          <ac:chgData name="منى الثبيتي" userId="cb151b56e55a1c37" providerId="LiveId" clId="{66BB87C6-792C-43C1-A3EE-AF149D34BEF2}" dt="2021-10-17T08:00:54.653" v="336" actId="1035"/>
          <ac:picMkLst>
            <pc:docMk/>
            <pc:sldMk cId="3903584693" sldId="290"/>
            <ac:picMk id="20" creationId="{3E6B780C-6B27-4791-8FEE-E582FD97BB20}"/>
          </ac:picMkLst>
        </pc:picChg>
        <pc:picChg chg="del">
          <ac:chgData name="منى الثبيتي" userId="cb151b56e55a1c37" providerId="LiveId" clId="{66BB87C6-792C-43C1-A3EE-AF149D34BEF2}" dt="2021-10-17T08:00:43.587" v="328" actId="478"/>
          <ac:picMkLst>
            <pc:docMk/>
            <pc:sldMk cId="3903584693" sldId="290"/>
            <ac:picMk id="22" creationId="{D62153A2-A312-46AC-9A86-FC490C334AE2}"/>
          </ac:picMkLst>
        </pc:picChg>
        <pc:picChg chg="add mod">
          <ac:chgData name="منى الثبيتي" userId="cb151b56e55a1c37" providerId="LiveId" clId="{66BB87C6-792C-43C1-A3EE-AF149D34BEF2}" dt="2021-10-17T08:06:34.368" v="391" actId="1076"/>
          <ac:picMkLst>
            <pc:docMk/>
            <pc:sldMk cId="3903584693" sldId="290"/>
            <ac:picMk id="25" creationId="{C2559256-4AA4-47D6-8983-09074ABFC8B0}"/>
          </ac:picMkLst>
        </pc:picChg>
        <pc:picChg chg="mod">
          <ac:chgData name="منى الثبيتي" userId="cb151b56e55a1c37" providerId="LiveId" clId="{66BB87C6-792C-43C1-A3EE-AF149D34BEF2}" dt="2021-10-17T08:06:12.426" v="388" actId="1076"/>
          <ac:picMkLst>
            <pc:docMk/>
            <pc:sldMk cId="3903584693" sldId="290"/>
            <ac:picMk id="2050" creationId="{A7809BE4-2009-44FD-AB4C-54D2AD70FB93}"/>
          </ac:picMkLst>
        </pc:picChg>
      </pc:sldChg>
      <pc:sldChg chg="addSp delSp modSp mod delAnim modAnim">
        <pc:chgData name="منى الثبيتي" userId="cb151b56e55a1c37" providerId="LiveId" clId="{66BB87C6-792C-43C1-A3EE-AF149D34BEF2}" dt="2021-10-17T08:35:28.399" v="425" actId="20577"/>
        <pc:sldMkLst>
          <pc:docMk/>
          <pc:sldMk cId="597547868" sldId="291"/>
        </pc:sldMkLst>
        <pc:spChg chg="mod">
          <ac:chgData name="منى الثبيتي" userId="cb151b56e55a1c37" providerId="LiveId" clId="{66BB87C6-792C-43C1-A3EE-AF149D34BEF2}" dt="2021-10-17T08:35:28.399" v="425" actId="20577"/>
          <ac:spMkLst>
            <pc:docMk/>
            <pc:sldMk cId="597547868" sldId="291"/>
            <ac:spMk id="45" creationId="{5C9FF650-BD0F-4C1A-A9BC-6ACE8B2458BD}"/>
          </ac:spMkLst>
        </pc:spChg>
        <pc:picChg chg="del">
          <ac:chgData name="منى الثبيتي" userId="cb151b56e55a1c37" providerId="LiveId" clId="{66BB87C6-792C-43C1-A3EE-AF149D34BEF2}" dt="2021-10-17T08:04:12.398" v="376" actId="478"/>
          <ac:picMkLst>
            <pc:docMk/>
            <pc:sldMk cId="597547868" sldId="291"/>
            <ac:picMk id="3" creationId="{2AF82822-E6EE-4EBD-86D6-180DD56BF4D9}"/>
          </ac:picMkLst>
        </pc:picChg>
        <pc:picChg chg="add mod">
          <ac:chgData name="منى الثبيتي" userId="cb151b56e55a1c37" providerId="LiveId" clId="{66BB87C6-792C-43C1-A3EE-AF149D34BEF2}" dt="2021-10-17T08:27:45.765" v="394" actId="1076"/>
          <ac:picMkLst>
            <pc:docMk/>
            <pc:sldMk cId="597547868" sldId="291"/>
            <ac:picMk id="4" creationId="{3688A625-CBE5-423D-8905-3305C50EE2D9}"/>
          </ac:picMkLst>
        </pc:picChg>
        <pc:picChg chg="add del mod">
          <ac:chgData name="منى الثبيتي" userId="cb151b56e55a1c37" providerId="LiveId" clId="{66BB87C6-792C-43C1-A3EE-AF149D34BEF2}" dt="2021-10-17T08:28:31.460" v="399" actId="478"/>
          <ac:picMkLst>
            <pc:docMk/>
            <pc:sldMk cId="597547868" sldId="291"/>
            <ac:picMk id="7" creationId="{5CD8A577-455A-4261-A4A2-A4FF84EBB3DB}"/>
          </ac:picMkLst>
        </pc:picChg>
        <pc:picChg chg="mod">
          <ac:chgData name="منى الثبيتي" userId="cb151b56e55a1c37" providerId="LiveId" clId="{66BB87C6-792C-43C1-A3EE-AF149D34BEF2}" dt="2021-10-17T08:31:19.338" v="422"/>
          <ac:picMkLst>
            <pc:docMk/>
            <pc:sldMk cId="597547868" sldId="291"/>
            <ac:picMk id="10" creationId="{D4E82568-92B7-4E8A-8231-A2F5B0A10D42}"/>
          </ac:picMkLst>
        </pc:picChg>
        <pc:picChg chg="add mod">
          <ac:chgData name="منى الثبيتي" userId="cb151b56e55a1c37" providerId="LiveId" clId="{66BB87C6-792C-43C1-A3EE-AF149D34BEF2}" dt="2021-10-17T08:28:52.120" v="402"/>
          <ac:picMkLst>
            <pc:docMk/>
            <pc:sldMk cId="597547868" sldId="291"/>
            <ac:picMk id="12" creationId="{573C8299-7414-43F3-8446-9A4C020AA104}"/>
          </ac:picMkLst>
        </pc:picChg>
        <pc:picChg chg="add mod">
          <ac:chgData name="منى الثبيتي" userId="cb151b56e55a1c37" providerId="LiveId" clId="{66BB87C6-792C-43C1-A3EE-AF149D34BEF2}" dt="2021-10-17T08:29:21.866" v="406"/>
          <ac:picMkLst>
            <pc:docMk/>
            <pc:sldMk cId="597547868" sldId="291"/>
            <ac:picMk id="16" creationId="{B68B7C34-5A52-4A60-9F94-A3E9EA5DFE5A}"/>
          </ac:picMkLst>
        </pc:picChg>
        <pc:picChg chg="add mod">
          <ac:chgData name="منى الثبيتي" userId="cb151b56e55a1c37" providerId="LiveId" clId="{66BB87C6-792C-43C1-A3EE-AF149D34BEF2}" dt="2021-10-17T08:29:50.823" v="410"/>
          <ac:picMkLst>
            <pc:docMk/>
            <pc:sldMk cId="597547868" sldId="291"/>
            <ac:picMk id="18" creationId="{8A990270-D517-4DFB-889F-7DA634A3D65F}"/>
          </ac:picMkLst>
        </pc:picChg>
        <pc:picChg chg="add mod">
          <ac:chgData name="منى الثبيتي" userId="cb151b56e55a1c37" providerId="LiveId" clId="{66BB87C6-792C-43C1-A3EE-AF149D34BEF2}" dt="2021-10-17T08:04:11.042" v="375" actId="1036"/>
          <ac:picMkLst>
            <pc:docMk/>
            <pc:sldMk cId="597547868" sldId="291"/>
            <ac:picMk id="20" creationId="{F949057B-746A-4EDF-9235-170EAC267B15}"/>
          </ac:picMkLst>
        </pc:picChg>
        <pc:picChg chg="del">
          <ac:chgData name="منى الثبيتي" userId="cb151b56e55a1c37" providerId="LiveId" clId="{66BB87C6-792C-43C1-A3EE-AF149D34BEF2}" dt="2021-10-17T08:04:06.970" v="363" actId="478"/>
          <ac:picMkLst>
            <pc:docMk/>
            <pc:sldMk cId="597547868" sldId="291"/>
            <ac:picMk id="22" creationId="{3442B138-03E3-4AD3-88FF-FC9956EFF150}"/>
          </ac:picMkLst>
        </pc:picChg>
      </pc:sldChg>
      <pc:sldChg chg="add del ord">
        <pc:chgData name="منى الثبيتي" userId="cb151b56e55a1c37" providerId="LiveId" clId="{66BB87C6-792C-43C1-A3EE-AF149D34BEF2}" dt="2021-10-17T08:30:32.476" v="415" actId="47"/>
        <pc:sldMkLst>
          <pc:docMk/>
          <pc:sldMk cId="1346389089" sldId="292"/>
        </pc:sldMkLst>
      </pc:sldChg>
      <pc:sldChg chg="addSp delSp modSp add mod ord delAnim modAnim">
        <pc:chgData name="منى الثبيتي" userId="cb151b56e55a1c37" providerId="LiveId" clId="{66BB87C6-792C-43C1-A3EE-AF149D34BEF2}" dt="2021-10-17T08:39:35.630" v="450"/>
        <pc:sldMkLst>
          <pc:docMk/>
          <pc:sldMk cId="3845721262" sldId="292"/>
        </pc:sldMkLst>
        <pc:spChg chg="mod">
          <ac:chgData name="منى الثبيتي" userId="cb151b56e55a1c37" providerId="LiveId" clId="{66BB87C6-792C-43C1-A3EE-AF149D34BEF2}" dt="2021-10-17T08:36:00.032" v="427" actId="20577"/>
          <ac:spMkLst>
            <pc:docMk/>
            <pc:sldMk cId="3845721262" sldId="292"/>
            <ac:spMk id="42" creationId="{B819FCC7-00D9-4484-A77F-C35C9E8A5333}"/>
          </ac:spMkLst>
        </pc:spChg>
        <pc:picChg chg="del">
          <ac:chgData name="منى الثبيتي" userId="cb151b56e55a1c37" providerId="LiveId" clId="{66BB87C6-792C-43C1-A3EE-AF149D34BEF2}" dt="2021-10-17T08:36:08.525" v="429" actId="478"/>
          <ac:picMkLst>
            <pc:docMk/>
            <pc:sldMk cId="3845721262" sldId="292"/>
            <ac:picMk id="3" creationId="{CB824499-CC5D-4EB4-A492-6B2574BD7359}"/>
          </ac:picMkLst>
        </pc:picChg>
        <pc:picChg chg="add mod modCrop">
          <ac:chgData name="منى الثبيتي" userId="cb151b56e55a1c37" providerId="LiveId" clId="{66BB87C6-792C-43C1-A3EE-AF149D34BEF2}" dt="2021-10-17T08:37:39.369" v="438" actId="11530"/>
          <ac:picMkLst>
            <pc:docMk/>
            <pc:sldMk cId="3845721262" sldId="292"/>
            <ac:picMk id="4" creationId="{1658B8D3-ACEB-42BB-91E6-5468281C85CA}"/>
          </ac:picMkLst>
        </pc:picChg>
        <pc:picChg chg="del">
          <ac:chgData name="منى الثبيتي" userId="cb151b56e55a1c37" providerId="LiveId" clId="{66BB87C6-792C-43C1-A3EE-AF149D34BEF2}" dt="2021-10-17T08:36:13.879" v="430" actId="478"/>
          <ac:picMkLst>
            <pc:docMk/>
            <pc:sldMk cId="3845721262" sldId="292"/>
            <ac:picMk id="7" creationId="{4ABB242D-3B10-4EF9-B1C5-CCDB72B3769C}"/>
          </ac:picMkLst>
        </pc:picChg>
        <pc:picChg chg="add mod">
          <ac:chgData name="منى الثبيتي" userId="cb151b56e55a1c37" providerId="LiveId" clId="{66BB87C6-792C-43C1-A3EE-AF149D34BEF2}" dt="2021-10-17T08:38:12.549" v="442"/>
          <ac:picMkLst>
            <pc:docMk/>
            <pc:sldMk cId="3845721262" sldId="292"/>
            <ac:picMk id="8" creationId="{629CC722-8B0C-4496-A150-76D4F65110CC}"/>
          </ac:picMkLst>
        </pc:picChg>
        <pc:picChg chg="mod">
          <ac:chgData name="منى الثبيتي" userId="cb151b56e55a1c37" providerId="LiveId" clId="{66BB87C6-792C-43C1-A3EE-AF149D34BEF2}" dt="2021-10-17T08:32:01.086" v="423"/>
          <ac:picMkLst>
            <pc:docMk/>
            <pc:sldMk cId="3845721262" sldId="292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36:17.205" v="431" actId="478"/>
          <ac:picMkLst>
            <pc:docMk/>
            <pc:sldMk cId="3845721262" sldId="292"/>
            <ac:picMk id="12" creationId="{DAD1FAD0-EB31-405C-B280-A61D0835E2CC}"/>
          </ac:picMkLst>
        </pc:picChg>
        <pc:picChg chg="add mod modCrop">
          <ac:chgData name="منى الثبيتي" userId="cb151b56e55a1c37" providerId="LiveId" clId="{66BB87C6-792C-43C1-A3EE-AF149D34BEF2}" dt="2021-10-17T08:39:29.815" v="449" actId="732"/>
          <ac:picMkLst>
            <pc:docMk/>
            <pc:sldMk cId="3845721262" sldId="292"/>
            <ac:picMk id="15" creationId="{94887300-D533-414F-8074-C4636C88915B}"/>
          </ac:picMkLst>
        </pc:picChg>
        <pc:picChg chg="del">
          <ac:chgData name="منى الثبيتي" userId="cb151b56e55a1c37" providerId="LiveId" clId="{66BB87C6-792C-43C1-A3EE-AF149D34BEF2}" dt="2021-10-17T08:36:22.044" v="432" actId="478"/>
          <ac:picMkLst>
            <pc:docMk/>
            <pc:sldMk cId="3845721262" sldId="292"/>
            <ac:picMk id="17" creationId="{DC8A7AD6-4720-46B6-A65A-F5A0848979EF}"/>
          </ac:picMkLst>
        </pc:picChg>
        <pc:picChg chg="del">
          <ac:chgData name="منى الثبيتي" userId="cb151b56e55a1c37" providerId="LiveId" clId="{66BB87C6-792C-43C1-A3EE-AF149D34BEF2}" dt="2021-10-17T08:36:27.951" v="433" actId="478"/>
          <ac:picMkLst>
            <pc:docMk/>
            <pc:sldMk cId="3845721262" sldId="292"/>
            <ac:picMk id="19" creationId="{AE5CEFBC-C73B-480C-BB29-82A4378A7415}"/>
          </ac:picMkLst>
        </pc:picChg>
        <pc:picChg chg="del">
          <ac:chgData name="منى الثبيتي" userId="cb151b56e55a1c37" providerId="LiveId" clId="{66BB87C6-792C-43C1-A3EE-AF149D34BEF2}" dt="2021-10-17T08:36:03.928" v="428" actId="478"/>
          <ac:picMkLst>
            <pc:docMk/>
            <pc:sldMk cId="3845721262" sldId="292"/>
            <ac:picMk id="25" creationId="{C2559256-4AA4-47D6-8983-09074ABFC8B0}"/>
          </ac:picMkLst>
        </pc:picChg>
      </pc:sldChg>
      <pc:sldChg chg="addSp delSp modSp add mod ord delAnim modAnim">
        <pc:chgData name="منى الثبيتي" userId="cb151b56e55a1c37" providerId="LiveId" clId="{66BB87C6-792C-43C1-A3EE-AF149D34BEF2}" dt="2021-10-17T08:42:24.256" v="468"/>
        <pc:sldMkLst>
          <pc:docMk/>
          <pc:sldMk cId="311389655" sldId="293"/>
        </pc:sldMkLst>
        <pc:spChg chg="mod">
          <ac:chgData name="منى الثبيتي" userId="cb151b56e55a1c37" providerId="LiveId" clId="{66BB87C6-792C-43C1-A3EE-AF149D34BEF2}" dt="2021-10-17T08:40:04.996" v="456" actId="20577"/>
          <ac:spMkLst>
            <pc:docMk/>
            <pc:sldMk cId="311389655" sldId="293"/>
            <ac:spMk id="45" creationId="{5C9FF650-BD0F-4C1A-A9BC-6ACE8B2458BD}"/>
          </ac:spMkLst>
        </pc:spChg>
        <pc:picChg chg="add mod">
          <ac:chgData name="منى الثبيتي" userId="cb151b56e55a1c37" providerId="LiveId" clId="{66BB87C6-792C-43C1-A3EE-AF149D34BEF2}" dt="2021-10-17T08:40:37.453" v="460"/>
          <ac:picMkLst>
            <pc:docMk/>
            <pc:sldMk cId="311389655" sldId="293"/>
            <ac:picMk id="3" creationId="{A59B1A36-075F-4D57-9086-10D2DEC2EAF7}"/>
          </ac:picMkLst>
        </pc:picChg>
        <pc:picChg chg="del">
          <ac:chgData name="منى الثبيتي" userId="cb151b56e55a1c37" providerId="LiveId" clId="{66BB87C6-792C-43C1-A3EE-AF149D34BEF2}" dt="2021-10-17T08:39:53.188" v="451" actId="478"/>
          <ac:picMkLst>
            <pc:docMk/>
            <pc:sldMk cId="311389655" sldId="293"/>
            <ac:picMk id="4" creationId="{3688A625-CBE5-423D-8905-3305C50EE2D9}"/>
          </ac:picMkLst>
        </pc:picChg>
        <pc:picChg chg="mod">
          <ac:chgData name="منى الثبيتي" userId="cb151b56e55a1c37" providerId="LiveId" clId="{66BB87C6-792C-43C1-A3EE-AF149D34BEF2}" dt="2021-10-17T08:42:24.256" v="468"/>
          <ac:picMkLst>
            <pc:docMk/>
            <pc:sldMk cId="311389655" sldId="293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39:54.802" v="452" actId="478"/>
          <ac:picMkLst>
            <pc:docMk/>
            <pc:sldMk cId="311389655" sldId="293"/>
            <ac:picMk id="12" creationId="{573C8299-7414-43F3-8446-9A4C020AA104}"/>
          </ac:picMkLst>
        </pc:picChg>
        <pc:picChg chg="del">
          <ac:chgData name="منى الثبيتي" userId="cb151b56e55a1c37" providerId="LiveId" clId="{66BB87C6-792C-43C1-A3EE-AF149D34BEF2}" dt="2021-10-17T08:39:56.410" v="453" actId="478"/>
          <ac:picMkLst>
            <pc:docMk/>
            <pc:sldMk cId="311389655" sldId="293"/>
            <ac:picMk id="16" creationId="{B68B7C34-5A52-4A60-9F94-A3E9EA5DFE5A}"/>
          </ac:picMkLst>
        </pc:picChg>
        <pc:picChg chg="del">
          <ac:chgData name="منى الثبيتي" userId="cb151b56e55a1c37" providerId="LiveId" clId="{66BB87C6-792C-43C1-A3EE-AF149D34BEF2}" dt="2021-10-17T08:39:58.210" v="454" actId="478"/>
          <ac:picMkLst>
            <pc:docMk/>
            <pc:sldMk cId="311389655" sldId="293"/>
            <ac:picMk id="18" creationId="{8A990270-D517-4DFB-889F-7DA634A3D65F}"/>
          </ac:picMkLst>
        </pc:picChg>
      </pc:sldChg>
      <pc:sldChg chg="addSp delSp modSp add mod ord delAnim modAnim">
        <pc:chgData name="منى الثبيتي" userId="cb151b56e55a1c37" providerId="LiveId" clId="{66BB87C6-792C-43C1-A3EE-AF149D34BEF2}" dt="2021-10-17T08:49:00.979" v="568"/>
        <pc:sldMkLst>
          <pc:docMk/>
          <pc:sldMk cId="3319649932" sldId="294"/>
        </pc:sldMkLst>
        <pc:spChg chg="mod">
          <ac:chgData name="منى الثبيتي" userId="cb151b56e55a1c37" providerId="LiveId" clId="{66BB87C6-792C-43C1-A3EE-AF149D34BEF2}" dt="2021-10-17T08:44:19.079" v="526" actId="1038"/>
          <ac:spMkLst>
            <pc:docMk/>
            <pc:sldMk cId="3319649932" sldId="294"/>
            <ac:spMk id="30" creationId="{4E0CD129-14F2-41F3-800F-94385E9DC569}"/>
          </ac:spMkLst>
        </pc:spChg>
        <pc:picChg chg="add mod">
          <ac:chgData name="منى الثبيتي" userId="cb151b56e55a1c37" providerId="LiveId" clId="{66BB87C6-792C-43C1-A3EE-AF149D34BEF2}" dt="2021-10-17T08:45:06.837" v="551"/>
          <ac:picMkLst>
            <pc:docMk/>
            <pc:sldMk cId="3319649932" sldId="294"/>
            <ac:picMk id="3" creationId="{A98FD36A-95A0-48CA-AC87-A20BF10C1A76}"/>
          </ac:picMkLst>
        </pc:picChg>
        <pc:picChg chg="add mod">
          <ac:chgData name="منى الثبيتي" userId="cb151b56e55a1c37" providerId="LiveId" clId="{66BB87C6-792C-43C1-A3EE-AF149D34BEF2}" dt="2021-10-17T08:46:36.751" v="557"/>
          <ac:picMkLst>
            <pc:docMk/>
            <pc:sldMk cId="3319649932" sldId="294"/>
            <ac:picMk id="6" creationId="{DD515899-5DB3-4953-B91F-C60FA328BF31}"/>
          </ac:picMkLst>
        </pc:picChg>
        <pc:picChg chg="del">
          <ac:chgData name="منى الثبيتي" userId="cb151b56e55a1c37" providerId="LiveId" clId="{66BB87C6-792C-43C1-A3EE-AF149D34BEF2}" dt="2021-10-17T08:43:54.967" v="471" actId="478"/>
          <ac:picMkLst>
            <pc:docMk/>
            <pc:sldMk cId="3319649932" sldId="294"/>
            <ac:picMk id="8" creationId="{A77A7848-7B56-4F11-8D42-CA604CB4F459}"/>
          </ac:picMkLst>
        </pc:picChg>
        <pc:picChg chg="add mod">
          <ac:chgData name="منى الثبيتي" userId="cb151b56e55a1c37" providerId="LiveId" clId="{66BB87C6-792C-43C1-A3EE-AF149D34BEF2}" dt="2021-10-17T08:47:08.798" v="561" actId="1076"/>
          <ac:picMkLst>
            <pc:docMk/>
            <pc:sldMk cId="3319649932" sldId="294"/>
            <ac:picMk id="9" creationId="{4E13EE78-0AAD-463D-B928-508729A2D783}"/>
          </ac:picMkLst>
        </pc:picChg>
        <pc:picChg chg="mod">
          <ac:chgData name="منى الثبيتي" userId="cb151b56e55a1c37" providerId="LiveId" clId="{66BB87C6-792C-43C1-A3EE-AF149D34BEF2}" dt="2021-10-17T08:49:00.979" v="568"/>
          <ac:picMkLst>
            <pc:docMk/>
            <pc:sldMk cId="3319649932" sldId="294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43:56.595" v="472" actId="478"/>
          <ac:picMkLst>
            <pc:docMk/>
            <pc:sldMk cId="3319649932" sldId="294"/>
            <ac:picMk id="15" creationId="{257DDFCE-0E64-4E58-8253-239C424B4303}"/>
          </ac:picMkLst>
        </pc:picChg>
        <pc:picChg chg="add mod">
          <ac:chgData name="منى الثبيتي" userId="cb151b56e55a1c37" providerId="LiveId" clId="{66BB87C6-792C-43C1-A3EE-AF149D34BEF2}" dt="2021-10-17T08:47:38.056" v="565"/>
          <ac:picMkLst>
            <pc:docMk/>
            <pc:sldMk cId="3319649932" sldId="294"/>
            <ac:picMk id="16" creationId="{73514A68-A4BE-440F-AA67-AE64CBB246E6}"/>
          </ac:picMkLst>
        </pc:picChg>
        <pc:picChg chg="del">
          <ac:chgData name="منى الثبيتي" userId="cb151b56e55a1c37" providerId="LiveId" clId="{66BB87C6-792C-43C1-A3EE-AF149D34BEF2}" dt="2021-10-17T08:43:58.586" v="473" actId="478"/>
          <ac:picMkLst>
            <pc:docMk/>
            <pc:sldMk cId="3319649932" sldId="294"/>
            <ac:picMk id="19" creationId="{EDF6BDF8-F94D-43BF-AB5A-EB0B81EE3BE9}"/>
          </ac:picMkLst>
        </pc:picChg>
        <pc:picChg chg="del">
          <ac:chgData name="منى الثبيتي" userId="cb151b56e55a1c37" providerId="LiveId" clId="{66BB87C6-792C-43C1-A3EE-AF149D34BEF2}" dt="2021-10-17T08:44:00.382" v="474" actId="478"/>
          <ac:picMkLst>
            <pc:docMk/>
            <pc:sldMk cId="3319649932" sldId="294"/>
            <ac:picMk id="25" creationId="{95773C00-B386-431A-A188-E3D419A83F36}"/>
          </ac:picMkLst>
        </pc:picChg>
      </pc:sldChg>
      <pc:sldChg chg="delSp modSp add del mod delAnim">
        <pc:chgData name="منى الثبيتي" userId="cb151b56e55a1c37" providerId="LiveId" clId="{66BB87C6-792C-43C1-A3EE-AF149D34BEF2}" dt="2021-10-17T08:48:44.444" v="567" actId="2696"/>
        <pc:sldMkLst>
          <pc:docMk/>
          <pc:sldMk cId="1804485708" sldId="295"/>
        </pc:sldMkLst>
        <pc:spChg chg="mod">
          <ac:chgData name="منى الثبيتي" userId="cb151b56e55a1c37" providerId="LiveId" clId="{66BB87C6-792C-43C1-A3EE-AF149D34BEF2}" dt="2021-10-17T08:44:31.697" v="544" actId="1038"/>
          <ac:spMkLst>
            <pc:docMk/>
            <pc:sldMk cId="1804485708" sldId="295"/>
            <ac:spMk id="30" creationId="{4E0CD129-14F2-41F3-800F-94385E9DC569}"/>
          </ac:spMkLst>
        </pc:spChg>
        <pc:picChg chg="del">
          <ac:chgData name="منى الثبيتي" userId="cb151b56e55a1c37" providerId="LiveId" clId="{66BB87C6-792C-43C1-A3EE-AF149D34BEF2}" dt="2021-10-17T08:44:34.312" v="545" actId="478"/>
          <ac:picMkLst>
            <pc:docMk/>
            <pc:sldMk cId="1804485708" sldId="295"/>
            <ac:picMk id="8" creationId="{A77A7848-7B56-4F11-8D42-CA604CB4F459}"/>
          </ac:picMkLst>
        </pc:picChg>
        <pc:picChg chg="mod">
          <ac:chgData name="منى الثبيتي" userId="cb151b56e55a1c37" providerId="LiveId" clId="{66BB87C6-792C-43C1-A3EE-AF149D34BEF2}" dt="2021-10-17T08:43:16.717" v="470"/>
          <ac:picMkLst>
            <pc:docMk/>
            <pc:sldMk cId="1804485708" sldId="295"/>
            <ac:picMk id="10" creationId="{D4E82568-92B7-4E8A-8231-A2F5B0A10D42}"/>
          </ac:picMkLst>
        </pc:picChg>
        <pc:picChg chg="del">
          <ac:chgData name="منى الثبيتي" userId="cb151b56e55a1c37" providerId="LiveId" clId="{66BB87C6-792C-43C1-A3EE-AF149D34BEF2}" dt="2021-10-17T08:44:35.820" v="546" actId="478"/>
          <ac:picMkLst>
            <pc:docMk/>
            <pc:sldMk cId="1804485708" sldId="295"/>
            <ac:picMk id="15" creationId="{257DDFCE-0E64-4E58-8253-239C424B4303}"/>
          </ac:picMkLst>
        </pc:picChg>
        <pc:picChg chg="del">
          <ac:chgData name="منى الثبيتي" userId="cb151b56e55a1c37" providerId="LiveId" clId="{66BB87C6-792C-43C1-A3EE-AF149D34BEF2}" dt="2021-10-17T08:44:37.038" v="547" actId="478"/>
          <ac:picMkLst>
            <pc:docMk/>
            <pc:sldMk cId="1804485708" sldId="295"/>
            <ac:picMk id="19" creationId="{EDF6BDF8-F94D-43BF-AB5A-EB0B81EE3BE9}"/>
          </ac:picMkLst>
        </pc:picChg>
        <pc:picChg chg="del">
          <ac:chgData name="منى الثبيتي" userId="cb151b56e55a1c37" providerId="LiveId" clId="{66BB87C6-792C-43C1-A3EE-AF149D34BEF2}" dt="2021-10-17T08:44:38.405" v="548" actId="478"/>
          <ac:picMkLst>
            <pc:docMk/>
            <pc:sldMk cId="1804485708" sldId="295"/>
            <ac:picMk id="25" creationId="{95773C00-B386-431A-A188-E3D419A83F36}"/>
          </ac:picMkLst>
        </pc:picChg>
      </pc:sldChg>
    </pc:docChg>
  </pc:docChgLst>
  <pc:docChgLst>
    <pc:chgData name="منى الثبيتي" userId="cb151b56e55a1c37" providerId="LiveId" clId="{B6FB304B-4B55-4E76-A6B2-FAE593C349BF}"/>
    <pc:docChg chg="undo custSel addSld delSld modSld modSection">
      <pc:chgData name="منى الثبيتي" userId="cb151b56e55a1c37" providerId="LiveId" clId="{B6FB304B-4B55-4E76-A6B2-FAE593C349BF}" dt="2021-08-31T22:27:59.285" v="1273" actId="1076"/>
      <pc:docMkLst>
        <pc:docMk/>
      </pc:docMkLst>
      <pc:sldChg chg="addSp delSp modSp mod">
        <pc:chgData name="منى الثبيتي" userId="cb151b56e55a1c37" providerId="LiveId" clId="{B6FB304B-4B55-4E76-A6B2-FAE593C349BF}" dt="2021-08-31T22:27:59.285" v="1273" actId="1076"/>
        <pc:sldMkLst>
          <pc:docMk/>
          <pc:sldMk cId="3620025203" sldId="256"/>
        </pc:sldMkLst>
        <pc:spChg chg="add del mod">
          <ac:chgData name="منى الثبيتي" userId="cb151b56e55a1c37" providerId="LiveId" clId="{B6FB304B-4B55-4E76-A6B2-FAE593C349BF}" dt="2021-08-31T22:27:51.158" v="1271" actId="478"/>
          <ac:spMkLst>
            <pc:docMk/>
            <pc:sldMk cId="3620025203" sldId="256"/>
            <ac:spMk id="5" creationId="{29AD16BB-0581-4947-8E70-4C8F2E656C76}"/>
          </ac:spMkLst>
        </pc:spChg>
        <pc:spChg chg="add mod">
          <ac:chgData name="منى الثبيتي" userId="cb151b56e55a1c37" providerId="LiveId" clId="{B6FB304B-4B55-4E76-A6B2-FAE593C349BF}" dt="2021-08-31T22:27:29.968" v="1268" actId="164"/>
          <ac:spMkLst>
            <pc:docMk/>
            <pc:sldMk cId="3620025203" sldId="256"/>
            <ac:spMk id="8" creationId="{0E7AD452-4534-4BFF-9B70-6831473FE8E5}"/>
          </ac:spMkLst>
        </pc:spChg>
        <pc:grpChg chg="add mod">
          <ac:chgData name="منى الثبيتي" userId="cb151b56e55a1c37" providerId="LiveId" clId="{B6FB304B-4B55-4E76-A6B2-FAE593C349BF}" dt="2021-08-31T22:27:59.285" v="1273" actId="1076"/>
          <ac:grpSpMkLst>
            <pc:docMk/>
            <pc:sldMk cId="3620025203" sldId="256"/>
            <ac:grpSpMk id="2" creationId="{71C18A03-16C6-4C93-BD24-E8A8D667921F}"/>
          </ac:grpSpMkLst>
        </pc:grpChg>
        <pc:picChg chg="add del mod">
          <ac:chgData name="منى الثبيتي" userId="cb151b56e55a1c37" providerId="LiveId" clId="{B6FB304B-4B55-4E76-A6B2-FAE593C349BF}" dt="2021-08-31T22:27:53.941" v="1272" actId="478"/>
          <ac:picMkLst>
            <pc:docMk/>
            <pc:sldMk cId="3620025203" sldId="256"/>
            <ac:picMk id="4" creationId="{1D929B73-2E09-4FE7-8DEE-83C05B8C655D}"/>
          </ac:picMkLst>
        </pc:picChg>
        <pc:picChg chg="add mod">
          <ac:chgData name="منى الثبيتي" userId="cb151b56e55a1c37" providerId="LiveId" clId="{B6FB304B-4B55-4E76-A6B2-FAE593C349BF}" dt="2021-08-31T22:27:29.968" v="1268" actId="164"/>
          <ac:picMkLst>
            <pc:docMk/>
            <pc:sldMk cId="3620025203" sldId="256"/>
            <ac:picMk id="6" creationId="{CC796B2B-43D7-4494-8408-6C2ECBB291F3}"/>
          </ac:picMkLst>
        </pc:picChg>
      </pc:sldChg>
      <pc:sldChg chg="addSp modSp modAnim">
        <pc:chgData name="منى الثبيتي" userId="cb151b56e55a1c37" providerId="LiveId" clId="{B6FB304B-4B55-4E76-A6B2-FAE593C349BF}" dt="2021-08-31T18:54:33.716" v="1215"/>
        <pc:sldMkLst>
          <pc:docMk/>
          <pc:sldMk cId="3279427134" sldId="258"/>
        </pc:sldMkLst>
        <pc:spChg chg="add mod">
          <ac:chgData name="منى الثبيتي" userId="cb151b56e55a1c37" providerId="LiveId" clId="{B6FB304B-4B55-4E76-A6B2-FAE593C349BF}" dt="2021-08-31T18:54:33.716" v="1215"/>
          <ac:spMkLst>
            <pc:docMk/>
            <pc:sldMk cId="3279427134" sldId="258"/>
            <ac:spMk id="50" creationId="{FEAA4DC6-C45B-4211-B25D-2FC4FA5C9BB0}"/>
          </ac:spMkLst>
        </pc:spChg>
        <pc:picChg chg="add mod">
          <ac:chgData name="منى الثبيتي" userId="cb151b56e55a1c37" providerId="LiveId" clId="{B6FB304B-4B55-4E76-A6B2-FAE593C349BF}" dt="2021-08-31T18:54:33.716" v="1215"/>
          <ac:picMkLst>
            <pc:docMk/>
            <pc:sldMk cId="3279427134" sldId="258"/>
            <ac:picMk id="49" creationId="{94518719-A06A-49AA-B19C-42FE30622AE4}"/>
          </ac:picMkLst>
        </pc:picChg>
      </pc:sldChg>
      <pc:sldChg chg="addSp modSp">
        <pc:chgData name="منى الثبيتي" userId="cb151b56e55a1c37" providerId="LiveId" clId="{B6FB304B-4B55-4E76-A6B2-FAE593C349BF}" dt="2021-08-31T18:54:27.911" v="1214"/>
        <pc:sldMkLst>
          <pc:docMk/>
          <pc:sldMk cId="1673484133" sldId="259"/>
        </pc:sldMkLst>
        <pc:spChg chg="add mod">
          <ac:chgData name="منى الثبيتي" userId="cb151b56e55a1c37" providerId="LiveId" clId="{B6FB304B-4B55-4E76-A6B2-FAE593C349BF}" dt="2021-08-31T18:54:27.911" v="1214"/>
          <ac:spMkLst>
            <pc:docMk/>
            <pc:sldMk cId="1673484133" sldId="259"/>
            <ac:spMk id="26" creationId="{F783EF81-DE38-4A8E-8B85-4704A1A0D49C}"/>
          </ac:spMkLst>
        </pc:spChg>
        <pc:picChg chg="add mod">
          <ac:chgData name="منى الثبيتي" userId="cb151b56e55a1c37" providerId="LiveId" clId="{B6FB304B-4B55-4E76-A6B2-FAE593C349BF}" dt="2021-08-31T18:54:27.911" v="1214"/>
          <ac:picMkLst>
            <pc:docMk/>
            <pc:sldMk cId="1673484133" sldId="259"/>
            <ac:picMk id="25" creationId="{E98A34FA-9481-4A45-9461-78D276BD2448}"/>
          </ac:picMkLst>
        </pc:picChg>
      </pc:sldChg>
      <pc:sldChg chg="addSp modSp modAnim">
        <pc:chgData name="منى الثبيتي" userId="cb151b56e55a1c37" providerId="LiveId" clId="{B6FB304B-4B55-4E76-A6B2-FAE593C349BF}" dt="2021-08-31T18:54:18.545" v="1212"/>
        <pc:sldMkLst>
          <pc:docMk/>
          <pc:sldMk cId="1436551722" sldId="267"/>
        </pc:sldMkLst>
        <pc:spChg chg="add mod">
          <ac:chgData name="منى الثبيتي" userId="cb151b56e55a1c37" providerId="LiveId" clId="{B6FB304B-4B55-4E76-A6B2-FAE593C349BF}" dt="2021-08-31T18:54:18.545" v="1212"/>
          <ac:spMkLst>
            <pc:docMk/>
            <pc:sldMk cId="1436551722" sldId="267"/>
            <ac:spMk id="49" creationId="{6F2A2513-A6AD-47C1-9D52-CFCC77EAF649}"/>
          </ac:spMkLst>
        </pc:spChg>
        <pc:picChg chg="add mod">
          <ac:chgData name="منى الثبيتي" userId="cb151b56e55a1c37" providerId="LiveId" clId="{B6FB304B-4B55-4E76-A6B2-FAE593C349BF}" dt="2021-08-31T18:54:18.545" v="1212"/>
          <ac:picMkLst>
            <pc:docMk/>
            <pc:sldMk cId="1436551722" sldId="267"/>
            <ac:picMk id="48" creationId="{247D67C6-03FB-457B-AD77-9E330B2A0D4D}"/>
          </ac:picMkLst>
        </pc:picChg>
      </pc:sldChg>
      <pc:sldChg chg="addSp modSp">
        <pc:chgData name="منى الثبيتي" userId="cb151b56e55a1c37" providerId="LiveId" clId="{B6FB304B-4B55-4E76-A6B2-FAE593C349BF}" dt="2021-08-31T18:54:12.921" v="1211"/>
        <pc:sldMkLst>
          <pc:docMk/>
          <pc:sldMk cId="763320181" sldId="268"/>
        </pc:sldMkLst>
        <pc:spChg chg="add mod">
          <ac:chgData name="منى الثبيتي" userId="cb151b56e55a1c37" providerId="LiveId" clId="{B6FB304B-4B55-4E76-A6B2-FAE593C349BF}" dt="2021-08-31T18:54:12.921" v="1211"/>
          <ac:spMkLst>
            <pc:docMk/>
            <pc:sldMk cId="763320181" sldId="268"/>
            <ac:spMk id="47" creationId="{B1A35967-EC6E-43C2-88A2-9C282AB57DD3}"/>
          </ac:spMkLst>
        </pc:spChg>
        <pc:picChg chg="add mod">
          <ac:chgData name="منى الثبيتي" userId="cb151b56e55a1c37" providerId="LiveId" clId="{B6FB304B-4B55-4E76-A6B2-FAE593C349BF}" dt="2021-08-31T18:54:12.921" v="1211"/>
          <ac:picMkLst>
            <pc:docMk/>
            <pc:sldMk cId="763320181" sldId="268"/>
            <ac:picMk id="46" creationId="{B86A30F1-3542-4D64-8EF8-2DA5FBA3A4AE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45.509" v="1206"/>
        <pc:sldMkLst>
          <pc:docMk/>
          <pc:sldMk cId="2823437294" sldId="269"/>
        </pc:sldMkLst>
        <pc:spChg chg="mod">
          <ac:chgData name="منى الثبيتي" userId="cb151b56e55a1c37" providerId="LiveId" clId="{B6FB304B-4B55-4E76-A6B2-FAE593C349BF}" dt="2021-08-31T18:27:52.196" v="825" actId="20577"/>
          <ac:spMkLst>
            <pc:docMk/>
            <pc:sldMk cId="2823437294" sldId="269"/>
            <ac:spMk id="47" creationId="{45C8529B-F716-4F70-A911-9C0FA472236C}"/>
          </ac:spMkLst>
        </pc:spChg>
        <pc:spChg chg="add mod">
          <ac:chgData name="منى الثبيتي" userId="cb151b56e55a1c37" providerId="LiveId" clId="{B6FB304B-4B55-4E76-A6B2-FAE593C349BF}" dt="2021-08-31T18:53:45.509" v="1206"/>
          <ac:spMkLst>
            <pc:docMk/>
            <pc:sldMk cId="2823437294" sldId="269"/>
            <ac:spMk id="49" creationId="{3B73A433-464F-4344-9D29-331EC08CF149}"/>
          </ac:spMkLst>
        </pc:spChg>
        <pc:picChg chg="add mod">
          <ac:chgData name="منى الثبيتي" userId="cb151b56e55a1c37" providerId="LiveId" clId="{B6FB304B-4B55-4E76-A6B2-FAE593C349BF}" dt="2021-08-31T18:53:45.509" v="1206"/>
          <ac:picMkLst>
            <pc:docMk/>
            <pc:sldMk cId="2823437294" sldId="269"/>
            <ac:picMk id="48" creationId="{256B9CB0-5E4D-48F3-BD4D-4DBA6874D35E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7.494" v="1208"/>
        <pc:sldMkLst>
          <pc:docMk/>
          <pc:sldMk cId="3381782066" sldId="270"/>
        </pc:sldMkLst>
        <pc:spChg chg="mod topLvl">
          <ac:chgData name="منى الثبيتي" userId="cb151b56e55a1c37" providerId="LiveId" clId="{B6FB304B-4B55-4E76-A6B2-FAE593C349BF}" dt="2021-08-31T18:10:19.859" v="469" actId="1076"/>
          <ac:spMkLst>
            <pc:docMk/>
            <pc:sldMk cId="3381782066" sldId="270"/>
            <ac:spMk id="8" creationId="{27DDD014-187E-44BA-8A03-9776F3972CD1}"/>
          </ac:spMkLst>
        </pc:spChg>
        <pc:spChg chg="del mod topLvl">
          <ac:chgData name="منى الثبيتي" userId="cb151b56e55a1c37" providerId="LiveId" clId="{B6FB304B-4B55-4E76-A6B2-FAE593C349BF}" dt="2021-08-31T18:10:13.736" v="468" actId="478"/>
          <ac:spMkLst>
            <pc:docMk/>
            <pc:sldMk cId="3381782066" sldId="270"/>
            <ac:spMk id="15" creationId="{D2A53263-8B99-4BE6-8EC3-1A3B5BF6D141}"/>
          </ac:spMkLst>
        </pc:spChg>
        <pc:spChg chg="add mod">
          <ac:chgData name="منى الثبيتي" userId="cb151b56e55a1c37" providerId="LiveId" clId="{B6FB304B-4B55-4E76-A6B2-FAE593C349BF}" dt="2021-08-31T18:09:56.164" v="466" actId="20577"/>
          <ac:spMkLst>
            <pc:docMk/>
            <pc:sldMk cId="3381782066" sldId="270"/>
            <ac:spMk id="32" creationId="{0FA47AF1-2773-4C24-B86A-08CF75F94EDA}"/>
          </ac:spMkLst>
        </pc:spChg>
        <pc:spChg chg="del mod topLvl">
          <ac:chgData name="منى الثبيتي" userId="cb151b56e55a1c37" providerId="LiveId" clId="{B6FB304B-4B55-4E76-A6B2-FAE593C349BF}" dt="2021-08-31T18:08:56.226" v="352" actId="478"/>
          <ac:spMkLst>
            <pc:docMk/>
            <pc:sldMk cId="3381782066" sldId="270"/>
            <ac:spMk id="41" creationId="{BD65CC3D-202F-4E6B-8048-FA84B7BB773B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2" creationId="{71D9E325-5F97-4C15-AFF8-DB4883E436F8}"/>
          </ac:spMkLst>
        </pc:spChg>
        <pc:spChg chg="mod">
          <ac:chgData name="منى الثبيتي" userId="cb151b56e55a1c37" providerId="LiveId" clId="{B6FB304B-4B55-4E76-A6B2-FAE593C349BF}" dt="2021-08-31T18:11:34.125" v="638" actId="1038"/>
          <ac:spMkLst>
            <pc:docMk/>
            <pc:sldMk cId="3381782066" sldId="270"/>
            <ac:spMk id="43" creationId="{A6DEE3C1-C952-4B0A-95CD-F92FBA15BCB4}"/>
          </ac:spMkLst>
        </pc:spChg>
        <pc:spChg chg="del 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4" creationId="{C309C7F4-996B-49BF-90F9-BD8E9B19EC27}"/>
          </ac:spMkLst>
        </pc:spChg>
        <pc:spChg chg="del 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45" creationId="{93DC226F-B4BB-493F-ABD9-F4D161B9C5F6}"/>
          </ac:spMkLst>
        </pc:spChg>
        <pc:spChg chg="topLvl">
          <ac:chgData name="منى الثبيتي" userId="cb151b56e55a1c37" providerId="LiveId" clId="{B6FB304B-4B55-4E76-A6B2-FAE593C349BF}" dt="2021-08-31T18:12:32.230" v="647" actId="478"/>
          <ac:spMkLst>
            <pc:docMk/>
            <pc:sldMk cId="3381782066" sldId="270"/>
            <ac:spMk id="46" creationId="{DF0E8331-D30D-430B-B3F5-F5B34ABF0B0F}"/>
          </ac:spMkLst>
        </pc:spChg>
        <pc:spChg chg="topLvl">
          <ac:chgData name="منى الثبيتي" userId="cb151b56e55a1c37" providerId="LiveId" clId="{B6FB304B-4B55-4E76-A6B2-FAE593C349BF}" dt="2021-08-31T18:15:04.011" v="667" actId="478"/>
          <ac:spMkLst>
            <pc:docMk/>
            <pc:sldMk cId="3381782066" sldId="270"/>
            <ac:spMk id="50" creationId="{49EA3930-CA6E-4D97-8FF5-1C60C5909C45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1" creationId="{1F459477-ED61-4120-A47C-CB4A308A2C74}"/>
          </ac:spMkLst>
        </pc:spChg>
        <pc:spChg chg="mod">
          <ac:chgData name="منى الثبيتي" userId="cb151b56e55a1c37" providerId="LiveId" clId="{B6FB304B-4B55-4E76-A6B2-FAE593C349BF}" dt="2021-08-31T18:14:22.290" v="662" actId="1038"/>
          <ac:spMkLst>
            <pc:docMk/>
            <pc:sldMk cId="3381782066" sldId="270"/>
            <ac:spMk id="55" creationId="{214DCD33-7FBE-40EB-AA63-A8E3153FE9D8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8" creationId="{42E8761E-503D-4CCA-8AE2-23BD3CD2027D}"/>
          </ac:spMkLst>
        </pc:spChg>
        <pc:spChg chg="mod">
          <ac:chgData name="منى الثبيتي" userId="cb151b56e55a1c37" providerId="LiveId" clId="{B6FB304B-4B55-4E76-A6B2-FAE593C349BF}" dt="2021-08-31T18:15:44.127" v="710" actId="1037"/>
          <ac:spMkLst>
            <pc:docMk/>
            <pc:sldMk cId="3381782066" sldId="270"/>
            <ac:spMk id="59" creationId="{8E7466FC-5841-4C5E-A7AB-9F85EA121E0D}"/>
          </ac:spMkLst>
        </pc:spChg>
        <pc:spChg chg="add mod">
          <ac:chgData name="منى الثبيتي" userId="cb151b56e55a1c37" providerId="LiveId" clId="{B6FB304B-4B55-4E76-A6B2-FAE593C349BF}" dt="2021-08-31T18:16:50.842" v="714" actId="571"/>
          <ac:spMkLst>
            <pc:docMk/>
            <pc:sldMk cId="3381782066" sldId="270"/>
            <ac:spMk id="60" creationId="{FCD93A7F-2714-4068-B69B-C960E7950322}"/>
          </ac:spMkLst>
        </pc:spChg>
        <pc:spChg chg="add mod">
          <ac:chgData name="منى الثبيتي" userId="cb151b56e55a1c37" providerId="LiveId" clId="{B6FB304B-4B55-4E76-A6B2-FAE593C349BF}" dt="2021-08-31T18:53:57.494" v="1208"/>
          <ac:spMkLst>
            <pc:docMk/>
            <pc:sldMk cId="3381782066" sldId="270"/>
            <ac:spMk id="63" creationId="{15BD0619-BD7B-44FA-9F78-8D56A85ED360}"/>
          </ac:spMkLst>
        </pc:spChg>
        <pc:grpChg chg="del">
          <ac:chgData name="منى الثبيتي" userId="cb151b56e55a1c37" providerId="LiveId" clId="{B6FB304B-4B55-4E76-A6B2-FAE593C349BF}" dt="2021-08-31T18:10:13.736" v="468" actId="478"/>
          <ac:grpSpMkLst>
            <pc:docMk/>
            <pc:sldMk cId="3381782066" sldId="270"/>
            <ac:grpSpMk id="9" creationId="{829E686A-30FF-49CD-B876-802967BDEAA3}"/>
          </ac:grpSpMkLst>
        </pc:grpChg>
        <pc:grpChg chg="del mod">
          <ac:chgData name="منى الثبيتي" userId="cb151b56e55a1c37" providerId="LiveId" clId="{B6FB304B-4B55-4E76-A6B2-FAE593C349BF}" dt="2021-08-31T18:12:32.230" v="647" actId="478"/>
          <ac:grpSpMkLst>
            <pc:docMk/>
            <pc:sldMk cId="3381782066" sldId="270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15:04.011" v="667" actId="478"/>
          <ac:grpSpMkLst>
            <pc:docMk/>
            <pc:sldMk cId="3381782066" sldId="270"/>
            <ac:grpSpMk id="19" creationId="{7C862884-EC16-450C-B066-A22B24366DF8}"/>
          </ac:grpSpMkLst>
        </pc:grpChg>
        <pc:grpChg chg="add mod">
          <ac:chgData name="منى الثبيتي" userId="cb151b56e55a1c37" providerId="LiveId" clId="{B6FB304B-4B55-4E76-A6B2-FAE593C349BF}" dt="2021-08-31T18:11:34.125" v="638" actId="103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B6FB304B-4B55-4E76-A6B2-FAE593C349BF}" dt="2021-08-31T18:08:56.226" v="352" actId="478"/>
          <ac:grpSpMkLst>
            <pc:docMk/>
            <pc:sldMk cId="3381782066" sldId="270"/>
            <ac:grpSpMk id="39" creationId="{4194A51E-4D8B-4966-8312-E539B09EB48E}"/>
          </ac:grpSpMkLst>
        </pc:grpChg>
        <pc:grpChg chg="add mod">
          <ac:chgData name="منى الثبيتي" userId="cb151b56e55a1c37" providerId="LiveId" clId="{B6FB304B-4B55-4E76-A6B2-FAE593C349BF}" dt="2021-08-31T18:14:22.290" v="662" actId="1038"/>
          <ac:grpSpMkLst>
            <pc:docMk/>
            <pc:sldMk cId="3381782066" sldId="270"/>
            <ac:grpSpMk id="49" creationId="{FE369818-D1B2-4316-9089-59F7F8C620B9}"/>
          </ac:grpSpMkLst>
        </pc:grpChg>
        <pc:grpChg chg="add mod">
          <ac:chgData name="منى الثبيتي" userId="cb151b56e55a1c37" providerId="LiveId" clId="{B6FB304B-4B55-4E76-A6B2-FAE593C349BF}" dt="2021-08-31T18:15:44.127" v="710" actId="1037"/>
          <ac:grpSpMkLst>
            <pc:docMk/>
            <pc:sldMk cId="3381782066" sldId="270"/>
            <ac:grpSpMk id="57" creationId="{4EE074FF-C502-46DC-930C-17BD487E131D}"/>
          </ac:grpSpMkLst>
        </pc:grpChg>
        <pc:picChg chg="mod">
          <ac:chgData name="منى الثبيتي" userId="cb151b56e55a1c37" providerId="LiveId" clId="{B6FB304B-4B55-4E76-A6B2-FAE593C349BF}" dt="2021-08-31T18:09:37.509" v="358" actId="14100"/>
          <ac:picMkLst>
            <pc:docMk/>
            <pc:sldMk cId="3381782066" sldId="270"/>
            <ac:picMk id="5" creationId="{9DEC5A9E-11B4-4B09-B647-D6BB354170F4}"/>
          </ac:picMkLst>
        </pc:picChg>
        <pc:picChg chg="del mod">
          <ac:chgData name="منى الثبيتي" userId="cb151b56e55a1c37" providerId="LiveId" clId="{B6FB304B-4B55-4E76-A6B2-FAE593C349BF}" dt="2021-08-31T18:07:43.366" v="339" actId="478"/>
          <ac:picMkLst>
            <pc:docMk/>
            <pc:sldMk cId="3381782066" sldId="270"/>
            <ac:picMk id="14" creationId="{54C548C0-38A2-428A-AE89-DAD9ACA6D0B5}"/>
          </ac:picMkLst>
        </pc:picChg>
        <pc:picChg chg="add mod">
          <ac:chgData name="منى الثبيتي" userId="cb151b56e55a1c37" providerId="LiveId" clId="{B6FB304B-4B55-4E76-A6B2-FAE593C349BF}" dt="2021-08-31T18:11:18.519" v="537" actId="1076"/>
          <ac:picMkLst>
            <pc:docMk/>
            <pc:sldMk cId="3381782066" sldId="270"/>
            <ac:picMk id="36" creationId="{6BFA99F7-DCCB-4754-9A5C-43A981AB5E3C}"/>
          </ac:picMkLst>
        </pc:picChg>
        <pc:picChg chg="del mod topLvl">
          <ac:chgData name="منى الثبيتي" userId="cb151b56e55a1c37" providerId="LiveId" clId="{B6FB304B-4B55-4E76-A6B2-FAE593C349BF}" dt="2021-08-31T18:08:58.422" v="353" actId="478"/>
          <ac:picMkLst>
            <pc:docMk/>
            <pc:sldMk cId="3381782066" sldId="270"/>
            <ac:picMk id="40" creationId="{D827B722-B4A8-4E1F-9D66-46EED71989F0}"/>
          </ac:picMkLst>
        </pc:picChg>
        <pc:picChg chg="add mod">
          <ac:chgData name="منى الثبيتي" userId="cb151b56e55a1c37" providerId="LiveId" clId="{B6FB304B-4B55-4E76-A6B2-FAE593C349BF}" dt="2021-08-31T18:14:17.088" v="652" actId="1076"/>
          <ac:picMkLst>
            <pc:docMk/>
            <pc:sldMk cId="3381782066" sldId="270"/>
            <ac:picMk id="47" creationId="{8770E5B0-542C-4788-8DE2-8CA2C8D8F67D}"/>
          </ac:picMkLst>
        </pc:picChg>
        <pc:picChg chg="add mod">
          <ac:chgData name="منى الثبيتي" userId="cb151b56e55a1c37" providerId="LiveId" clId="{B6FB304B-4B55-4E76-A6B2-FAE593C349BF}" dt="2021-08-31T18:15:54.398" v="712" actId="1076"/>
          <ac:picMkLst>
            <pc:docMk/>
            <pc:sldMk cId="3381782066" sldId="270"/>
            <ac:picMk id="56" creationId="{7C60F43D-04CE-4A1E-BBDA-F9CEA2BEC505}"/>
          </ac:picMkLst>
        </pc:picChg>
        <pc:picChg chg="add mod">
          <ac:chgData name="منى الثبيتي" userId="cb151b56e55a1c37" providerId="LiveId" clId="{B6FB304B-4B55-4E76-A6B2-FAE593C349BF}" dt="2021-08-31T18:16:50.842" v="714" actId="571"/>
          <ac:picMkLst>
            <pc:docMk/>
            <pc:sldMk cId="3381782066" sldId="270"/>
            <ac:picMk id="61" creationId="{71C2DADE-9187-4C53-AC85-669FEFCC6E3B}"/>
          </ac:picMkLst>
        </pc:picChg>
        <pc:picChg chg="add mod">
          <ac:chgData name="منى الثبيتي" userId="cb151b56e55a1c37" providerId="LiveId" clId="{B6FB304B-4B55-4E76-A6B2-FAE593C349BF}" dt="2021-08-31T18:53:57.494" v="1208"/>
          <ac:picMkLst>
            <pc:docMk/>
            <pc:sldMk cId="3381782066" sldId="270"/>
            <ac:picMk id="62" creationId="{F99CDBE3-CF40-4476-9988-CDBDFF7BBC1B}"/>
          </ac:picMkLst>
        </pc:picChg>
      </pc:sldChg>
      <pc:sldChg chg="del">
        <pc:chgData name="منى الثبيتي" userId="cb151b56e55a1c37" providerId="LiveId" clId="{B6FB304B-4B55-4E76-A6B2-FAE593C349BF}" dt="2021-08-31T18:31:05.828" v="872" actId="2696"/>
        <pc:sldMkLst>
          <pc:docMk/>
          <pc:sldMk cId="1609608976" sldId="271"/>
        </pc:sldMkLst>
      </pc:sldChg>
      <pc:sldChg chg="addSp modSp mod">
        <pc:chgData name="منى الثبيتي" userId="cb151b56e55a1c37" providerId="LiveId" clId="{B6FB304B-4B55-4E76-A6B2-FAE593C349BF}" dt="2021-08-31T18:54:06.914" v="1210"/>
        <pc:sldMkLst>
          <pc:docMk/>
          <pc:sldMk cId="944738685" sldId="272"/>
        </pc:sldMkLst>
        <pc:spChg chg="add mod">
          <ac:chgData name="منى الثبيتي" userId="cb151b56e55a1c37" providerId="LiveId" clId="{B6FB304B-4B55-4E76-A6B2-FAE593C349BF}" dt="2021-08-31T18:54:06.914" v="1210"/>
          <ac:spMkLst>
            <pc:docMk/>
            <pc:sldMk cId="944738685" sldId="272"/>
            <ac:spMk id="33" creationId="{7FCDA74F-9D8C-43C8-B27F-E7061CE7DC15}"/>
          </ac:spMkLst>
        </pc:spChg>
        <pc:picChg chg="mod">
          <ac:chgData name="منى الثبيتي" userId="cb151b56e55a1c37" providerId="LiveId" clId="{B6FB304B-4B55-4E76-A6B2-FAE593C349BF}" dt="2021-08-31T17:52:58.167" v="2"/>
          <ac:picMkLst>
            <pc:docMk/>
            <pc:sldMk cId="944738685" sldId="272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4:06.914" v="1210"/>
          <ac:picMkLst>
            <pc:docMk/>
            <pc:sldMk cId="944738685" sldId="272"/>
            <ac:picMk id="32" creationId="{539FBC35-EE7A-4E7C-AEAD-65F5E5FD511D}"/>
          </ac:picMkLst>
        </pc:picChg>
      </pc:sldChg>
      <pc:sldChg chg="addSp modSp mod">
        <pc:chgData name="منى الثبيتي" userId="cb151b56e55a1c37" providerId="LiveId" clId="{B6FB304B-4B55-4E76-A6B2-FAE593C349BF}" dt="2021-08-31T18:53:22.375" v="1201" actId="571"/>
        <pc:sldMkLst>
          <pc:docMk/>
          <pc:sldMk cId="3591257260" sldId="273"/>
        </pc:sldMkLst>
        <pc:spChg chg="add mod">
          <ac:chgData name="منى الثبيتي" userId="cb151b56e55a1c37" providerId="LiveId" clId="{B6FB304B-4B55-4E76-A6B2-FAE593C349BF}" dt="2021-08-31T18:53:11.141" v="1174" actId="1036"/>
          <ac:spMkLst>
            <pc:docMk/>
            <pc:sldMk cId="3591257260" sldId="273"/>
            <ac:spMk id="7" creationId="{150E2D3C-81E0-40E9-9DE5-14AD2E03FB8C}"/>
          </ac:spMkLst>
        </pc:spChg>
        <pc:spChg chg="mod">
          <ac:chgData name="منى الثبيتي" userId="cb151b56e55a1c37" providerId="LiveId" clId="{B6FB304B-4B55-4E76-A6B2-FAE593C349BF}" dt="2021-08-31T18:37:17.748" v="972" actId="20577"/>
          <ac:spMkLst>
            <pc:docMk/>
            <pc:sldMk cId="3591257260" sldId="273"/>
            <ac:spMk id="21" creationId="{EA745538-B9F8-4207-98B3-C02A1DED1A64}"/>
          </ac:spMkLst>
        </pc:spChg>
        <pc:spChg chg="add mod">
          <ac:chgData name="منى الثبيتي" userId="cb151b56e55a1c37" providerId="LiveId" clId="{B6FB304B-4B55-4E76-A6B2-FAE593C349BF}" dt="2021-08-31T18:53:22.375" v="1201" actId="571"/>
          <ac:spMkLst>
            <pc:docMk/>
            <pc:sldMk cId="3591257260" sldId="273"/>
            <ac:spMk id="22" creationId="{86201C9D-695E-4113-98C0-C9EFF9C6C90A}"/>
          </ac:spMkLst>
        </pc:spChg>
        <pc:picChg chg="add mod">
          <ac:chgData name="منى الثبيتي" userId="cb151b56e55a1c37" providerId="LiveId" clId="{B6FB304B-4B55-4E76-A6B2-FAE593C349BF}" dt="2021-08-31T18:53:18.803" v="1200" actId="1038"/>
          <ac:picMkLst>
            <pc:docMk/>
            <pc:sldMk cId="3591257260" sldId="273"/>
            <ac:picMk id="4" creationId="{54F055EB-A670-4FA4-9AF5-6A6604F8F454}"/>
          </ac:picMkLst>
        </pc:picChg>
        <pc:picChg chg="mod">
          <ac:chgData name="منى الثبيتي" userId="cb151b56e55a1c37" providerId="LiveId" clId="{B6FB304B-4B55-4E76-A6B2-FAE593C349BF}" dt="2021-08-31T18:42:44.311" v="1056" actId="1076"/>
          <ac:picMkLst>
            <pc:docMk/>
            <pc:sldMk cId="3591257260" sldId="273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53:22.375" v="1201" actId="571"/>
          <ac:picMkLst>
            <pc:docMk/>
            <pc:sldMk cId="3591257260" sldId="273"/>
            <ac:picMk id="20" creationId="{AFC84664-D0C6-4BA9-886D-B5D4086FD02D}"/>
          </ac:picMkLst>
        </pc:picChg>
      </pc:sldChg>
      <pc:sldChg chg="addSp modSp mod modAnim">
        <pc:chgData name="منى الثبيتي" userId="cb151b56e55a1c37" providerId="LiveId" clId="{B6FB304B-4B55-4E76-A6B2-FAE593C349BF}" dt="2021-08-31T18:53:33.218" v="1203"/>
        <pc:sldMkLst>
          <pc:docMk/>
          <pc:sldMk cId="3398731474" sldId="274"/>
        </pc:sldMkLst>
        <pc:spChg chg="mod">
          <ac:chgData name="منى الثبيتي" userId="cb151b56e55a1c37" providerId="LiveId" clId="{B6FB304B-4B55-4E76-A6B2-FAE593C349BF}" dt="2021-08-31T18:37:51.650" v="985" actId="255"/>
          <ac:spMkLst>
            <pc:docMk/>
            <pc:sldMk cId="3398731474" sldId="274"/>
            <ac:spMk id="46" creationId="{1CF3DD2C-E4CE-40CB-A63D-3886F3325901}"/>
          </ac:spMkLst>
        </pc:spChg>
        <pc:spChg chg="add mod">
          <ac:chgData name="منى الثبيتي" userId="cb151b56e55a1c37" providerId="LiveId" clId="{B6FB304B-4B55-4E76-A6B2-FAE593C349BF}" dt="2021-08-31T18:53:33.218" v="1203"/>
          <ac:spMkLst>
            <pc:docMk/>
            <pc:sldMk cId="3398731474" sldId="274"/>
            <ac:spMk id="51" creationId="{8A5B815C-C8D1-4B14-A2FC-C138790A0675}"/>
          </ac:spMkLst>
        </pc:spChg>
        <pc:picChg chg="mod">
          <ac:chgData name="منى الثبيتي" userId="cb151b56e55a1c37" providerId="LiveId" clId="{B6FB304B-4B55-4E76-A6B2-FAE593C349BF}" dt="2021-08-31T18:41:31.270" v="1051" actId="1076"/>
          <ac:picMkLst>
            <pc:docMk/>
            <pc:sldMk cId="3398731474" sldId="274"/>
            <ac:picMk id="14" creationId="{15416355-B347-4797-8A21-5D6B03863885}"/>
          </ac:picMkLst>
        </pc:picChg>
        <pc:picChg chg="add mod">
          <ac:chgData name="منى الثبيتي" userId="cb151b56e55a1c37" providerId="LiveId" clId="{B6FB304B-4B55-4E76-A6B2-FAE593C349BF}" dt="2021-08-31T18:53:33.218" v="1203"/>
          <ac:picMkLst>
            <pc:docMk/>
            <pc:sldMk cId="3398731474" sldId="274"/>
            <ac:picMk id="48" creationId="{CA7644B3-4A82-4826-984E-9AE5391F25A5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28.945" v="1202"/>
        <pc:sldMkLst>
          <pc:docMk/>
          <pc:sldMk cId="2761679910" sldId="275"/>
        </pc:sldMkLst>
        <pc:spChg chg="mod">
          <ac:chgData name="منى الثبيتي" userId="cb151b56e55a1c37" providerId="LiveId" clId="{B6FB304B-4B55-4E76-A6B2-FAE593C349BF}" dt="2021-08-31T18:36:01.265" v="902" actId="14100"/>
          <ac:spMkLst>
            <pc:docMk/>
            <pc:sldMk cId="2761679910" sldId="275"/>
            <ac:spMk id="2" creationId="{12306225-4A39-4B89-8DF6-D2FFEA355070}"/>
          </ac:spMkLst>
        </pc:spChg>
        <pc:spChg chg="mod">
          <ac:chgData name="منى الثبيتي" userId="cb151b56e55a1c37" providerId="LiveId" clId="{B6FB304B-4B55-4E76-A6B2-FAE593C349BF}" dt="2021-08-31T18:37:06.977" v="960" actId="20577"/>
          <ac:spMkLst>
            <pc:docMk/>
            <pc:sldMk cId="2761679910" sldId="275"/>
            <ac:spMk id="19" creationId="{3446BD2A-C019-453B-A1CB-32BB5E66B9D6}"/>
          </ac:spMkLst>
        </pc:spChg>
        <pc:spChg chg="mod">
          <ac:chgData name="منى الثبيتي" userId="cb151b56e55a1c37" providerId="LiveId" clId="{B6FB304B-4B55-4E76-A6B2-FAE593C349BF}" dt="2021-08-31T18:35:21.025" v="896" actId="20577"/>
          <ac:spMkLst>
            <pc:docMk/>
            <pc:sldMk cId="2761679910" sldId="275"/>
            <ac:spMk id="22" creationId="{C3030078-1C1F-4A20-8CFF-EEE52B83F45C}"/>
          </ac:spMkLst>
        </pc:spChg>
        <pc:spChg chg="add mod">
          <ac:chgData name="منى الثبيتي" userId="cb151b56e55a1c37" providerId="LiveId" clId="{B6FB304B-4B55-4E76-A6B2-FAE593C349BF}" dt="2021-08-31T18:53:28.945" v="1202"/>
          <ac:spMkLst>
            <pc:docMk/>
            <pc:sldMk cId="2761679910" sldId="275"/>
            <ac:spMk id="26" creationId="{AF75AC0F-39B0-4B8A-94B3-EB967F40C53F}"/>
          </ac:spMkLst>
        </pc:spChg>
        <pc:grpChg chg="mod">
          <ac:chgData name="منى الثبيتي" userId="cb151b56e55a1c37" providerId="LiveId" clId="{B6FB304B-4B55-4E76-A6B2-FAE593C349BF}" dt="2021-08-31T18:36:37.191" v="932" actId="1076"/>
          <ac:grpSpMkLst>
            <pc:docMk/>
            <pc:sldMk cId="2761679910" sldId="275"/>
            <ac:grpSpMk id="16" creationId="{68EA1702-EBF7-48C3-80AA-F209D1F021F0}"/>
          </ac:grpSpMkLst>
        </pc:grpChg>
        <pc:grpChg chg="mod">
          <ac:chgData name="منى الثبيتي" userId="cb151b56e55a1c37" providerId="LiveId" clId="{B6FB304B-4B55-4E76-A6B2-FAE593C349BF}" dt="2021-08-31T18:36:48.605" v="934" actId="1076"/>
          <ac:grpSpMkLst>
            <pc:docMk/>
            <pc:sldMk cId="2761679910" sldId="275"/>
            <ac:grpSpMk id="20" creationId="{00633B7E-5C57-45B5-AD12-F480F65D4436}"/>
          </ac:grpSpMkLst>
        </pc:grpChg>
        <pc:picChg chg="del mod">
          <ac:chgData name="منى الثبيتي" userId="cb151b56e55a1c37" providerId="LiveId" clId="{B6FB304B-4B55-4E76-A6B2-FAE593C349BF}" dt="2021-08-31T18:35:04.065" v="892" actId="478"/>
          <ac:picMkLst>
            <pc:docMk/>
            <pc:sldMk cId="2761679910" sldId="275"/>
            <ac:picMk id="4" creationId="{1D55E7DB-6B33-4FA6-9E28-C0068594072C}"/>
          </ac:picMkLst>
        </pc:picChg>
        <pc:picChg chg="mod">
          <ac:chgData name="منى الثبيتي" userId="cb151b56e55a1c37" providerId="LiveId" clId="{B6FB304B-4B55-4E76-A6B2-FAE593C349BF}" dt="2021-08-31T18:36:31" v="931" actId="1036"/>
          <ac:picMkLst>
            <pc:docMk/>
            <pc:sldMk cId="2761679910" sldId="275"/>
            <ac:picMk id="7" creationId="{DD83E26E-BB7C-41EA-8595-FF422512D58F}"/>
          </ac:picMkLst>
        </pc:picChg>
        <pc:picChg chg="mod">
          <ac:chgData name="منى الثبيتي" userId="cb151b56e55a1c37" providerId="LiveId" clId="{B6FB304B-4B55-4E76-A6B2-FAE593C349BF}" dt="2021-08-31T18:42:38.217" v="1055"/>
          <ac:picMkLst>
            <pc:docMk/>
            <pc:sldMk cId="2761679910" sldId="275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6:18.452" v="908" actId="1076"/>
          <ac:picMkLst>
            <pc:docMk/>
            <pc:sldMk cId="2761679910" sldId="275"/>
            <ac:picMk id="23" creationId="{D110CCE3-FDFC-420B-9DC4-1149E75AAFDD}"/>
          </ac:picMkLst>
        </pc:picChg>
        <pc:picChg chg="add mod">
          <ac:chgData name="منى الثبيتي" userId="cb151b56e55a1c37" providerId="LiveId" clId="{B6FB304B-4B55-4E76-A6B2-FAE593C349BF}" dt="2021-08-31T18:36:59.439" v="948" actId="1036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B6FB304B-4B55-4E76-A6B2-FAE593C349BF}" dt="2021-08-31T18:53:28.945" v="1202"/>
          <ac:picMkLst>
            <pc:docMk/>
            <pc:sldMk cId="2761679910" sldId="275"/>
            <ac:picMk id="25" creationId="{DBE280B6-2F14-4879-A900-9678AD7B46D2}"/>
          </ac:picMkLst>
        </pc:picChg>
      </pc:sldChg>
      <pc:sldChg chg="addSp modSp">
        <pc:chgData name="منى الثبيتي" userId="cb151b56e55a1c37" providerId="LiveId" clId="{B6FB304B-4B55-4E76-A6B2-FAE593C349BF}" dt="2021-08-31T18:54:40.339" v="1216"/>
        <pc:sldMkLst>
          <pc:docMk/>
          <pc:sldMk cId="3373581317" sldId="277"/>
        </pc:sldMkLst>
        <pc:spChg chg="add mod">
          <ac:chgData name="منى الثبيتي" userId="cb151b56e55a1c37" providerId="LiveId" clId="{B6FB304B-4B55-4E76-A6B2-FAE593C349BF}" dt="2021-08-31T18:54:40.339" v="1216"/>
          <ac:spMkLst>
            <pc:docMk/>
            <pc:sldMk cId="3373581317" sldId="277"/>
            <ac:spMk id="19" creationId="{6C809CB7-C9D4-4C13-916D-C97CC3F91A1A}"/>
          </ac:spMkLst>
        </pc:spChg>
        <pc:picChg chg="add mod">
          <ac:chgData name="منى الثبيتي" userId="cb151b56e55a1c37" providerId="LiveId" clId="{B6FB304B-4B55-4E76-A6B2-FAE593C349BF}" dt="2021-08-31T18:54:40.339" v="1216"/>
          <ac:picMkLst>
            <pc:docMk/>
            <pc:sldMk cId="3373581317" sldId="277"/>
            <ac:picMk id="17" creationId="{69D78967-08D1-4A5B-9C6D-D9FAA27552B0}"/>
          </ac:picMkLst>
        </pc:picChg>
      </pc:sldChg>
      <pc:sldChg chg="addSp modSp">
        <pc:chgData name="منى الثبيتي" userId="cb151b56e55a1c37" providerId="LiveId" clId="{B6FB304B-4B55-4E76-A6B2-FAE593C349BF}" dt="2021-08-31T18:54:24.582" v="1213"/>
        <pc:sldMkLst>
          <pc:docMk/>
          <pc:sldMk cId="3193801237" sldId="278"/>
        </pc:sldMkLst>
        <pc:spChg chg="add mod">
          <ac:chgData name="منى الثبيتي" userId="cb151b56e55a1c37" providerId="LiveId" clId="{B6FB304B-4B55-4E76-A6B2-FAE593C349BF}" dt="2021-08-31T18:54:24.582" v="1213"/>
          <ac:spMkLst>
            <pc:docMk/>
            <pc:sldMk cId="3193801237" sldId="278"/>
            <ac:spMk id="85" creationId="{B9B5EC5A-BA19-41F7-BED1-9E8009905404}"/>
          </ac:spMkLst>
        </pc:spChg>
        <pc:picChg chg="add mod">
          <ac:chgData name="منى الثبيتي" userId="cb151b56e55a1c37" providerId="LiveId" clId="{B6FB304B-4B55-4E76-A6B2-FAE593C349BF}" dt="2021-08-31T18:54:24.582" v="1213"/>
          <ac:picMkLst>
            <pc:docMk/>
            <pc:sldMk cId="3193801237" sldId="278"/>
            <ac:picMk id="84" creationId="{572C32E0-184E-44DE-8B4B-250C07FE3E27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51.218" v="1207"/>
        <pc:sldMkLst>
          <pc:docMk/>
          <pc:sldMk cId="836905390" sldId="280"/>
        </pc:sldMkLst>
        <pc:spChg chg="add mod">
          <ac:chgData name="منى الثبيتي" userId="cb151b56e55a1c37" providerId="LiveId" clId="{B6FB304B-4B55-4E76-A6B2-FAE593C349BF}" dt="2021-08-31T18:26:37.521" v="808" actId="14100"/>
          <ac:spMkLst>
            <pc:docMk/>
            <pc:sldMk cId="836905390" sldId="280"/>
            <ac:spMk id="2" creationId="{AB44752F-8DD1-435A-B6BC-F911F4C1D9F9}"/>
          </ac:spMkLst>
        </pc:spChg>
        <pc:spChg chg="del">
          <ac:chgData name="منى الثبيتي" userId="cb151b56e55a1c37" providerId="LiveId" clId="{B6FB304B-4B55-4E76-A6B2-FAE593C349BF}" dt="2021-08-31T18:20:57.543" v="716" actId="478"/>
          <ac:spMkLst>
            <pc:docMk/>
            <pc:sldMk cId="836905390" sldId="280"/>
            <ac:spMk id="9" creationId="{BB1858AC-7C84-44EB-832A-B57DC3E2FFEF}"/>
          </ac:spMkLst>
        </pc:spChg>
        <pc:spChg chg="mod">
          <ac:chgData name="منى الثبيتي" userId="cb151b56e55a1c37" providerId="LiveId" clId="{B6FB304B-4B55-4E76-A6B2-FAE593C349BF}" dt="2021-08-31T18:29:31.433" v="861" actId="1036"/>
          <ac:spMkLst>
            <pc:docMk/>
            <pc:sldMk cId="836905390" sldId="280"/>
            <ac:spMk id="19" creationId="{FE9C60B9-41C3-48F6-9AD9-9F0048F76A9F}"/>
          </ac:spMkLst>
        </pc:spChg>
        <pc:spChg chg="mod ord">
          <ac:chgData name="منى الثبيتي" userId="cb151b56e55a1c37" providerId="LiveId" clId="{B6FB304B-4B55-4E76-A6B2-FAE593C349BF}" dt="2021-08-31T18:23:16.090" v="779" actId="1076"/>
          <ac:spMkLst>
            <pc:docMk/>
            <pc:sldMk cId="836905390" sldId="280"/>
            <ac:spMk id="20" creationId="{7D8F998C-3929-453A-B4E2-B1D1E67FDDC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0" creationId="{73913299-5990-459A-82BF-686573ED095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1" creationId="{657CAD35-5CF3-4CE8-BC63-EC8A3CFD48EB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2" creationId="{512D095A-986E-474D-A9BE-1C8776D00651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3" creationId="{2F62B873-ECDC-4EAA-85D9-9D595B7747AB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5" creationId="{F78D2C0E-BBF2-4922-8D3B-E6FE4CE8AC6F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36" creationId="{7320D90F-0F3A-40A7-A3D6-026A3D9B7B8A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38" creationId="{C1AFBA6A-B2DE-46E8-93AE-E6485CE71F53}"/>
          </ac:spMkLst>
        </pc:spChg>
        <pc:spChg chg="del mod">
          <ac:chgData name="منى الثبيتي" userId="cb151b56e55a1c37" providerId="LiveId" clId="{B6FB304B-4B55-4E76-A6B2-FAE593C349BF}" dt="2021-08-31T18:21:36.205" v="738" actId="478"/>
          <ac:spMkLst>
            <pc:docMk/>
            <pc:sldMk cId="836905390" sldId="280"/>
            <ac:spMk id="41" creationId="{36C91755-9370-4700-9DA2-A16FEC7B489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2" creationId="{C16BA4D1-CEF2-4149-84BB-86A7FDF582F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3" creationId="{CD4E2050-4FCF-4206-AF5E-335BFB16BA71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4" creationId="{0BE6074C-8F58-4A9C-8062-51F94BDE2AE6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5" creationId="{FD46988D-A4EB-49B9-B2D0-F456DF435EF7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6" creationId="{8AB73638-6CD0-48FD-AB50-8698673E0530}"/>
          </ac:spMkLst>
        </pc:spChg>
        <pc:spChg chg="del mod">
          <ac:chgData name="منى الثبيتي" userId="cb151b56e55a1c37" providerId="LiveId" clId="{B6FB304B-4B55-4E76-A6B2-FAE593C349BF}" dt="2021-08-31T18:21:49.993" v="742" actId="478"/>
          <ac:spMkLst>
            <pc:docMk/>
            <pc:sldMk cId="836905390" sldId="280"/>
            <ac:spMk id="47" creationId="{985971E8-D3ED-4FD9-BADE-EB42EF3C0A2C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8" creationId="{EBA8B83E-D7A9-4222-97BA-CF3F39430A09}"/>
          </ac:spMkLst>
        </pc:spChg>
        <pc:spChg chg="del">
          <ac:chgData name="منى الثبيتي" userId="cb151b56e55a1c37" providerId="LiveId" clId="{B6FB304B-4B55-4E76-A6B2-FAE593C349BF}" dt="2021-08-31T18:21:53.293" v="743" actId="478"/>
          <ac:spMkLst>
            <pc:docMk/>
            <pc:sldMk cId="836905390" sldId="280"/>
            <ac:spMk id="49" creationId="{127FADC9-E489-4D70-9926-29AFCC967039}"/>
          </ac:spMkLst>
        </pc:spChg>
        <pc:spChg chg="add mod">
          <ac:chgData name="منى الثبيتي" userId="cb151b56e55a1c37" providerId="LiveId" clId="{B6FB304B-4B55-4E76-A6B2-FAE593C349BF}" dt="2021-08-31T18:26:06.349" v="800" actId="14100"/>
          <ac:spMkLst>
            <pc:docMk/>
            <pc:sldMk cId="836905390" sldId="280"/>
            <ac:spMk id="57" creationId="{F14C179A-E855-4409-A504-8CB77482B5C2}"/>
          </ac:spMkLst>
        </pc:spChg>
        <pc:spChg chg="add del mod">
          <ac:chgData name="منى الثبيتي" userId="cb151b56e55a1c37" providerId="LiveId" clId="{B6FB304B-4B55-4E76-A6B2-FAE593C349BF}" dt="2021-08-31T18:27:22.986" v="811" actId="478"/>
          <ac:spMkLst>
            <pc:docMk/>
            <pc:sldMk cId="836905390" sldId="280"/>
            <ac:spMk id="61" creationId="{5D9B050D-8D84-4DFD-8517-DD5235C91200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3" creationId="{C6344107-C786-4EEB-AE1D-24D68848B70A}"/>
          </ac:spMkLst>
        </pc:spChg>
        <pc:spChg chg="mod">
          <ac:chgData name="منى الثبيتي" userId="cb151b56e55a1c37" providerId="LiveId" clId="{B6FB304B-4B55-4E76-A6B2-FAE593C349BF}" dt="2021-08-31T18:25:11.188" v="785" actId="1076"/>
          <ac:spMkLst>
            <pc:docMk/>
            <pc:sldMk cId="836905390" sldId="280"/>
            <ac:spMk id="64" creationId="{90EF03F1-2AE3-4B16-8049-8536753D038C}"/>
          </ac:spMkLst>
        </pc:spChg>
        <pc:spChg chg="add del mod">
          <ac:chgData name="منى الثبيتي" userId="cb151b56e55a1c37" providerId="LiveId" clId="{B6FB304B-4B55-4E76-A6B2-FAE593C349BF}" dt="2021-08-31T18:27:31.794" v="813" actId="478"/>
          <ac:spMkLst>
            <pc:docMk/>
            <pc:sldMk cId="836905390" sldId="280"/>
            <ac:spMk id="65" creationId="{7F05DBFD-B2E2-4D48-B241-C840BC0E662C}"/>
          </ac:spMkLst>
        </pc:spChg>
        <pc:spChg chg="add mod">
          <ac:chgData name="منى الثبيتي" userId="cb151b56e55a1c37" providerId="LiveId" clId="{B6FB304B-4B55-4E76-A6B2-FAE593C349BF}" dt="2021-08-31T18:53:51.218" v="1207"/>
          <ac:spMkLst>
            <pc:docMk/>
            <pc:sldMk cId="836905390" sldId="280"/>
            <ac:spMk id="67" creationId="{723C68E0-FA91-4562-B772-27B942948DAE}"/>
          </ac:spMkLst>
        </pc:spChg>
        <pc:grpChg chg="add del mod">
          <ac:chgData name="منى الثبيتي" userId="cb151b56e55a1c37" providerId="LiveId" clId="{B6FB304B-4B55-4E76-A6B2-FAE593C349BF}" dt="2021-08-31T18:27:29.157" v="812" actId="478"/>
          <ac:grpSpMkLst>
            <pc:docMk/>
            <pc:sldMk cId="836905390" sldId="280"/>
            <ac:grpSpMk id="62" creationId="{DBDC1CEF-C50F-4B45-8AAD-D82918547C4F}"/>
          </ac:grpSpMkLst>
        </pc:grpChg>
        <pc:picChg chg="mod">
          <ac:chgData name="منى الثبيتي" userId="cb151b56e55a1c37" providerId="LiveId" clId="{B6FB304B-4B55-4E76-A6B2-FAE593C349BF}" dt="2021-08-31T18:25:57.261" v="798" actId="1076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08.309" v="1018"/>
          <ac:picMkLst>
            <pc:docMk/>
            <pc:sldMk cId="836905390" sldId="280"/>
            <ac:picMk id="10" creationId="{D4E82568-92B7-4E8A-8231-A2F5B0A10D42}"/>
          </ac:picMkLst>
        </pc:picChg>
        <pc:picChg chg="del">
          <ac:chgData name="منى الثبيتي" userId="cb151b56e55a1c37" providerId="LiveId" clId="{B6FB304B-4B55-4E76-A6B2-FAE593C349BF}" dt="2021-08-31T18:21:22.606" v="734" actId="478"/>
          <ac:picMkLst>
            <pc:docMk/>
            <pc:sldMk cId="836905390" sldId="280"/>
            <ac:picMk id="16" creationId="{F202090C-2B92-412B-836F-2C0F2002F4A4}"/>
          </ac:picMkLst>
        </pc:picChg>
        <pc:picChg chg="del">
          <ac:chgData name="منى الثبيتي" userId="cb151b56e55a1c37" providerId="LiveId" clId="{B6FB304B-4B55-4E76-A6B2-FAE593C349BF}" dt="2021-08-31T18:21:20.890" v="733" actId="478"/>
          <ac:picMkLst>
            <pc:docMk/>
            <pc:sldMk cId="836905390" sldId="280"/>
            <ac:picMk id="18" creationId="{5BEB618F-655E-4131-B569-6A6AA5079508}"/>
          </ac:picMkLst>
        </pc:picChg>
        <pc:picChg chg="del">
          <ac:chgData name="منى الثبيتي" userId="cb151b56e55a1c37" providerId="LiveId" clId="{B6FB304B-4B55-4E76-A6B2-FAE593C349BF}" dt="2021-08-31T18:21:24.373" v="735" actId="478"/>
          <ac:picMkLst>
            <pc:docMk/>
            <pc:sldMk cId="836905390" sldId="280"/>
            <ac:picMk id="29" creationId="{9FF090DE-00F2-49C5-B3F9-1CDCB8A0B135}"/>
          </ac:picMkLst>
        </pc:picChg>
        <pc:picChg chg="add mod">
          <ac:chgData name="منى الثبيتي" userId="cb151b56e55a1c37" providerId="LiveId" clId="{B6FB304B-4B55-4E76-A6B2-FAE593C349BF}" dt="2021-08-31T18:26:39.999" v="809" actId="1076"/>
          <ac:picMkLst>
            <pc:docMk/>
            <pc:sldMk cId="836905390" sldId="280"/>
            <ac:picMk id="39" creationId="{6728431E-173C-4296-A7C6-460C16E9E555}"/>
          </ac:picMkLst>
        </pc:picChg>
        <pc:picChg chg="mod">
          <ac:chgData name="منى الثبيتي" userId="cb151b56e55a1c37" providerId="LiveId" clId="{B6FB304B-4B55-4E76-A6B2-FAE593C349BF}" dt="2021-08-31T18:40:16.031" v="1048" actId="1038"/>
          <ac:picMkLst>
            <pc:docMk/>
            <pc:sldMk cId="836905390" sldId="280"/>
            <ac:picMk id="40" creationId="{44F734BA-689B-4A2C-ACDF-3D24B61D1FE5}"/>
          </ac:picMkLst>
        </pc:picChg>
        <pc:picChg chg="add mod">
          <ac:chgData name="منى الثبيتي" userId="cb151b56e55a1c37" providerId="LiveId" clId="{B6FB304B-4B55-4E76-A6B2-FAE593C349BF}" dt="2021-08-31T18:26:43.948" v="810" actId="1076"/>
          <ac:picMkLst>
            <pc:docMk/>
            <pc:sldMk cId="836905390" sldId="280"/>
            <ac:picMk id="50" creationId="{AD089215-129E-42CB-9667-0ECD5BBE4903}"/>
          </ac:picMkLst>
        </pc:picChg>
        <pc:picChg chg="add mod">
          <ac:chgData name="منى الثبيتي" userId="cb151b56e55a1c37" providerId="LiveId" clId="{B6FB304B-4B55-4E76-A6B2-FAE593C349BF}" dt="2021-08-31T18:26:25.012" v="805" actId="1076"/>
          <ac:picMkLst>
            <pc:docMk/>
            <pc:sldMk cId="836905390" sldId="280"/>
            <ac:picMk id="51" creationId="{49501629-D6BA-4EAA-BBBA-D9AC23F9F8F8}"/>
          </ac:picMkLst>
        </pc:picChg>
        <pc:picChg chg="add mod">
          <ac:chgData name="منى الثبيتي" userId="cb151b56e55a1c37" providerId="LiveId" clId="{B6FB304B-4B55-4E76-A6B2-FAE593C349BF}" dt="2021-08-31T18:26:27.844" v="806" actId="1076"/>
          <ac:picMkLst>
            <pc:docMk/>
            <pc:sldMk cId="836905390" sldId="280"/>
            <ac:picMk id="52" creationId="{D0CB87E3-E2FA-4C9F-B7C9-1875C210F1DE}"/>
          </ac:picMkLst>
        </pc:picChg>
        <pc:picChg chg="add mod">
          <ac:chgData name="منى الثبيتي" userId="cb151b56e55a1c37" providerId="LiveId" clId="{B6FB304B-4B55-4E76-A6B2-FAE593C349BF}" dt="2021-08-31T18:26:21.303" v="804" actId="1076"/>
          <ac:picMkLst>
            <pc:docMk/>
            <pc:sldMk cId="836905390" sldId="280"/>
            <ac:picMk id="53" creationId="{A0D95DDF-E39C-4AE3-A97D-6B94F8387AD0}"/>
          </ac:picMkLst>
        </pc:picChg>
        <pc:picChg chg="add mod">
          <ac:chgData name="منى الثبيتي" userId="cb151b56e55a1c37" providerId="LiveId" clId="{B6FB304B-4B55-4E76-A6B2-FAE593C349BF}" dt="2021-08-31T18:26:17.963" v="803" actId="1076"/>
          <ac:picMkLst>
            <pc:docMk/>
            <pc:sldMk cId="836905390" sldId="280"/>
            <ac:picMk id="54" creationId="{215E5438-D605-4B21-A3E9-2E0DE3D63790}"/>
          </ac:picMkLst>
        </pc:picChg>
        <pc:picChg chg="add mod">
          <ac:chgData name="منى الثبيتي" userId="cb151b56e55a1c37" providerId="LiveId" clId="{B6FB304B-4B55-4E76-A6B2-FAE593C349BF}" dt="2021-08-31T18:25:47.161" v="796" actId="1076"/>
          <ac:picMkLst>
            <pc:docMk/>
            <pc:sldMk cId="836905390" sldId="280"/>
            <ac:picMk id="55" creationId="{653D2770-8C0A-46E0-8682-2CF38795AAD5}"/>
          </ac:picMkLst>
        </pc:picChg>
        <pc:picChg chg="add mod">
          <ac:chgData name="منى الثبيتي" userId="cb151b56e55a1c37" providerId="LiveId" clId="{B6FB304B-4B55-4E76-A6B2-FAE593C349BF}" dt="2021-08-31T18:25:50.225" v="797" actId="1076"/>
          <ac:picMkLst>
            <pc:docMk/>
            <pc:sldMk cId="836905390" sldId="280"/>
            <ac:picMk id="56" creationId="{733D49A0-3D9C-4044-AF86-A09F67A79AD2}"/>
          </ac:picMkLst>
        </pc:picChg>
        <pc:picChg chg="add mod">
          <ac:chgData name="منى الثبيتي" userId="cb151b56e55a1c37" providerId="LiveId" clId="{B6FB304B-4B55-4E76-A6B2-FAE593C349BF}" dt="2021-08-31T18:25:26.945" v="788" actId="1076"/>
          <ac:picMkLst>
            <pc:docMk/>
            <pc:sldMk cId="836905390" sldId="280"/>
            <ac:picMk id="58" creationId="{E55E9D3E-CF38-4587-8185-9BBBDB7D54CD}"/>
          </ac:picMkLst>
        </pc:picChg>
        <pc:picChg chg="add mod">
          <ac:chgData name="منى الثبيتي" userId="cb151b56e55a1c37" providerId="LiveId" clId="{B6FB304B-4B55-4E76-A6B2-FAE593C349BF}" dt="2021-08-31T18:25:32.709" v="789" actId="1076"/>
          <ac:picMkLst>
            <pc:docMk/>
            <pc:sldMk cId="836905390" sldId="280"/>
            <ac:picMk id="59" creationId="{6149AD3D-02B1-4C40-8C9A-4F5C245C5733}"/>
          </ac:picMkLst>
        </pc:picChg>
        <pc:picChg chg="add mod">
          <ac:chgData name="منى الثبيتي" userId="cb151b56e55a1c37" providerId="LiveId" clId="{B6FB304B-4B55-4E76-A6B2-FAE593C349BF}" dt="2021-08-31T18:25:41.409" v="795" actId="1035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B6FB304B-4B55-4E76-A6B2-FAE593C349BF}" dt="2021-08-31T18:53:51.218" v="1207"/>
          <ac:picMkLst>
            <pc:docMk/>
            <pc:sldMk cId="836905390" sldId="280"/>
            <ac:picMk id="66" creationId="{8AF2725E-EB8B-4446-A68B-29BD2924982D}"/>
          </ac:picMkLst>
        </pc:picChg>
      </pc:sldChg>
      <pc:sldChg chg="addSp delSp modSp mod delAnim modAnim">
        <pc:chgData name="منى الثبيتي" userId="cb151b56e55a1c37" providerId="LiveId" clId="{B6FB304B-4B55-4E76-A6B2-FAE593C349BF}" dt="2021-08-31T18:53:40.751" v="1205"/>
        <pc:sldMkLst>
          <pc:docMk/>
          <pc:sldMk cId="3632713739" sldId="281"/>
        </pc:sldMkLst>
        <pc:spChg chg="del mod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20" creationId="{FEAA7FA0-4A95-4C4C-9E59-637716BAA8AF}"/>
          </ac:spMkLst>
        </pc:spChg>
        <pc:spChg chg="mod">
          <ac:chgData name="منى الثبيتي" userId="cb151b56e55a1c37" providerId="LiveId" clId="{B6FB304B-4B55-4E76-A6B2-FAE593C349BF}" dt="2021-08-31T18:29:18.445" v="852" actId="1036"/>
          <ac:spMkLst>
            <pc:docMk/>
            <pc:sldMk cId="3632713739" sldId="281"/>
            <ac:spMk id="26" creationId="{51D06369-9C6D-4249-B484-E1BBAE6FD6B1}"/>
          </ac:spMkLst>
        </pc:spChg>
        <pc:spChg chg="add mod">
          <ac:chgData name="منى الثبيتي" userId="cb151b56e55a1c37" providerId="LiveId" clId="{B6FB304B-4B55-4E76-A6B2-FAE593C349BF}" dt="2021-08-31T18:29:38.824" v="862"/>
          <ac:spMkLst>
            <pc:docMk/>
            <pc:sldMk cId="3632713739" sldId="281"/>
            <ac:spMk id="31" creationId="{FC747573-1ED0-4E33-815B-FC4BAE91B272}"/>
          </ac:spMkLst>
        </pc:spChg>
        <pc:spChg chg="del mod">
          <ac:chgData name="منى الثبيتي" userId="cb151b56e55a1c37" providerId="LiveId" clId="{B6FB304B-4B55-4E76-A6B2-FAE593C349BF}" dt="2021-08-31T18:28:39.666" v="840" actId="478"/>
          <ac:spMkLst>
            <pc:docMk/>
            <pc:sldMk cId="3632713739" sldId="281"/>
            <ac:spMk id="34" creationId="{C1AE3AC3-C5C1-4E85-BF05-F7A56E5F861C}"/>
          </ac:spMkLst>
        </pc:spChg>
        <pc:spChg chg="del">
          <ac:chgData name="منى الثبيتي" userId="cb151b56e55a1c37" providerId="LiveId" clId="{B6FB304B-4B55-4E76-A6B2-FAE593C349BF}" dt="2021-08-31T18:28:31.944" v="838" actId="478"/>
          <ac:spMkLst>
            <pc:docMk/>
            <pc:sldMk cId="3632713739" sldId="281"/>
            <ac:spMk id="37" creationId="{18099565-04BA-4FF5-A0C0-D89D11E7A93B}"/>
          </ac:spMkLst>
        </pc:spChg>
        <pc:spChg chg="mod">
          <ac:chgData name="منى الثبيتي" userId="cb151b56e55a1c37" providerId="LiveId" clId="{B6FB304B-4B55-4E76-A6B2-FAE593C349BF}" dt="2021-08-31T18:28:53.967" v="843" actId="20577"/>
          <ac:spMkLst>
            <pc:docMk/>
            <pc:sldMk cId="3632713739" sldId="281"/>
            <ac:spMk id="41" creationId="{BD65CC3D-202F-4E6B-8048-FA84B7BB773B}"/>
          </ac:spMkLst>
        </pc:spChg>
        <pc:spChg chg="add mod">
          <ac:chgData name="منى الثبيتي" userId="cb151b56e55a1c37" providerId="LiveId" clId="{B6FB304B-4B55-4E76-A6B2-FAE593C349BF}" dt="2021-08-31T18:33:13.299" v="889"/>
          <ac:spMkLst>
            <pc:docMk/>
            <pc:sldMk cId="3632713739" sldId="281"/>
            <ac:spMk id="42" creationId="{DC7113E3-1511-49F6-9877-D607049E4FAE}"/>
          </ac:spMkLst>
        </pc:spChg>
        <pc:spChg chg="add mod">
          <ac:chgData name="منى الثبيتي" userId="cb151b56e55a1c37" providerId="LiveId" clId="{B6FB304B-4B55-4E76-A6B2-FAE593C349BF}" dt="2021-08-31T18:53:40.751" v="1205"/>
          <ac:spMkLst>
            <pc:docMk/>
            <pc:sldMk cId="3632713739" sldId="281"/>
            <ac:spMk id="47" creationId="{E98A876A-928B-4F15-99B7-6367D7FB2855}"/>
          </ac:spMkLst>
        </pc:spChg>
        <pc:spChg chg="del">
          <ac:chgData name="منى الثبيتي" userId="cb151b56e55a1c37" providerId="LiveId" clId="{B6FB304B-4B55-4E76-A6B2-FAE593C349BF}" dt="2021-08-31T18:28:43.764" v="841" actId="478"/>
          <ac:spMkLst>
            <pc:docMk/>
            <pc:sldMk cId="3632713739" sldId="281"/>
            <ac:spMk id="48" creationId="{C06390E7-E1F6-4BAB-9EA3-49C9A87C194E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2" creationId="{2D9230FC-C48C-492B-B2A6-9928D883B6CB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3" creationId="{D10293AB-8D65-4B2C-80C0-2C83477DE1A5}"/>
          </ac:spMkLst>
        </pc:spChg>
        <pc:spChg chg="del">
          <ac:chgData name="منى الثبيتي" userId="cb151b56e55a1c37" providerId="LiveId" clId="{B6FB304B-4B55-4E76-A6B2-FAE593C349BF}" dt="2021-08-31T18:28:50.951" v="842" actId="478"/>
          <ac:spMkLst>
            <pc:docMk/>
            <pc:sldMk cId="3632713739" sldId="281"/>
            <ac:spMk id="54" creationId="{C08AD98C-18AC-4EC6-A65A-5786926AC37A}"/>
          </ac:spMkLst>
        </pc:spChg>
        <pc:grpChg chg="del">
          <ac:chgData name="منى الثبيتي" userId="cb151b56e55a1c37" providerId="LiveId" clId="{B6FB304B-4B55-4E76-A6B2-FAE593C349BF}" dt="2021-08-31T18:28:39.666" v="840" actId="478"/>
          <ac:grpSpMkLst>
            <pc:docMk/>
            <pc:sldMk cId="3632713739" sldId="281"/>
            <ac:grpSpMk id="9" creationId="{829E686A-30FF-49CD-B876-802967BDEAA3}"/>
          </ac:grpSpMkLst>
        </pc:grpChg>
        <pc:grpChg chg="del">
          <ac:chgData name="منى الثبيتي" userId="cb151b56e55a1c37" providerId="LiveId" clId="{B6FB304B-4B55-4E76-A6B2-FAE593C349BF}" dt="2021-08-31T18:28:43.764" v="841" actId="478"/>
          <ac:grpSpMkLst>
            <pc:docMk/>
            <pc:sldMk cId="3632713739" sldId="281"/>
            <ac:grpSpMk id="18" creationId="{1DC701D4-65FC-4D65-81E0-239D077FF02F}"/>
          </ac:grpSpMkLst>
        </pc:grpChg>
        <pc:grpChg chg="del">
          <ac:chgData name="منى الثبيتي" userId="cb151b56e55a1c37" providerId="LiveId" clId="{B6FB304B-4B55-4E76-A6B2-FAE593C349BF}" dt="2021-08-31T18:28:50.951" v="842" actId="478"/>
          <ac:grpSpMkLst>
            <pc:docMk/>
            <pc:sldMk cId="3632713739" sldId="281"/>
            <ac:grpSpMk id="19" creationId="{7C862884-EC16-450C-B066-A22B24366DF8}"/>
          </ac:grpSpMkLst>
        </pc:grpChg>
        <pc:grpChg chg="del">
          <ac:chgData name="منى الثبيتي" userId="cb151b56e55a1c37" providerId="LiveId" clId="{B6FB304B-4B55-4E76-A6B2-FAE593C349BF}" dt="2021-08-31T18:29:05.329" v="846" actId="478"/>
          <ac:grpSpMkLst>
            <pc:docMk/>
            <pc:sldMk cId="3632713739" sldId="281"/>
            <ac:grpSpMk id="39" creationId="{4194A51E-4D8B-4966-8312-E539B09EB48E}"/>
          </ac:grpSpMkLst>
        </pc:grpChg>
        <pc:picChg chg="add del">
          <ac:chgData name="منى الثبيتي" userId="cb151b56e55a1c37" providerId="LiveId" clId="{B6FB304B-4B55-4E76-A6B2-FAE593C349BF}" dt="2021-08-31T18:28:59.907" v="845" actId="478"/>
          <ac:picMkLst>
            <pc:docMk/>
            <pc:sldMk cId="3632713739" sldId="281"/>
            <ac:picMk id="5" creationId="{9DEC5A9E-11B4-4B09-B647-D6BB354170F4}"/>
          </ac:picMkLst>
        </pc:picChg>
        <pc:picChg chg="mod">
          <ac:chgData name="منى الثبيتي" userId="cb151b56e55a1c37" providerId="LiveId" clId="{B6FB304B-4B55-4E76-A6B2-FAE593C349BF}" dt="2021-08-31T18:40:56.705" v="1050"/>
          <ac:picMkLst>
            <pc:docMk/>
            <pc:sldMk cId="3632713739" sldId="281"/>
            <ac:picMk id="10" creationId="{D4E82568-92B7-4E8A-8231-A2F5B0A10D42}"/>
          </ac:picMkLst>
        </pc:picChg>
        <pc:picChg chg="add mod">
          <ac:chgData name="منى الثبيتي" userId="cb151b56e55a1c37" providerId="LiveId" clId="{B6FB304B-4B55-4E76-A6B2-FAE593C349BF}" dt="2021-08-31T18:30:45.480" v="868" actId="11530"/>
          <ac:picMkLst>
            <pc:docMk/>
            <pc:sldMk cId="3632713739" sldId="281"/>
            <ac:picMk id="32" creationId="{5EA76D94-F30E-4BF3-88DF-777E07ECE186}"/>
          </ac:picMkLst>
        </pc:picChg>
        <pc:picChg chg="add mod">
          <ac:chgData name="منى الثبيتي" userId="cb151b56e55a1c37" providerId="LiveId" clId="{B6FB304B-4B55-4E76-A6B2-FAE593C349BF}" dt="2021-08-31T18:30:53.513" v="871" actId="11530"/>
          <ac:picMkLst>
            <pc:docMk/>
            <pc:sldMk cId="3632713739" sldId="281"/>
            <ac:picMk id="38" creationId="{D04C1430-2E1B-40E6-BD58-91CE69AD95E3}"/>
          </ac:picMkLst>
        </pc:picChg>
        <pc:picChg chg="add mod">
          <ac:chgData name="منى الثبيتي" userId="cb151b56e55a1c37" providerId="LiveId" clId="{B6FB304B-4B55-4E76-A6B2-FAE593C349BF}" dt="2021-08-31T18:53:40.751" v="1205"/>
          <ac:picMkLst>
            <pc:docMk/>
            <pc:sldMk cId="3632713739" sldId="281"/>
            <ac:picMk id="43" creationId="{D9AC9165-4551-421E-A48D-F94F99415C3B}"/>
          </ac:picMkLst>
        </pc:picChg>
        <pc:cxnChg chg="del">
          <ac:chgData name="منى الثبيتي" userId="cb151b56e55a1c37" providerId="LiveId" clId="{B6FB304B-4B55-4E76-A6B2-FAE593C349BF}" dt="2021-08-31T18:29:10.748" v="847" actId="478"/>
          <ac:cxnSpMkLst>
            <pc:docMk/>
            <pc:sldMk cId="3632713739" sldId="281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B6FB304B-4B55-4E76-A6B2-FAE593C349BF}" dt="2021-08-31T18:53:37.322" v="1204"/>
        <pc:sldMkLst>
          <pc:docMk/>
          <pc:sldMk cId="3000631065" sldId="282"/>
        </pc:sldMkLst>
        <pc:spChg chg="mod">
          <ac:chgData name="منى الثبيتي" userId="cb151b56e55a1c37" providerId="LiveId" clId="{B6FB304B-4B55-4E76-A6B2-FAE593C349BF}" dt="2021-08-31T18:32:19.757" v="888" actId="20577"/>
          <ac:spMkLst>
            <pc:docMk/>
            <pc:sldMk cId="3000631065" sldId="282"/>
            <ac:spMk id="20" creationId="{5B614DF9-0BE1-46E1-BC58-8A6838FAB9EF}"/>
          </ac:spMkLst>
        </pc:spChg>
        <pc:spChg chg="mod">
          <ac:chgData name="منى الثبيتي" userId="cb151b56e55a1c37" providerId="LiveId" clId="{B6FB304B-4B55-4E76-A6B2-FAE593C349BF}" dt="2021-08-31T18:31:54.866" v="885" actId="255"/>
          <ac:spMkLst>
            <pc:docMk/>
            <pc:sldMk cId="3000631065" sldId="282"/>
            <ac:spMk id="21" creationId="{76F0E5F6-BA23-4928-8E21-F561F5AAA764}"/>
          </ac:spMkLst>
        </pc:spChg>
        <pc:spChg chg="add mod">
          <ac:chgData name="منى الثبيتي" userId="cb151b56e55a1c37" providerId="LiveId" clId="{B6FB304B-4B55-4E76-A6B2-FAE593C349BF}" dt="2021-08-31T18:53:37.322" v="1204"/>
          <ac:spMkLst>
            <pc:docMk/>
            <pc:sldMk cId="3000631065" sldId="282"/>
            <ac:spMk id="28" creationId="{81A6FE64-43AD-4D30-8478-601465E1C5B0}"/>
          </ac:spMkLst>
        </pc:sp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2" creationId="{67C7BF95-814A-4150-BECF-F3F816B95FA5}"/>
          </ac:picMkLst>
        </pc:picChg>
        <pc:picChg chg="add mod">
          <ac:chgData name="منى الثبيتي" userId="cb151b56e55a1c37" providerId="LiveId" clId="{B6FB304B-4B55-4E76-A6B2-FAE593C349BF}" dt="2021-08-31T18:34:18.975" v="890"/>
          <ac:picMkLst>
            <pc:docMk/>
            <pc:sldMk cId="3000631065" sldId="282"/>
            <ac:picMk id="25" creationId="{AACE347E-0311-4118-AF9F-F92479DDCB8D}"/>
          </ac:picMkLst>
        </pc:picChg>
        <pc:picChg chg="add mod">
          <ac:chgData name="منى الثبيتي" userId="cb151b56e55a1c37" providerId="LiveId" clId="{B6FB304B-4B55-4E76-A6B2-FAE593C349BF}" dt="2021-08-31T18:53:37.322" v="1204"/>
          <ac:picMkLst>
            <pc:docMk/>
            <pc:sldMk cId="3000631065" sldId="282"/>
            <ac:picMk id="26" creationId="{7022F0F2-312A-42B2-BFA7-EE512CC20F31}"/>
          </ac:picMkLst>
        </pc:picChg>
        <pc:picChg chg="del">
          <ac:chgData name="منى الثبيتي" userId="cb151b56e55a1c37" providerId="LiveId" clId="{B6FB304B-4B55-4E76-A6B2-FAE593C349BF}" dt="2021-08-31T18:32:13.882" v="886" actId="478"/>
          <ac:picMkLst>
            <pc:docMk/>
            <pc:sldMk cId="3000631065" sldId="282"/>
            <ac:picMk id="27" creationId="{A034D12B-0198-42EB-A2B0-34EA4B12330E}"/>
          </ac:picMkLst>
        </pc:picChg>
      </pc:sldChg>
      <pc:sldChg chg="addSp delSp modSp add mod delAnim modAnim">
        <pc:chgData name="منى الثبيتي" userId="cb151b56e55a1c37" providerId="LiveId" clId="{B6FB304B-4B55-4E76-A6B2-FAE593C349BF}" dt="2021-08-31T18:54:00.999" v="1209"/>
        <pc:sldMkLst>
          <pc:docMk/>
          <pc:sldMk cId="3415590844" sldId="283"/>
        </pc:sldMkLst>
        <pc:spChg chg="mod">
          <ac:chgData name="منى الثبيتي" userId="cb151b56e55a1c37" providerId="LiveId" clId="{B6FB304B-4B55-4E76-A6B2-FAE593C349BF}" dt="2021-08-31T17:54:18.455" v="20" actId="20577"/>
          <ac:spMkLst>
            <pc:docMk/>
            <pc:sldMk cId="3415590844" sldId="283"/>
            <ac:spMk id="2" creationId="{CB9B409B-8DC5-47BA-9736-CD76BFBF3203}"/>
          </ac:spMkLst>
        </pc:spChg>
        <pc:spChg chg="del">
          <ac:chgData name="منى الثبيتي" userId="cb151b56e55a1c37" providerId="LiveId" clId="{B6FB304B-4B55-4E76-A6B2-FAE593C349BF}" dt="2021-08-31T17:53:27.328" v="6" actId="478"/>
          <ac:spMkLst>
            <pc:docMk/>
            <pc:sldMk cId="3415590844" sldId="283"/>
            <ac:spMk id="27" creationId="{86297DF9-917D-432D-A69C-2D3EBFCCD15E}"/>
          </ac:spMkLst>
        </pc:spChg>
        <pc:spChg chg="add mod">
          <ac:chgData name="منى الثبيتي" userId="cb151b56e55a1c37" providerId="LiveId" clId="{B6FB304B-4B55-4E76-A6B2-FAE593C349BF}" dt="2021-08-31T18:54:00.999" v="1209"/>
          <ac:spMkLst>
            <pc:docMk/>
            <pc:sldMk cId="3415590844" sldId="283"/>
            <ac:spMk id="43" creationId="{22AE2D84-DDE7-4100-972E-91C0606A52F8}"/>
          </ac:spMkLst>
        </pc:spChg>
        <pc:grpChg chg="add mod">
          <ac:chgData name="منى الثبيتي" userId="cb151b56e55a1c37" providerId="LiveId" clId="{B6FB304B-4B55-4E76-A6B2-FAE593C349BF}" dt="2021-08-31T17:54:52.977" v="22" actId="1076"/>
          <ac:grpSpMkLst>
            <pc:docMk/>
            <pc:sldMk cId="3415590844" sldId="283"/>
            <ac:grpSpMk id="32" creationId="{DD148D09-A90C-40C6-99DE-06A1D89A023C}"/>
          </ac:grpSpMkLst>
        </pc:grpChg>
        <pc:picChg chg="add mod">
          <ac:chgData name="منى الثبيتي" userId="cb151b56e55a1c37" providerId="LiveId" clId="{B6FB304B-4B55-4E76-A6B2-FAE593C349BF}" dt="2021-08-31T17:57:39.283" v="203" actId="1035"/>
          <ac:picMkLst>
            <pc:docMk/>
            <pc:sldMk cId="3415590844" sldId="283"/>
            <ac:picMk id="4" creationId="{A65FE4C3-2D6C-4ADB-86B9-9C16616311A4}"/>
          </ac:picMkLst>
        </pc:picChg>
        <pc:picChg chg="add del">
          <ac:chgData name="منى الثبيتي" userId="cb151b56e55a1c37" providerId="LiveId" clId="{B6FB304B-4B55-4E76-A6B2-FAE593C349BF}" dt="2021-08-31T17:53:16.807" v="5" actId="478"/>
          <ac:picMkLst>
            <pc:docMk/>
            <pc:sldMk cId="3415590844" sldId="283"/>
            <ac:picMk id="5" creationId="{9DEC5A9E-11B4-4B09-B647-D6BB354170F4}"/>
          </ac:picMkLst>
        </pc:picChg>
        <pc:picChg chg="add mod">
          <ac:chgData name="منى الثبيتي" userId="cb151b56e55a1c37" providerId="LiveId" clId="{B6FB304B-4B55-4E76-A6B2-FAE593C349BF}" dt="2021-08-31T17:57:27.661" v="198" actId="1076"/>
          <ac:picMkLst>
            <pc:docMk/>
            <pc:sldMk cId="3415590844" sldId="283"/>
            <ac:picMk id="9" creationId="{DF3926AE-BBA5-40CA-868A-134DA3679C4D}"/>
          </ac:picMkLst>
        </pc:picChg>
        <pc:picChg chg="del">
          <ac:chgData name="منى الثبيتي" userId="cb151b56e55a1c37" providerId="LiveId" clId="{B6FB304B-4B55-4E76-A6B2-FAE593C349BF}" dt="2021-08-31T17:53:30.949" v="7" actId="478"/>
          <ac:picMkLst>
            <pc:docMk/>
            <pc:sldMk cId="3415590844" sldId="283"/>
            <ac:picMk id="24" creationId="{9001FE1F-44E8-4BAF-864E-0752E607299D}"/>
          </ac:picMkLst>
        </pc:picChg>
        <pc:picChg chg="del">
          <ac:chgData name="منى الثبيتي" userId="cb151b56e55a1c37" providerId="LiveId" clId="{B6FB304B-4B55-4E76-A6B2-FAE593C349BF}" dt="2021-08-31T17:53:43.153" v="9" actId="478"/>
          <ac:picMkLst>
            <pc:docMk/>
            <pc:sldMk cId="3415590844" sldId="283"/>
            <ac:picMk id="25" creationId="{6E221371-AF88-424A-9229-9BA66F0580A4}"/>
          </ac:picMkLst>
        </pc:picChg>
        <pc:picChg chg="del">
          <ac:chgData name="منى الثبيتي" userId="cb151b56e55a1c37" providerId="LiveId" clId="{B6FB304B-4B55-4E76-A6B2-FAE593C349BF}" dt="2021-08-31T17:53:07.120" v="3" actId="478"/>
          <ac:picMkLst>
            <pc:docMk/>
            <pc:sldMk cId="3415590844" sldId="283"/>
            <ac:picMk id="26" creationId="{9343AE2B-8EC1-4FE7-AD61-123E61C791D0}"/>
          </ac:picMkLst>
        </pc:picChg>
        <pc:picChg chg="add 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28" creationId="{860996FE-B2E8-41CD-8BA8-C6200C569F82}"/>
          </ac:picMkLst>
        </pc:picChg>
        <pc:picChg chg="del">
          <ac:chgData name="منى الثبيتي" userId="cb151b56e55a1c37" providerId="LiveId" clId="{B6FB304B-4B55-4E76-A6B2-FAE593C349BF}" dt="2021-08-31T17:53:34.260" v="8" actId="478"/>
          <ac:picMkLst>
            <pc:docMk/>
            <pc:sldMk cId="3415590844" sldId="283"/>
            <ac:picMk id="29" creationId="{C924B312-4110-40B7-9407-9DF4D27F1871}"/>
          </ac:picMkLst>
        </pc:picChg>
        <pc:picChg chg="del">
          <ac:chgData name="منى الثبيتي" userId="cb151b56e55a1c37" providerId="LiveId" clId="{B6FB304B-4B55-4E76-A6B2-FAE593C349BF}" dt="2021-08-31T17:53:45.733" v="10" actId="478"/>
          <ac:picMkLst>
            <pc:docMk/>
            <pc:sldMk cId="3415590844" sldId="283"/>
            <ac:picMk id="30" creationId="{378C2679-EC4E-4128-AF10-250F29C84283}"/>
          </ac:picMkLst>
        </pc:picChg>
        <pc:picChg chg="del">
          <ac:chgData name="منى الثبيتي" userId="cb151b56e55a1c37" providerId="LiveId" clId="{B6FB304B-4B55-4E76-A6B2-FAE593C349BF}" dt="2021-08-31T17:53:48.260" v="11" actId="478"/>
          <ac:picMkLst>
            <pc:docMk/>
            <pc:sldMk cId="3415590844" sldId="283"/>
            <ac:picMk id="31" creationId="{95971F99-8CCB-408D-885D-9CE26AD62F58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3" creationId="{49FA0B46-7580-4A09-B8A3-809DB74ABC1F}"/>
          </ac:picMkLst>
        </pc:picChg>
        <pc:picChg chg="mod">
          <ac:chgData name="منى الثبيتي" userId="cb151b56e55a1c37" providerId="LiveId" clId="{B6FB304B-4B55-4E76-A6B2-FAE593C349BF}" dt="2021-08-31T17:56:23.858" v="177" actId="1076"/>
          <ac:picMkLst>
            <pc:docMk/>
            <pc:sldMk cId="3415590844" sldId="283"/>
            <ac:picMk id="34" creationId="{5CF1E55D-AE0E-41BE-9705-6B67D5B8712F}"/>
          </ac:picMkLst>
        </pc:picChg>
        <pc:picChg chg="mod">
          <ac:chgData name="منى الثبيتي" userId="cb151b56e55a1c37" providerId="LiveId" clId="{B6FB304B-4B55-4E76-A6B2-FAE593C349BF}" dt="2021-08-31T17:54:52.977" v="22" actId="1076"/>
          <ac:picMkLst>
            <pc:docMk/>
            <pc:sldMk cId="3415590844" sldId="283"/>
            <ac:picMk id="35" creationId="{FF823131-C33F-4023-A238-B66908CD693B}"/>
          </ac:picMkLst>
        </pc:picChg>
        <pc:picChg chg="add mod">
          <ac:chgData name="منى الثبيتي" userId="cb151b56e55a1c37" providerId="LiveId" clId="{B6FB304B-4B55-4E76-A6B2-FAE593C349BF}" dt="2021-08-31T17:55:44.921" v="108" actId="1035"/>
          <ac:picMkLst>
            <pc:docMk/>
            <pc:sldMk cId="3415590844" sldId="283"/>
            <ac:picMk id="36" creationId="{2BDEAC3D-C708-49E8-AD27-7D33A41B881A}"/>
          </ac:picMkLst>
        </pc:picChg>
        <pc:picChg chg="add mod">
          <ac:chgData name="منى الثبيتي" userId="cb151b56e55a1c37" providerId="LiveId" clId="{B6FB304B-4B55-4E76-A6B2-FAE593C349BF}" dt="2021-08-31T18:39:18.798" v="992" actId="14100"/>
          <ac:picMkLst>
            <pc:docMk/>
            <pc:sldMk cId="3415590844" sldId="283"/>
            <ac:picMk id="37" creationId="{5142E4E1-A1B6-4A04-8D45-9002ECDAC2C2}"/>
          </ac:picMkLst>
        </pc:picChg>
        <pc:picChg chg="add mod">
          <ac:chgData name="منى الثبيتي" userId="cb151b56e55a1c37" providerId="LiveId" clId="{B6FB304B-4B55-4E76-A6B2-FAE593C349BF}" dt="2021-08-31T18:39:12.616" v="991" actId="14100"/>
          <ac:picMkLst>
            <pc:docMk/>
            <pc:sldMk cId="3415590844" sldId="283"/>
            <ac:picMk id="38" creationId="{B2FB2D59-3DAB-4826-9EDF-79A3DEF1FF09}"/>
          </ac:picMkLst>
        </pc:picChg>
        <pc:picChg chg="add mod">
          <ac:chgData name="منى الثبيتي" userId="cb151b56e55a1c37" providerId="LiveId" clId="{B6FB304B-4B55-4E76-A6B2-FAE593C349BF}" dt="2021-08-31T18:39:03.322" v="988" actId="14100"/>
          <ac:picMkLst>
            <pc:docMk/>
            <pc:sldMk cId="3415590844" sldId="283"/>
            <ac:picMk id="39" creationId="{0F4200DE-D2BE-4A24-9A57-D22EEFB53600}"/>
          </ac:picMkLst>
        </pc:picChg>
        <pc:picChg chg="add mod">
          <ac:chgData name="منى الثبيتي" userId="cb151b56e55a1c37" providerId="LiveId" clId="{B6FB304B-4B55-4E76-A6B2-FAE593C349BF}" dt="2021-08-31T18:39:07.287" v="989" actId="14100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B6FB304B-4B55-4E76-A6B2-FAE593C349BF}" dt="2021-08-31T18:54:00.999" v="1209"/>
          <ac:picMkLst>
            <pc:docMk/>
            <pc:sldMk cId="3415590844" sldId="283"/>
            <ac:picMk id="42" creationId="{2E93E395-35DA-457E-9DB9-6C9AF8934EA8}"/>
          </ac:picMkLst>
        </pc:picChg>
        <pc:picChg chg="mod">
          <ac:chgData name="منى الثبيتي" userId="cb151b56e55a1c37" providerId="LiveId" clId="{B6FB304B-4B55-4E76-A6B2-FAE593C349BF}" dt="2021-08-31T17:56:20.206" v="176" actId="1076"/>
          <ac:picMkLst>
            <pc:docMk/>
            <pc:sldMk cId="3415590844" sldId="283"/>
            <ac:picMk id="96" creationId="{39D32193-FF37-4C3D-9CBE-5295EB65D4EA}"/>
          </ac:picMkLst>
        </pc:picChg>
      </pc:sldChg>
    </pc:docChg>
  </pc:docChgLst>
  <pc:docChgLst>
    <pc:chgData name="منى الثبيتي" userId="cb151b56e55a1c37" providerId="LiveId" clId="{B62286F2-67F6-485C-AFE3-F63F5D3678C2}"/>
    <pc:docChg chg="custSel modSld">
      <pc:chgData name="منى الثبيتي" userId="cb151b56e55a1c37" providerId="LiveId" clId="{B62286F2-67F6-485C-AFE3-F63F5D3678C2}" dt="2021-10-17T16:20:17.936" v="877"/>
      <pc:docMkLst>
        <pc:docMk/>
      </pc:docMkLst>
      <pc:sldChg chg="addSp delSp modSp mod">
        <pc:chgData name="منى الثبيتي" userId="cb151b56e55a1c37" providerId="LiveId" clId="{B62286F2-67F6-485C-AFE3-F63F5D3678C2}" dt="2021-10-17T13:00:32.937" v="10" actId="478"/>
        <pc:sldMkLst>
          <pc:docMk/>
          <pc:sldMk cId="3279427134" sldId="258"/>
        </pc:sldMkLst>
        <pc:picChg chg="del">
          <ac:chgData name="منى الثبيتي" userId="cb151b56e55a1c37" providerId="LiveId" clId="{B62286F2-67F6-485C-AFE3-F63F5D3678C2}" dt="2021-10-17T12:58:05.258" v="2" actId="478"/>
          <ac:picMkLst>
            <pc:docMk/>
            <pc:sldMk cId="3279427134" sldId="258"/>
            <ac:picMk id="6" creationId="{122FE9F5-6DC5-4136-A301-C6AFDE0F4F57}"/>
          </ac:picMkLst>
        </pc:picChg>
        <pc:picChg chg="add mod">
          <ac:chgData name="منى الثبيتي" userId="cb151b56e55a1c37" providerId="LiveId" clId="{B62286F2-67F6-485C-AFE3-F63F5D3678C2}" dt="2021-10-17T13:00:28.736" v="9" actId="1076"/>
          <ac:picMkLst>
            <pc:docMk/>
            <pc:sldMk cId="3279427134" sldId="258"/>
            <ac:picMk id="7" creationId="{285C092E-70CD-4597-8FC5-C955D9549FDC}"/>
          </ac:picMkLst>
        </pc:picChg>
        <pc:picChg chg="del">
          <ac:chgData name="منى الثبيتي" userId="cb151b56e55a1c37" providerId="LiveId" clId="{B62286F2-67F6-485C-AFE3-F63F5D3678C2}" dt="2021-10-17T13:00:32.937" v="10" actId="478"/>
          <ac:picMkLst>
            <pc:docMk/>
            <pc:sldMk cId="3279427134" sldId="258"/>
            <ac:picMk id="14" creationId="{15416355-B347-4797-8A21-5D6B03863885}"/>
          </ac:picMkLst>
        </pc:picChg>
      </pc:sldChg>
      <pc:sldChg chg="addSp delSp modSp mod">
        <pc:chgData name="منى الثبيتي" userId="cb151b56e55a1c37" providerId="LiveId" clId="{B62286F2-67F6-485C-AFE3-F63F5D3678C2}" dt="2021-10-17T13:00:50.328" v="37" actId="1038"/>
        <pc:sldMkLst>
          <pc:docMk/>
          <pc:sldMk cId="1673484133" sldId="259"/>
        </pc:sldMkLst>
        <pc:picChg chg="del">
          <ac:chgData name="منى الثبيتي" userId="cb151b56e55a1c37" providerId="LiveId" clId="{B62286F2-67F6-485C-AFE3-F63F5D3678C2}" dt="2021-10-17T13:00:43.693" v="11" actId="478"/>
          <ac:picMkLst>
            <pc:docMk/>
            <pc:sldMk cId="1673484133" sldId="259"/>
            <ac:picMk id="16" creationId="{060C2E80-1692-4EF5-9BDB-F751C20468CE}"/>
          </ac:picMkLst>
        </pc:picChg>
        <pc:picChg chg="add mod">
          <ac:chgData name="منى الثبيتي" userId="cb151b56e55a1c37" providerId="LiveId" clId="{B62286F2-67F6-485C-AFE3-F63F5D3678C2}" dt="2021-10-17T13:00:50.328" v="37" actId="1038"/>
          <ac:picMkLst>
            <pc:docMk/>
            <pc:sldMk cId="1673484133" sldId="259"/>
            <ac:picMk id="17" creationId="{665C6F72-ED1A-46BD-A5D2-E4F6A088627B}"/>
          </ac:picMkLst>
        </pc:picChg>
      </pc:sldChg>
      <pc:sldChg chg="addSp delSp modSp mod modAnim">
        <pc:chgData name="منى الثبيتي" userId="cb151b56e55a1c37" providerId="LiveId" clId="{B62286F2-67F6-485C-AFE3-F63F5D3678C2}" dt="2021-10-17T13:06:13.629" v="123"/>
        <pc:sldMkLst>
          <pc:docMk/>
          <pc:sldMk cId="1436551722" sldId="267"/>
        </pc:sldMkLst>
        <pc:picChg chg="del">
          <ac:chgData name="منى الثبيتي" userId="cb151b56e55a1c37" providerId="LiveId" clId="{B62286F2-67F6-485C-AFE3-F63F5D3678C2}" dt="2021-10-17T13:05:54.754" v="119" actId="478"/>
          <ac:picMkLst>
            <pc:docMk/>
            <pc:sldMk cId="1436551722" sldId="267"/>
            <ac:picMk id="14" creationId="{15416355-B347-4797-8A21-5D6B03863885}"/>
          </ac:picMkLst>
        </pc:picChg>
        <pc:picChg chg="del">
          <ac:chgData name="منى الثبيتي" userId="cb151b56e55a1c37" providerId="LiveId" clId="{B62286F2-67F6-485C-AFE3-F63F5D3678C2}" dt="2021-10-17T13:05:52.869" v="118" actId="478"/>
          <ac:picMkLst>
            <pc:docMk/>
            <pc:sldMk cId="1436551722" sldId="267"/>
            <ac:picMk id="52" creationId="{E81C9239-300A-4B89-8B14-4FC5393768F1}"/>
          </ac:picMkLst>
        </pc:picChg>
        <pc:picChg chg="add mod">
          <ac:chgData name="منى الثبيتي" userId="cb151b56e55a1c37" providerId="LiveId" clId="{B62286F2-67F6-485C-AFE3-F63F5D3678C2}" dt="2021-10-17T13:06:13.629" v="123"/>
          <ac:picMkLst>
            <pc:docMk/>
            <pc:sldMk cId="1436551722" sldId="267"/>
            <ac:picMk id="53" creationId="{D5F48AE4-4AFC-4E89-B258-6EE1A53DCCF9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3:15:35.702" v="223" actId="21"/>
        <pc:sldMkLst>
          <pc:docMk/>
          <pc:sldMk cId="763320181" sldId="268"/>
        </pc:sldMkLst>
        <pc:spChg chg="mod">
          <ac:chgData name="منى الثبيتي" userId="cb151b56e55a1c37" providerId="LiveId" clId="{B62286F2-67F6-485C-AFE3-F63F5D3678C2}" dt="2021-10-17T13:06:39.930" v="153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B62286F2-67F6-485C-AFE3-F63F5D3678C2}" dt="2021-10-17T13:14:02.133" v="212"/>
          <ac:picMkLst>
            <pc:docMk/>
            <pc:sldMk cId="763320181" sldId="268"/>
            <ac:picMk id="3" creationId="{EA78184A-6C76-4DD1-BC29-8DDC786C2B9F}"/>
          </ac:picMkLst>
        </pc:picChg>
        <pc:picChg chg="del">
          <ac:chgData name="منى الثبيتي" userId="cb151b56e55a1c37" providerId="LiveId" clId="{B62286F2-67F6-485C-AFE3-F63F5D3678C2}" dt="2021-10-17T13:06:28.843" v="148" actId="478"/>
          <ac:picMkLst>
            <pc:docMk/>
            <pc:sldMk cId="763320181" sldId="268"/>
            <ac:picMk id="4" creationId="{F09BB8A1-F4AF-41C3-B117-B10D858B6259}"/>
          </ac:picMkLst>
        </pc:picChg>
        <pc:picChg chg="del">
          <ac:chgData name="منى الثبيتي" userId="cb151b56e55a1c37" providerId="LiveId" clId="{B62286F2-67F6-485C-AFE3-F63F5D3678C2}" dt="2021-10-17T13:06:30.585" v="149" actId="478"/>
          <ac:picMkLst>
            <pc:docMk/>
            <pc:sldMk cId="763320181" sldId="268"/>
            <ac:picMk id="7" creationId="{8FE49350-7AA0-4BA8-A9CD-C29097893297}"/>
          </ac:picMkLst>
        </pc:picChg>
        <pc:picChg chg="add mod modCrop">
          <ac:chgData name="منى الثبيتي" userId="cb151b56e55a1c37" providerId="LiveId" clId="{B62286F2-67F6-485C-AFE3-F63F5D3678C2}" dt="2021-10-17T13:14:48.889" v="217"/>
          <ac:picMkLst>
            <pc:docMk/>
            <pc:sldMk cId="763320181" sldId="268"/>
            <ac:picMk id="8" creationId="{7D8C9659-8C32-43E3-8036-159FD3982D87}"/>
          </ac:picMkLst>
        </pc:picChg>
        <pc:picChg chg="del">
          <ac:chgData name="منى الثبيتي" userId="cb151b56e55a1c37" providerId="LiveId" clId="{B62286F2-67F6-485C-AFE3-F63F5D3678C2}" dt="2021-10-17T13:06:32.799" v="150" actId="478"/>
          <ac:picMkLst>
            <pc:docMk/>
            <pc:sldMk cId="763320181" sldId="268"/>
            <ac:picMk id="13" creationId="{4A819110-6148-43BE-B3BA-7FDC697ED9CD}"/>
          </ac:picMkLst>
        </pc:picChg>
        <pc:picChg chg="add del mod">
          <ac:chgData name="منى الثبيتي" userId="cb151b56e55a1c37" providerId="LiveId" clId="{B62286F2-67F6-485C-AFE3-F63F5D3678C2}" dt="2021-10-17T13:15:35.702" v="223" actId="21"/>
          <ac:picMkLst>
            <pc:docMk/>
            <pc:sldMk cId="763320181" sldId="268"/>
            <ac:picMk id="16" creationId="{C80E0ABE-534C-4D56-A3FE-B804F6A21CB7}"/>
          </ac:picMkLst>
        </pc:picChg>
        <pc:picChg chg="del">
          <ac:chgData name="منى الثبيتي" userId="cb151b56e55a1c37" providerId="LiveId" clId="{B62286F2-67F6-485C-AFE3-F63F5D3678C2}" dt="2021-10-17T13:06:34.464" v="151" actId="478"/>
          <ac:picMkLst>
            <pc:docMk/>
            <pc:sldMk cId="763320181" sldId="268"/>
            <ac:picMk id="21" creationId="{4D90010A-809F-45AB-9EAE-3603C40A79D1}"/>
          </ac:picMkLst>
        </pc:picChg>
        <pc:picChg chg="add mod">
          <ac:chgData name="منى الثبيتي" userId="cb151b56e55a1c37" providerId="LiveId" clId="{B62286F2-67F6-485C-AFE3-F63F5D3678C2}" dt="2021-10-17T13:06:23.774" v="146" actId="1038"/>
          <ac:picMkLst>
            <pc:docMk/>
            <pc:sldMk cId="763320181" sldId="268"/>
            <ac:picMk id="22" creationId="{5427A057-2FB2-4563-9A71-C23B2F27590F}"/>
          </ac:picMkLst>
        </pc:picChg>
        <pc:picChg chg="del">
          <ac:chgData name="منى الثبيتي" userId="cb151b56e55a1c37" providerId="LiveId" clId="{B62286F2-67F6-485C-AFE3-F63F5D3678C2}" dt="2021-10-17T13:06:18.709" v="124" actId="478"/>
          <ac:picMkLst>
            <pc:docMk/>
            <pc:sldMk cId="763320181" sldId="268"/>
            <ac:picMk id="23" creationId="{129E7E69-230A-4313-96F0-6BCE1E1B8052}"/>
          </ac:picMkLst>
        </pc:picChg>
        <pc:picChg chg="del">
          <ac:chgData name="منى الثبيتي" userId="cb151b56e55a1c37" providerId="LiveId" clId="{B62286F2-67F6-485C-AFE3-F63F5D3678C2}" dt="2021-10-17T13:06:26.868" v="147" actId="478"/>
          <ac:picMkLst>
            <pc:docMk/>
            <pc:sldMk cId="763320181" sldId="268"/>
            <ac:picMk id="25" creationId="{06874509-564F-4AB4-830F-A59ECE6383DA}"/>
          </ac:picMkLst>
        </pc:picChg>
      </pc:sldChg>
      <pc:sldChg chg="addSp delSp modSp mod">
        <pc:chgData name="منى الثبيتي" userId="cb151b56e55a1c37" providerId="LiveId" clId="{B62286F2-67F6-485C-AFE3-F63F5D3678C2}" dt="2021-10-17T14:46:35.596" v="665"/>
        <pc:sldMkLst>
          <pc:docMk/>
          <pc:sldMk cId="2823437294" sldId="269"/>
        </pc:sldMkLst>
        <pc:picChg chg="del">
          <ac:chgData name="منى الثبيتي" userId="cb151b56e55a1c37" providerId="LiveId" clId="{B62286F2-67F6-485C-AFE3-F63F5D3678C2}" dt="2021-10-17T14:46:26.660" v="664" actId="478"/>
          <ac:picMkLst>
            <pc:docMk/>
            <pc:sldMk cId="2823437294" sldId="269"/>
            <ac:picMk id="52" creationId="{9DF411E9-3387-489E-8957-967906C29ABC}"/>
          </ac:picMkLst>
        </pc:picChg>
        <pc:picChg chg="add mod">
          <ac:chgData name="منى الثبيتي" userId="cb151b56e55a1c37" providerId="LiveId" clId="{B62286F2-67F6-485C-AFE3-F63F5D3678C2}" dt="2021-10-17T14:46:35.596" v="665"/>
          <ac:picMkLst>
            <pc:docMk/>
            <pc:sldMk cId="2823437294" sldId="269"/>
            <ac:picMk id="53" creationId="{398AF08E-EC22-4458-BAB0-C0C7A18DDB56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18:57.506" v="330"/>
        <pc:sldMkLst>
          <pc:docMk/>
          <pc:sldMk cId="944738685" sldId="272"/>
        </pc:sldMkLst>
        <pc:spChg chg="mod">
          <ac:chgData name="منى الثبيتي" userId="cb151b56e55a1c37" providerId="LiveId" clId="{B62286F2-67F6-485C-AFE3-F63F5D3678C2}" dt="2021-10-17T14:12:04.098" v="256" actId="20577"/>
          <ac:spMkLst>
            <pc:docMk/>
            <pc:sldMk cId="944738685" sldId="272"/>
            <ac:spMk id="42" creationId="{B819FCC7-00D9-4484-A77F-C35C9E8A5333}"/>
          </ac:spMkLst>
        </pc:spChg>
        <pc:picChg chg="add mod">
          <ac:chgData name="منى الثبيتي" userId="cb151b56e55a1c37" providerId="LiveId" clId="{B62286F2-67F6-485C-AFE3-F63F5D3678C2}" dt="2021-10-17T14:13:35.122" v="280" actId="1037"/>
          <ac:picMkLst>
            <pc:docMk/>
            <pc:sldMk cId="944738685" sldId="272"/>
            <ac:picMk id="3" creationId="{0C35C414-BDFE-4C49-8E2D-8B215F4431E8}"/>
          </ac:picMkLst>
        </pc:picChg>
        <pc:picChg chg="del">
          <ac:chgData name="منى الثبيتي" userId="cb151b56e55a1c37" providerId="LiveId" clId="{B62286F2-67F6-485C-AFE3-F63F5D3678C2}" dt="2021-10-17T14:12:20.829" v="258" actId="478"/>
          <ac:picMkLst>
            <pc:docMk/>
            <pc:sldMk cId="944738685" sldId="272"/>
            <ac:picMk id="4" creationId="{F7457FA6-EC7F-4DF1-9387-F07C876145A0}"/>
          </ac:picMkLst>
        </pc:picChg>
        <pc:picChg chg="add mod modCrop">
          <ac:chgData name="منى الثبيتي" userId="cb151b56e55a1c37" providerId="LiveId" clId="{B62286F2-67F6-485C-AFE3-F63F5D3678C2}" dt="2021-10-17T14:15:32.864" v="293" actId="732"/>
          <ac:picMkLst>
            <pc:docMk/>
            <pc:sldMk cId="944738685" sldId="272"/>
            <ac:picMk id="7" creationId="{894F1481-C0D1-4984-AFA0-2A6592280328}"/>
          </ac:picMkLst>
        </pc:picChg>
        <pc:picChg chg="del">
          <ac:chgData name="منى الثبيتي" userId="cb151b56e55a1c37" providerId="LiveId" clId="{B62286F2-67F6-485C-AFE3-F63F5D3678C2}" dt="2021-10-17T14:12:22.654" v="259" actId="478"/>
          <ac:picMkLst>
            <pc:docMk/>
            <pc:sldMk cId="944738685" sldId="272"/>
            <ac:picMk id="8" creationId="{61C42D50-E447-49B9-923E-89EF32EB7529}"/>
          </ac:picMkLst>
        </pc:picChg>
        <pc:picChg chg="add mod">
          <ac:chgData name="منى الثبيتي" userId="cb151b56e55a1c37" providerId="LiveId" clId="{B62286F2-67F6-485C-AFE3-F63F5D3678C2}" dt="2021-10-17T14:16:06.419" v="297"/>
          <ac:picMkLst>
            <pc:docMk/>
            <pc:sldMk cId="944738685" sldId="272"/>
            <ac:picMk id="12" creationId="{72B526B3-DC0F-4BA6-93D1-B3C48FA97758}"/>
          </ac:picMkLst>
        </pc:picChg>
        <pc:picChg chg="add mod">
          <ac:chgData name="منى الثبيتي" userId="cb151b56e55a1c37" providerId="LiveId" clId="{B62286F2-67F6-485C-AFE3-F63F5D3678C2}" dt="2021-10-17T14:16:31.087" v="301" actId="1076"/>
          <ac:picMkLst>
            <pc:docMk/>
            <pc:sldMk cId="944738685" sldId="272"/>
            <ac:picMk id="16" creationId="{6BD5E15B-EA13-4ECD-BD9F-4AD8D5790E2B}"/>
          </ac:picMkLst>
        </pc:picChg>
        <pc:picChg chg="add mod">
          <ac:chgData name="منى الثبيتي" userId="cb151b56e55a1c37" providerId="LiveId" clId="{B62286F2-67F6-485C-AFE3-F63F5D3678C2}" dt="2021-10-17T14:17:29.492" v="317" actId="1076"/>
          <ac:picMkLst>
            <pc:docMk/>
            <pc:sldMk cId="944738685" sldId="272"/>
            <ac:picMk id="18" creationId="{0CA79AAA-D7DB-4601-AC45-79A748EB8287}"/>
          </ac:picMkLst>
        </pc:picChg>
        <pc:picChg chg="add mod">
          <ac:chgData name="منى الثبيتي" userId="cb151b56e55a1c37" providerId="LiveId" clId="{B62286F2-67F6-485C-AFE3-F63F5D3678C2}" dt="2021-10-17T14:11:30.373" v="251"/>
          <ac:picMkLst>
            <pc:docMk/>
            <pc:sldMk cId="944738685" sldId="272"/>
            <ac:picMk id="20" creationId="{8581C2F7-B83C-4876-81F1-16F801B0AF84}"/>
          </ac:picMkLst>
        </pc:picChg>
        <pc:picChg chg="add mod modCrop">
          <ac:chgData name="منى الثبيتي" userId="cb151b56e55a1c37" providerId="LiveId" clId="{B62286F2-67F6-485C-AFE3-F63F5D3678C2}" dt="2021-10-17T14:17:44.579" v="320"/>
          <ac:picMkLst>
            <pc:docMk/>
            <pc:sldMk cId="944738685" sldId="272"/>
            <ac:picMk id="22" creationId="{F6B571DB-FF92-45D8-83FB-CEAFAA6B7425}"/>
          </ac:picMkLst>
        </pc:picChg>
        <pc:picChg chg="del">
          <ac:chgData name="منى الثبيتي" userId="cb151b56e55a1c37" providerId="LiveId" clId="{B62286F2-67F6-485C-AFE3-F63F5D3678C2}" dt="2021-10-17T14:11:19.503" v="250" actId="478"/>
          <ac:picMkLst>
            <pc:docMk/>
            <pc:sldMk cId="944738685" sldId="272"/>
            <ac:picMk id="25" creationId="{5E3A969A-A3CA-42A4-BD17-697B1BFAEF09}"/>
          </ac:picMkLst>
        </pc:picChg>
        <pc:picChg chg="add mod modCrop">
          <ac:chgData name="منى الثبيتي" userId="cb151b56e55a1c37" providerId="LiveId" clId="{B62286F2-67F6-485C-AFE3-F63F5D3678C2}" dt="2021-10-17T14:18:26.486" v="325" actId="1076"/>
          <ac:picMkLst>
            <pc:docMk/>
            <pc:sldMk cId="944738685" sldId="272"/>
            <ac:picMk id="26" creationId="{55157D95-4C10-46C8-8B75-4A1148FCD907}"/>
          </ac:picMkLst>
        </pc:picChg>
        <pc:picChg chg="add mod">
          <ac:chgData name="منى الثبيتي" userId="cb151b56e55a1c37" providerId="LiveId" clId="{B62286F2-67F6-485C-AFE3-F63F5D3678C2}" dt="2021-10-17T14:18:53.266" v="329" actId="1076"/>
          <ac:picMkLst>
            <pc:docMk/>
            <pc:sldMk cId="944738685" sldId="272"/>
            <ac:picMk id="28" creationId="{2096F1AA-782E-4E8A-BB15-E648350EA5A5}"/>
          </ac:picMkLst>
        </pc:picChg>
        <pc:picChg chg="mod">
          <ac:chgData name="منى الثبيتي" userId="cb151b56e55a1c37" providerId="LiveId" clId="{B62286F2-67F6-485C-AFE3-F63F5D3678C2}" dt="2021-10-17T14:12:19.221" v="257" actId="1076"/>
          <ac:picMkLst>
            <pc:docMk/>
            <pc:sldMk cId="944738685" sldId="272"/>
            <ac:picMk id="30" creationId="{10529D5C-EC7D-4D3F-84AF-7EA6DBA29453}"/>
          </ac:picMkLst>
        </pc:picChg>
        <pc:picChg chg="del">
          <ac:chgData name="منى الثبيتي" userId="cb151b56e55a1c37" providerId="LiveId" clId="{B62286F2-67F6-485C-AFE3-F63F5D3678C2}" dt="2021-10-17T14:11:37.871" v="252" actId="478"/>
          <ac:picMkLst>
            <pc:docMk/>
            <pc:sldMk cId="944738685" sldId="272"/>
            <ac:picMk id="31" creationId="{5B7791E9-290D-425D-9CF3-3838A0C951B7}"/>
          </ac:picMkLst>
        </pc:picChg>
      </pc:sldChg>
      <pc:sldChg chg="addSp delSp modSp mod">
        <pc:chgData name="منى الثبيتي" userId="cb151b56e55a1c37" providerId="LiveId" clId="{B62286F2-67F6-485C-AFE3-F63F5D3678C2}" dt="2021-10-17T14:47:13.437" v="678" actId="478"/>
        <pc:sldMkLst>
          <pc:docMk/>
          <pc:sldMk cId="3591257260" sldId="273"/>
        </pc:sldMkLst>
        <pc:picChg chg="del">
          <ac:chgData name="منى الثبيتي" userId="cb151b56e55a1c37" providerId="LiveId" clId="{B62286F2-67F6-485C-AFE3-F63F5D3678C2}" dt="2021-10-17T14:47:13.437" v="678" actId="478"/>
          <ac:picMkLst>
            <pc:docMk/>
            <pc:sldMk cId="3591257260" sldId="273"/>
            <ac:picMk id="6" creationId="{9FA63B2E-98DB-48DC-BF09-01DFE1080C80}"/>
          </ac:picMkLst>
        </pc:picChg>
        <pc:picChg chg="del">
          <ac:chgData name="منى الثبيتي" userId="cb151b56e55a1c37" providerId="LiveId" clId="{B62286F2-67F6-485C-AFE3-F63F5D3678C2}" dt="2021-10-17T14:47:09.547" v="676" actId="478"/>
          <ac:picMkLst>
            <pc:docMk/>
            <pc:sldMk cId="3591257260" sldId="273"/>
            <ac:picMk id="21" creationId="{38FACB87-A226-407B-B01A-D8DB5F18827F}"/>
          </ac:picMkLst>
        </pc:picChg>
        <pc:picChg chg="add mod">
          <ac:chgData name="منى الثبيتي" userId="cb151b56e55a1c37" providerId="LiveId" clId="{B62286F2-67F6-485C-AFE3-F63F5D3678C2}" dt="2021-10-17T14:47:11.294" v="677"/>
          <ac:picMkLst>
            <pc:docMk/>
            <pc:sldMk cId="3591257260" sldId="273"/>
            <ac:picMk id="23" creationId="{C77B3B37-5766-4C50-B963-E16C188A9967}"/>
          </ac:picMkLst>
        </pc:picChg>
      </pc:sldChg>
      <pc:sldChg chg="addSp delSp modSp mod delAnim">
        <pc:chgData name="منى الثبيتي" userId="cb151b56e55a1c37" providerId="LiveId" clId="{B62286F2-67F6-485C-AFE3-F63F5D3678C2}" dt="2021-10-17T14:46:59.215" v="673" actId="478"/>
        <pc:sldMkLst>
          <pc:docMk/>
          <pc:sldMk cId="3398731474" sldId="274"/>
        </pc:sldMkLst>
        <pc:picChg chg="del">
          <ac:chgData name="منى الثبيتي" userId="cb151b56e55a1c37" providerId="LiveId" clId="{B62286F2-67F6-485C-AFE3-F63F5D3678C2}" dt="2021-10-17T14:46:56.857" v="672" actId="478"/>
          <ac:picMkLst>
            <pc:docMk/>
            <pc:sldMk cId="3398731474" sldId="274"/>
            <ac:picMk id="14" creationId="{15416355-B347-4797-8A21-5D6B03863885}"/>
          </ac:picMkLst>
        </pc:picChg>
        <pc:picChg chg="del">
          <ac:chgData name="منى الثبيتي" userId="cb151b56e55a1c37" providerId="LiveId" clId="{B62286F2-67F6-485C-AFE3-F63F5D3678C2}" dt="2021-10-17T14:46:52.787" v="670" actId="478"/>
          <ac:picMkLst>
            <pc:docMk/>
            <pc:sldMk cId="3398731474" sldId="274"/>
            <ac:picMk id="52" creationId="{AE5AC6A4-8F27-48F7-AEC2-A7916F6F49CF}"/>
          </ac:picMkLst>
        </pc:picChg>
        <pc:picChg chg="add mod">
          <ac:chgData name="منى الثبيتي" userId="cb151b56e55a1c37" providerId="LiveId" clId="{B62286F2-67F6-485C-AFE3-F63F5D3678C2}" dt="2021-10-17T14:46:54.964" v="671"/>
          <ac:picMkLst>
            <pc:docMk/>
            <pc:sldMk cId="3398731474" sldId="274"/>
            <ac:picMk id="53" creationId="{B56CC1FB-5BE2-4E72-947A-6AC2886EAAA8}"/>
          </ac:picMkLst>
        </pc:picChg>
        <pc:cxnChg chg="del">
          <ac:chgData name="منى الثبيتي" userId="cb151b56e55a1c37" providerId="LiveId" clId="{B62286F2-67F6-485C-AFE3-F63F5D3678C2}" dt="2021-10-17T14:46:59.215" v="673" actId="478"/>
          <ac:cxnSpMkLst>
            <pc:docMk/>
            <pc:sldMk cId="3398731474" sldId="274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B62286F2-67F6-485C-AFE3-F63F5D3678C2}" dt="2021-10-17T16:20:17.936" v="877"/>
        <pc:sldMkLst>
          <pc:docMk/>
          <pc:sldMk cId="3373581317" sldId="277"/>
        </pc:sldMkLst>
        <pc:spChg chg="add mod">
          <ac:chgData name="منى الثبيتي" userId="cb151b56e55a1c37" providerId="LiveId" clId="{B62286F2-67F6-485C-AFE3-F63F5D3678C2}" dt="2021-10-17T16:20:10.517" v="876" actId="1076"/>
          <ac:spMkLst>
            <pc:docMk/>
            <pc:sldMk cId="3373581317" sldId="277"/>
            <ac:spMk id="7" creationId="{54BADCCA-383F-471A-83BD-D00D66448A48}"/>
          </ac:spMkLst>
        </pc:spChg>
        <pc:picChg chg="add mod">
          <ac:chgData name="منى الثبيتي" userId="cb151b56e55a1c37" providerId="LiveId" clId="{B62286F2-67F6-485C-AFE3-F63F5D3678C2}" dt="2021-10-17T16:17:19.801" v="734" actId="1076"/>
          <ac:picMkLst>
            <pc:docMk/>
            <pc:sldMk cId="3373581317" sldId="277"/>
            <ac:picMk id="3" creationId="{D5E90BED-652F-492B-B806-CD12D3FA771B}"/>
          </ac:picMkLst>
        </pc:picChg>
        <pc:picChg chg="del">
          <ac:chgData name="منى الثبيتي" userId="cb151b56e55a1c37" providerId="LiveId" clId="{B62286F2-67F6-485C-AFE3-F63F5D3678C2}" dt="2021-10-17T12:56:52.922" v="0" actId="478"/>
          <ac:picMkLst>
            <pc:docMk/>
            <pc:sldMk cId="3373581317" sldId="277"/>
            <ac:picMk id="4" creationId="{AAE5A202-A245-4B82-A6F1-8D267627A117}"/>
          </ac:picMkLst>
        </pc:picChg>
        <pc:picChg chg="add mod">
          <ac:chgData name="منى الثبيتي" userId="cb151b56e55a1c37" providerId="LiveId" clId="{B62286F2-67F6-485C-AFE3-F63F5D3678C2}" dt="2021-10-17T16:17:48.274" v="739"/>
          <ac:picMkLst>
            <pc:docMk/>
            <pc:sldMk cId="3373581317" sldId="277"/>
            <ac:picMk id="6" creationId="{7F9EF7A4-BC23-49EC-B0C4-EB9A6D28D53D}"/>
          </ac:picMkLst>
        </pc:picChg>
        <pc:picChg chg="del">
          <ac:chgData name="منى الثبيتي" userId="cb151b56e55a1c37" providerId="LiveId" clId="{B62286F2-67F6-485C-AFE3-F63F5D3678C2}" dt="2021-10-17T12:56:55.217" v="1" actId="478"/>
          <ac:picMkLst>
            <pc:docMk/>
            <pc:sldMk cId="3373581317" sldId="277"/>
            <ac:picMk id="7" creationId="{1585122C-F7B8-4A18-87CE-C069427296B1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3:05:47.539" v="117" actId="1036"/>
        <pc:sldMkLst>
          <pc:docMk/>
          <pc:sldMk cId="3193801237" sldId="278"/>
        </pc:sldMkLst>
        <pc:spChg chg="mod">
          <ac:chgData name="منى الثبيتي" userId="cb151b56e55a1c37" providerId="LiveId" clId="{B62286F2-67F6-485C-AFE3-F63F5D3678C2}" dt="2021-10-17T13:01:47.824" v="58" actId="20577"/>
          <ac:spMkLst>
            <pc:docMk/>
            <pc:sldMk cId="3193801237" sldId="278"/>
            <ac:spMk id="31" creationId="{3F4EA7C2-5CAE-48D2-9054-A33D45CA8444}"/>
          </ac:spMkLst>
        </pc:spChg>
        <pc:picChg chg="del">
          <ac:chgData name="منى الثبيتي" userId="cb151b56e55a1c37" providerId="LiveId" clId="{B62286F2-67F6-485C-AFE3-F63F5D3678C2}" dt="2021-10-17T13:01:32.682" v="56" actId="478"/>
          <ac:picMkLst>
            <pc:docMk/>
            <pc:sldMk cId="3193801237" sldId="278"/>
            <ac:picMk id="4" creationId="{BA5658DE-F201-4BA4-88F0-109DA9E538F9}"/>
          </ac:picMkLst>
        </pc:picChg>
        <pc:picChg chg="add mod">
          <ac:chgData name="منى الثبيتي" userId="cb151b56e55a1c37" providerId="LiveId" clId="{B62286F2-67F6-485C-AFE3-F63F5D3678C2}" dt="2021-10-17T13:02:46.585" v="68" actId="14100"/>
          <ac:picMkLst>
            <pc:docMk/>
            <pc:sldMk cId="3193801237" sldId="278"/>
            <ac:picMk id="6" creationId="{3AFD41D9-BF31-479C-96FD-F0D7F1BC8C63}"/>
          </ac:picMkLst>
        </pc:picChg>
        <pc:picChg chg="del">
          <ac:chgData name="منى الثبيتي" userId="cb151b56e55a1c37" providerId="LiveId" clId="{B62286F2-67F6-485C-AFE3-F63F5D3678C2}" dt="2021-10-17T13:01:26.052" v="53" actId="478"/>
          <ac:picMkLst>
            <pc:docMk/>
            <pc:sldMk cId="3193801237" sldId="278"/>
            <ac:picMk id="7" creationId="{35A84B77-6746-4880-9494-EDAE792E7484}"/>
          </ac:picMkLst>
        </pc:picChg>
        <pc:picChg chg="add mod">
          <ac:chgData name="منى الثبيتي" userId="cb151b56e55a1c37" providerId="LiveId" clId="{B62286F2-67F6-485C-AFE3-F63F5D3678C2}" dt="2021-10-17T13:02:41.764" v="67" actId="14100"/>
          <ac:picMkLst>
            <pc:docMk/>
            <pc:sldMk cId="3193801237" sldId="278"/>
            <ac:picMk id="9" creationId="{04208C6E-60F1-4E3A-AD7A-3457259ED8C9}"/>
          </ac:picMkLst>
        </pc:picChg>
        <pc:picChg chg="del">
          <ac:chgData name="منى الثبيتي" userId="cb151b56e55a1c37" providerId="LiveId" clId="{B62286F2-67F6-485C-AFE3-F63F5D3678C2}" dt="2021-10-17T13:01:14.522" v="52" actId="478"/>
          <ac:picMkLst>
            <pc:docMk/>
            <pc:sldMk cId="3193801237" sldId="278"/>
            <ac:picMk id="13" creationId="{EC428BF9-1842-4C1D-B5AF-184E89E73ED2}"/>
          </ac:picMkLst>
        </pc:picChg>
        <pc:picChg chg="add mod">
          <ac:chgData name="منى الثبيتي" userId="cb151b56e55a1c37" providerId="LiveId" clId="{B62286F2-67F6-485C-AFE3-F63F5D3678C2}" dt="2021-10-17T13:04:56.496" v="90" actId="1076"/>
          <ac:picMkLst>
            <pc:docMk/>
            <pc:sldMk cId="3193801237" sldId="278"/>
            <ac:picMk id="17" creationId="{12288B8E-A2B0-45E5-9E9B-11028BA0B915}"/>
          </ac:picMkLst>
        </pc:picChg>
        <pc:picChg chg="del">
          <ac:chgData name="منى الثبيتي" userId="cb151b56e55a1c37" providerId="LiveId" clId="{B62286F2-67F6-485C-AFE3-F63F5D3678C2}" dt="2021-10-17T13:01:28.886" v="54" actId="478"/>
          <ac:picMkLst>
            <pc:docMk/>
            <pc:sldMk cId="3193801237" sldId="278"/>
            <ac:picMk id="18" creationId="{FC52C2CE-4149-45C5-919C-26D5A8E25E8A}"/>
          </ac:picMkLst>
        </pc:picChg>
        <pc:picChg chg="add mod">
          <ac:chgData name="منى الثبيتي" userId="cb151b56e55a1c37" providerId="LiveId" clId="{B62286F2-67F6-485C-AFE3-F63F5D3678C2}" dt="2021-10-17T13:04:59.518" v="91" actId="1076"/>
          <ac:picMkLst>
            <pc:docMk/>
            <pc:sldMk cId="3193801237" sldId="278"/>
            <ac:picMk id="20" creationId="{D9C91FA6-8875-411E-836E-60EA65A11A8B}"/>
          </ac:picMkLst>
        </pc:picChg>
        <pc:picChg chg="del">
          <ac:chgData name="منى الثبيتي" userId="cb151b56e55a1c37" providerId="LiveId" clId="{B62286F2-67F6-485C-AFE3-F63F5D3678C2}" dt="2021-10-17T13:01:30.707" v="55" actId="478"/>
          <ac:picMkLst>
            <pc:docMk/>
            <pc:sldMk cId="3193801237" sldId="278"/>
            <ac:picMk id="21" creationId="{89FA9D05-18D2-4F3D-94C3-EB78366F447C}"/>
          </ac:picMkLst>
        </pc:picChg>
        <pc:picChg chg="del">
          <ac:chgData name="منى الثبيتي" userId="cb151b56e55a1c37" providerId="LiveId" clId="{B62286F2-67F6-485C-AFE3-F63F5D3678C2}" dt="2021-10-17T13:01:07.537" v="38" actId="478"/>
          <ac:picMkLst>
            <pc:docMk/>
            <pc:sldMk cId="3193801237" sldId="278"/>
            <ac:picMk id="22" creationId="{421C3D0E-5C03-4FF1-9E96-F7A5E792548E}"/>
          </ac:picMkLst>
        </pc:picChg>
        <pc:picChg chg="add mod">
          <ac:chgData name="منى الثبيتي" userId="cb151b56e55a1c37" providerId="LiveId" clId="{B62286F2-67F6-485C-AFE3-F63F5D3678C2}" dt="2021-10-17T13:01:11.926" v="51" actId="1035"/>
          <ac:picMkLst>
            <pc:docMk/>
            <pc:sldMk cId="3193801237" sldId="278"/>
            <ac:picMk id="23" creationId="{074D4F0B-2ABE-464F-AC6B-15ABE862AA25}"/>
          </ac:picMkLst>
        </pc:picChg>
        <pc:picChg chg="add mod">
          <ac:chgData name="منى الثبيتي" userId="cb151b56e55a1c37" providerId="LiveId" clId="{B62286F2-67F6-485C-AFE3-F63F5D3678C2}" dt="2021-10-17T13:04:27.828" v="83" actId="11530"/>
          <ac:picMkLst>
            <pc:docMk/>
            <pc:sldMk cId="3193801237" sldId="278"/>
            <ac:picMk id="25" creationId="{83A3A979-1CB7-4B83-8014-3C75FAB70804}"/>
          </ac:picMkLst>
        </pc:picChg>
        <pc:picChg chg="add mod">
          <ac:chgData name="منى الثبيتي" userId="cb151b56e55a1c37" providerId="LiveId" clId="{B62286F2-67F6-485C-AFE3-F63F5D3678C2}" dt="2021-10-17T13:05:47.539" v="117" actId="1036"/>
          <ac:picMkLst>
            <pc:docMk/>
            <pc:sldMk cId="3193801237" sldId="278"/>
            <ac:picMk id="28" creationId="{FBD2E9B9-F7CF-4355-9149-4B06CBAAECAF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3:19:44.157" v="249" actId="14100"/>
        <pc:sldMkLst>
          <pc:docMk/>
          <pc:sldMk cId="3088808497" sldId="279"/>
        </pc:sldMkLst>
        <pc:spChg chg="mod">
          <ac:chgData name="منى الثبيتي" userId="cb151b56e55a1c37" providerId="LiveId" clId="{B62286F2-67F6-485C-AFE3-F63F5D3678C2}" dt="2021-10-17T13:12:12.110" v="209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B62286F2-67F6-485C-AFE3-F63F5D3678C2}" dt="2021-10-17T13:16:20.433" v="231"/>
          <ac:picMkLst>
            <pc:docMk/>
            <pc:sldMk cId="3088808497" sldId="279"/>
            <ac:picMk id="3" creationId="{7E3833E2-63D0-4682-A6D7-7A4139779B37}"/>
          </ac:picMkLst>
        </pc:picChg>
        <pc:picChg chg="del">
          <ac:chgData name="منى الثبيتي" userId="cb151b56e55a1c37" providerId="LiveId" clId="{B62286F2-67F6-485C-AFE3-F63F5D3678C2}" dt="2021-10-17T13:11:53.876" v="201" actId="478"/>
          <ac:picMkLst>
            <pc:docMk/>
            <pc:sldMk cId="3088808497" sldId="279"/>
            <ac:picMk id="4" creationId="{07163540-D420-4C8C-A5B8-73D79C30DE94}"/>
          </ac:picMkLst>
        </pc:picChg>
        <pc:picChg chg="add mod">
          <ac:chgData name="منى الثبيتي" userId="cb151b56e55a1c37" providerId="LiveId" clId="{B62286F2-67F6-485C-AFE3-F63F5D3678C2}" dt="2021-10-17T13:17:26.732" v="244" actId="1076"/>
          <ac:picMkLst>
            <pc:docMk/>
            <pc:sldMk cId="3088808497" sldId="279"/>
            <ac:picMk id="7" creationId="{82098975-08B7-465C-8458-5C29C8EF7D69}"/>
          </ac:picMkLst>
        </pc:picChg>
        <pc:picChg chg="del">
          <ac:chgData name="منى الثبيتي" userId="cb151b56e55a1c37" providerId="LiveId" clId="{B62286F2-67F6-485C-AFE3-F63F5D3678C2}" dt="2021-10-17T13:11:55.878" v="202" actId="478"/>
          <ac:picMkLst>
            <pc:docMk/>
            <pc:sldMk cId="3088808497" sldId="279"/>
            <ac:picMk id="8" creationId="{DBCBA4C4-767C-49BA-84EF-A041300F6E41}"/>
          </ac:picMkLst>
        </pc:picChg>
        <pc:picChg chg="add mod">
          <ac:chgData name="منى الثبيتي" userId="cb151b56e55a1c37" providerId="LiveId" clId="{B62286F2-67F6-485C-AFE3-F63F5D3678C2}" dt="2021-10-17T13:19:44.157" v="249" actId="14100"/>
          <ac:picMkLst>
            <pc:docMk/>
            <pc:sldMk cId="3088808497" sldId="279"/>
            <ac:picMk id="13" creationId="{FC32081B-FFF2-46D9-9AE3-D79D86E301DC}"/>
          </ac:picMkLst>
        </pc:picChg>
        <pc:picChg chg="del">
          <ac:chgData name="منى الثبيتي" userId="cb151b56e55a1c37" providerId="LiveId" clId="{B62286F2-67F6-485C-AFE3-F63F5D3678C2}" dt="2021-10-17T13:11:57.802" v="203" actId="478"/>
          <ac:picMkLst>
            <pc:docMk/>
            <pc:sldMk cId="3088808497" sldId="279"/>
            <ac:picMk id="18" creationId="{4F62ED81-9986-4335-BAA0-40F8A93BE2A3}"/>
          </ac:picMkLst>
        </pc:picChg>
        <pc:picChg chg="del">
          <ac:chgData name="منى الثبيتي" userId="cb151b56e55a1c37" providerId="LiveId" clId="{B62286F2-67F6-485C-AFE3-F63F5D3678C2}" dt="2021-10-17T13:11:59.610" v="204" actId="478"/>
          <ac:picMkLst>
            <pc:docMk/>
            <pc:sldMk cId="3088808497" sldId="279"/>
            <ac:picMk id="22" creationId="{AF7429BE-F33F-408B-8825-410B98764FEE}"/>
          </ac:picMkLst>
        </pc:picChg>
        <pc:picChg chg="del">
          <ac:chgData name="منى الثبيتي" userId="cb151b56e55a1c37" providerId="LiveId" clId="{B62286F2-67F6-485C-AFE3-F63F5D3678C2}" dt="2021-10-17T13:06:49.497" v="154" actId="478"/>
          <ac:picMkLst>
            <pc:docMk/>
            <pc:sldMk cId="3088808497" sldId="279"/>
            <ac:picMk id="23" creationId="{8D2278DD-FB2D-4D4E-828C-5842E8B05939}"/>
          </ac:picMkLst>
        </pc:picChg>
        <pc:picChg chg="add mod">
          <ac:chgData name="منى الثبيتي" userId="cb151b56e55a1c37" providerId="LiveId" clId="{B62286F2-67F6-485C-AFE3-F63F5D3678C2}" dt="2021-10-17T13:06:59.019" v="200" actId="1035"/>
          <ac:picMkLst>
            <pc:docMk/>
            <pc:sldMk cId="3088808497" sldId="279"/>
            <ac:picMk id="24" creationId="{A0605F53-D480-43BF-B44C-F615A7DF2F12}"/>
          </ac:picMkLst>
        </pc:picChg>
        <pc:picChg chg="add mod">
          <ac:chgData name="منى الثبيتي" userId="cb151b56e55a1c37" providerId="LiveId" clId="{B62286F2-67F6-485C-AFE3-F63F5D3678C2}" dt="2021-10-17T13:15:41.667" v="225" actId="1076"/>
          <ac:picMkLst>
            <pc:docMk/>
            <pc:sldMk cId="3088808497" sldId="279"/>
            <ac:picMk id="25" creationId="{A19BAB9E-4952-4038-880A-9BDC35F93E62}"/>
          </ac:picMkLst>
        </pc:picChg>
        <pc:picChg chg="del">
          <ac:chgData name="منى الثبيتي" userId="cb151b56e55a1c37" providerId="LiveId" clId="{B62286F2-67F6-485C-AFE3-F63F5D3678C2}" dt="2021-10-17T13:12:01.370" v="205" actId="478"/>
          <ac:picMkLst>
            <pc:docMk/>
            <pc:sldMk cId="3088808497" sldId="279"/>
            <ac:picMk id="27" creationId="{E9B7E7AE-67D2-47BE-B1CF-D40BEA6EE0BF}"/>
          </ac:picMkLst>
        </pc:picChg>
        <pc:picChg chg="del">
          <ac:chgData name="منى الثبيتي" userId="cb151b56e55a1c37" providerId="LiveId" clId="{B62286F2-67F6-485C-AFE3-F63F5D3678C2}" dt="2021-10-17T13:12:03.228" v="206" actId="478"/>
          <ac:picMkLst>
            <pc:docMk/>
            <pc:sldMk cId="3088808497" sldId="279"/>
            <ac:picMk id="30" creationId="{5BCE2090-8358-4692-8AA1-6AD6A836FBD7}"/>
          </ac:picMkLst>
        </pc:picChg>
        <pc:picChg chg="del">
          <ac:chgData name="منى الثبيتي" userId="cb151b56e55a1c37" providerId="LiveId" clId="{B62286F2-67F6-485C-AFE3-F63F5D3678C2}" dt="2021-10-17T13:12:05.041" v="207" actId="478"/>
          <ac:picMkLst>
            <pc:docMk/>
            <pc:sldMk cId="3088808497" sldId="279"/>
            <ac:picMk id="32" creationId="{11F6CCE9-0141-461C-83FD-105E3DDEA317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57:07.021" v="730"/>
        <pc:sldMkLst>
          <pc:docMk/>
          <pc:sldMk cId="3632713739" sldId="281"/>
        </pc:sldMkLst>
        <pc:spChg chg="mod">
          <ac:chgData name="منى الثبيتي" userId="cb151b56e55a1c37" providerId="LiveId" clId="{B62286F2-67F6-485C-AFE3-F63F5D3678C2}" dt="2021-10-17T14:54:25.796" v="708" actId="20577"/>
          <ac:spMkLst>
            <pc:docMk/>
            <pc:sldMk cId="3632713739" sldId="281"/>
            <ac:spMk id="19" creationId="{CAB07A7A-4390-4FBF-9058-7FE597BD7A44}"/>
          </ac:spMkLst>
        </pc:spChg>
        <pc:picChg chg="del">
          <ac:chgData name="منى الثبيتي" userId="cb151b56e55a1c37" providerId="LiveId" clId="{B62286F2-67F6-485C-AFE3-F63F5D3678C2}" dt="2021-10-17T14:54:18.661" v="705" actId="478"/>
          <ac:picMkLst>
            <pc:docMk/>
            <pc:sldMk cId="3632713739" sldId="281"/>
            <ac:picMk id="3" creationId="{4B5C0D83-19FC-4C79-9979-0F5F2CD6AB85}"/>
          </ac:picMkLst>
        </pc:picChg>
        <pc:picChg chg="add mod">
          <ac:chgData name="منى الثبيتي" userId="cb151b56e55a1c37" providerId="LiveId" clId="{B62286F2-67F6-485C-AFE3-F63F5D3678C2}" dt="2021-10-17T14:55:35.676" v="715" actId="1076"/>
          <ac:picMkLst>
            <pc:docMk/>
            <pc:sldMk cId="3632713739" sldId="281"/>
            <ac:picMk id="6" creationId="{5E985356-E05B-431C-951C-E4CBF23D40F2}"/>
          </ac:picMkLst>
        </pc:picChg>
        <pc:picChg chg="del">
          <ac:chgData name="منى الثبيتي" userId="cb151b56e55a1c37" providerId="LiveId" clId="{B62286F2-67F6-485C-AFE3-F63F5D3678C2}" dt="2021-10-17T14:54:21.075" v="706" actId="478"/>
          <ac:picMkLst>
            <pc:docMk/>
            <pc:sldMk cId="3632713739" sldId="281"/>
            <ac:picMk id="8" creationId="{66A5953B-0217-4716-91F8-FB59503107E0}"/>
          </ac:picMkLst>
        </pc:picChg>
        <pc:picChg chg="add mod">
          <ac:chgData name="منى الثبيتي" userId="cb151b56e55a1c37" providerId="LiveId" clId="{B62286F2-67F6-485C-AFE3-F63F5D3678C2}" dt="2021-10-17T14:55:45.117" v="717"/>
          <ac:picMkLst>
            <pc:docMk/>
            <pc:sldMk cId="3632713739" sldId="281"/>
            <ac:picMk id="9" creationId="{8E74C605-F3C8-4A4C-B8B3-08AD953D1765}"/>
          </ac:picMkLst>
        </pc:picChg>
        <pc:picChg chg="add mod">
          <ac:chgData name="منى الثبيتي" userId="cb151b56e55a1c37" providerId="LiveId" clId="{B62286F2-67F6-485C-AFE3-F63F5D3678C2}" dt="2021-10-17T14:56:10.932" v="721" actId="1076"/>
          <ac:picMkLst>
            <pc:docMk/>
            <pc:sldMk cId="3632713739" sldId="281"/>
            <ac:picMk id="12" creationId="{63276E10-B430-4D4C-B14A-FCA6083105E0}"/>
          </ac:picMkLst>
        </pc:picChg>
        <pc:picChg chg="add mod">
          <ac:chgData name="منى الثبيتي" userId="cb151b56e55a1c37" providerId="LiveId" clId="{B62286F2-67F6-485C-AFE3-F63F5D3678C2}" dt="2021-10-17T14:56:40.931" v="725"/>
          <ac:picMkLst>
            <pc:docMk/>
            <pc:sldMk cId="3632713739" sldId="281"/>
            <ac:picMk id="14" creationId="{8B868E69-E1FF-4513-B147-82341F8C55FF}"/>
          </ac:picMkLst>
        </pc:picChg>
        <pc:picChg chg="add mod">
          <ac:chgData name="منى الثبيتي" userId="cb151b56e55a1c37" providerId="LiveId" clId="{B62286F2-67F6-485C-AFE3-F63F5D3678C2}" dt="2021-10-17T14:57:04.311" v="729" actId="1076"/>
          <ac:picMkLst>
            <pc:docMk/>
            <pc:sldMk cId="3632713739" sldId="281"/>
            <ac:picMk id="16" creationId="{E605A649-75A0-434C-B0FF-86EE58876BB0}"/>
          </ac:picMkLst>
        </pc:picChg>
        <pc:picChg chg="add mod">
          <ac:chgData name="منى الثبيتي" userId="cb151b56e55a1c37" providerId="LiveId" clId="{B62286F2-67F6-485C-AFE3-F63F5D3678C2}" dt="2021-10-17T14:47:05.822" v="675"/>
          <ac:picMkLst>
            <pc:docMk/>
            <pc:sldMk cId="3632713739" sldId="281"/>
            <ac:picMk id="20" creationId="{73A4E45C-CA7F-4519-9A92-7346FD232609}"/>
          </ac:picMkLst>
        </pc:picChg>
        <pc:picChg chg="del">
          <ac:chgData name="منى الثبيتي" userId="cb151b56e55a1c37" providerId="LiveId" clId="{B62286F2-67F6-485C-AFE3-F63F5D3678C2}" dt="2021-10-17T14:47:03.893" v="674" actId="478"/>
          <ac:picMkLst>
            <pc:docMk/>
            <pc:sldMk cId="3632713739" sldId="281"/>
            <ac:picMk id="27" creationId="{55EEAF06-3973-456E-895C-76423C2F535C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21:37.552" v="373"/>
        <pc:sldMkLst>
          <pc:docMk/>
          <pc:sldMk cId="3415590844" sldId="283"/>
        </pc:sldMkLst>
        <pc:spChg chg="mod">
          <ac:chgData name="منى الثبيتي" userId="cb151b56e55a1c37" providerId="LiveId" clId="{B62286F2-67F6-485C-AFE3-F63F5D3678C2}" dt="2021-10-17T14:19:40.031" v="356" actId="1037"/>
          <ac:spMkLst>
            <pc:docMk/>
            <pc:sldMk cId="3415590844" sldId="283"/>
            <ac:spMk id="30" creationId="{4E0CD129-14F2-41F3-800F-94385E9DC569}"/>
          </ac:spMkLst>
        </pc:spChg>
        <pc:picChg chg="add mod">
          <ac:chgData name="منى الثبيتي" userId="cb151b56e55a1c37" providerId="LiveId" clId="{B62286F2-67F6-485C-AFE3-F63F5D3678C2}" dt="2021-10-17T14:20:14.575" v="360"/>
          <ac:picMkLst>
            <pc:docMk/>
            <pc:sldMk cId="3415590844" sldId="283"/>
            <ac:picMk id="3" creationId="{E5D4D6A2-1E2F-44D9-B319-FF0EC17DD926}"/>
          </ac:picMkLst>
        </pc:picChg>
        <pc:picChg chg="add mod">
          <ac:chgData name="منى الثبيتي" userId="cb151b56e55a1c37" providerId="LiveId" clId="{B62286F2-67F6-485C-AFE3-F63F5D3678C2}" dt="2021-10-17T14:20:46.899" v="365" actId="1076"/>
          <ac:picMkLst>
            <pc:docMk/>
            <pc:sldMk cId="3415590844" sldId="283"/>
            <ac:picMk id="6" creationId="{E61A5623-0B6E-4247-A3E2-9B05BC41823C}"/>
          </ac:picMkLst>
        </pc:picChg>
        <pc:picChg chg="del">
          <ac:chgData name="منى الثبيتي" userId="cb151b56e55a1c37" providerId="LiveId" clId="{B62286F2-67F6-485C-AFE3-F63F5D3678C2}" dt="2021-10-17T14:19:25.869" v="345" actId="478"/>
          <ac:picMkLst>
            <pc:docMk/>
            <pc:sldMk cId="3415590844" sldId="283"/>
            <ac:picMk id="8" creationId="{A77A7848-7B56-4F11-8D42-CA604CB4F459}"/>
          </ac:picMkLst>
        </pc:picChg>
        <pc:picChg chg="add mod modCrop">
          <ac:chgData name="منى الثبيتي" userId="cb151b56e55a1c37" providerId="LiveId" clId="{B62286F2-67F6-485C-AFE3-F63F5D3678C2}" dt="2021-10-17T14:21:34.219" v="372" actId="14100"/>
          <ac:picMkLst>
            <pc:docMk/>
            <pc:sldMk cId="3415590844" sldId="283"/>
            <ac:picMk id="9" creationId="{CA432683-469A-44E1-8102-12D0C1427D66}"/>
          </ac:picMkLst>
        </pc:picChg>
        <pc:picChg chg="del">
          <ac:chgData name="منى الثبيتي" userId="cb151b56e55a1c37" providerId="LiveId" clId="{B62286F2-67F6-485C-AFE3-F63F5D3678C2}" dt="2021-10-17T14:19:27.994" v="346" actId="478"/>
          <ac:picMkLst>
            <pc:docMk/>
            <pc:sldMk cId="3415590844" sldId="283"/>
            <ac:picMk id="15" creationId="{257DDFCE-0E64-4E58-8253-239C424B4303}"/>
          </ac:picMkLst>
        </pc:picChg>
        <pc:picChg chg="del">
          <ac:chgData name="منى الثبيتي" userId="cb151b56e55a1c37" providerId="LiveId" clId="{B62286F2-67F6-485C-AFE3-F63F5D3678C2}" dt="2021-10-17T14:19:30.232" v="347" actId="478"/>
          <ac:picMkLst>
            <pc:docMk/>
            <pc:sldMk cId="3415590844" sldId="283"/>
            <ac:picMk id="19" creationId="{EDF6BDF8-F94D-43BF-AB5A-EB0B81EE3BE9}"/>
          </ac:picMkLst>
        </pc:picChg>
        <pc:picChg chg="add mod">
          <ac:chgData name="منى الثبيتي" userId="cb151b56e55a1c37" providerId="LiveId" clId="{B62286F2-67F6-485C-AFE3-F63F5D3678C2}" dt="2021-10-17T14:19:23.557" v="344" actId="1036"/>
          <ac:picMkLst>
            <pc:docMk/>
            <pc:sldMk cId="3415590844" sldId="283"/>
            <ac:picMk id="22" creationId="{9C2F3E9D-C95C-4A86-B7EA-36EC93C0E06C}"/>
          </ac:picMkLst>
        </pc:picChg>
        <pc:picChg chg="del">
          <ac:chgData name="منى الثبيتي" userId="cb151b56e55a1c37" providerId="LiveId" clId="{B62286F2-67F6-485C-AFE3-F63F5D3678C2}" dt="2021-10-17T14:19:19.187" v="331" actId="478"/>
          <ac:picMkLst>
            <pc:docMk/>
            <pc:sldMk cId="3415590844" sldId="283"/>
            <ac:picMk id="24" creationId="{4CBE7C9E-70BD-4D42-8307-BE4D27C657EF}"/>
          </ac:picMkLst>
        </pc:picChg>
        <pc:picChg chg="del">
          <ac:chgData name="منى الثبيتي" userId="cb151b56e55a1c37" providerId="LiveId" clId="{B62286F2-67F6-485C-AFE3-F63F5D3678C2}" dt="2021-10-17T14:19:31.872" v="348" actId="478"/>
          <ac:picMkLst>
            <pc:docMk/>
            <pc:sldMk cId="3415590844" sldId="283"/>
            <ac:picMk id="25" creationId="{95773C00-B386-431A-A188-E3D419A83F36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46:39.088" v="666"/>
        <pc:sldMkLst>
          <pc:docMk/>
          <pc:sldMk cId="3024383725" sldId="285"/>
        </pc:sldMkLst>
        <pc:spChg chg="mod">
          <ac:chgData name="منى الثبيتي" userId="cb151b56e55a1c37" providerId="LiveId" clId="{B62286F2-67F6-485C-AFE3-F63F5D3678C2}" dt="2021-10-17T14:42:28.570" v="553" actId="20577"/>
          <ac:spMkLst>
            <pc:docMk/>
            <pc:sldMk cId="3024383725" sldId="285"/>
            <ac:spMk id="35" creationId="{B7017537-7350-4F50-AC18-EB8A57B02BF0}"/>
          </ac:spMkLst>
        </pc:spChg>
        <pc:picChg chg="add mod modCrop">
          <ac:chgData name="منى الثبيتي" userId="cb151b56e55a1c37" providerId="LiveId" clId="{B62286F2-67F6-485C-AFE3-F63F5D3678C2}" dt="2021-10-17T14:44:46.023" v="594" actId="1036"/>
          <ac:picMkLst>
            <pc:docMk/>
            <pc:sldMk cId="3024383725" sldId="285"/>
            <ac:picMk id="3" creationId="{B6F58D97-26D5-4975-97C2-0D67E2FE95BD}"/>
          </ac:picMkLst>
        </pc:picChg>
        <pc:picChg chg="add mod">
          <ac:chgData name="منى الثبيتي" userId="cb151b56e55a1c37" providerId="LiveId" clId="{B62286F2-67F6-485C-AFE3-F63F5D3678C2}" dt="2021-10-17T14:44:52.338" v="624" actId="1038"/>
          <ac:picMkLst>
            <pc:docMk/>
            <pc:sldMk cId="3024383725" sldId="285"/>
            <ac:picMk id="7" creationId="{FB173CAD-3A1D-41E6-BD03-BDDCBEB82597}"/>
          </ac:picMkLst>
        </pc:picChg>
        <pc:picChg chg="del">
          <ac:chgData name="منى الثبيتي" userId="cb151b56e55a1c37" providerId="LiveId" clId="{B62286F2-67F6-485C-AFE3-F63F5D3678C2}" dt="2021-10-17T14:42:20.261" v="550" actId="478"/>
          <ac:picMkLst>
            <pc:docMk/>
            <pc:sldMk cId="3024383725" sldId="285"/>
            <ac:picMk id="8" creationId="{CD4CDEBB-AF54-4788-A1CC-36D140C8E86E}"/>
          </ac:picMkLst>
        </pc:picChg>
        <pc:picChg chg="del">
          <ac:chgData name="منى الثبيتي" userId="cb151b56e55a1c37" providerId="LiveId" clId="{B62286F2-67F6-485C-AFE3-F63F5D3678C2}" dt="2021-10-17T14:42:22.979" v="551" actId="478"/>
          <ac:picMkLst>
            <pc:docMk/>
            <pc:sldMk cId="3024383725" sldId="285"/>
            <ac:picMk id="12" creationId="{F369C5F0-1C03-4DC3-8E8E-CA6CEC92FD41}"/>
          </ac:picMkLst>
        </pc:picChg>
        <pc:picChg chg="add del mod">
          <ac:chgData name="منى الثبيتي" userId="cb151b56e55a1c37" providerId="LiveId" clId="{B62286F2-67F6-485C-AFE3-F63F5D3678C2}" dt="2021-10-17T14:44:39.637" v="571" actId="21"/>
          <ac:picMkLst>
            <pc:docMk/>
            <pc:sldMk cId="3024383725" sldId="285"/>
            <ac:picMk id="15" creationId="{66A965C5-7F70-49FB-869B-8394A6FAEDB7}"/>
          </ac:picMkLst>
        </pc:picChg>
        <pc:picChg chg="add del mod">
          <ac:chgData name="منى الثبيتي" userId="cb151b56e55a1c37" providerId="LiveId" clId="{B62286F2-67F6-485C-AFE3-F63F5D3678C2}" dt="2021-10-17T14:44:39.637" v="571" actId="21"/>
          <ac:picMkLst>
            <pc:docMk/>
            <pc:sldMk cId="3024383725" sldId="285"/>
            <ac:picMk id="17" creationId="{BB6D64FD-F41B-4317-A4FB-83E445213804}"/>
          </ac:picMkLst>
        </pc:picChg>
        <pc:picChg chg="del">
          <ac:chgData name="منى الثبيتي" userId="cb151b56e55a1c37" providerId="LiveId" clId="{B62286F2-67F6-485C-AFE3-F63F5D3678C2}" dt="2021-10-17T14:45:00.881" v="625" actId="478"/>
          <ac:picMkLst>
            <pc:docMk/>
            <pc:sldMk cId="3024383725" sldId="285"/>
            <ac:picMk id="21" creationId="{C3AA539E-34BB-4AD7-9721-9D24C2778001}"/>
          </ac:picMkLst>
        </pc:picChg>
        <pc:picChg chg="add mod">
          <ac:chgData name="منى الثبيتي" userId="cb151b56e55a1c37" providerId="LiveId" clId="{B62286F2-67F6-485C-AFE3-F63F5D3678C2}" dt="2021-10-17T14:46:39.088" v="666"/>
          <ac:picMkLst>
            <pc:docMk/>
            <pc:sldMk cId="3024383725" sldId="285"/>
            <ac:picMk id="29" creationId="{FA589AD5-19D2-4CA3-81DF-FFBAE9392CBC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48:02.161" v="686"/>
        <pc:sldMkLst>
          <pc:docMk/>
          <pc:sldMk cId="1771866160" sldId="287"/>
        </pc:sldMkLst>
        <pc:spChg chg="mod">
          <ac:chgData name="منى الثبيتي" userId="cb151b56e55a1c37" providerId="LiveId" clId="{B62286F2-67F6-485C-AFE3-F63F5D3678C2}" dt="2021-10-17T14:47:27.830" v="680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B62286F2-67F6-485C-AFE3-F63F5D3678C2}" dt="2021-10-17T14:47:58.521" v="685" actId="1076"/>
          <ac:picMkLst>
            <pc:docMk/>
            <pc:sldMk cId="1771866160" sldId="287"/>
            <ac:picMk id="3" creationId="{EA097401-789C-45D6-A76E-F7EFC0B965E8}"/>
          </ac:picMkLst>
        </pc:picChg>
        <pc:picChg chg="del">
          <ac:chgData name="منى الثبيتي" userId="cb151b56e55a1c37" providerId="LiveId" clId="{B62286F2-67F6-485C-AFE3-F63F5D3678C2}" dt="2021-10-17T14:45:05.558" v="626" actId="478"/>
          <ac:picMkLst>
            <pc:docMk/>
            <pc:sldMk cId="1771866160" sldId="287"/>
            <ac:picMk id="4" creationId="{17AC1F67-AFB4-4C33-9C50-C3731F1645B7}"/>
          </ac:picMkLst>
        </pc:picChg>
        <pc:picChg chg="del">
          <ac:chgData name="منى الثبيتي" userId="cb151b56e55a1c37" providerId="LiveId" clId="{B62286F2-67F6-485C-AFE3-F63F5D3678C2}" dt="2021-10-17T14:45:07.395" v="627" actId="478"/>
          <ac:picMkLst>
            <pc:docMk/>
            <pc:sldMk cId="1771866160" sldId="287"/>
            <ac:picMk id="8" creationId="{FE1FF8C0-5813-4C62-BD8A-8E685C0FED1D}"/>
          </ac:picMkLst>
        </pc:picChg>
        <pc:picChg chg="del">
          <ac:chgData name="منى الثبيتي" userId="cb151b56e55a1c37" providerId="LiveId" clId="{B62286F2-67F6-485C-AFE3-F63F5D3678C2}" dt="2021-10-17T14:46:22.093" v="663" actId="478"/>
          <ac:picMkLst>
            <pc:docMk/>
            <pc:sldMk cId="1771866160" sldId="287"/>
            <ac:picMk id="20" creationId="{0D9419DD-A0EB-42DB-BF0B-626D12CC522C}"/>
          </ac:picMkLst>
        </pc:picChg>
        <pc:picChg chg="add mod">
          <ac:chgData name="منى الثبيتي" userId="cb151b56e55a1c37" providerId="LiveId" clId="{B62286F2-67F6-485C-AFE3-F63F5D3678C2}" dt="2021-10-17T14:46:10.349" v="660"/>
          <ac:picMkLst>
            <pc:docMk/>
            <pc:sldMk cId="1771866160" sldId="287"/>
            <ac:picMk id="21" creationId="{6E84C121-B5E7-4BCA-818C-93D3D3EEC939}"/>
          </ac:picMkLst>
        </pc:picChg>
        <pc:picChg chg="add mod">
          <ac:chgData name="منى الثبيتي" userId="cb151b56e55a1c37" providerId="LiveId" clId="{B62286F2-67F6-485C-AFE3-F63F5D3678C2}" dt="2021-10-17T14:46:04.192" v="659"/>
          <ac:picMkLst>
            <pc:docMk/>
            <pc:sldMk cId="1771866160" sldId="287"/>
            <ac:picMk id="22" creationId="{843713AC-4BF9-42A7-A0F8-5F7BFF30EE19}"/>
          </ac:picMkLst>
        </pc:picChg>
        <pc:picChg chg="mod">
          <ac:chgData name="منى الثبيتي" userId="cb151b56e55a1c37" providerId="LiveId" clId="{B62286F2-67F6-485C-AFE3-F63F5D3678C2}" dt="2021-10-17T14:45:49.722" v="656" actId="1037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B62286F2-67F6-485C-AFE3-F63F5D3678C2}" dt="2021-10-17T14:46:42.825" v="667"/>
          <ac:picMkLst>
            <pc:docMk/>
            <pc:sldMk cId="1771866160" sldId="287"/>
            <ac:picMk id="24" creationId="{AF0CC0A0-64A4-476A-A242-758EAABB098C}"/>
          </ac:picMkLst>
        </pc:picChg>
        <pc:picChg chg="mod">
          <ac:chgData name="منى الثبيتي" userId="cb151b56e55a1c37" providerId="LiveId" clId="{B62286F2-67F6-485C-AFE3-F63F5D3678C2}" dt="2021-10-17T14:45:32.143" v="632" actId="14100"/>
          <ac:picMkLst>
            <pc:docMk/>
            <pc:sldMk cId="1771866160" sldId="287"/>
            <ac:picMk id="15362" creationId="{3C31BB2A-EF25-42FE-BE79-86064D8686BC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54:02.768" v="704"/>
        <pc:sldMkLst>
          <pc:docMk/>
          <pc:sldMk cId="3926647437" sldId="289"/>
        </pc:sldMkLst>
        <pc:spChg chg="mod">
          <ac:chgData name="منى الثبيتي" userId="cb151b56e55a1c37" providerId="LiveId" clId="{B62286F2-67F6-485C-AFE3-F63F5D3678C2}" dt="2021-10-17T14:52:40.315" v="690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B62286F2-67F6-485C-AFE3-F63F5D3678C2}" dt="2021-10-17T14:53:22.528" v="696"/>
          <ac:picMkLst>
            <pc:docMk/>
            <pc:sldMk cId="3926647437" sldId="289"/>
            <ac:picMk id="3" creationId="{D4B8579E-F48E-44F5-97B2-5A0AC798E21D}"/>
          </ac:picMkLst>
        </pc:picChg>
        <pc:picChg chg="del">
          <ac:chgData name="منى الثبيتي" userId="cb151b56e55a1c37" providerId="LiveId" clId="{B62286F2-67F6-485C-AFE3-F63F5D3678C2}" dt="2021-10-17T14:52:33.743" v="687" actId="478"/>
          <ac:picMkLst>
            <pc:docMk/>
            <pc:sldMk cId="3926647437" sldId="289"/>
            <ac:picMk id="6" creationId="{909C9FA4-22CA-4CEA-8036-C741EBB5FA6E}"/>
          </ac:picMkLst>
        </pc:picChg>
        <pc:picChg chg="del">
          <ac:chgData name="منى الثبيتي" userId="cb151b56e55a1c37" providerId="LiveId" clId="{B62286F2-67F6-485C-AFE3-F63F5D3678C2}" dt="2021-10-17T14:52:35.555" v="688" actId="478"/>
          <ac:picMkLst>
            <pc:docMk/>
            <pc:sldMk cId="3926647437" sldId="289"/>
            <ac:picMk id="8" creationId="{28CE38AD-3C0E-4770-AF9A-687E224C731A}"/>
          </ac:picMkLst>
        </pc:picChg>
        <pc:picChg chg="add mod">
          <ac:chgData name="منى الثبيتي" userId="cb151b56e55a1c37" providerId="LiveId" clId="{B62286F2-67F6-485C-AFE3-F63F5D3678C2}" dt="2021-10-17T14:53:56.724" v="703" actId="14100"/>
          <ac:picMkLst>
            <pc:docMk/>
            <pc:sldMk cId="3926647437" sldId="289"/>
            <ac:picMk id="9" creationId="{93A56056-BDB4-42E4-9543-43F550ACA56E}"/>
          </ac:picMkLst>
        </pc:picChg>
        <pc:picChg chg="del">
          <ac:chgData name="منى الثبيتي" userId="cb151b56e55a1c37" providerId="LiveId" clId="{B62286F2-67F6-485C-AFE3-F63F5D3678C2}" dt="2021-10-17T14:46:46.874" v="668" actId="478"/>
          <ac:picMkLst>
            <pc:docMk/>
            <pc:sldMk cId="3926647437" sldId="289"/>
            <ac:picMk id="20" creationId="{BDD6A677-1BE3-40F3-9C56-02AC8FC2CB6D}"/>
          </ac:picMkLst>
        </pc:picChg>
        <pc:picChg chg="add mod">
          <ac:chgData name="منى الثبيتي" userId="cb151b56e55a1c37" providerId="LiveId" clId="{B62286F2-67F6-485C-AFE3-F63F5D3678C2}" dt="2021-10-17T14:46:48.890" v="669"/>
          <ac:picMkLst>
            <pc:docMk/>
            <pc:sldMk cId="3926647437" sldId="289"/>
            <ac:picMk id="21" creationId="{E8526E1D-EA99-4761-BEE5-67189A2868CF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31:24.815" v="434"/>
        <pc:sldMkLst>
          <pc:docMk/>
          <pc:sldMk cId="3903584693" sldId="290"/>
        </pc:sldMkLst>
        <pc:spChg chg="mod">
          <ac:chgData name="منى الثبيتي" userId="cb151b56e55a1c37" providerId="LiveId" clId="{B62286F2-67F6-485C-AFE3-F63F5D3678C2}" dt="2021-10-17T14:21:56.113" v="377" actId="20577"/>
          <ac:spMkLst>
            <pc:docMk/>
            <pc:sldMk cId="3903584693" sldId="290"/>
            <ac:spMk id="42" creationId="{B819FCC7-00D9-4484-A77F-C35C9E8A5333}"/>
          </ac:spMkLst>
        </pc:spChg>
        <pc:picChg chg="del">
          <ac:chgData name="منى الثبيتي" userId="cb151b56e55a1c37" providerId="LiveId" clId="{B62286F2-67F6-485C-AFE3-F63F5D3678C2}" dt="2021-10-17T14:21:52.633" v="375" actId="478"/>
          <ac:picMkLst>
            <pc:docMk/>
            <pc:sldMk cId="3903584693" sldId="290"/>
            <ac:picMk id="3" creationId="{CB824499-CC5D-4EB4-A492-6B2574BD7359}"/>
          </ac:picMkLst>
        </pc:picChg>
        <pc:picChg chg="add mod">
          <ac:chgData name="منى الثبيتي" userId="cb151b56e55a1c37" providerId="LiveId" clId="{B62286F2-67F6-485C-AFE3-F63F5D3678C2}" dt="2021-10-17T14:24:50.915" v="413"/>
          <ac:picMkLst>
            <pc:docMk/>
            <pc:sldMk cId="3903584693" sldId="290"/>
            <ac:picMk id="4" creationId="{9272528B-2871-45F9-B96F-021E29231DCC}"/>
          </ac:picMkLst>
        </pc:picChg>
        <pc:picChg chg="del">
          <ac:chgData name="منى الثبيتي" userId="cb151b56e55a1c37" providerId="LiveId" clId="{B62286F2-67F6-485C-AFE3-F63F5D3678C2}" dt="2021-10-17T14:21:52.633" v="375" actId="478"/>
          <ac:picMkLst>
            <pc:docMk/>
            <pc:sldMk cId="3903584693" sldId="290"/>
            <ac:picMk id="7" creationId="{4ABB242D-3B10-4EF9-B1C5-CCDB72B3769C}"/>
          </ac:picMkLst>
        </pc:picChg>
        <pc:picChg chg="add mod modCrop">
          <ac:chgData name="منى الثبيتي" userId="cb151b56e55a1c37" providerId="LiveId" clId="{B62286F2-67F6-485C-AFE3-F63F5D3678C2}" dt="2021-10-17T14:26:05.491" v="421" actId="1076"/>
          <ac:picMkLst>
            <pc:docMk/>
            <pc:sldMk cId="3903584693" sldId="290"/>
            <ac:picMk id="8" creationId="{9C85A719-6223-4838-B789-2B23DDA3E089}"/>
          </ac:picMkLst>
        </pc:picChg>
        <pc:picChg chg="del">
          <ac:chgData name="منى الثبيتي" userId="cb151b56e55a1c37" providerId="LiveId" clId="{B62286F2-67F6-485C-AFE3-F63F5D3678C2}" dt="2021-10-17T14:21:52.633" v="375" actId="478"/>
          <ac:picMkLst>
            <pc:docMk/>
            <pc:sldMk cId="3903584693" sldId="290"/>
            <ac:picMk id="12" creationId="{DAD1FAD0-EB31-405C-B280-A61D0835E2CC}"/>
          </ac:picMkLst>
        </pc:picChg>
        <pc:picChg chg="add mod">
          <ac:chgData name="منى الثبيتي" userId="cb151b56e55a1c37" providerId="LiveId" clId="{B62286F2-67F6-485C-AFE3-F63F5D3678C2}" dt="2021-10-17T14:30:22.612" v="425"/>
          <ac:picMkLst>
            <pc:docMk/>
            <pc:sldMk cId="3903584693" sldId="290"/>
            <ac:picMk id="15" creationId="{D8FC44FB-6345-4BEC-8E82-C1A25BD25CE2}"/>
          </ac:picMkLst>
        </pc:picChg>
        <pc:picChg chg="del">
          <ac:chgData name="منى الثبيتي" userId="cb151b56e55a1c37" providerId="LiveId" clId="{B62286F2-67F6-485C-AFE3-F63F5D3678C2}" dt="2021-10-17T14:21:52.633" v="375" actId="478"/>
          <ac:picMkLst>
            <pc:docMk/>
            <pc:sldMk cId="3903584693" sldId="290"/>
            <ac:picMk id="17" creationId="{DC8A7AD6-4720-46B6-A65A-F5A0848979EF}"/>
          </ac:picMkLst>
        </pc:picChg>
        <pc:picChg chg="add mod">
          <ac:chgData name="منى الثبيتي" userId="cb151b56e55a1c37" providerId="LiveId" clId="{B62286F2-67F6-485C-AFE3-F63F5D3678C2}" dt="2021-10-17T14:30:52.482" v="429"/>
          <ac:picMkLst>
            <pc:docMk/>
            <pc:sldMk cId="3903584693" sldId="290"/>
            <ac:picMk id="18" creationId="{DB646269-DFA4-4F03-917F-0A6B2DD12B66}"/>
          </ac:picMkLst>
        </pc:picChg>
        <pc:picChg chg="del">
          <ac:chgData name="منى الثبيتي" userId="cb151b56e55a1c37" providerId="LiveId" clId="{B62286F2-67F6-485C-AFE3-F63F5D3678C2}" dt="2021-10-17T14:21:52.633" v="375" actId="478"/>
          <ac:picMkLst>
            <pc:docMk/>
            <pc:sldMk cId="3903584693" sldId="290"/>
            <ac:picMk id="19" creationId="{AE5CEFBC-C73B-480C-BB29-82A4378A7415}"/>
          </ac:picMkLst>
        </pc:picChg>
        <pc:picChg chg="del">
          <ac:chgData name="منى الثبيتي" userId="cb151b56e55a1c37" providerId="LiveId" clId="{B62286F2-67F6-485C-AFE3-F63F5D3678C2}" dt="2021-10-17T14:21:52.633" v="375" actId="478"/>
          <ac:picMkLst>
            <pc:docMk/>
            <pc:sldMk cId="3903584693" sldId="290"/>
            <ac:picMk id="20" creationId="{3E6B780C-6B27-4791-8FEE-E582FD97BB20}"/>
          </ac:picMkLst>
        </pc:picChg>
        <pc:picChg chg="add mod">
          <ac:chgData name="منى الثبيتي" userId="cb151b56e55a1c37" providerId="LiveId" clId="{B62286F2-67F6-485C-AFE3-F63F5D3678C2}" dt="2021-10-17T14:24:15.570" v="408" actId="1036"/>
          <ac:picMkLst>
            <pc:docMk/>
            <pc:sldMk cId="3903584693" sldId="290"/>
            <ac:picMk id="24" creationId="{B70B46F0-D53D-4F8D-8AA6-FAFE937223CB}"/>
          </ac:picMkLst>
        </pc:picChg>
        <pc:picChg chg="del">
          <ac:chgData name="منى الثبيتي" userId="cb151b56e55a1c37" providerId="LiveId" clId="{B62286F2-67F6-485C-AFE3-F63F5D3678C2}" dt="2021-10-17T14:21:43.782" v="374" actId="478"/>
          <ac:picMkLst>
            <pc:docMk/>
            <pc:sldMk cId="3903584693" sldId="290"/>
            <ac:picMk id="25" creationId="{C2559256-4AA4-47D6-8983-09074ABFC8B0}"/>
          </ac:picMkLst>
        </pc:picChg>
        <pc:picChg chg="add mod">
          <ac:chgData name="منى الثبيتي" userId="cb151b56e55a1c37" providerId="LiveId" clId="{B62286F2-67F6-485C-AFE3-F63F5D3678C2}" dt="2021-10-17T14:31:19.892" v="433" actId="1076"/>
          <ac:picMkLst>
            <pc:docMk/>
            <pc:sldMk cId="3903584693" sldId="290"/>
            <ac:picMk id="26" creationId="{DD5C94DB-394A-48E7-9F72-6D6B90020E17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33:19.117" v="464"/>
        <pc:sldMkLst>
          <pc:docMk/>
          <pc:sldMk cId="597547868" sldId="291"/>
        </pc:sldMkLst>
        <pc:spChg chg="mod">
          <ac:chgData name="منى الثبيتي" userId="cb151b56e55a1c37" providerId="LiveId" clId="{B62286F2-67F6-485C-AFE3-F63F5D3678C2}" dt="2021-10-17T14:32:00.779" v="456" actId="20577"/>
          <ac:spMkLst>
            <pc:docMk/>
            <pc:sldMk cId="597547868" sldId="291"/>
            <ac:spMk id="45" creationId="{5C9FF650-BD0F-4C1A-A9BC-6ACE8B2458BD}"/>
          </ac:spMkLst>
        </pc:spChg>
        <pc:picChg chg="add mod">
          <ac:chgData name="منى الثبيتي" userId="cb151b56e55a1c37" providerId="LiveId" clId="{B62286F2-67F6-485C-AFE3-F63F5D3678C2}" dt="2021-10-17T14:32:25.656" v="459"/>
          <ac:picMkLst>
            <pc:docMk/>
            <pc:sldMk cId="597547868" sldId="291"/>
            <ac:picMk id="3" creationId="{D2699ED5-9E10-4705-994C-B21B02D511E8}"/>
          </ac:picMkLst>
        </pc:picChg>
        <pc:picChg chg="add mod">
          <ac:chgData name="منى الثبيتي" userId="cb151b56e55a1c37" providerId="LiveId" clId="{B62286F2-67F6-485C-AFE3-F63F5D3678C2}" dt="2021-10-17T14:33:15.976" v="463"/>
          <ac:picMkLst>
            <pc:docMk/>
            <pc:sldMk cId="597547868" sldId="291"/>
            <ac:picMk id="7" creationId="{AD42E00C-575B-4BEB-8A2A-3BEA6DA15E67}"/>
          </ac:picMkLst>
        </pc:picChg>
        <pc:picChg chg="del">
          <ac:chgData name="منى الثبيتي" userId="cb151b56e55a1c37" providerId="LiveId" clId="{B62286F2-67F6-485C-AFE3-F63F5D3678C2}" dt="2021-10-17T14:31:52.590" v="452" actId="478"/>
          <ac:picMkLst>
            <pc:docMk/>
            <pc:sldMk cId="597547868" sldId="291"/>
            <ac:picMk id="12" creationId="{573C8299-7414-43F3-8446-9A4C020AA104}"/>
          </ac:picMkLst>
        </pc:picChg>
        <pc:picChg chg="del">
          <ac:chgData name="منى الثبيتي" userId="cb151b56e55a1c37" providerId="LiveId" clId="{B62286F2-67F6-485C-AFE3-F63F5D3678C2}" dt="2021-10-17T14:31:54.800" v="453" actId="478"/>
          <ac:picMkLst>
            <pc:docMk/>
            <pc:sldMk cId="597547868" sldId="291"/>
            <ac:picMk id="16" creationId="{B68B7C34-5A52-4A60-9F94-A3E9EA5DFE5A}"/>
          </ac:picMkLst>
        </pc:picChg>
        <pc:picChg chg="del">
          <ac:chgData name="منى الثبيتي" userId="cb151b56e55a1c37" providerId="LiveId" clId="{B62286F2-67F6-485C-AFE3-F63F5D3678C2}" dt="2021-10-17T14:31:57.024" v="454" actId="478"/>
          <ac:picMkLst>
            <pc:docMk/>
            <pc:sldMk cId="597547868" sldId="291"/>
            <ac:picMk id="18" creationId="{8A990270-D517-4DFB-889F-7DA634A3D65F}"/>
          </ac:picMkLst>
        </pc:picChg>
        <pc:picChg chg="del">
          <ac:chgData name="منى الثبيتي" userId="cb151b56e55a1c37" providerId="LiveId" clId="{B62286F2-67F6-485C-AFE3-F63F5D3678C2}" dt="2021-10-17T14:31:38.766" v="435" actId="478"/>
          <ac:picMkLst>
            <pc:docMk/>
            <pc:sldMk cId="597547868" sldId="291"/>
            <ac:picMk id="20" creationId="{F949057B-746A-4EDF-9235-170EAC267B15}"/>
          </ac:picMkLst>
        </pc:picChg>
        <pc:picChg chg="add mod">
          <ac:chgData name="منى الثبيتي" userId="cb151b56e55a1c37" providerId="LiveId" clId="{B62286F2-67F6-485C-AFE3-F63F5D3678C2}" dt="2021-10-17T14:31:45.105" v="451" actId="1036"/>
          <ac:picMkLst>
            <pc:docMk/>
            <pc:sldMk cId="597547868" sldId="291"/>
            <ac:picMk id="24" creationId="{497FE29E-42CA-4E66-A9C3-0FE5B4FB7EE3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38:04.564" v="504"/>
        <pc:sldMkLst>
          <pc:docMk/>
          <pc:sldMk cId="3845721262" sldId="292"/>
        </pc:sldMkLst>
        <pc:spChg chg="mod">
          <ac:chgData name="منى الثبيتي" userId="cb151b56e55a1c37" providerId="LiveId" clId="{B62286F2-67F6-485C-AFE3-F63F5D3678C2}" dt="2021-10-17T14:36:34.393" v="490" actId="20577"/>
          <ac:spMkLst>
            <pc:docMk/>
            <pc:sldMk cId="3845721262" sldId="292"/>
            <ac:spMk id="42" creationId="{B819FCC7-00D9-4484-A77F-C35C9E8A5333}"/>
          </ac:spMkLst>
        </pc:spChg>
        <pc:picChg chg="add mod">
          <ac:chgData name="منى الثبيتي" userId="cb151b56e55a1c37" providerId="LiveId" clId="{B62286F2-67F6-485C-AFE3-F63F5D3678C2}" dt="2021-10-17T14:37:09.015" v="495" actId="1076"/>
          <ac:picMkLst>
            <pc:docMk/>
            <pc:sldMk cId="3845721262" sldId="292"/>
            <ac:picMk id="3" creationId="{9C26043A-3EAC-4490-B655-8D3E49BEBD49}"/>
          </ac:picMkLst>
        </pc:picChg>
        <pc:picChg chg="add mod">
          <ac:chgData name="منى الثبيتي" userId="cb151b56e55a1c37" providerId="LiveId" clId="{B62286F2-67F6-485C-AFE3-F63F5D3678C2}" dt="2021-10-17T14:38:00.368" v="503"/>
          <ac:picMkLst>
            <pc:docMk/>
            <pc:sldMk cId="3845721262" sldId="292"/>
            <ac:picMk id="7" creationId="{DDAD247D-5F79-4F68-9193-D144772A72BB}"/>
          </ac:picMkLst>
        </pc:picChg>
        <pc:picChg chg="del">
          <ac:chgData name="منى الثبيتي" userId="cb151b56e55a1c37" providerId="LiveId" clId="{B62286F2-67F6-485C-AFE3-F63F5D3678C2}" dt="2021-10-17T14:33:28.685" v="466" actId="478"/>
          <ac:picMkLst>
            <pc:docMk/>
            <pc:sldMk cId="3845721262" sldId="292"/>
            <ac:picMk id="8" creationId="{629CC722-8B0C-4496-A150-76D4F65110CC}"/>
          </ac:picMkLst>
        </pc:picChg>
        <pc:picChg chg="del">
          <ac:chgData name="منى الثبيتي" userId="cb151b56e55a1c37" providerId="LiveId" clId="{B62286F2-67F6-485C-AFE3-F63F5D3678C2}" dt="2021-10-17T14:33:26.976" v="465" actId="478"/>
          <ac:picMkLst>
            <pc:docMk/>
            <pc:sldMk cId="3845721262" sldId="292"/>
            <ac:picMk id="15" creationId="{94887300-D533-414F-8074-C4636C88915B}"/>
          </ac:picMkLst>
        </pc:picChg>
        <pc:picChg chg="del">
          <ac:chgData name="منى الثبيتي" userId="cb151b56e55a1c37" providerId="LiveId" clId="{B62286F2-67F6-485C-AFE3-F63F5D3678C2}" dt="2021-10-17T14:33:30.823" v="467" actId="478"/>
          <ac:picMkLst>
            <pc:docMk/>
            <pc:sldMk cId="3845721262" sldId="292"/>
            <ac:picMk id="20" creationId="{3E6B780C-6B27-4791-8FEE-E582FD97BB20}"/>
          </ac:picMkLst>
        </pc:picChg>
        <pc:picChg chg="add mod">
          <ac:chgData name="منى الثبيتي" userId="cb151b56e55a1c37" providerId="LiveId" clId="{B62286F2-67F6-485C-AFE3-F63F5D3678C2}" dt="2021-10-17T14:33:46.555" v="488" actId="1035"/>
          <ac:picMkLst>
            <pc:docMk/>
            <pc:sldMk cId="3845721262" sldId="292"/>
            <ac:picMk id="22" creationId="{45E52598-CCFD-40F6-BE4A-E347CFF76E29}"/>
          </ac:picMkLst>
        </pc:picChg>
        <pc:picChg chg="mod">
          <ac:chgData name="منى الثبيتي" userId="cb151b56e55a1c37" providerId="LiveId" clId="{B62286F2-67F6-485C-AFE3-F63F5D3678C2}" dt="2021-10-17T14:37:54.235" v="502" actId="1076"/>
          <ac:picMkLst>
            <pc:docMk/>
            <pc:sldMk cId="3845721262" sldId="292"/>
            <ac:picMk id="2050" creationId="{A7809BE4-2009-44FD-AB4C-54D2AD70FB93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40:09.995" v="545"/>
        <pc:sldMkLst>
          <pc:docMk/>
          <pc:sldMk cId="311389655" sldId="293"/>
        </pc:sldMkLst>
        <pc:spChg chg="mod">
          <ac:chgData name="منى الثبيتي" userId="cb151b56e55a1c37" providerId="LiveId" clId="{B62286F2-67F6-485C-AFE3-F63F5D3678C2}" dt="2021-10-17T14:38:28.020" v="508" actId="20577"/>
          <ac:spMkLst>
            <pc:docMk/>
            <pc:sldMk cId="311389655" sldId="293"/>
            <ac:spMk id="45" creationId="{5C9FF650-BD0F-4C1A-A9BC-6ACE8B2458BD}"/>
          </ac:spMkLst>
        </pc:spChg>
        <pc:picChg chg="del">
          <ac:chgData name="منى الثبيتي" userId="cb151b56e55a1c37" providerId="LiveId" clId="{B62286F2-67F6-485C-AFE3-F63F5D3678C2}" dt="2021-10-17T14:38:18.950" v="506" actId="478"/>
          <ac:picMkLst>
            <pc:docMk/>
            <pc:sldMk cId="311389655" sldId="293"/>
            <ac:picMk id="3" creationId="{A59B1A36-075F-4D57-9086-10D2DEC2EAF7}"/>
          </ac:picMkLst>
        </pc:picChg>
        <pc:picChg chg="add mod">
          <ac:chgData name="منى الثبيتي" userId="cb151b56e55a1c37" providerId="LiveId" clId="{B62286F2-67F6-485C-AFE3-F63F5D3678C2}" dt="2021-10-17T14:40:03.947" v="544"/>
          <ac:picMkLst>
            <pc:docMk/>
            <pc:sldMk cId="311389655" sldId="293"/>
            <ac:picMk id="4" creationId="{F2393C67-1999-4DC1-A784-6E38D08C84DB}"/>
          </ac:picMkLst>
        </pc:picChg>
        <pc:picChg chg="del">
          <ac:chgData name="منى الثبيتي" userId="cb151b56e55a1c37" providerId="LiveId" clId="{B62286F2-67F6-485C-AFE3-F63F5D3678C2}" dt="2021-10-17T14:38:16.616" v="505" actId="478"/>
          <ac:picMkLst>
            <pc:docMk/>
            <pc:sldMk cId="311389655" sldId="293"/>
            <ac:picMk id="20" creationId="{F949057B-746A-4EDF-9235-170EAC267B15}"/>
          </ac:picMkLst>
        </pc:picChg>
        <pc:picChg chg="add mod">
          <ac:chgData name="منى الثبيتي" userId="cb151b56e55a1c37" providerId="LiveId" clId="{B62286F2-67F6-485C-AFE3-F63F5D3678C2}" dt="2021-10-17T14:38:41.459" v="521" actId="1036"/>
          <ac:picMkLst>
            <pc:docMk/>
            <pc:sldMk cId="311389655" sldId="293"/>
            <ac:picMk id="22" creationId="{FBDE5FDB-737E-4DE8-BB7C-75DF8BDB4018}"/>
          </ac:picMkLst>
        </pc:picChg>
      </pc:sldChg>
      <pc:sldChg chg="addSp delSp modSp mod delAnim modAnim">
        <pc:chgData name="منى الثبيتي" userId="cb151b56e55a1c37" providerId="LiveId" clId="{B62286F2-67F6-485C-AFE3-F63F5D3678C2}" dt="2021-10-17T14:42:13.699" v="549"/>
        <pc:sldMkLst>
          <pc:docMk/>
          <pc:sldMk cId="3319649932" sldId="294"/>
        </pc:sldMkLst>
        <pc:spChg chg="mod">
          <ac:chgData name="منى الثبيتي" userId="cb151b56e55a1c37" providerId="LiveId" clId="{B62286F2-67F6-485C-AFE3-F63F5D3678C2}" dt="2021-10-17T14:39:30.348" v="539" actId="20577"/>
          <ac:spMkLst>
            <pc:docMk/>
            <pc:sldMk cId="3319649932" sldId="294"/>
            <ac:spMk id="30" creationId="{4E0CD129-14F2-41F3-800F-94385E9DC569}"/>
          </ac:spMkLst>
        </pc:spChg>
        <pc:picChg chg="del">
          <ac:chgData name="منى الثبيتي" userId="cb151b56e55a1c37" providerId="LiveId" clId="{B62286F2-67F6-485C-AFE3-F63F5D3678C2}" dt="2021-10-17T14:39:20.553" v="534" actId="478"/>
          <ac:picMkLst>
            <pc:docMk/>
            <pc:sldMk cId="3319649932" sldId="294"/>
            <ac:picMk id="3" creationId="{A98FD36A-95A0-48CA-AC87-A20BF10C1A76}"/>
          </ac:picMkLst>
        </pc:picChg>
        <pc:picChg chg="add mod">
          <ac:chgData name="منى الثبيتي" userId="cb151b56e55a1c37" providerId="LiveId" clId="{B62286F2-67F6-485C-AFE3-F63F5D3678C2}" dt="2021-10-17T14:42:11.180" v="548" actId="1076"/>
          <ac:picMkLst>
            <pc:docMk/>
            <pc:sldMk cId="3319649932" sldId="294"/>
            <ac:picMk id="4" creationId="{259EDDE9-B07C-407D-8E85-3BEEC11B8888}"/>
          </ac:picMkLst>
        </pc:picChg>
        <pc:picChg chg="del">
          <ac:chgData name="منى الثبيتي" userId="cb151b56e55a1c37" providerId="LiveId" clId="{B62286F2-67F6-485C-AFE3-F63F5D3678C2}" dt="2021-10-17T14:39:22.177" v="535" actId="478"/>
          <ac:picMkLst>
            <pc:docMk/>
            <pc:sldMk cId="3319649932" sldId="294"/>
            <ac:picMk id="6" creationId="{DD515899-5DB3-4953-B91F-C60FA328BF31}"/>
          </ac:picMkLst>
        </pc:picChg>
        <pc:picChg chg="del">
          <ac:chgData name="منى الثبيتي" userId="cb151b56e55a1c37" providerId="LiveId" clId="{B62286F2-67F6-485C-AFE3-F63F5D3678C2}" dt="2021-10-17T14:39:24.032" v="536" actId="478"/>
          <ac:picMkLst>
            <pc:docMk/>
            <pc:sldMk cId="3319649932" sldId="294"/>
            <ac:picMk id="9" creationId="{4E13EE78-0AAD-463D-B928-508729A2D783}"/>
          </ac:picMkLst>
        </pc:picChg>
        <pc:picChg chg="del">
          <ac:chgData name="منى الثبيتي" userId="cb151b56e55a1c37" providerId="LiveId" clId="{B62286F2-67F6-485C-AFE3-F63F5D3678C2}" dt="2021-10-17T14:39:25.625" v="537" actId="478"/>
          <ac:picMkLst>
            <pc:docMk/>
            <pc:sldMk cId="3319649932" sldId="294"/>
            <ac:picMk id="16" creationId="{73514A68-A4BE-440F-AA67-AE64CBB246E6}"/>
          </ac:picMkLst>
        </pc:picChg>
        <pc:picChg chg="add mod">
          <ac:chgData name="منى الثبيتي" userId="cb151b56e55a1c37" providerId="LiveId" clId="{B62286F2-67F6-485C-AFE3-F63F5D3678C2}" dt="2021-10-17T14:39:18.233" v="533" actId="1036"/>
          <ac:picMkLst>
            <pc:docMk/>
            <pc:sldMk cId="3319649932" sldId="294"/>
            <ac:picMk id="22" creationId="{E0338394-D521-4660-B90D-A7746945E579}"/>
          </ac:picMkLst>
        </pc:picChg>
        <pc:picChg chg="del">
          <ac:chgData name="منى الثبيتي" userId="cb151b56e55a1c37" providerId="LiveId" clId="{B62286F2-67F6-485C-AFE3-F63F5D3678C2}" dt="2021-10-17T14:39:13.285" v="522" actId="478"/>
          <ac:picMkLst>
            <pc:docMk/>
            <pc:sldMk cId="3319649932" sldId="294"/>
            <ac:picMk id="24" creationId="{4CBE7C9E-70BD-4D42-8307-BE4D27C657EF}"/>
          </ac:picMkLst>
        </pc:picChg>
      </pc:sldChg>
    </pc:docChg>
  </pc:docChgLst>
  <pc:docChgLst>
    <pc:chgData name="منى الثبيتي" userId="cb151b56e55a1c37" providerId="LiveId" clId="{902E4072-01A7-4ABB-A5F2-DA110AF8B707}"/>
    <pc:docChg chg="undo custSel addSld delSld modSld modSection">
      <pc:chgData name="منى الثبيتي" userId="cb151b56e55a1c37" providerId="LiveId" clId="{902E4072-01A7-4ABB-A5F2-DA110AF8B707}" dt="2021-09-24T19:21:18.868" v="2388" actId="1076"/>
      <pc:docMkLst>
        <pc:docMk/>
      </pc:docMkLst>
      <pc:sldChg chg="addSp delSp modSp mod">
        <pc:chgData name="منى الثبيتي" userId="cb151b56e55a1c37" providerId="LiveId" clId="{902E4072-01A7-4ABB-A5F2-DA110AF8B707}" dt="2021-09-24T15:45:47.515" v="521"/>
        <pc:sldMkLst>
          <pc:docMk/>
          <pc:sldMk cId="3279427134" sldId="258"/>
        </pc:sldMkLst>
        <pc:spChg chg="del">
          <ac:chgData name="منى الثبيتي" userId="cb151b56e55a1c37" providerId="LiveId" clId="{902E4072-01A7-4ABB-A5F2-DA110AF8B707}" dt="2021-09-24T15:15:20.321" v="3" actId="478"/>
          <ac:spMkLst>
            <pc:docMk/>
            <pc:sldMk cId="3279427134" sldId="258"/>
            <ac:spMk id="7" creationId="{53541BDB-F481-4E6A-B37E-6EFAFF40CED6}"/>
          </ac:spMkLst>
        </pc:spChg>
        <pc:picChg chg="add mod">
          <ac:chgData name="منى الثبيتي" userId="cb151b56e55a1c37" providerId="LiveId" clId="{902E4072-01A7-4ABB-A5F2-DA110AF8B707}" dt="2021-09-24T15:45:47.515" v="521"/>
          <ac:picMkLst>
            <pc:docMk/>
            <pc:sldMk cId="3279427134" sldId="258"/>
            <ac:picMk id="6" creationId="{B92ACFA0-1C78-407E-8A98-9221742D99E4}"/>
          </ac:picMkLst>
        </pc:picChg>
      </pc:sldChg>
      <pc:sldChg chg="addSp delSp modSp mod addAnim delAnim modAnim">
        <pc:chgData name="منى الثبيتي" userId="cb151b56e55a1c37" providerId="LiveId" clId="{902E4072-01A7-4ABB-A5F2-DA110AF8B707}" dt="2021-09-24T15:46:03.895" v="523" actId="1076"/>
        <pc:sldMkLst>
          <pc:docMk/>
          <pc:sldMk cId="1673484133" sldId="259"/>
        </pc:sldMkLst>
        <pc:spChg chg="del">
          <ac:chgData name="منى الثبيتي" userId="cb151b56e55a1c37" providerId="LiveId" clId="{902E4072-01A7-4ABB-A5F2-DA110AF8B707}" dt="2021-09-24T15:16:10.144" v="6" actId="478"/>
          <ac:spMkLst>
            <pc:docMk/>
            <pc:sldMk cId="1673484133" sldId="259"/>
            <ac:spMk id="19" creationId="{EC3AB125-4A53-4598-877E-5B037E6E46A0}"/>
          </ac:spMkLst>
        </pc:spChg>
        <pc:spChg chg="del">
          <ac:chgData name="منى الثبيتي" userId="cb151b56e55a1c37" providerId="LiveId" clId="{902E4072-01A7-4ABB-A5F2-DA110AF8B707}" dt="2021-09-24T15:16:03.054" v="4" actId="478"/>
          <ac:spMkLst>
            <pc:docMk/>
            <pc:sldMk cId="1673484133" sldId="259"/>
            <ac:spMk id="20" creationId="{64141805-5036-486C-8EC7-53355BB3C17F}"/>
          </ac:spMkLst>
        </pc:spChg>
        <pc:spChg chg="mod topLvl">
          <ac:chgData name="منى الثبيتي" userId="cb151b56e55a1c37" providerId="LiveId" clId="{902E4072-01A7-4ABB-A5F2-DA110AF8B707}" dt="2021-09-24T15:19:12.975" v="24" actId="1076"/>
          <ac:spMkLst>
            <pc:docMk/>
            <pc:sldMk cId="1673484133" sldId="259"/>
            <ac:spMk id="21" creationId="{2CF83276-A4BE-42FF-93FC-EA409F667E4F}"/>
          </ac:spMkLst>
        </pc:spChg>
        <pc:grpChg chg="add del mod">
          <ac:chgData name="منى الثبيتي" userId="cb151b56e55a1c37" providerId="LiveId" clId="{902E4072-01A7-4ABB-A5F2-DA110AF8B707}" dt="2021-09-24T15:16:59.639" v="15" actId="478"/>
          <ac:grpSpMkLst>
            <pc:docMk/>
            <pc:sldMk cId="1673484133" sldId="259"/>
            <ac:grpSpMk id="23" creationId="{3B0E56B7-158E-48CC-828A-FC5EEC4A3ABD}"/>
          </ac:grpSpMkLst>
        </pc:grpChg>
        <pc:picChg chg="del topLvl">
          <ac:chgData name="منى الثبيتي" userId="cb151b56e55a1c37" providerId="LiveId" clId="{902E4072-01A7-4ABB-A5F2-DA110AF8B707}" dt="2021-09-24T15:16:59.639" v="15" actId="478"/>
          <ac:picMkLst>
            <pc:docMk/>
            <pc:sldMk cId="1673484133" sldId="259"/>
            <ac:picMk id="22" creationId="{DE2A1077-B7A7-4761-9862-470B00ACF667}"/>
          </ac:picMkLst>
        </pc:picChg>
        <pc:picChg chg="add mod">
          <ac:chgData name="منى الثبيتي" userId="cb151b56e55a1c37" providerId="LiveId" clId="{902E4072-01A7-4ABB-A5F2-DA110AF8B707}" dt="2021-09-24T15:46:03.895" v="523" actId="1076"/>
          <ac:picMkLst>
            <pc:docMk/>
            <pc:sldMk cId="1673484133" sldId="259"/>
            <ac:picMk id="27" creationId="{7E781CE8-21D7-4D87-AF20-F189709E0E2C}"/>
          </ac:picMkLst>
        </pc:picChg>
        <pc:picChg chg="add mod">
          <ac:chgData name="منى الثبيتي" userId="cb151b56e55a1c37" providerId="LiveId" clId="{902E4072-01A7-4ABB-A5F2-DA110AF8B707}" dt="2021-09-24T15:20:28.458" v="35" actId="1076"/>
          <ac:picMkLst>
            <pc:docMk/>
            <pc:sldMk cId="1673484133" sldId="259"/>
            <ac:picMk id="1026" creationId="{D7901B1E-77E1-4A84-BDB1-FFD50188549F}"/>
          </ac:picMkLst>
        </pc:picChg>
        <pc:cxnChg chg="del">
          <ac:chgData name="منى الثبيتي" userId="cb151b56e55a1c37" providerId="LiveId" clId="{902E4072-01A7-4ABB-A5F2-DA110AF8B707}" dt="2021-09-24T15:16:05.864" v="5" actId="478"/>
          <ac:cxnSpMkLst>
            <pc:docMk/>
            <pc:sldMk cId="1673484133" sldId="259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5:57:27.496" v="623" actId="1038"/>
        <pc:sldMkLst>
          <pc:docMk/>
          <pc:sldMk cId="1436551722" sldId="267"/>
        </pc:sldMkLst>
        <pc:spChg chg="del">
          <ac:chgData name="منى الثبيتي" userId="cb151b56e55a1c37" providerId="LiveId" clId="{902E4072-01A7-4ABB-A5F2-DA110AF8B707}" dt="2021-09-24T15:57:11.957" v="607" actId="478"/>
          <ac:spMkLst>
            <pc:docMk/>
            <pc:sldMk cId="1436551722" sldId="267"/>
            <ac:spMk id="47" creationId="{CB32FB88-C99D-4DBA-AAEB-157A3891F6FF}"/>
          </ac:spMkLst>
        </pc:spChg>
        <pc:picChg chg="add mod">
          <ac:chgData name="منى الثبيتي" userId="cb151b56e55a1c37" providerId="LiveId" clId="{902E4072-01A7-4ABB-A5F2-DA110AF8B707}" dt="2021-09-24T15:57:27.496" v="623" actId="1038"/>
          <ac:picMkLst>
            <pc:docMk/>
            <pc:sldMk cId="1436551722" sldId="267"/>
            <ac:picMk id="52" creationId="{017A347C-D059-4F08-8F31-C8670175F25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8:34.045" v="1219" actId="14100"/>
        <pc:sldMkLst>
          <pc:docMk/>
          <pc:sldMk cId="763320181" sldId="268"/>
        </pc:sldMkLst>
        <pc:spChg chg="del">
          <ac:chgData name="منى الثبيتي" userId="cb151b56e55a1c37" providerId="LiveId" clId="{902E4072-01A7-4ABB-A5F2-DA110AF8B707}" dt="2021-09-24T15:57:44.733" v="626" actId="478"/>
          <ac:spMkLst>
            <pc:docMk/>
            <pc:sldMk cId="763320181" sldId="268"/>
            <ac:spMk id="2" creationId="{482355CE-7677-410A-90CC-FBC8EC8619B2}"/>
          </ac:spMkLst>
        </pc:spChg>
        <pc:spChg chg="del">
          <ac:chgData name="منى الثبيتي" userId="cb151b56e55a1c37" providerId="LiveId" clId="{902E4072-01A7-4ABB-A5F2-DA110AF8B707}" dt="2021-09-24T15:57:36.553" v="624" actId="478"/>
          <ac:spMkLst>
            <pc:docMk/>
            <pc:sldMk cId="763320181" sldId="268"/>
            <ac:spMk id="23" creationId="{81C4D4E8-80E7-4F38-BA76-0622AD883918}"/>
          </ac:spMkLst>
        </pc:spChg>
        <pc:spChg chg="del">
          <ac:chgData name="منى الثبيتي" userId="cb151b56e55a1c37" providerId="LiveId" clId="{902E4072-01A7-4ABB-A5F2-DA110AF8B707}" dt="2021-09-24T15:59:08.425" v="642" actId="478"/>
          <ac:spMkLst>
            <pc:docMk/>
            <pc:sldMk cId="763320181" sldId="268"/>
            <ac:spMk id="45" creationId="{A02DF643-8612-4E66-A00A-E32C9DD90570}"/>
          </ac:spMkLst>
        </pc:spChg>
        <pc:spChg chg="add mod">
          <ac:chgData name="منى الثبيتي" userId="cb151b56e55a1c37" providerId="LiveId" clId="{902E4072-01A7-4ABB-A5F2-DA110AF8B707}" dt="2021-09-24T17:08:34.045" v="1219" actId="14100"/>
          <ac:spMkLst>
            <pc:docMk/>
            <pc:sldMk cId="763320181" sldId="268"/>
            <ac:spMk id="50" creationId="{428E35BD-D1AD-42C6-A72C-92F73490C667}"/>
          </ac:spMkLst>
        </pc:spChg>
        <pc:grpChg chg="add del">
          <ac:chgData name="منى الثبيتي" userId="cb151b56e55a1c37" providerId="LiveId" clId="{902E4072-01A7-4ABB-A5F2-DA110AF8B707}" dt="2021-09-24T15:59:02.851" v="640" actId="478"/>
          <ac:grpSpMkLst>
            <pc:docMk/>
            <pc:sldMk cId="763320181" sldId="268"/>
            <ac:grpSpMk id="16" creationId="{14871948-78FF-4978-86ED-DF609F200244}"/>
          </ac:grpSpMkLst>
        </pc:grpChg>
        <pc:grpChg chg="add del">
          <ac:chgData name="منى الثبيتي" userId="cb151b56e55a1c37" providerId="LiveId" clId="{902E4072-01A7-4ABB-A5F2-DA110AF8B707}" dt="2021-09-24T15:59:00.670" v="639" actId="478"/>
          <ac:grpSpMkLst>
            <pc:docMk/>
            <pc:sldMk cId="763320181" sldId="268"/>
            <ac:grpSpMk id="22" creationId="{E5AB4190-1C3E-43BC-ACE7-05E46D0DA73A}"/>
          </ac:grpSpMkLst>
        </pc:grpChg>
        <pc:grpChg chg="add del">
          <ac:chgData name="منى الثبيتي" userId="cb151b56e55a1c37" providerId="LiveId" clId="{902E4072-01A7-4ABB-A5F2-DA110AF8B707}" dt="2021-09-24T15:58:58.310" v="638" actId="478"/>
          <ac:grpSpMkLst>
            <pc:docMk/>
            <pc:sldMk cId="763320181" sldId="268"/>
            <ac:grpSpMk id="29" creationId="{9C92C944-8B00-42D5-9863-76233E9A29A5}"/>
          </ac:grpSpMkLst>
        </pc:grpChg>
        <pc:grpChg chg="add del">
          <ac:chgData name="منى الثبيتي" userId="cb151b56e55a1c37" providerId="LiveId" clId="{902E4072-01A7-4ABB-A5F2-DA110AF8B707}" dt="2021-09-24T15:59:16.173" v="645" actId="478"/>
          <ac:grpSpMkLst>
            <pc:docMk/>
            <pc:sldMk cId="763320181" sldId="268"/>
            <ac:grpSpMk id="38" creationId="{C7A3E260-19A0-427F-8C18-C7B5D453C340}"/>
          </ac:grpSpMkLst>
        </pc:grpChg>
        <pc:picChg chg="add mod">
          <ac:chgData name="منى الثبيتي" userId="cb151b56e55a1c37" providerId="LiveId" clId="{902E4072-01A7-4ABB-A5F2-DA110AF8B707}" dt="2021-09-24T16:17:58.173" v="747" actId="1076"/>
          <ac:picMkLst>
            <pc:docMk/>
            <pc:sldMk cId="763320181" sldId="268"/>
            <ac:picMk id="4" creationId="{2FE4E0E6-0D9E-4622-AB37-25D837C1555B}"/>
          </ac:picMkLst>
        </pc:picChg>
        <pc:picChg chg="add del">
          <ac:chgData name="منى الثبيتي" userId="cb151b56e55a1c37" providerId="LiveId" clId="{902E4072-01A7-4ABB-A5F2-DA110AF8B707}" dt="2021-09-24T15:58:40.309" v="634" actId="478"/>
          <ac:picMkLst>
            <pc:docMk/>
            <pc:sldMk cId="763320181" sldId="26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6:11:25.207" v="717" actId="1582"/>
          <ac:picMkLst>
            <pc:docMk/>
            <pc:sldMk cId="763320181" sldId="268"/>
            <ac:picMk id="7" creationId="{11231F85-762C-43AE-A4D1-B06159682AC1}"/>
          </ac:picMkLst>
        </pc:picChg>
        <pc:picChg chg="mod">
          <ac:chgData name="منى الثبيتي" userId="cb151b56e55a1c37" providerId="LiveId" clId="{902E4072-01A7-4ABB-A5F2-DA110AF8B707}" dt="2021-09-24T16:08:52.200" v="672" actId="1076"/>
          <ac:picMkLst>
            <pc:docMk/>
            <pc:sldMk cId="763320181" sldId="268"/>
            <ac:picMk id="12" creationId="{2704AB48-4F00-49A4-BD4B-AB265D0B7D51}"/>
          </ac:picMkLst>
        </pc:picChg>
        <pc:picChg chg="del">
          <ac:chgData name="منى الثبيتي" userId="cb151b56e55a1c37" providerId="LiveId" clId="{902E4072-01A7-4ABB-A5F2-DA110AF8B707}" dt="2021-09-24T15:59:05.315" v="641" actId="478"/>
          <ac:picMkLst>
            <pc:docMk/>
            <pc:sldMk cId="763320181" sldId="268"/>
            <ac:picMk id="21" creationId="{93DC23A7-BDAB-403A-9B33-CD3297992882}"/>
          </ac:picMkLst>
        </pc:picChg>
        <pc:picChg chg="add del">
          <ac:chgData name="منى الثبيتي" userId="cb151b56e55a1c37" providerId="LiveId" clId="{902E4072-01A7-4ABB-A5F2-DA110AF8B707}" dt="2021-09-24T15:58:48.955" v="635" actId="478"/>
          <ac:picMkLst>
            <pc:docMk/>
            <pc:sldMk cId="763320181" sldId="268"/>
            <ac:picMk id="32" creationId="{AA5D3ADA-C69F-4620-BB4A-9CBDB5A75EA7}"/>
          </ac:picMkLst>
        </pc:picChg>
        <pc:picChg chg="add del">
          <ac:chgData name="منى الثبيتي" userId="cb151b56e55a1c37" providerId="LiveId" clId="{902E4072-01A7-4ABB-A5F2-DA110AF8B707}" dt="2021-09-24T15:58:55.524" v="637" actId="478"/>
          <ac:picMkLst>
            <pc:docMk/>
            <pc:sldMk cId="763320181" sldId="268"/>
            <ac:picMk id="33" creationId="{540F90D5-5FD0-40C8-A0C4-CA52F548B818}"/>
          </ac:picMkLst>
        </pc:picChg>
        <pc:picChg chg="add del">
          <ac:chgData name="منى الثبيتي" userId="cb151b56e55a1c37" providerId="LiveId" clId="{902E4072-01A7-4ABB-A5F2-DA110AF8B707}" dt="2021-09-24T15:59:13.720" v="644" actId="478"/>
          <ac:picMkLst>
            <pc:docMk/>
            <pc:sldMk cId="763320181" sldId="268"/>
            <ac:picMk id="34" creationId="{775A5DB9-E7B5-4C19-881C-2FE274A1890E}"/>
          </ac:picMkLst>
        </pc:picChg>
        <pc:picChg chg="add del">
          <ac:chgData name="منى الثبيتي" userId="cb151b56e55a1c37" providerId="LiveId" clId="{902E4072-01A7-4ABB-A5F2-DA110AF8B707}" dt="2021-09-24T15:59:18.622" v="646" actId="478"/>
          <ac:picMkLst>
            <pc:docMk/>
            <pc:sldMk cId="763320181" sldId="268"/>
            <ac:picMk id="35" creationId="{06328E7B-256B-48F3-BBA3-D629F5ADC52C}"/>
          </ac:picMkLst>
        </pc:picChg>
        <pc:picChg chg="add del">
          <ac:chgData name="منى الثبيتي" userId="cb151b56e55a1c37" providerId="LiveId" clId="{902E4072-01A7-4ABB-A5F2-DA110AF8B707}" dt="2021-09-24T15:58:53.065" v="636" actId="478"/>
          <ac:picMkLst>
            <pc:docMk/>
            <pc:sldMk cId="763320181" sldId="268"/>
            <ac:picMk id="36" creationId="{1528BE2F-D461-47D2-919F-6A8BD5F1B8A4}"/>
          </ac:picMkLst>
        </pc:picChg>
        <pc:picChg chg="del">
          <ac:chgData name="منى الثبيتي" userId="cb151b56e55a1c37" providerId="LiveId" clId="{902E4072-01A7-4ABB-A5F2-DA110AF8B707}" dt="2021-09-24T15:59:10.798" v="643" actId="478"/>
          <ac:picMkLst>
            <pc:docMk/>
            <pc:sldMk cId="763320181" sldId="268"/>
            <ac:picMk id="37" creationId="{9E63C880-FAD5-425C-96CB-C61F181AA141}"/>
          </ac:picMkLst>
        </pc:picChg>
        <pc:picChg chg="add del">
          <ac:chgData name="منى الثبيتي" userId="cb151b56e55a1c37" providerId="LiveId" clId="{902E4072-01A7-4ABB-A5F2-DA110AF8B707}" dt="2021-09-24T15:58:22.932" v="632" actId="478"/>
          <ac:picMkLst>
            <pc:docMk/>
            <pc:sldMk cId="763320181" sldId="268"/>
            <ac:picMk id="41" creationId="{7EAC2549-D44C-4C6D-B8DC-E4C14C46F621}"/>
          </ac:picMkLst>
        </pc:picChg>
        <pc:picChg chg="add del">
          <ac:chgData name="منى الثبيتي" userId="cb151b56e55a1c37" providerId="LiveId" clId="{902E4072-01A7-4ABB-A5F2-DA110AF8B707}" dt="2021-09-24T15:58:20.743" v="631" actId="478"/>
          <ac:picMkLst>
            <pc:docMk/>
            <pc:sldMk cId="763320181" sldId="268"/>
            <ac:picMk id="42" creationId="{1ECFCC5E-D368-4B7B-B8AD-71F9F07831DC}"/>
          </ac:picMkLst>
        </pc:picChg>
        <pc:picChg chg="add del">
          <ac:chgData name="منى الثبيتي" userId="cb151b56e55a1c37" providerId="LiveId" clId="{902E4072-01A7-4ABB-A5F2-DA110AF8B707}" dt="2021-09-24T15:58:18.742" v="630" actId="478"/>
          <ac:picMkLst>
            <pc:docMk/>
            <pc:sldMk cId="763320181" sldId="268"/>
            <ac:picMk id="43" creationId="{086BF7B7-6105-49D5-A304-A81E782D89E7}"/>
          </ac:picMkLst>
        </pc:picChg>
        <pc:picChg chg="add del">
          <ac:chgData name="منى الثبيتي" userId="cb151b56e55a1c37" providerId="LiveId" clId="{902E4072-01A7-4ABB-A5F2-DA110AF8B707}" dt="2021-09-24T15:58:16.850" v="629" actId="478"/>
          <ac:picMkLst>
            <pc:docMk/>
            <pc:sldMk cId="763320181" sldId="268"/>
            <ac:picMk id="44" creationId="{41FCE779-A318-44F0-A690-9C6E5E557D6C}"/>
          </ac:picMkLst>
        </pc:picChg>
        <pc:picChg chg="add mod">
          <ac:chgData name="منى الثبيتي" userId="cb151b56e55a1c37" providerId="LiveId" clId="{902E4072-01A7-4ABB-A5F2-DA110AF8B707}" dt="2021-09-24T15:57:38.400" v="625"/>
          <ac:picMkLst>
            <pc:docMk/>
            <pc:sldMk cId="763320181" sldId="268"/>
            <ac:picMk id="48" creationId="{E93369CF-4ACB-43CD-BEDA-3ED4A3656E50}"/>
          </ac:picMkLst>
        </pc:picChg>
        <pc:picChg chg="add mod">
          <ac:chgData name="منى الثبيتي" userId="cb151b56e55a1c37" providerId="LiveId" clId="{902E4072-01A7-4ABB-A5F2-DA110AF8B707}" dt="2021-09-24T17:06:59.543" v="1151"/>
          <ac:picMkLst>
            <pc:docMk/>
            <pc:sldMk cId="763320181" sldId="268"/>
            <ac:picMk id="49" creationId="{F82B4850-FEC4-4262-8C83-292BA31F5E6D}"/>
          </ac:picMkLst>
        </pc:picChg>
        <pc:picChg chg="add mod">
          <ac:chgData name="منى الثبيتي" userId="cb151b56e55a1c37" providerId="LiveId" clId="{902E4072-01A7-4ABB-A5F2-DA110AF8B707}" dt="2021-09-24T16:11:13.512" v="716" actId="1076"/>
          <ac:picMkLst>
            <pc:docMk/>
            <pc:sldMk cId="763320181" sldId="268"/>
            <ac:picMk id="4098" creationId="{7B235737-1975-41A9-82A1-E4C418AA09AF}"/>
          </ac:picMkLst>
        </pc:picChg>
      </pc:sldChg>
      <pc:sldChg chg="addSp delSp modSp mod">
        <pc:chgData name="منى الثبيتي" userId="cb151b56e55a1c37" providerId="LiveId" clId="{902E4072-01A7-4ABB-A5F2-DA110AF8B707}" dt="2021-09-24T18:25:52.367" v="1844" actId="1035"/>
        <pc:sldMkLst>
          <pc:docMk/>
          <pc:sldMk cId="2823437294" sldId="269"/>
        </pc:sldMkLst>
        <pc:spChg chg="del">
          <ac:chgData name="منى الثبيتي" userId="cb151b56e55a1c37" providerId="LiveId" clId="{902E4072-01A7-4ABB-A5F2-DA110AF8B707}" dt="2021-09-24T18:25:44.105" v="1823" actId="478"/>
          <ac:spMkLst>
            <pc:docMk/>
            <pc:sldMk cId="2823437294" sldId="269"/>
            <ac:spMk id="47" creationId="{45C8529B-F716-4F70-A911-9C0FA472236C}"/>
          </ac:spMkLst>
        </pc:spChg>
        <pc:picChg chg="add mod">
          <ac:chgData name="منى الثبيتي" userId="cb151b56e55a1c37" providerId="LiveId" clId="{902E4072-01A7-4ABB-A5F2-DA110AF8B707}" dt="2021-09-24T18:25:52.367" v="1844" actId="1035"/>
          <ac:picMkLst>
            <pc:docMk/>
            <pc:sldMk cId="2823437294" sldId="269"/>
            <ac:picMk id="52" creationId="{49634946-EA32-48F0-808F-BD06091A8F9A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8:26:39.635" v="1888" actId="1037"/>
        <pc:sldMkLst>
          <pc:docMk/>
          <pc:sldMk cId="3381782066" sldId="270"/>
        </pc:sldMkLst>
        <pc:spChg chg="del">
          <ac:chgData name="منى الثبيتي" userId="cb151b56e55a1c37" providerId="LiveId" clId="{902E4072-01A7-4ABB-A5F2-DA110AF8B707}" dt="2021-09-24T17:13:58.252" v="1299" actId="478"/>
          <ac:spMkLst>
            <pc:docMk/>
            <pc:sldMk cId="3381782066" sldId="270"/>
            <ac:spMk id="8" creationId="{27DDD014-187E-44BA-8A03-9776F3972CD1}"/>
          </ac:spMkLst>
        </pc:spChg>
        <pc:spChg chg="del">
          <ac:chgData name="منى الثبيتي" userId="cb151b56e55a1c37" providerId="LiveId" clId="{902E4072-01A7-4ABB-A5F2-DA110AF8B707}" dt="2021-09-24T17:13:06.488" v="1283" actId="478"/>
          <ac:spMkLst>
            <pc:docMk/>
            <pc:sldMk cId="3381782066" sldId="270"/>
            <ac:spMk id="20" creationId="{FEAA7FA0-4A95-4C4C-9E59-637716BAA8AF}"/>
          </ac:spMkLst>
        </pc:spChg>
        <pc:spChg chg="mod">
          <ac:chgData name="منى الثبيتي" userId="cb151b56e55a1c37" providerId="LiveId" clId="{902E4072-01A7-4ABB-A5F2-DA110AF8B707}" dt="2021-09-24T17:22:54.169" v="1372" actId="1036"/>
          <ac:spMkLst>
            <pc:docMk/>
            <pc:sldMk cId="3381782066" sldId="270"/>
            <ac:spMk id="26" creationId="{51D06369-9C6D-4249-B484-E1BBAE6FD6B1}"/>
          </ac:spMkLst>
        </pc:spChg>
        <pc:spChg chg="del">
          <ac:chgData name="منى الثبيتي" userId="cb151b56e55a1c37" providerId="LiveId" clId="{902E4072-01A7-4ABB-A5F2-DA110AF8B707}" dt="2021-09-24T17:13:02.517" v="1282" actId="478"/>
          <ac:spMkLst>
            <pc:docMk/>
            <pc:sldMk cId="3381782066" sldId="270"/>
            <ac:spMk id="32" creationId="{0FA47AF1-2773-4C24-B86A-08CF75F94EDA}"/>
          </ac:spMkLst>
        </pc:spChg>
        <pc:spChg chg="del">
          <ac:chgData name="منى الثبيتي" userId="cb151b56e55a1c37" providerId="LiveId" clId="{902E4072-01A7-4ABB-A5F2-DA110AF8B707}" dt="2021-09-24T17:13:54.555" v="1297" actId="478"/>
          <ac:spMkLst>
            <pc:docMk/>
            <pc:sldMk cId="3381782066" sldId="270"/>
            <ac:spMk id="34" creationId="{C1AE3AC3-C5C1-4E85-BF05-F7A56E5F861C}"/>
          </ac:spMkLst>
        </pc:spChg>
        <pc:spChg chg="del">
          <ac:chgData name="منى الثبيتي" userId="cb151b56e55a1c37" providerId="LiveId" clId="{902E4072-01A7-4ABB-A5F2-DA110AF8B707}" dt="2021-09-24T17:13:56.377" v="1298" actId="478"/>
          <ac:spMkLst>
            <pc:docMk/>
            <pc:sldMk cId="3381782066" sldId="270"/>
            <ac:spMk id="37" creationId="{18099565-04BA-4FF5-A0C0-D89D11E7A93B}"/>
          </ac:spMkLst>
        </pc:spChg>
        <pc:spChg chg="del">
          <ac:chgData name="منى الثبيتي" userId="cb151b56e55a1c37" providerId="LiveId" clId="{902E4072-01A7-4ABB-A5F2-DA110AF8B707}" dt="2021-09-24T17:13:12.421" v="1285" actId="478"/>
          <ac:spMkLst>
            <pc:docMk/>
            <pc:sldMk cId="3381782066" sldId="270"/>
            <ac:spMk id="46" creationId="{DF0E8331-D30D-430B-B3F5-F5B34ABF0B0F}"/>
          </ac:spMkLst>
        </pc:spChg>
        <pc:spChg chg="del">
          <ac:chgData name="منى الثبيتي" userId="cb151b56e55a1c37" providerId="LiveId" clId="{902E4072-01A7-4ABB-A5F2-DA110AF8B707}" dt="2021-09-24T17:13:23.031" v="1290" actId="478"/>
          <ac:spMkLst>
            <pc:docMk/>
            <pc:sldMk cId="3381782066" sldId="270"/>
            <ac:spMk id="48" creationId="{C06390E7-E1F6-4BAB-9EA3-49C9A87C194E}"/>
          </ac:spMkLst>
        </pc:spChg>
        <pc:spChg chg="del">
          <ac:chgData name="منى الثبيتي" userId="cb151b56e55a1c37" providerId="LiveId" clId="{902E4072-01A7-4ABB-A5F2-DA110AF8B707}" dt="2021-09-24T17:13:51.065" v="1296" actId="478"/>
          <ac:spMkLst>
            <pc:docMk/>
            <pc:sldMk cId="3381782066" sldId="270"/>
            <ac:spMk id="50" creationId="{49EA3930-CA6E-4D97-8FF5-1C60C5909C45}"/>
          </ac:spMkLst>
        </pc:spChg>
        <pc:spChg chg="del">
          <ac:chgData name="منى الثبيتي" userId="cb151b56e55a1c37" providerId="LiveId" clId="{902E4072-01A7-4ABB-A5F2-DA110AF8B707}" dt="2021-09-24T17:13:17.790" v="1287" actId="478"/>
          <ac:spMkLst>
            <pc:docMk/>
            <pc:sldMk cId="3381782066" sldId="270"/>
            <ac:spMk id="51" creationId="{1F459477-ED61-4120-A47C-CB4A308A2C74}"/>
          </ac:spMkLst>
        </pc:spChg>
        <pc:spChg chg="del">
          <ac:chgData name="منى الثبيتي" userId="cb151b56e55a1c37" providerId="LiveId" clId="{902E4072-01A7-4ABB-A5F2-DA110AF8B707}" dt="2021-09-24T17:13:33.554" v="1293" actId="478"/>
          <ac:spMkLst>
            <pc:docMk/>
            <pc:sldMk cId="3381782066" sldId="270"/>
            <ac:spMk id="52" creationId="{2D9230FC-C48C-492B-B2A6-9928D883B6CB}"/>
          </ac:spMkLst>
        </pc:spChg>
        <pc:spChg chg="del">
          <ac:chgData name="منى الثبيتي" userId="cb151b56e55a1c37" providerId="LiveId" clId="{902E4072-01A7-4ABB-A5F2-DA110AF8B707}" dt="2021-09-24T17:13:40.957" v="1294" actId="478"/>
          <ac:spMkLst>
            <pc:docMk/>
            <pc:sldMk cId="3381782066" sldId="270"/>
            <ac:spMk id="53" creationId="{D10293AB-8D65-4B2C-80C0-2C83477DE1A5}"/>
          </ac:spMkLst>
        </pc:spChg>
        <pc:spChg chg="del mod">
          <ac:chgData name="منى الثبيتي" userId="cb151b56e55a1c37" providerId="LiveId" clId="{902E4072-01A7-4ABB-A5F2-DA110AF8B707}" dt="2021-09-24T17:13:31.219" v="1292" actId="478"/>
          <ac:spMkLst>
            <pc:docMk/>
            <pc:sldMk cId="3381782066" sldId="270"/>
            <ac:spMk id="54" creationId="{C08AD98C-18AC-4EC6-A65A-5786926AC37A}"/>
          </ac:spMkLst>
        </pc:spChg>
        <pc:spChg chg="del mod">
          <ac:chgData name="منى الثبيتي" userId="cb151b56e55a1c37" providerId="LiveId" clId="{902E4072-01A7-4ABB-A5F2-DA110AF8B707}" dt="2021-09-24T17:13:21.113" v="1289" actId="478"/>
          <ac:spMkLst>
            <pc:docMk/>
            <pc:sldMk cId="3381782066" sldId="270"/>
            <ac:spMk id="55" creationId="{214DCD33-7FBE-40EB-AA63-A8E3153FE9D8}"/>
          </ac:spMkLst>
        </pc:spChg>
        <pc:spChg chg="add mod">
          <ac:chgData name="منى الثبيتي" userId="cb151b56e55a1c37" providerId="LiveId" clId="{902E4072-01A7-4ABB-A5F2-DA110AF8B707}" dt="2021-09-24T18:26:39.635" v="1888" actId="1037"/>
          <ac:spMkLst>
            <pc:docMk/>
            <pc:sldMk cId="3381782066" sldId="270"/>
            <ac:spMk id="60" creationId="{4C652FED-C8F2-4B78-925C-341782A30AE4}"/>
          </ac:spMkLst>
        </pc:spChg>
        <pc:grpChg chg="del">
          <ac:chgData name="منى الثبيتي" userId="cb151b56e55a1c37" providerId="LiveId" clId="{902E4072-01A7-4ABB-A5F2-DA110AF8B707}" dt="2021-09-24T17:14:03.192" v="1300" actId="478"/>
          <ac:grpSpMkLst>
            <pc:docMk/>
            <pc:sldMk cId="3381782066" sldId="270"/>
            <ac:grpSpMk id="38" creationId="{89186A8F-322A-4ED1-ADD3-6D9EB354FD29}"/>
          </ac:grpSpMkLst>
        </pc:grpChg>
        <pc:grpChg chg="del mod">
          <ac:chgData name="منى الثبيتي" userId="cb151b56e55a1c37" providerId="LiveId" clId="{902E4072-01A7-4ABB-A5F2-DA110AF8B707}" dt="2021-09-24T17:13:17.790" v="1287" actId="478"/>
          <ac:grpSpMkLst>
            <pc:docMk/>
            <pc:sldMk cId="3381782066" sldId="270"/>
            <ac:grpSpMk id="49" creationId="{FE369818-D1B2-4316-9089-59F7F8C620B9}"/>
          </ac:grpSpMkLst>
        </pc:grpChg>
        <pc:grpChg chg="del">
          <ac:chgData name="منى الثبيتي" userId="cb151b56e55a1c37" providerId="LiveId" clId="{902E4072-01A7-4ABB-A5F2-DA110AF8B707}" dt="2021-09-24T17:13:48.874" v="1295" actId="478"/>
          <ac:grpSpMkLst>
            <pc:docMk/>
            <pc:sldMk cId="3381782066" sldId="270"/>
            <ac:grpSpMk id="57" creationId="{4EE074FF-C502-46DC-930C-17BD487E131D}"/>
          </ac:grpSpMkLst>
        </pc:grpChg>
        <pc:picChg chg="add mod ord modCrop">
          <ac:chgData name="منى الثبيتي" userId="cb151b56e55a1c37" providerId="LiveId" clId="{902E4072-01A7-4ABB-A5F2-DA110AF8B707}" dt="2021-09-24T17:24:22.848" v="1385"/>
          <ac:picMkLst>
            <pc:docMk/>
            <pc:sldMk cId="3381782066" sldId="270"/>
            <ac:picMk id="3" creationId="{50A372A6-B1B0-44A4-B9DD-8EFC9649C7DA}"/>
          </ac:picMkLst>
        </pc:picChg>
        <pc:picChg chg="add mod ord modCrop">
          <ac:chgData name="منى الثبيتي" userId="cb151b56e55a1c37" providerId="LiveId" clId="{902E4072-01A7-4ABB-A5F2-DA110AF8B707}" dt="2021-09-24T17:26:21.900" v="1434" actId="1076"/>
          <ac:picMkLst>
            <pc:docMk/>
            <pc:sldMk cId="3381782066" sldId="270"/>
            <ac:picMk id="6" creationId="{6B76A4E7-0F80-4A84-A454-0028D9A6A92B}"/>
          </ac:picMkLst>
        </pc:picChg>
        <pc:picChg chg="del">
          <ac:chgData name="منى الثبيتي" userId="cb151b56e55a1c37" providerId="LiveId" clId="{902E4072-01A7-4ABB-A5F2-DA110AF8B707}" dt="2021-09-24T17:14:05.356" v="1301" actId="478"/>
          <ac:picMkLst>
            <pc:docMk/>
            <pc:sldMk cId="3381782066" sldId="270"/>
            <ac:picMk id="36" creationId="{6BFA99F7-DCCB-4754-9A5C-43A981AB5E3C}"/>
          </ac:picMkLst>
        </pc:picChg>
        <pc:picChg chg="add mod">
          <ac:chgData name="منى الثبيتي" userId="cb151b56e55a1c37" providerId="LiveId" clId="{902E4072-01A7-4ABB-A5F2-DA110AF8B707}" dt="2021-09-24T17:22:58.024" v="1373" actId="1076"/>
          <ac:picMkLst>
            <pc:docMk/>
            <pc:sldMk cId="3381782066" sldId="270"/>
            <ac:picMk id="40" creationId="{07AEB52A-C959-4C88-9310-34697544ADDB}"/>
          </ac:picMkLst>
        </pc:picChg>
        <pc:picChg chg="add mod">
          <ac:chgData name="منى الثبيتي" userId="cb151b56e55a1c37" providerId="LiveId" clId="{902E4072-01A7-4ABB-A5F2-DA110AF8B707}" dt="2021-09-24T18:26:39.635" v="1888" actId="1037"/>
          <ac:picMkLst>
            <pc:docMk/>
            <pc:sldMk cId="3381782066" sldId="270"/>
            <ac:picMk id="45" creationId="{FE47E1E7-06DF-41DB-9950-15FAFECDB51C}"/>
          </ac:picMkLst>
        </pc:picChg>
        <pc:picChg chg="del">
          <ac:chgData name="منى الثبيتي" userId="cb151b56e55a1c37" providerId="LiveId" clId="{902E4072-01A7-4ABB-A5F2-DA110AF8B707}" dt="2021-09-24T17:13:14.332" v="1286" actId="478"/>
          <ac:picMkLst>
            <pc:docMk/>
            <pc:sldMk cId="3381782066" sldId="270"/>
            <ac:picMk id="47" creationId="{8770E5B0-542C-4788-8DE2-8CA2C8D8F67D}"/>
          </ac:picMkLst>
        </pc:picChg>
        <pc:picChg chg="del">
          <ac:chgData name="منى الثبيتي" userId="cb151b56e55a1c37" providerId="LiveId" clId="{902E4072-01A7-4ABB-A5F2-DA110AF8B707}" dt="2021-09-24T17:13:48.874" v="1295" actId="478"/>
          <ac:picMkLst>
            <pc:docMk/>
            <pc:sldMk cId="3381782066" sldId="270"/>
            <ac:picMk id="56" creationId="{7C60F43D-04CE-4A1E-BBDA-F9CEA2BEC505}"/>
          </ac:picMkLst>
        </pc:picChg>
        <pc:picChg chg="add del mod">
          <ac:chgData name="منى الثبيتي" userId="cb151b56e55a1c37" providerId="LiveId" clId="{902E4072-01A7-4ABB-A5F2-DA110AF8B707}" dt="2021-09-24T17:19:53.988" v="1338" actId="478"/>
          <ac:picMkLst>
            <pc:docMk/>
            <pc:sldMk cId="3381782066" sldId="270"/>
            <ac:picMk id="9218" creationId="{2291930C-B4CD-4CB5-95E7-7DD62C66BF8F}"/>
          </ac:picMkLst>
        </pc:picChg>
        <pc:picChg chg="add mod">
          <ac:chgData name="منى الثبيتي" userId="cb151b56e55a1c37" providerId="LiveId" clId="{902E4072-01A7-4ABB-A5F2-DA110AF8B707}" dt="2021-09-24T17:26:34.412" v="1439" actId="1035"/>
          <ac:picMkLst>
            <pc:docMk/>
            <pc:sldMk cId="3381782066" sldId="270"/>
            <ac:picMk id="9220" creationId="{09A60A56-BAA9-4557-85ED-A70675B8404B}"/>
          </ac:picMkLst>
        </pc:picChg>
        <pc:picChg chg="add mod">
          <ac:chgData name="منى الثبيتي" userId="cb151b56e55a1c37" providerId="LiveId" clId="{902E4072-01A7-4ABB-A5F2-DA110AF8B707}" dt="2021-09-24T17:21:54.389" v="1350" actId="1076"/>
          <ac:picMkLst>
            <pc:docMk/>
            <pc:sldMk cId="3381782066" sldId="270"/>
            <ac:picMk id="9222" creationId="{173585F3-5FB4-4F0F-8ED0-A3EEF105BA60}"/>
          </ac:picMkLst>
        </pc:picChg>
        <pc:cxnChg chg="del">
          <ac:chgData name="منى الثبيتي" userId="cb151b56e55a1c37" providerId="LiveId" clId="{902E4072-01A7-4ABB-A5F2-DA110AF8B707}" dt="2021-09-24T17:13:09.256" v="1284" actId="478"/>
          <ac:cxnSpMkLst>
            <pc:docMk/>
            <pc:sldMk cId="3381782066" sldId="270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55.966" v="1277" actId="1036"/>
        <pc:sldMkLst>
          <pc:docMk/>
          <pc:sldMk cId="944738685" sldId="272"/>
        </pc:sldMkLst>
        <pc:spChg chg="del">
          <ac:chgData name="منى الثبيتي" userId="cb151b56e55a1c37" providerId="LiveId" clId="{902E4072-01A7-4ABB-A5F2-DA110AF8B707}" dt="2021-09-24T16:29:21.420" v="799" actId="478"/>
          <ac:spMkLst>
            <pc:docMk/>
            <pc:sldMk cId="944738685" sldId="272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6:29:10.358" v="797" actId="478"/>
          <ac:spMkLst>
            <pc:docMk/>
            <pc:sldMk cId="944738685" sldId="272"/>
            <ac:spMk id="27" creationId="{86297DF9-917D-432D-A69C-2D3EBFCCD15E}"/>
          </ac:spMkLst>
        </pc:spChg>
        <pc:spChg chg="add mod">
          <ac:chgData name="منى الثبيتي" userId="cb151b56e55a1c37" providerId="LiveId" clId="{902E4072-01A7-4ABB-A5F2-DA110AF8B707}" dt="2021-09-24T17:08:55.966" v="1277" actId="1036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902E4072-01A7-4ABB-A5F2-DA110AF8B707}" dt="2021-09-24T16:29:26.532" v="801" actId="478"/>
          <ac:grpSpMkLst>
            <pc:docMk/>
            <pc:sldMk cId="944738685" sldId="272"/>
            <ac:grpSpMk id="8" creationId="{60854232-2308-4164-8353-274F36DBEB46}"/>
          </ac:grpSpMkLst>
        </pc:grpChg>
        <pc:grpChg chg="add mod">
          <ac:chgData name="منى الثبيتي" userId="cb151b56e55a1c37" providerId="LiveId" clId="{902E4072-01A7-4ABB-A5F2-DA110AF8B707}" dt="2021-09-24T16:36:16.236" v="855" actId="1076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902E4072-01A7-4ABB-A5F2-DA110AF8B707}" dt="2021-09-24T16:31:20.068" v="825"/>
          <ac:picMkLst>
            <pc:docMk/>
            <pc:sldMk cId="944738685" sldId="272"/>
            <ac:picMk id="4" creationId="{71FA9AB5-BCEB-4208-9E3C-5D4D379C522A}"/>
          </ac:picMkLst>
        </pc:picChg>
        <pc:picChg chg="add mod ord">
          <ac:chgData name="منى الثبيتي" userId="cb151b56e55a1c37" providerId="LiveId" clId="{902E4072-01A7-4ABB-A5F2-DA110AF8B707}" dt="2021-09-24T16:36:24.371" v="856" actId="1076"/>
          <ac:picMkLst>
            <pc:docMk/>
            <pc:sldMk cId="944738685" sldId="272"/>
            <ac:picMk id="9" creationId="{085FF047-C617-497F-B668-7DBA94A5DC36}"/>
          </ac:picMkLst>
        </pc:picChg>
        <pc:picChg chg="add mod modCrop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15" creationId="{278AC839-E7DA-40FA-B25B-082B40865C9F}"/>
          </ac:picMkLst>
        </pc:picChg>
        <pc:picChg chg="add mod ord">
          <ac:chgData name="منى الثبيتي" userId="cb151b56e55a1c37" providerId="LiveId" clId="{902E4072-01A7-4ABB-A5F2-DA110AF8B707}" dt="2021-09-24T16:37:03.763" v="860" actId="1076"/>
          <ac:picMkLst>
            <pc:docMk/>
            <pc:sldMk cId="944738685" sldId="272"/>
            <ac:picMk id="18" creationId="{DF3B304D-1C7C-4EA9-BF4A-4248BEA45E63}"/>
          </ac:picMkLst>
        </pc:picChg>
        <pc:picChg chg="del">
          <ac:chgData name="منى الثبيتي" userId="cb151b56e55a1c37" providerId="LiveId" clId="{902E4072-01A7-4ABB-A5F2-DA110AF8B707}" dt="2021-09-24T16:29:12.394" v="798" actId="478"/>
          <ac:picMkLst>
            <pc:docMk/>
            <pc:sldMk cId="944738685" sldId="272"/>
            <ac:picMk id="24" creationId="{9001FE1F-44E8-4BAF-864E-0752E607299D}"/>
          </ac:picMkLst>
        </pc:picChg>
        <pc:picChg chg="del">
          <ac:chgData name="منى الثبيتي" userId="cb151b56e55a1c37" providerId="LiveId" clId="{902E4072-01A7-4ABB-A5F2-DA110AF8B707}" dt="2021-09-24T16:28:57.821" v="792" actId="478"/>
          <ac:picMkLst>
            <pc:docMk/>
            <pc:sldMk cId="944738685" sldId="272"/>
            <ac:picMk id="25" creationId="{6E221371-AF88-424A-9229-9BA66F0580A4}"/>
          </ac:picMkLst>
        </pc:picChg>
        <pc:picChg chg="del">
          <ac:chgData name="منى الثبيتي" userId="cb151b56e55a1c37" providerId="LiveId" clId="{902E4072-01A7-4ABB-A5F2-DA110AF8B707}" dt="2021-09-24T16:29:06.270" v="796" actId="478"/>
          <ac:picMkLst>
            <pc:docMk/>
            <pc:sldMk cId="944738685" sldId="272"/>
            <ac:picMk id="26" creationId="{9343AE2B-8EC1-4FE7-AD61-123E61C791D0}"/>
          </ac:picMkLst>
        </pc:picChg>
        <pc:picChg chg="add mod">
          <ac:chgData name="منى الثبيتي" userId="cb151b56e55a1c37" providerId="LiveId" clId="{902E4072-01A7-4ABB-A5F2-DA110AF8B707}" dt="2021-09-24T16:29:46.717" v="803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902E4072-01A7-4ABB-A5F2-DA110AF8B707}" dt="2021-09-24T16:28:56.132" v="791" actId="478"/>
          <ac:picMkLst>
            <pc:docMk/>
            <pc:sldMk cId="944738685" sldId="272"/>
            <ac:picMk id="29" creationId="{C924B312-4110-40B7-9407-9DF4D27F1871}"/>
          </ac:picMkLst>
        </pc:picChg>
        <pc:picChg chg="del">
          <ac:chgData name="منى الثبيتي" userId="cb151b56e55a1c37" providerId="LiveId" clId="{902E4072-01A7-4ABB-A5F2-DA110AF8B707}" dt="2021-09-24T16:28:59.926" v="793" actId="478"/>
          <ac:picMkLst>
            <pc:docMk/>
            <pc:sldMk cId="944738685" sldId="272"/>
            <ac:picMk id="30" creationId="{378C2679-EC4E-4128-AF10-250F29C84283}"/>
          </ac:picMkLst>
        </pc:picChg>
        <pc:picChg chg="del">
          <ac:chgData name="منى الثبيتي" userId="cb151b56e55a1c37" providerId="LiveId" clId="{902E4072-01A7-4ABB-A5F2-DA110AF8B707}" dt="2021-09-24T16:29:03.571" v="795" actId="478"/>
          <ac:picMkLst>
            <pc:docMk/>
            <pc:sldMk cId="944738685" sldId="272"/>
            <ac:picMk id="31" creationId="{95971F99-8CCB-408D-885D-9CE26AD62F58}"/>
          </ac:picMkLst>
        </pc:picChg>
        <pc:picChg chg="del">
          <ac:chgData name="منى الثبيتي" userId="cb151b56e55a1c37" providerId="LiveId" clId="{902E4072-01A7-4ABB-A5F2-DA110AF8B707}" dt="2021-09-24T16:29:01.598" v="794" actId="478"/>
          <ac:picMkLst>
            <pc:docMk/>
            <pc:sldMk cId="944738685" sldId="272"/>
            <ac:picMk id="34" creationId="{5CF1E55D-AE0E-41BE-9705-6B67D5B8712F}"/>
          </ac:picMkLst>
        </pc:picChg>
        <pc:picChg chg="add mod ord">
          <ac:chgData name="منى الثبيتي" userId="cb151b56e55a1c37" providerId="LiveId" clId="{902E4072-01A7-4ABB-A5F2-DA110AF8B707}" dt="2021-09-24T16:38:09.174" v="868" actId="1076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902E4072-01A7-4ABB-A5F2-DA110AF8B707}" dt="2021-09-24T17:08:24.555" v="1218"/>
          <ac:picMkLst>
            <pc:docMk/>
            <pc:sldMk cId="944738685" sldId="272"/>
            <ac:picMk id="41" creationId="{DF295F06-CC51-4855-AAC4-2F2496B9634E}"/>
          </ac:picMkLst>
        </pc:picChg>
        <pc:picChg chg="del">
          <ac:chgData name="منى الثبيتي" userId="cb151b56e55a1c37" providerId="LiveId" clId="{902E4072-01A7-4ABB-A5F2-DA110AF8B707}" dt="2021-09-24T16:28:53.994" v="790" actId="478"/>
          <ac:picMkLst>
            <pc:docMk/>
            <pc:sldMk cId="944738685" sldId="272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36:16.236" v="855" actId="1076"/>
          <ac:picMkLst>
            <pc:docMk/>
            <pc:sldMk cId="944738685" sldId="272"/>
            <ac:picMk id="6146" creationId="{F34FE24E-DDEC-4D2C-9F42-003472ECF58A}"/>
          </ac:picMkLst>
        </pc:picChg>
        <pc:cxnChg chg="del">
          <ac:chgData name="منى الثبيتي" userId="cb151b56e55a1c37" providerId="LiveId" clId="{902E4072-01A7-4ABB-A5F2-DA110AF8B707}" dt="2021-09-24T16:29:24.255" v="800" actId="478"/>
          <ac:cxnSpMkLst>
            <pc:docMk/>
            <pc:sldMk cId="944738685" sldId="272"/>
            <ac:cxnSpMk id="7" creationId="{36A5D4FC-BD7B-4B50-9971-88BAC547226C}"/>
          </ac:cxnSpMkLst>
        </pc:cxnChg>
      </pc:sldChg>
      <pc:sldChg chg="addSp delSp modSp mod">
        <pc:chgData name="منى الثبيتي" userId="cb151b56e55a1c37" providerId="LiveId" clId="{902E4072-01A7-4ABB-A5F2-DA110AF8B707}" dt="2021-09-24T19:16:31.814" v="2384"/>
        <pc:sldMkLst>
          <pc:docMk/>
          <pc:sldMk cId="3591257260" sldId="273"/>
        </pc:sldMkLst>
        <pc:spChg chg="del">
          <ac:chgData name="منى الثبيتي" userId="cb151b56e55a1c37" providerId="LiveId" clId="{902E4072-01A7-4ABB-A5F2-DA110AF8B707}" dt="2021-09-24T19:16:19.371" v="2383" actId="478"/>
          <ac:spMkLst>
            <pc:docMk/>
            <pc:sldMk cId="3591257260" sldId="273"/>
            <ac:spMk id="21" creationId="{EA745538-B9F8-4207-98B3-C02A1DED1A64}"/>
          </ac:spMkLst>
        </pc:spChg>
        <pc:picChg chg="add mod">
          <ac:chgData name="منى الثبيتي" userId="cb151b56e55a1c37" providerId="LiveId" clId="{902E4072-01A7-4ABB-A5F2-DA110AF8B707}" dt="2021-09-24T19:16:31.814" v="2384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902E4072-01A7-4ABB-A5F2-DA110AF8B707}" dt="2021-09-24T19:11:11.743" v="2339" actId="1035"/>
        <pc:sldMkLst>
          <pc:docMk/>
          <pc:sldMk cId="3398731474" sldId="274"/>
        </pc:sldMkLst>
        <pc:spChg chg="del">
          <ac:chgData name="منى الثبيتي" userId="cb151b56e55a1c37" providerId="LiveId" clId="{902E4072-01A7-4ABB-A5F2-DA110AF8B707}" dt="2021-09-24T19:11:00.377" v="2318" actId="478"/>
          <ac:spMkLst>
            <pc:docMk/>
            <pc:sldMk cId="3398731474" sldId="274"/>
            <ac:spMk id="46" creationId="{1CF3DD2C-E4CE-40CB-A63D-3886F3325901}"/>
          </ac:spMkLst>
        </pc:spChg>
        <pc:picChg chg="add mod">
          <ac:chgData name="منى الثبيتي" userId="cb151b56e55a1c37" providerId="LiveId" clId="{902E4072-01A7-4ABB-A5F2-DA110AF8B707}" dt="2021-09-24T19:11:11.743" v="2339" actId="1035"/>
          <ac:picMkLst>
            <pc:docMk/>
            <pc:sldMk cId="3398731474" sldId="274"/>
            <ac:picMk id="52" creationId="{08FDC85E-5538-4E4F-B10F-C4DC3FA34F0D}"/>
          </ac:picMkLst>
        </pc:picChg>
      </pc:sldChg>
      <pc:sldChg chg="addSp delSp modSp mod delAnim">
        <pc:chgData name="منى الثبيتي" userId="cb151b56e55a1c37" providerId="LiveId" clId="{902E4072-01A7-4ABB-A5F2-DA110AF8B707}" dt="2021-09-24T19:21:18.868" v="2388" actId="1076"/>
        <pc:sldMkLst>
          <pc:docMk/>
          <pc:sldMk cId="2761679910" sldId="275"/>
        </pc:sldMkLst>
        <pc:spChg chg="del">
          <ac:chgData name="منى الثبيتي" userId="cb151b56e55a1c37" providerId="LiveId" clId="{902E4072-01A7-4ABB-A5F2-DA110AF8B707}" dt="2021-09-24T19:11:32.175" v="2345" actId="478"/>
          <ac:spMkLst>
            <pc:docMk/>
            <pc:sldMk cId="2761679910" sldId="275"/>
            <ac:spMk id="2" creationId="{12306225-4A39-4B89-8DF6-D2FFEA355070}"/>
          </ac:spMkLst>
        </pc:spChg>
        <pc:spChg chg="del">
          <ac:chgData name="منى الثبيتي" userId="cb151b56e55a1c37" providerId="LiveId" clId="{902E4072-01A7-4ABB-A5F2-DA110AF8B707}" dt="2021-09-24T19:11:18.578" v="2340" actId="478"/>
          <ac:spMkLst>
            <pc:docMk/>
            <pc:sldMk cId="2761679910" sldId="275"/>
            <ac:spMk id="19" creationId="{3446BD2A-C019-453B-A1CB-32BB5E66B9D6}"/>
          </ac:spMkLst>
        </pc:spChg>
        <pc:spChg chg="add mod">
          <ac:chgData name="منى الثبيتي" userId="cb151b56e55a1c37" providerId="LiveId" clId="{902E4072-01A7-4ABB-A5F2-DA110AF8B707}" dt="2021-09-24T19:20:51.726" v="2386" actId="1076"/>
          <ac:spMkLst>
            <pc:docMk/>
            <pc:sldMk cId="2761679910" sldId="275"/>
            <ac:spMk id="20" creationId="{135D6EDB-591C-43A9-A371-E41A4466AD7B}"/>
          </ac:spMkLst>
        </pc:spChg>
        <pc:grpChg chg="del">
          <ac:chgData name="منى الثبيتي" userId="cb151b56e55a1c37" providerId="LiveId" clId="{902E4072-01A7-4ABB-A5F2-DA110AF8B707}" dt="2021-09-24T19:11:52.496" v="2347" actId="478"/>
          <ac:grpSpMkLst>
            <pc:docMk/>
            <pc:sldMk cId="2761679910" sldId="275"/>
            <ac:grpSpMk id="16" creationId="{68EA1702-EBF7-48C3-80AA-F209D1F021F0}"/>
          </ac:grpSpMkLst>
        </pc:grpChg>
        <pc:grpChg chg="del">
          <ac:chgData name="منى الثبيتي" userId="cb151b56e55a1c37" providerId="LiveId" clId="{902E4072-01A7-4ABB-A5F2-DA110AF8B707}" dt="2021-09-24T19:11:38.246" v="2346" actId="478"/>
          <ac:grpSpMkLst>
            <pc:docMk/>
            <pc:sldMk cId="2761679910" sldId="275"/>
            <ac:grpSpMk id="20" creationId="{00633B7E-5C57-45B5-AD12-F480F65D4436}"/>
          </ac:grpSpMkLst>
        </pc:grpChg>
        <pc:picChg chg="add mod">
          <ac:chgData name="منى الثبيتي" userId="cb151b56e55a1c37" providerId="LiveId" clId="{902E4072-01A7-4ABB-A5F2-DA110AF8B707}" dt="2021-09-24T19:15:11.742" v="2375" actId="1076"/>
          <ac:picMkLst>
            <pc:docMk/>
            <pc:sldMk cId="2761679910" sldId="275"/>
            <ac:picMk id="4" creationId="{31412879-531A-405B-B4E8-38144C58D3FB}"/>
          </ac:picMkLst>
        </pc:picChg>
        <pc:picChg chg="mod">
          <ac:chgData name="منى الثبيتي" userId="cb151b56e55a1c37" providerId="LiveId" clId="{902E4072-01A7-4ABB-A5F2-DA110AF8B707}" dt="2021-09-24T19:14:56.681" v="2371" actId="1076"/>
          <ac:picMkLst>
            <pc:docMk/>
            <pc:sldMk cId="2761679910" sldId="275"/>
            <ac:picMk id="6" creationId="{9FA63B2E-98DB-48DC-BF09-01DFE1080C80}"/>
          </ac:picMkLst>
        </pc:picChg>
        <pc:picChg chg="del">
          <ac:chgData name="منى الثبيتي" userId="cb151b56e55a1c37" providerId="LiveId" clId="{902E4072-01A7-4ABB-A5F2-DA110AF8B707}" dt="2021-09-24T19:11:29.436" v="2344" actId="478"/>
          <ac:picMkLst>
            <pc:docMk/>
            <pc:sldMk cId="2761679910" sldId="275"/>
            <ac:picMk id="7" creationId="{DD83E26E-BB7C-41EA-8595-FF422512D58F}"/>
          </ac:picMkLst>
        </pc:picChg>
        <pc:picChg chg="add mod ord">
          <ac:chgData name="منى الثبيتي" userId="cb151b56e55a1c37" providerId="LiveId" clId="{902E4072-01A7-4ABB-A5F2-DA110AF8B707}" dt="2021-09-24T19:21:18.868" v="2388" actId="1076"/>
          <ac:picMkLst>
            <pc:docMk/>
            <pc:sldMk cId="2761679910" sldId="275"/>
            <ac:picMk id="13" creationId="{8086C04A-2FE6-4994-9984-A585D8EBFC73}"/>
          </ac:picMkLst>
        </pc:picChg>
        <pc:picChg chg="add mod">
          <ac:chgData name="منى الثبيتي" userId="cb151b56e55a1c37" providerId="LiveId" clId="{902E4072-01A7-4ABB-A5F2-DA110AF8B707}" dt="2021-09-24T19:20:51.726" v="2386" actId="1076"/>
          <ac:picMkLst>
            <pc:docMk/>
            <pc:sldMk cId="2761679910" sldId="275"/>
            <ac:picMk id="19" creationId="{7353A87C-20A7-4ACA-B23F-197CCC721986}"/>
          </ac:picMkLst>
        </pc:picChg>
        <pc:picChg chg="del">
          <ac:chgData name="منى الثبيتي" userId="cb151b56e55a1c37" providerId="LiveId" clId="{902E4072-01A7-4ABB-A5F2-DA110AF8B707}" dt="2021-09-24T19:11:23.913" v="2342" actId="478"/>
          <ac:picMkLst>
            <pc:docMk/>
            <pc:sldMk cId="2761679910" sldId="275"/>
            <ac:picMk id="23" creationId="{D110CCE3-FDFC-420B-9DC4-1149E75AAFDD}"/>
          </ac:picMkLst>
        </pc:picChg>
        <pc:picChg chg="del">
          <ac:chgData name="منى الثبيتي" userId="cb151b56e55a1c37" providerId="LiveId" clId="{902E4072-01A7-4ABB-A5F2-DA110AF8B707}" dt="2021-09-24T19:11:25.957" v="2343" actId="478"/>
          <ac:picMkLst>
            <pc:docMk/>
            <pc:sldMk cId="2761679910" sldId="275"/>
            <ac:picMk id="24" creationId="{275C76FA-98EF-494C-83EC-1265FCE002B6}"/>
          </ac:picMkLst>
        </pc:picChg>
        <pc:picChg chg="add mod">
          <ac:chgData name="منى الثبيتي" userId="cb151b56e55a1c37" providerId="LiveId" clId="{902E4072-01A7-4ABB-A5F2-DA110AF8B707}" dt="2021-09-24T19:11:21.407" v="2341"/>
          <ac:picMkLst>
            <pc:docMk/>
            <pc:sldMk cId="2761679910" sldId="275"/>
            <ac:picMk id="29" creationId="{67046638-3E64-42D8-A8B8-1DF0A08D5EBC}"/>
          </ac:picMkLst>
        </pc:picChg>
        <pc:picChg chg="add mod">
          <ac:chgData name="منى الثبيتي" userId="cb151b56e55a1c37" providerId="LiveId" clId="{902E4072-01A7-4ABB-A5F2-DA110AF8B707}" dt="2021-09-24T19:15:00.698" v="2372" actId="1076"/>
          <ac:picMkLst>
            <pc:docMk/>
            <pc:sldMk cId="2761679910" sldId="275"/>
            <ac:picMk id="18434" creationId="{5020FAC4-54A1-4927-94ED-2E2D49F67E72}"/>
          </ac:picMkLst>
        </pc:picChg>
      </pc:sldChg>
      <pc:sldChg chg="addSp delSp modSp mod delAnim modAnim">
        <pc:chgData name="منى الثبيتي" userId="cb151b56e55a1c37" providerId="LiveId" clId="{902E4072-01A7-4ABB-A5F2-DA110AF8B707}" dt="2021-09-24T15:38:04.781" v="510"/>
        <pc:sldMkLst>
          <pc:docMk/>
          <pc:sldMk cId="3373581317" sldId="277"/>
        </pc:sldMkLst>
        <pc:spChg chg="add mod">
          <ac:chgData name="منى الثبيتي" userId="cb151b56e55a1c37" providerId="LiveId" clId="{902E4072-01A7-4ABB-A5F2-DA110AF8B707}" dt="2021-09-24T15:27:41.926" v="176" actId="1076"/>
          <ac:spMkLst>
            <pc:docMk/>
            <pc:sldMk cId="3373581317" sldId="277"/>
            <ac:spMk id="3" creationId="{79836FEE-6474-41A7-A5EC-E1E90569DCE1}"/>
          </ac:spMkLst>
        </pc:spChg>
        <pc:spChg chg="add mod">
          <ac:chgData name="منى الثبيتي" userId="cb151b56e55a1c37" providerId="LiveId" clId="{902E4072-01A7-4ABB-A5F2-DA110AF8B707}" dt="2021-09-24T15:28:37.948" v="189" actId="1076"/>
          <ac:spMkLst>
            <pc:docMk/>
            <pc:sldMk cId="3373581317" sldId="277"/>
            <ac:spMk id="4" creationId="{C8884059-9A42-4C8A-BF83-E2806F20D635}"/>
          </ac:spMkLst>
        </pc:spChg>
        <pc:spChg chg="add del">
          <ac:chgData name="منى الثبيتي" userId="cb151b56e55a1c37" providerId="LiveId" clId="{902E4072-01A7-4ABB-A5F2-DA110AF8B707}" dt="2021-09-24T15:36:21.030" v="504" actId="478"/>
          <ac:spMkLst>
            <pc:docMk/>
            <pc:sldMk cId="3373581317" sldId="277"/>
            <ac:spMk id="7" creationId="{61D61387-BCFF-4A29-B485-903E7A9BBDF1}"/>
          </ac:spMkLst>
        </pc:spChg>
        <pc:spChg chg="add mod">
          <ac:chgData name="منى الثبيتي" userId="cb151b56e55a1c37" providerId="LiveId" clId="{902E4072-01A7-4ABB-A5F2-DA110AF8B707}" dt="2021-09-24T15:37:17.417" v="508" actId="1582"/>
          <ac:spMkLst>
            <pc:docMk/>
            <pc:sldMk cId="3373581317" sldId="277"/>
            <ac:spMk id="9" creationId="{E1BF34EC-B2DF-4C51-9E6C-FC6D004E743E}"/>
          </ac:spMkLst>
        </pc:spChg>
        <pc:spChg chg="del">
          <ac:chgData name="منى الثبيتي" userId="cb151b56e55a1c37" providerId="LiveId" clId="{902E4072-01A7-4ABB-A5F2-DA110AF8B707}" dt="2021-09-24T15:27:37.830" v="175" actId="478"/>
          <ac:spMkLst>
            <pc:docMk/>
            <pc:sldMk cId="3373581317" sldId="277"/>
            <ac:spMk id="14" creationId="{FBAB56FC-AE23-486E-A5B6-67C639604C82}"/>
          </ac:spMkLst>
        </pc:spChg>
        <pc:spChg chg="del">
          <ac:chgData name="منى الثبيتي" userId="cb151b56e55a1c37" providerId="LiveId" clId="{902E4072-01A7-4ABB-A5F2-DA110AF8B707}" dt="2021-09-24T15:27:33.861" v="174" actId="478"/>
          <ac:spMkLst>
            <pc:docMk/>
            <pc:sldMk cId="3373581317" sldId="277"/>
            <ac:spMk id="15" creationId="{24B2874E-F7F8-4C45-82ED-7C77896FED2A}"/>
          </ac:spMkLst>
        </pc:spChg>
        <pc:spChg chg="add mod">
          <ac:chgData name="منى الثبيتي" userId="cb151b56e55a1c37" providerId="LiveId" clId="{902E4072-01A7-4ABB-A5F2-DA110AF8B707}" dt="2021-09-24T15:29:28.050" v="238" actId="1036"/>
          <ac:spMkLst>
            <pc:docMk/>
            <pc:sldMk cId="3373581317" sldId="277"/>
            <ac:spMk id="16" creationId="{742E4F28-5682-49AF-8CF8-3AE051C6E66C}"/>
          </ac:spMkLst>
        </pc:spChg>
        <pc:spChg chg="del">
          <ac:chgData name="منى الثبيتي" userId="cb151b56e55a1c37" providerId="LiveId" clId="{902E4072-01A7-4ABB-A5F2-DA110AF8B707}" dt="2021-09-24T15:24:45.731" v="43" actId="478"/>
          <ac:spMkLst>
            <pc:docMk/>
            <pc:sldMk cId="3373581317" sldId="277"/>
            <ac:spMk id="18" creationId="{DAE25425-1FA1-4BC0-9D08-3E965DC50986}"/>
          </ac:spMkLst>
        </pc:spChg>
        <pc:spChg chg="add mod">
          <ac:chgData name="منى الثبيتي" userId="cb151b56e55a1c37" providerId="LiveId" clId="{902E4072-01A7-4ABB-A5F2-DA110AF8B707}" dt="2021-09-24T15:31:27.944" v="457" actId="20577"/>
          <ac:spMkLst>
            <pc:docMk/>
            <pc:sldMk cId="3373581317" sldId="277"/>
            <ac:spMk id="20" creationId="{7BCC51F0-F31E-4308-941C-EE7120E6955C}"/>
          </ac:spMkLst>
        </pc:spChg>
        <pc:spChg chg="add mod">
          <ac:chgData name="منى الثبيتي" userId="cb151b56e55a1c37" providerId="LiveId" clId="{902E4072-01A7-4ABB-A5F2-DA110AF8B707}" dt="2021-09-24T15:32:36.559" v="473" actId="20577"/>
          <ac:spMkLst>
            <pc:docMk/>
            <pc:sldMk cId="3373581317" sldId="277"/>
            <ac:spMk id="21" creationId="{1AB70BA1-F0A2-48BB-9296-80584E1EBCB2}"/>
          </ac:spMkLst>
        </pc:spChg>
        <pc:spChg chg="add mod">
          <ac:chgData name="منى الثبيتي" userId="cb151b56e55a1c37" providerId="LiveId" clId="{902E4072-01A7-4ABB-A5F2-DA110AF8B707}" dt="2021-09-24T15:34:12.161" v="489" actId="20577"/>
          <ac:spMkLst>
            <pc:docMk/>
            <pc:sldMk cId="3373581317" sldId="277"/>
            <ac:spMk id="22" creationId="{21C2E781-9B40-4DD5-A0BB-D6E4698C6C49}"/>
          </ac:spMkLst>
        </pc:spChg>
        <pc:spChg chg="add mod">
          <ac:chgData name="منى الثبيتي" userId="cb151b56e55a1c37" providerId="LiveId" clId="{902E4072-01A7-4ABB-A5F2-DA110AF8B707}" dt="2021-09-24T15:35:30.398" v="502" actId="20577"/>
          <ac:spMkLst>
            <pc:docMk/>
            <pc:sldMk cId="3373581317" sldId="277"/>
            <ac:spMk id="23" creationId="{378E3E61-E039-4639-A2CD-EB87AE28ADAB}"/>
          </ac:spMkLst>
        </pc:spChg>
        <pc:picChg chg="mod">
          <ac:chgData name="منى الثبيتي" userId="cb151b56e55a1c37" providerId="LiveId" clId="{902E4072-01A7-4ABB-A5F2-DA110AF8B707}" dt="2021-09-24T15:33:04.269" v="475" actId="1076"/>
          <ac:picMkLst>
            <pc:docMk/>
            <pc:sldMk cId="3373581317" sldId="277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5:15:05.117" v="0" actId="478"/>
          <ac:picMkLst>
            <pc:docMk/>
            <pc:sldMk cId="3373581317" sldId="277"/>
            <ac:picMk id="6" creationId="{21CCE2AA-31E7-4572-B3FC-75DDE4B5D327}"/>
          </ac:picMkLst>
        </pc:picChg>
        <pc:picChg chg="del">
          <ac:chgData name="منى الثبيتي" userId="cb151b56e55a1c37" providerId="LiveId" clId="{902E4072-01A7-4ABB-A5F2-DA110AF8B707}" dt="2021-09-24T15:15:08.100" v="1" actId="478"/>
          <ac:picMkLst>
            <pc:docMk/>
            <pc:sldMk cId="3373581317" sldId="277"/>
            <ac:picMk id="8" creationId="{29C960DE-430C-46CB-959D-667BFCBB81B5}"/>
          </ac:picMkLst>
        </pc:picChg>
        <pc:picChg chg="del">
          <ac:chgData name="منى الثبيتي" userId="cb151b56e55a1c37" providerId="LiveId" clId="{902E4072-01A7-4ABB-A5F2-DA110AF8B707}" dt="2021-09-24T15:15:10.148" v="2" actId="478"/>
          <ac:picMkLst>
            <pc:docMk/>
            <pc:sldMk cId="3373581317" sldId="277"/>
            <ac:picMk id="10" creationId="{00EB6C34-2FFA-4096-A668-3071B83DA3EA}"/>
          </ac:picMkLst>
        </pc:picChg>
        <pc:picChg chg="add mod">
          <ac:chgData name="منى الثبيتي" userId="cb151b56e55a1c37" providerId="LiveId" clId="{902E4072-01A7-4ABB-A5F2-DA110AF8B707}" dt="2021-09-24T15:27:44.391" v="177" actId="1076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7:07:09.896" v="1152" actId="14100"/>
        <pc:sldMkLst>
          <pc:docMk/>
          <pc:sldMk cId="3193801237" sldId="278"/>
        </pc:sldMkLst>
        <pc:spChg chg="del">
          <ac:chgData name="منى الثبيتي" userId="cb151b56e55a1c37" providerId="LiveId" clId="{902E4072-01A7-4ABB-A5F2-DA110AF8B707}" dt="2021-09-24T15:46:59.975" v="565" actId="478"/>
          <ac:spMkLst>
            <pc:docMk/>
            <pc:sldMk cId="3193801237" sldId="278"/>
            <ac:spMk id="2" creationId="{0F91CC1B-19A9-4A79-9827-571374392F99}"/>
          </ac:spMkLst>
        </pc:spChg>
        <pc:spChg chg="del">
          <ac:chgData name="منى الثبيتي" userId="cb151b56e55a1c37" providerId="LiveId" clId="{902E4072-01A7-4ABB-A5F2-DA110AF8B707}" dt="2021-09-24T15:47:08.113" v="568" actId="478"/>
          <ac:spMkLst>
            <pc:docMk/>
            <pc:sldMk cId="3193801237" sldId="278"/>
            <ac:spMk id="4" creationId="{B3520563-93F0-44DE-8805-C82C57B24A36}"/>
          </ac:spMkLst>
        </pc:spChg>
        <pc:spChg chg="mod">
          <ac:chgData name="منى الثبيتي" userId="cb151b56e55a1c37" providerId="LiveId" clId="{902E4072-01A7-4ABB-A5F2-DA110AF8B707}" dt="2021-09-24T15:46:46.001" v="540" actId="1036"/>
          <ac:spMkLst>
            <pc:docMk/>
            <pc:sldMk cId="3193801237" sldId="278"/>
            <ac:spMk id="12" creationId="{B3427B04-61AA-451D-A7BE-D694A55BB3A8}"/>
          </ac:spMkLst>
        </pc:spChg>
        <pc:spChg chg="mod">
          <ac:chgData name="منى الثبيتي" userId="cb151b56e55a1c37" providerId="LiveId" clId="{902E4072-01A7-4ABB-A5F2-DA110AF8B707}" dt="2021-09-24T15:46:29.728" v="530" actId="14100"/>
          <ac:spMkLst>
            <pc:docMk/>
            <pc:sldMk cId="3193801237" sldId="278"/>
            <ac:spMk id="14" creationId="{FBAB56FC-AE23-486E-A5B6-67C639604C82}"/>
          </ac:spMkLst>
        </pc:spChg>
        <pc:spChg chg="mod">
          <ac:chgData name="منى الثبيتي" userId="cb151b56e55a1c37" providerId="LiveId" clId="{902E4072-01A7-4ABB-A5F2-DA110AF8B707}" dt="2021-09-24T15:46:24.998" v="529" actId="14100"/>
          <ac:spMkLst>
            <pc:docMk/>
            <pc:sldMk cId="3193801237" sldId="278"/>
            <ac:spMk id="15" creationId="{24B2874E-F7F8-4C45-82ED-7C77896FED2A}"/>
          </ac:spMkLst>
        </pc:spChg>
        <pc:spChg chg="del">
          <ac:chgData name="منى الثبيتي" userId="cb151b56e55a1c37" providerId="LiveId" clId="{902E4072-01A7-4ABB-A5F2-DA110AF8B707}" dt="2021-09-24T15:46:09.227" v="524" actId="478"/>
          <ac:spMkLst>
            <pc:docMk/>
            <pc:sldMk cId="3193801237" sldId="278"/>
            <ac:spMk id="20" creationId="{64141805-5036-486C-8EC7-53355BB3C17F}"/>
          </ac:spMkLst>
        </pc:spChg>
        <pc:spChg chg="add del">
          <ac:chgData name="منى الثبيتي" userId="cb151b56e55a1c37" providerId="LiveId" clId="{902E4072-01A7-4ABB-A5F2-DA110AF8B707}" dt="2021-09-24T17:04:35.006" v="1025" actId="478"/>
          <ac:spMkLst>
            <pc:docMk/>
            <pc:sldMk cId="3193801237" sldId="278"/>
            <ac:spMk id="24" creationId="{05A77A79-AC10-44ED-8C13-3AEC7A03301D}"/>
          </ac:spMkLst>
        </pc:spChg>
        <pc:spChg chg="add mod">
          <ac:chgData name="منى الثبيتي" userId="cb151b56e55a1c37" providerId="LiveId" clId="{902E4072-01A7-4ABB-A5F2-DA110AF8B707}" dt="2021-09-24T17:07:09.896" v="1152" actId="14100"/>
          <ac:spMkLst>
            <pc:docMk/>
            <pc:sldMk cId="3193801237" sldId="278"/>
            <ac:spMk id="31" creationId="{3F4EA7C2-5CAE-48D2-9054-A33D45CA8444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57" creationId="{0579754B-4219-489F-8457-65C601BF0154}"/>
          </ac:spMkLst>
        </pc:spChg>
        <pc:spChg chg="del mod">
          <ac:chgData name="منى الثبيتي" userId="cb151b56e55a1c37" providerId="LiveId" clId="{902E4072-01A7-4ABB-A5F2-DA110AF8B707}" dt="2021-09-24T15:47:18.903" v="570" actId="478"/>
          <ac:spMkLst>
            <pc:docMk/>
            <pc:sldMk cId="3193801237" sldId="278"/>
            <ac:spMk id="74" creationId="{55FF41AE-8366-4CB3-AA29-3DBA5B27A18A}"/>
          </ac:spMkLst>
        </pc:spChg>
        <pc:spChg chg="del">
          <ac:chgData name="منى الثبيتي" userId="cb151b56e55a1c37" providerId="LiveId" clId="{902E4072-01A7-4ABB-A5F2-DA110AF8B707}" dt="2021-09-24T15:47:27.061" v="571" actId="478"/>
          <ac:spMkLst>
            <pc:docMk/>
            <pc:sldMk cId="3193801237" sldId="278"/>
            <ac:spMk id="83" creationId="{594D1090-3787-42DB-9658-959F19732158}"/>
          </ac:spMkLst>
        </pc:s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43" creationId="{8337F9C4-CF10-4C4A-A32B-ED8C95704B6C}"/>
          </ac:grpSpMkLst>
        </pc:grpChg>
        <pc:grpChg chg="del mod">
          <ac:chgData name="منى الثبيتي" userId="cb151b56e55a1c37" providerId="LiveId" clId="{902E4072-01A7-4ABB-A5F2-DA110AF8B707}" dt="2021-09-24T15:47:18.903" v="570" actId="478"/>
          <ac:grpSpMkLst>
            <pc:docMk/>
            <pc:sldMk cId="3193801237" sldId="278"/>
            <ac:grpSpMk id="69" creationId="{5CAFDBAC-99E2-4D22-976F-64BF602961B6}"/>
          </ac:grpSpMkLst>
        </pc:grpChg>
        <pc:grpChg chg="del">
          <ac:chgData name="منى الثبيتي" userId="cb151b56e55a1c37" providerId="LiveId" clId="{902E4072-01A7-4ABB-A5F2-DA110AF8B707}" dt="2021-09-24T15:47:27.061" v="571" actId="478"/>
          <ac:grpSpMkLst>
            <pc:docMk/>
            <pc:sldMk cId="3193801237" sldId="278"/>
            <ac:grpSpMk id="77" creationId="{1C72CE42-2A37-4AA1-A643-29931904C37A}"/>
          </ac:grpSpMkLst>
        </pc:grpChg>
        <pc:picChg chg="mod">
          <ac:chgData name="منى الثبيتي" userId="cb151b56e55a1c37" providerId="LiveId" clId="{902E4072-01A7-4ABB-A5F2-DA110AF8B707}" dt="2021-09-24T15:47:04.289" v="567" actId="1076"/>
          <ac:picMkLst>
            <pc:docMk/>
            <pc:sldMk cId="3193801237" sldId="278"/>
            <ac:picMk id="5" creationId="{9DEC5A9E-11B4-4B09-B647-D6BB354170F4}"/>
          </ac:picMkLst>
        </pc:picChg>
        <pc:picChg chg="add mod">
          <ac:chgData name="منى الثبيتي" userId="cb151b56e55a1c37" providerId="LiveId" clId="{902E4072-01A7-4ABB-A5F2-DA110AF8B707}" dt="2021-09-24T15:53:59.694" v="583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902E4072-01A7-4ABB-A5F2-DA110AF8B707}" dt="2021-09-24T15:54:41.592" v="588" actId="14100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902E4072-01A7-4ABB-A5F2-DA110AF8B707}" dt="2021-09-24T15:55:10.205" v="593" actId="1076"/>
          <ac:picMkLst>
            <pc:docMk/>
            <pc:sldMk cId="3193801237" sldId="278"/>
            <ac:picMk id="16" creationId="{A327CEA4-7765-417C-B74C-6C3C36E844D5}"/>
          </ac:picMkLst>
        </pc:picChg>
        <pc:picChg chg="add mod">
          <ac:chgData name="منى الثبيتي" userId="cb151b56e55a1c37" providerId="LiveId" clId="{902E4072-01A7-4ABB-A5F2-DA110AF8B707}" dt="2021-09-24T15:55:44.598" v="597"/>
          <ac:picMkLst>
            <pc:docMk/>
            <pc:sldMk cId="3193801237" sldId="278"/>
            <ac:picMk id="18" creationId="{EF8E4522-5912-4D6C-9745-60B08AFC6E3C}"/>
          </ac:picMkLst>
        </pc:picChg>
        <pc:picChg chg="add mod">
          <ac:chgData name="منى الثبيتي" userId="cb151b56e55a1c37" providerId="LiveId" clId="{902E4072-01A7-4ABB-A5F2-DA110AF8B707}" dt="2021-09-24T15:56:39.856" v="604" actId="1076"/>
          <ac:picMkLst>
            <pc:docMk/>
            <pc:sldMk cId="3193801237" sldId="278"/>
            <ac:picMk id="21" creationId="{DCC9FBF0-1937-430D-AC4A-BDB0C56C7AB2}"/>
          </ac:picMkLst>
        </pc:picChg>
        <pc:picChg chg="add mod">
          <ac:chgData name="منى الثبيتي" userId="cb151b56e55a1c37" providerId="LiveId" clId="{902E4072-01A7-4ABB-A5F2-DA110AF8B707}" dt="2021-09-24T16:18:29.147" v="753" actId="14100"/>
          <ac:picMkLst>
            <pc:docMk/>
            <pc:sldMk cId="3193801237" sldId="278"/>
            <ac:picMk id="23" creationId="{C737B342-A4A7-483B-8D36-BF689D3B24E0}"/>
          </ac:picMkLst>
        </pc:picChg>
        <pc:picChg chg="del">
          <ac:chgData name="منى الثبيتي" userId="cb151b56e55a1c37" providerId="LiveId" clId="{902E4072-01A7-4ABB-A5F2-DA110AF8B707}" dt="2021-09-24T15:47:01.773" v="566" actId="478"/>
          <ac:picMkLst>
            <pc:docMk/>
            <pc:sldMk cId="3193801237" sldId="278"/>
            <ac:picMk id="28" creationId="{4F2FB5BC-D2AF-47B9-A248-719704F96C3C}"/>
          </ac:picMkLst>
        </pc:picChg>
        <pc:picChg chg="del">
          <ac:chgData name="منى الثبيتي" userId="cb151b56e55a1c37" providerId="LiveId" clId="{902E4072-01A7-4ABB-A5F2-DA110AF8B707}" dt="2021-09-24T15:47:28.944" v="572" actId="478"/>
          <ac:picMkLst>
            <pc:docMk/>
            <pc:sldMk cId="3193801237" sldId="278"/>
            <ac:picMk id="29" creationId="{CB40C92A-5E10-43D3-9C72-53C186F3840B}"/>
          </ac:picMkLst>
        </pc:picChg>
        <pc:picChg chg="add mod">
          <ac:chgData name="منى الثبيتي" userId="cb151b56e55a1c37" providerId="LiveId" clId="{902E4072-01A7-4ABB-A5F2-DA110AF8B707}" dt="2021-09-24T17:06:02.079" v="1029" actId="1076"/>
          <ac:picMkLst>
            <pc:docMk/>
            <pc:sldMk cId="3193801237" sldId="278"/>
            <ac:picMk id="30" creationId="{25548C4E-2D27-4D91-B679-9486FF146EF1}"/>
          </ac:picMkLst>
        </pc:picChg>
        <pc:picChg chg="add mod">
          <ac:chgData name="منى الثبيتي" userId="cb151b56e55a1c37" providerId="LiveId" clId="{902E4072-01A7-4ABB-A5F2-DA110AF8B707}" dt="2021-09-24T15:46:56.309" v="564" actId="1036"/>
          <ac:picMkLst>
            <pc:docMk/>
            <pc:sldMk cId="3193801237" sldId="278"/>
            <ac:picMk id="34" creationId="{30C60907-D125-448F-9791-A88E49DAAF8A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4" creationId="{745215F4-73D1-4405-857D-E9140FBA0DCE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45" creationId="{2E03BFAD-C7D1-4504-A002-E18B9E86773C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0" creationId="{F5D605C1-7A59-412F-B28A-B29A2DFD2585}"/>
          </ac:picMkLst>
        </pc:picChg>
        <pc:picChg chg="mod">
          <ac:chgData name="منى الثبيتي" userId="cb151b56e55a1c37" providerId="LiveId" clId="{902E4072-01A7-4ABB-A5F2-DA110AF8B707}" dt="2021-09-24T15:47:18.239" v="569" actId="1076"/>
          <ac:picMkLst>
            <pc:docMk/>
            <pc:sldMk cId="3193801237" sldId="278"/>
            <ac:picMk id="71" creationId="{54D9DAE9-07AD-4EE0-8DB7-43F291FF18B2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2" creationId="{F6E3E629-6FFD-49A9-98F8-C0D2715DFD51}"/>
          </ac:picMkLst>
        </pc:picChg>
        <pc:picChg chg="del mod">
          <ac:chgData name="منى الثبيتي" userId="cb151b56e55a1c37" providerId="LiveId" clId="{902E4072-01A7-4ABB-A5F2-DA110AF8B707}" dt="2021-09-24T15:47:18.903" v="570" actId="478"/>
          <ac:picMkLst>
            <pc:docMk/>
            <pc:sldMk cId="3193801237" sldId="278"/>
            <ac:picMk id="73" creationId="{7448F190-A1BD-4ECA-9B60-D20B4C0E4B21}"/>
          </ac:picMkLst>
        </pc:picChg>
        <pc:picChg chg="del">
          <ac:chgData name="منى الثبيتي" userId="cb151b56e55a1c37" providerId="LiveId" clId="{902E4072-01A7-4ABB-A5F2-DA110AF8B707}" dt="2021-09-24T15:47:27.061" v="571" actId="478"/>
          <ac:picMkLst>
            <pc:docMk/>
            <pc:sldMk cId="3193801237" sldId="278"/>
            <ac:picMk id="82" creationId="{4AB592AD-1424-4764-9CC7-E60CCB115180}"/>
          </ac:picMkLst>
        </pc:picChg>
        <pc:picChg chg="add mod">
          <ac:chgData name="منى الثبيتي" userId="cb151b56e55a1c37" providerId="LiveId" clId="{902E4072-01A7-4ABB-A5F2-DA110AF8B707}" dt="2021-09-24T15:53:24.556" v="578" actId="732"/>
          <ac:picMkLst>
            <pc:docMk/>
            <pc:sldMk cId="3193801237" sldId="278"/>
            <ac:picMk id="3074" creationId="{5928F0A1-AF69-4F5C-9AA6-5F53B9C82001}"/>
          </ac:picMkLst>
        </pc:picChg>
        <pc:cxnChg chg="del">
          <ac:chgData name="منى الثبيتي" userId="cb151b56e55a1c37" providerId="LiveId" clId="{902E4072-01A7-4ABB-A5F2-DA110AF8B707}" dt="2021-09-24T15:46:11.385" v="525" actId="478"/>
          <ac:cxnSpMkLst>
            <pc:docMk/>
            <pc:sldMk cId="3193801237" sldId="278"/>
            <ac:cxnSpMk id="7" creationId="{36A5D4FC-BD7B-4B50-9971-88BAC547226C}"/>
          </ac:cxnSpMkLst>
        </pc:cxnChg>
      </pc:sldChg>
      <pc:sldChg chg="addSp delSp modSp mod delAnim modAnim">
        <pc:chgData name="منى الثبيتي" userId="cb151b56e55a1c37" providerId="LiveId" clId="{902E4072-01A7-4ABB-A5F2-DA110AF8B707}" dt="2021-09-24T17:08:03.747" v="1217" actId="1036"/>
        <pc:sldMkLst>
          <pc:docMk/>
          <pc:sldMk cId="3088808497" sldId="279"/>
        </pc:sldMkLst>
        <pc:spChg chg="del">
          <ac:chgData name="منى الثبيتي" userId="cb151b56e55a1c37" providerId="LiveId" clId="{902E4072-01A7-4ABB-A5F2-DA110AF8B707}" dt="2021-09-24T16:12:14.526" v="720" actId="478"/>
          <ac:spMkLst>
            <pc:docMk/>
            <pc:sldMk cId="3088808497" sldId="279"/>
            <ac:spMk id="23" creationId="{81C4D4E8-80E7-4F38-BA76-0622AD883918}"/>
          </ac:spMkLst>
        </pc:spChg>
        <pc:spChg chg="add mod">
          <ac:chgData name="منى الثبيتي" userId="cb151b56e55a1c37" providerId="LiveId" clId="{902E4072-01A7-4ABB-A5F2-DA110AF8B707}" dt="2021-09-24T17:08:03.747" v="1217" actId="1036"/>
          <ac:spMkLst>
            <pc:docMk/>
            <pc:sldMk cId="3088808497" sldId="279"/>
            <ac:spMk id="37" creationId="{736E19B8-5FA8-492F-9BE8-75FD317E606D}"/>
          </ac:spMkLst>
        </pc:spChg>
        <pc:spChg chg="del">
          <ac:chgData name="منى الثبيتي" userId="cb151b56e55a1c37" providerId="LiveId" clId="{902E4072-01A7-4ABB-A5F2-DA110AF8B707}" dt="2021-09-24T16:12:45.905" v="733" actId="478"/>
          <ac:spMkLst>
            <pc:docMk/>
            <pc:sldMk cId="3088808497" sldId="279"/>
            <ac:spMk id="61" creationId="{930C8928-BF60-4184-AA07-F7F9E093B65F}"/>
          </ac:spMkLst>
        </pc:spChg>
        <pc:graphicFrameChg chg="del">
          <ac:chgData name="منى الثبيتي" userId="cb151b56e55a1c37" providerId="LiveId" clId="{902E4072-01A7-4ABB-A5F2-DA110AF8B707}" dt="2021-09-24T16:12:24.872" v="724" actId="478"/>
          <ac:graphicFrameMkLst>
            <pc:docMk/>
            <pc:sldMk cId="3088808497" sldId="279"/>
            <ac:graphicFrameMk id="2" creationId="{12EE1AB0-680B-446F-B303-6EFAE9D0BB38}"/>
          </ac:graphicFrameMkLst>
        </pc:graphicFrameChg>
        <pc:picChg chg="add mod">
          <ac:chgData name="منى الثبيتي" userId="cb151b56e55a1c37" providerId="LiveId" clId="{902E4072-01A7-4ABB-A5F2-DA110AF8B707}" dt="2021-09-24T16:22:17.047" v="774"/>
          <ac:picMkLst>
            <pc:docMk/>
            <pc:sldMk cId="3088808497" sldId="279"/>
            <ac:picMk id="4" creationId="{661401EB-5A73-427C-AB0C-7D2D2E98A68B}"/>
          </ac:picMkLst>
        </pc:picChg>
        <pc:picChg chg="add mod">
          <ac:chgData name="منى الثبيتي" userId="cb151b56e55a1c37" providerId="LiveId" clId="{902E4072-01A7-4ABB-A5F2-DA110AF8B707}" dt="2021-09-24T16:19:29.089" v="763" actId="1076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902E4072-01A7-4ABB-A5F2-DA110AF8B707}" dt="2021-09-24T16:24:04.213" v="776" actId="1076"/>
          <ac:picMkLst>
            <pc:docMk/>
            <pc:sldMk cId="3088808497" sldId="279"/>
            <ac:picMk id="9" creationId="{2F0F2B76-FFF8-4C11-A021-4540A1B65AAF}"/>
          </ac:picMkLst>
        </pc:picChg>
        <pc:picChg chg="mod">
          <ac:chgData name="منى الثبيتي" userId="cb151b56e55a1c37" providerId="LiveId" clId="{902E4072-01A7-4ABB-A5F2-DA110AF8B707}" dt="2021-09-24T16:12:50.753" v="734" actId="1076"/>
          <ac:picMkLst>
            <pc:docMk/>
            <pc:sldMk cId="3088808497" sldId="279"/>
            <ac:picMk id="12" creationId="{2704AB48-4F00-49A4-BD4B-AB265D0B7D51}"/>
          </ac:picMkLst>
        </pc:picChg>
        <pc:picChg chg="add mod modCrop">
          <ac:chgData name="منى الثبيتي" userId="cb151b56e55a1c37" providerId="LiveId" clId="{902E4072-01A7-4ABB-A5F2-DA110AF8B707}" dt="2021-09-24T16:24:45.747" v="781" actId="732"/>
          <ac:picMkLst>
            <pc:docMk/>
            <pc:sldMk cId="3088808497" sldId="279"/>
            <ac:picMk id="16" creationId="{653916D6-F538-492A-AD85-0AB7B674FE7A}"/>
          </ac:picMkLst>
        </pc:picChg>
        <pc:picChg chg="add mod modCrop">
          <ac:chgData name="منى الثبيتي" userId="cb151b56e55a1c37" providerId="LiveId" clId="{902E4072-01A7-4ABB-A5F2-DA110AF8B707}" dt="2021-09-24T16:25:26.283" v="787" actId="732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902E4072-01A7-4ABB-A5F2-DA110AF8B707}" dt="2021-09-24T16:13:50.871" v="743" actId="103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902E4072-01A7-4ABB-A5F2-DA110AF8B707}" dt="2021-09-24T16:18:57.569" v="759"/>
          <ac:picMkLst>
            <pc:docMk/>
            <pc:sldMk cId="3088808497" sldId="279"/>
            <ac:picMk id="28" creationId="{CD1FF197-1B00-4F8B-9269-C07B859DC39C}"/>
          </ac:picMkLst>
        </pc:picChg>
        <pc:picChg chg="add mod">
          <ac:chgData name="منى الثبيتي" userId="cb151b56e55a1c37" providerId="LiveId" clId="{902E4072-01A7-4ABB-A5F2-DA110AF8B707}" dt="2021-09-24T17:07:53.668" v="1175" actId="1038"/>
          <ac:picMkLst>
            <pc:docMk/>
            <pc:sldMk cId="3088808497" sldId="279"/>
            <ac:picMk id="40" creationId="{19543BC1-8B97-4BDE-8B09-2B6528E96DD1}"/>
          </ac:picMkLst>
        </pc:picChg>
        <pc:picChg chg="del">
          <ac:chgData name="منى الثبيتي" userId="cb151b56e55a1c37" providerId="LiveId" clId="{902E4072-01A7-4ABB-A5F2-DA110AF8B707}" dt="2021-09-24T16:12:19.099" v="722" actId="478"/>
          <ac:picMkLst>
            <pc:docMk/>
            <pc:sldMk cId="3088808497" sldId="279"/>
            <ac:picMk id="50" creationId="{4B3D922A-5793-4B2C-B9AC-AFFF16902106}"/>
          </ac:picMkLst>
        </pc:picChg>
        <pc:picChg chg="del">
          <ac:chgData name="منى الثبيتي" userId="cb151b56e55a1c37" providerId="LiveId" clId="{902E4072-01A7-4ABB-A5F2-DA110AF8B707}" dt="2021-09-24T16:12:20.923" v="723" actId="478"/>
          <ac:picMkLst>
            <pc:docMk/>
            <pc:sldMk cId="3088808497" sldId="279"/>
            <ac:picMk id="51" creationId="{167B8196-A620-4E0B-A388-3D03F307E1B2}"/>
          </ac:picMkLst>
        </pc:picChg>
        <pc:picChg chg="del">
          <ac:chgData name="منى الثبيتي" userId="cb151b56e55a1c37" providerId="LiveId" clId="{902E4072-01A7-4ABB-A5F2-DA110AF8B707}" dt="2021-09-24T16:12:16.980" v="721" actId="478"/>
          <ac:picMkLst>
            <pc:docMk/>
            <pc:sldMk cId="3088808497" sldId="279"/>
            <ac:picMk id="52" creationId="{1A3C87E5-7D33-4D7E-8F96-9C6B82572DE4}"/>
          </ac:picMkLst>
        </pc:picChg>
        <pc:picChg chg="del">
          <ac:chgData name="منى الثبيتي" userId="cb151b56e55a1c37" providerId="LiveId" clId="{902E4072-01A7-4ABB-A5F2-DA110AF8B707}" dt="2021-09-24T16:12:26.867" v="725" actId="478"/>
          <ac:picMkLst>
            <pc:docMk/>
            <pc:sldMk cId="3088808497" sldId="279"/>
            <ac:picMk id="53" creationId="{E841F656-3E6B-4972-992F-1743EFBBDA7B}"/>
          </ac:picMkLst>
        </pc:picChg>
        <pc:picChg chg="del">
          <ac:chgData name="منى الثبيتي" userId="cb151b56e55a1c37" providerId="LiveId" clId="{902E4072-01A7-4ABB-A5F2-DA110AF8B707}" dt="2021-09-24T16:12:29.306" v="726" actId="478"/>
          <ac:picMkLst>
            <pc:docMk/>
            <pc:sldMk cId="3088808497" sldId="279"/>
            <ac:picMk id="54" creationId="{D550CD19-A3FF-4654-81A0-13B2B568064E}"/>
          </ac:picMkLst>
        </pc:picChg>
        <pc:picChg chg="del">
          <ac:chgData name="منى الثبيتي" userId="cb151b56e55a1c37" providerId="LiveId" clId="{902E4072-01A7-4ABB-A5F2-DA110AF8B707}" dt="2021-09-24T16:12:35.290" v="728" actId="478"/>
          <ac:picMkLst>
            <pc:docMk/>
            <pc:sldMk cId="3088808497" sldId="279"/>
            <ac:picMk id="55" creationId="{860D27EF-A398-414A-AF9F-F69AA94B8C6F}"/>
          </ac:picMkLst>
        </pc:picChg>
        <pc:picChg chg="del">
          <ac:chgData name="منى الثبيتي" userId="cb151b56e55a1c37" providerId="LiveId" clId="{902E4072-01A7-4ABB-A5F2-DA110AF8B707}" dt="2021-09-24T16:12:32.165" v="727" actId="478"/>
          <ac:picMkLst>
            <pc:docMk/>
            <pc:sldMk cId="3088808497" sldId="279"/>
            <ac:picMk id="56" creationId="{6A2E8FD2-501D-4241-A655-C2C814B882A1}"/>
          </ac:picMkLst>
        </pc:picChg>
        <pc:picChg chg="del">
          <ac:chgData name="منى الثبيتي" userId="cb151b56e55a1c37" providerId="LiveId" clId="{902E4072-01A7-4ABB-A5F2-DA110AF8B707}" dt="2021-09-24T16:12:42.892" v="732" actId="478"/>
          <ac:picMkLst>
            <pc:docMk/>
            <pc:sldMk cId="3088808497" sldId="279"/>
            <ac:picMk id="57" creationId="{553A42BE-5671-4AC8-B3F8-354D6576A500}"/>
          </ac:picMkLst>
        </pc:picChg>
        <pc:picChg chg="del">
          <ac:chgData name="منى الثبيتي" userId="cb151b56e55a1c37" providerId="LiveId" clId="{902E4072-01A7-4ABB-A5F2-DA110AF8B707}" dt="2021-09-24T16:12:41.121" v="731" actId="478"/>
          <ac:picMkLst>
            <pc:docMk/>
            <pc:sldMk cId="3088808497" sldId="279"/>
            <ac:picMk id="58" creationId="{E40FF3B8-EB79-439E-ADAB-9769CC376ECB}"/>
          </ac:picMkLst>
        </pc:picChg>
        <pc:picChg chg="del">
          <ac:chgData name="منى الثبيتي" userId="cb151b56e55a1c37" providerId="LiveId" clId="{902E4072-01A7-4ABB-A5F2-DA110AF8B707}" dt="2021-09-24T16:12:39.406" v="730" actId="478"/>
          <ac:picMkLst>
            <pc:docMk/>
            <pc:sldMk cId="3088808497" sldId="279"/>
            <ac:picMk id="59" creationId="{A91DF51E-E188-4D79-ADCA-AB9BD44B4B32}"/>
          </ac:picMkLst>
        </pc:picChg>
        <pc:picChg chg="del">
          <ac:chgData name="منى الثبيتي" userId="cb151b56e55a1c37" providerId="LiveId" clId="{902E4072-01A7-4ABB-A5F2-DA110AF8B707}" dt="2021-09-24T16:12:37.292" v="729" actId="478"/>
          <ac:picMkLst>
            <pc:docMk/>
            <pc:sldMk cId="3088808497" sldId="279"/>
            <ac:picMk id="60" creationId="{C538CB80-CFC0-4B2C-A610-FCD9D6F41883}"/>
          </ac:picMkLst>
        </pc:picChg>
      </pc:sldChg>
      <pc:sldChg chg="addSp delSp modSp mod modAnim">
        <pc:chgData name="منى الثبيتي" userId="cb151b56e55a1c37" providerId="LiveId" clId="{902E4072-01A7-4ABB-A5F2-DA110AF8B707}" dt="2021-09-24T18:26:58.379" v="1889"/>
        <pc:sldMkLst>
          <pc:docMk/>
          <pc:sldMk cId="836905390" sldId="280"/>
        </pc:sldMkLst>
        <pc:spChg chg="del">
          <ac:chgData name="منى الثبيتي" userId="cb151b56e55a1c37" providerId="LiveId" clId="{902E4072-01A7-4ABB-A5F2-DA110AF8B707}" dt="2021-09-24T17:31:27.173" v="1440" actId="478"/>
          <ac:spMkLst>
            <pc:docMk/>
            <pc:sldMk cId="836905390" sldId="280"/>
            <ac:spMk id="2" creationId="{AB44752F-8DD1-435A-B6BC-F911F4C1D9F9}"/>
          </ac:spMkLst>
        </pc:spChg>
        <pc:spChg chg="mod">
          <ac:chgData name="منى الثبيتي" userId="cb151b56e55a1c37" providerId="LiveId" clId="{902E4072-01A7-4ABB-A5F2-DA110AF8B707}" dt="2021-09-24T17:35:34.686" v="1579" actId="1035"/>
          <ac:spMkLst>
            <pc:docMk/>
            <pc:sldMk cId="836905390" sldId="280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7:35:14.090" v="1535" actId="1037"/>
          <ac:spMkLst>
            <pc:docMk/>
            <pc:sldMk cId="836905390" sldId="280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7:35:09.334" v="1519" actId="1037"/>
          <ac:spMkLst>
            <pc:docMk/>
            <pc:sldMk cId="836905390" sldId="280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7:32:02.903" v="1444" actId="478"/>
          <ac:spMkLst>
            <pc:docMk/>
            <pc:sldMk cId="836905390" sldId="280"/>
            <ac:spMk id="19" creationId="{FE9C60B9-41C3-48F6-9AD9-9F0048F76A9F}"/>
          </ac:spMkLst>
        </pc:spChg>
        <pc:spChg chg="del">
          <ac:chgData name="منى الثبيتي" userId="cb151b56e55a1c37" providerId="LiveId" clId="{902E4072-01A7-4ABB-A5F2-DA110AF8B707}" dt="2021-09-24T17:31:58.089" v="1443" actId="478"/>
          <ac:spMkLst>
            <pc:docMk/>
            <pc:sldMk cId="836905390" sldId="280"/>
            <ac:spMk id="20" creationId="{7D8F998C-3929-453A-B4E2-B1D1E67FDDC3}"/>
          </ac:spMkLst>
        </pc:spChg>
        <pc:spChg chg="add mod">
          <ac:chgData name="منى الثبيتي" userId="cb151b56e55a1c37" providerId="LiveId" clId="{902E4072-01A7-4ABB-A5F2-DA110AF8B707}" dt="2021-09-24T18:26:58.379" v="1889"/>
          <ac:spMkLst>
            <pc:docMk/>
            <pc:sldMk cId="836905390" sldId="280"/>
            <ac:spMk id="35" creationId="{5FB3EF88-12AF-4E4F-B2BE-F343EEE12359}"/>
          </ac:spMkLst>
        </pc:spChg>
        <pc:spChg chg="del">
          <ac:chgData name="منى الثبيتي" userId="cb151b56e55a1c37" providerId="LiveId" clId="{902E4072-01A7-4ABB-A5F2-DA110AF8B707}" dt="2021-09-24T17:31:49.184" v="1442" actId="478"/>
          <ac:spMkLst>
            <pc:docMk/>
            <pc:sldMk cId="836905390" sldId="280"/>
            <ac:spMk id="57" creationId="{F14C179A-E855-4409-A504-8CB77482B5C2}"/>
          </ac:spMkLst>
        </pc:spChg>
        <pc:picChg chg="add mod">
          <ac:chgData name="منى الثبيتي" userId="cb151b56e55a1c37" providerId="LiveId" clId="{902E4072-01A7-4ABB-A5F2-DA110AF8B707}" dt="2021-09-24T17:39:10.917" v="1627" actId="1076"/>
          <ac:picMkLst>
            <pc:docMk/>
            <pc:sldMk cId="836905390" sldId="280"/>
            <ac:picMk id="4" creationId="{FE9A66FE-9548-4256-9CC0-3456EE4BC82C}"/>
          </ac:picMkLst>
        </pc:picChg>
        <pc:picChg chg="mod">
          <ac:chgData name="منى الثبيتي" userId="cb151b56e55a1c37" providerId="LiveId" clId="{902E4072-01A7-4ABB-A5F2-DA110AF8B707}" dt="2021-09-24T17:37:12.706" v="1609" actId="14100"/>
          <ac:picMkLst>
            <pc:docMk/>
            <pc:sldMk cId="836905390" sldId="280"/>
            <ac:picMk id="5" creationId="{9DEC5A9E-11B4-4B09-B647-D6BB354170F4}"/>
          </ac:picMkLst>
        </pc:picChg>
        <pc:picChg chg="mod">
          <ac:chgData name="منى الثبيتي" userId="cb151b56e55a1c37" providerId="LiveId" clId="{902E4072-01A7-4ABB-A5F2-DA110AF8B707}" dt="2021-09-24T17:40:03.353" v="1631"/>
          <ac:picMkLst>
            <pc:docMk/>
            <pc:sldMk cId="836905390" sldId="280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7:35:42.719" v="1606" actId="1038"/>
          <ac:picMkLst>
            <pc:docMk/>
            <pc:sldMk cId="836905390" sldId="280"/>
            <ac:picMk id="29" creationId="{9CB27E51-093A-4EAD-9CBE-4C9CB3FBCBB8}"/>
          </ac:picMkLst>
        </pc:picChg>
        <pc:picChg chg="add mod">
          <ac:chgData name="منى الثبيتي" userId="cb151b56e55a1c37" providerId="LiveId" clId="{902E4072-01A7-4ABB-A5F2-DA110AF8B707}" dt="2021-09-24T18:26:58.379" v="1889"/>
          <ac:picMkLst>
            <pc:docMk/>
            <pc:sldMk cId="836905390" sldId="280"/>
            <ac:picMk id="33" creationId="{E081ABDD-C723-48FC-BC7B-BAD99370F24D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39" creationId="{6728431E-173C-4296-A7C6-460C16E9E555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0" creationId="{AD089215-129E-42CB-9667-0ECD5BBE4903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1" creationId="{49501629-D6BA-4EAA-BBBA-D9AC23F9F8F8}"/>
          </ac:picMkLst>
        </pc:picChg>
        <pc:picChg chg="del">
          <ac:chgData name="منى الثبيتي" userId="cb151b56e55a1c37" providerId="LiveId" clId="{902E4072-01A7-4ABB-A5F2-DA110AF8B707}" dt="2021-09-24T17:31:36.236" v="1441" actId="478"/>
          <ac:picMkLst>
            <pc:docMk/>
            <pc:sldMk cId="836905390" sldId="280"/>
            <ac:picMk id="52" creationId="{D0CB87E3-E2FA-4C9F-B7C9-1875C210F1DE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3" creationId="{A0D95DDF-E39C-4AE3-A97D-6B94F8387AD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4" creationId="{215E5438-D605-4B21-A3E9-2E0DE3D63790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5" creationId="{653D2770-8C0A-46E0-8682-2CF38795AAD5}"/>
          </ac:picMkLst>
        </pc:picChg>
        <pc:picChg chg="del">
          <ac:chgData name="منى الثبيتي" userId="cb151b56e55a1c37" providerId="LiveId" clId="{902E4072-01A7-4ABB-A5F2-DA110AF8B707}" dt="2021-09-24T17:31:58.089" v="1443" actId="478"/>
          <ac:picMkLst>
            <pc:docMk/>
            <pc:sldMk cId="836905390" sldId="280"/>
            <ac:picMk id="56" creationId="{733D49A0-3D9C-4044-AF86-A09F67A79AD2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8" creationId="{E55E9D3E-CF38-4587-8185-9BBBDB7D54CD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59" creationId="{6149AD3D-02B1-4C40-8C9A-4F5C245C5733}"/>
          </ac:picMkLst>
        </pc:picChg>
        <pc:picChg chg="del">
          <ac:chgData name="منى الثبيتي" userId="cb151b56e55a1c37" providerId="LiveId" clId="{902E4072-01A7-4ABB-A5F2-DA110AF8B707}" dt="2021-09-24T17:31:49.184" v="1442" actId="478"/>
          <ac:picMkLst>
            <pc:docMk/>
            <pc:sldMk cId="836905390" sldId="280"/>
            <ac:picMk id="60" creationId="{6B167192-37C0-49F1-A373-4DCFF1F16A41}"/>
          </ac:picMkLst>
        </pc:picChg>
        <pc:picChg chg="add mod">
          <ac:chgData name="منى الثبيتي" userId="cb151b56e55a1c37" providerId="LiveId" clId="{902E4072-01A7-4ABB-A5F2-DA110AF8B707}" dt="2021-09-24T17:38:58.112" v="1625" actId="1076"/>
          <ac:picMkLst>
            <pc:docMk/>
            <pc:sldMk cId="836905390" sldId="280"/>
            <ac:picMk id="10242" creationId="{5C6EC173-E39B-4079-ACA2-E279CF49E43F}"/>
          </ac:picMkLst>
        </pc:picChg>
        <pc:cxnChg chg="del">
          <ac:chgData name="منى الثبيتي" userId="cb151b56e55a1c37" providerId="LiveId" clId="{902E4072-01A7-4ABB-A5F2-DA110AF8B707}" dt="2021-09-24T17:32:05.119" v="1445" actId="478"/>
          <ac:cxnSpMkLst>
            <pc:docMk/>
            <pc:sldMk cId="836905390" sldId="280"/>
            <ac:cxnSpMk id="7" creationId="{36A5D4FC-BD7B-4B50-9971-88BAC547226C}"/>
          </ac:cxnSpMkLst>
        </pc:cxnChg>
      </pc:sldChg>
      <pc:sldChg chg="addSp delSp modSp mod modAnim">
        <pc:chgData name="منى الثبيتي" userId="cb151b56e55a1c37" providerId="LiveId" clId="{902E4072-01A7-4ABB-A5F2-DA110AF8B707}" dt="2021-09-24T18:39:41.465" v="2065"/>
        <pc:sldMkLst>
          <pc:docMk/>
          <pc:sldMk cId="3632713739" sldId="281"/>
        </pc:sldMkLst>
        <pc:spChg chg="add mod">
          <ac:chgData name="منى الثبيتي" userId="cb151b56e55a1c37" providerId="LiveId" clId="{902E4072-01A7-4ABB-A5F2-DA110AF8B707}" dt="2021-09-24T18:28:01.917" v="1999" actId="1038"/>
          <ac:spMkLst>
            <pc:docMk/>
            <pc:sldMk cId="3632713739" sldId="281"/>
            <ac:spMk id="19" creationId="{CAB07A7A-4390-4FBF-9058-7FE597BD7A44}"/>
          </ac:spMkLst>
        </pc:spChg>
        <pc:spChg chg="del">
          <ac:chgData name="منى الثبيتي" userId="cb151b56e55a1c37" providerId="LiveId" clId="{902E4072-01A7-4ABB-A5F2-DA110AF8B707}" dt="2021-09-24T18:26:00.828" v="1847" actId="478"/>
          <ac:spMkLst>
            <pc:docMk/>
            <pc:sldMk cId="3632713739" sldId="281"/>
            <ac:spMk id="31" creationId="{FC747573-1ED0-4E33-815B-FC4BAE91B272}"/>
          </ac:spMkLst>
        </pc:spChg>
        <pc:spChg chg="del">
          <ac:chgData name="منى الثبيتي" userId="cb151b56e55a1c37" providerId="LiveId" clId="{902E4072-01A7-4ABB-A5F2-DA110AF8B707}" dt="2021-09-24T18:26:03.169" v="1848" actId="478"/>
          <ac:spMkLst>
            <pc:docMk/>
            <pc:sldMk cId="3632713739" sldId="281"/>
            <ac:spMk id="42" creationId="{DC7113E3-1511-49F6-9877-D607049E4FAE}"/>
          </ac:spMkLst>
        </pc:spChg>
        <pc:grpChg chg="add mod">
          <ac:chgData name="منى الثبيتي" userId="cb151b56e55a1c37" providerId="LiveId" clId="{902E4072-01A7-4ABB-A5F2-DA110AF8B707}" dt="2021-09-24T18:36:18.803" v="2031" actId="14100"/>
          <ac:grpSpMkLst>
            <pc:docMk/>
            <pc:sldMk cId="3632713739" sldId="281"/>
            <ac:grpSpMk id="25" creationId="{C91A03D8-5248-46A0-95BC-0B55023E2834}"/>
          </ac:grpSpMkLst>
        </pc:grpChg>
        <pc:picChg chg="add mod ord">
          <ac:chgData name="منى الثبيتي" userId="cb151b56e55a1c37" providerId="LiveId" clId="{902E4072-01A7-4ABB-A5F2-DA110AF8B707}" dt="2021-09-24T18:36:27.118" v="2033" actId="1076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36:21.958" v="2032" actId="1076"/>
          <ac:picMkLst>
            <pc:docMk/>
            <pc:sldMk cId="3632713739" sldId="281"/>
            <ac:picMk id="6" creationId="{A50CF0C9-C227-4013-A8DA-DEF2A3D72ACD}"/>
          </ac:picMkLst>
        </pc:picChg>
        <pc:picChg chg="add mod ord">
          <ac:chgData name="منى الثبيتي" userId="cb151b56e55a1c37" providerId="LiveId" clId="{902E4072-01A7-4ABB-A5F2-DA110AF8B707}" dt="2021-09-24T18:37:34.366" v="2044" actId="14100"/>
          <ac:picMkLst>
            <pc:docMk/>
            <pc:sldMk cId="3632713739" sldId="281"/>
            <ac:picMk id="8" creationId="{BEF51CF5-736F-4401-B4CE-7140CEF8684E}"/>
          </ac:picMkLst>
        </pc:picChg>
        <pc:picChg chg="mod">
          <ac:chgData name="منى الثبيتي" userId="cb151b56e55a1c37" providerId="LiveId" clId="{902E4072-01A7-4ABB-A5F2-DA110AF8B707}" dt="2021-09-24T18:39:41.465" v="2065"/>
          <ac:picMkLst>
            <pc:docMk/>
            <pc:sldMk cId="3632713739" sldId="281"/>
            <ac:picMk id="10" creationId="{D4E82568-92B7-4E8A-8231-A2F5B0A10D42}"/>
          </ac:picMkLst>
        </pc:picChg>
        <pc:picChg chg="add mod ord">
          <ac:chgData name="منى الثبيتي" userId="cb151b56e55a1c37" providerId="LiveId" clId="{902E4072-01A7-4ABB-A5F2-DA110AF8B707}" dt="2021-09-24T18:38:37.471" v="2059" actId="1035"/>
          <ac:picMkLst>
            <pc:docMk/>
            <pc:sldMk cId="3632713739" sldId="281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26:09.849" v="1871" actId="1035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902E4072-01A7-4ABB-A5F2-DA110AF8B707}" dt="2021-09-24T18:27:50.096" v="1991"/>
          <ac:picMkLst>
            <pc:docMk/>
            <pc:sldMk cId="3632713739" sldId="281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27" creationId="{4B9514E0-B735-47E3-9D28-384940FE5281}"/>
          </ac:picMkLst>
        </pc:picChg>
        <pc:picChg chg="mod">
          <ac:chgData name="منى الثبيتي" userId="cb151b56e55a1c37" providerId="LiveId" clId="{902E4072-01A7-4ABB-A5F2-DA110AF8B707}" dt="2021-09-24T18:36:18.803" v="2031" actId="14100"/>
          <ac:picMkLst>
            <pc:docMk/>
            <pc:sldMk cId="3632713739" sldId="281"/>
            <ac:picMk id="30" creationId="{595EE14B-E5C4-489F-9DAE-89D4B5D48748}"/>
          </ac:picMkLst>
        </pc:picChg>
        <pc:picChg chg="del">
          <ac:chgData name="منى الثبيتي" userId="cb151b56e55a1c37" providerId="LiveId" clId="{902E4072-01A7-4ABB-A5F2-DA110AF8B707}" dt="2021-09-24T18:25:58.868" v="1846" actId="478"/>
          <ac:picMkLst>
            <pc:docMk/>
            <pc:sldMk cId="3632713739" sldId="281"/>
            <ac:picMk id="32" creationId="{5EA76D94-F30E-4BF3-88DF-777E07ECE186}"/>
          </ac:picMkLst>
        </pc:picChg>
        <pc:picChg chg="del">
          <ac:chgData name="منى الثبيتي" userId="cb151b56e55a1c37" providerId="LiveId" clId="{902E4072-01A7-4ABB-A5F2-DA110AF8B707}" dt="2021-09-24T18:25:56.549" v="1845" actId="478"/>
          <ac:picMkLst>
            <pc:docMk/>
            <pc:sldMk cId="3632713739" sldId="281"/>
            <ac:picMk id="38" creationId="{D04C1430-2E1B-40E6-BD58-91CE69AD95E3}"/>
          </ac:picMkLst>
        </pc:picChg>
        <pc:picChg chg="add del mod">
          <ac:chgData name="منى الثبيتي" userId="cb151b56e55a1c37" providerId="LiveId" clId="{902E4072-01A7-4ABB-A5F2-DA110AF8B707}" dt="2021-09-24T18:35:29.862" v="2021" actId="478"/>
          <ac:picMkLst>
            <pc:docMk/>
            <pc:sldMk cId="3632713739" sldId="281"/>
            <ac:picMk id="13314" creationId="{B3E64B28-7992-4406-B47A-7545EA0004D7}"/>
          </ac:picMkLst>
        </pc:picChg>
      </pc:sldChg>
      <pc:sldChg chg="del">
        <pc:chgData name="منى الثبيتي" userId="cb151b56e55a1c37" providerId="LiveId" clId="{902E4072-01A7-4ABB-A5F2-DA110AF8B707}" dt="2021-09-24T18:39:53.596" v="2066" actId="2696"/>
        <pc:sldMkLst>
          <pc:docMk/>
          <pc:sldMk cId="3000631065" sldId="282"/>
        </pc:sldMkLst>
      </pc:sldChg>
      <pc:sldChg chg="addSp delSp modSp mod delAnim modAnim">
        <pc:chgData name="منى الثبيتي" userId="cb151b56e55a1c37" providerId="LiveId" clId="{902E4072-01A7-4ABB-A5F2-DA110AF8B707}" dt="2021-09-24T17:10:00.210" v="1281" actId="20577"/>
        <pc:sldMkLst>
          <pc:docMk/>
          <pc:sldMk cId="3415590844" sldId="283"/>
        </pc:sldMkLst>
        <pc:spChg chg="mod">
          <ac:chgData name="منى الثبيتي" userId="cb151b56e55a1c37" providerId="LiveId" clId="{902E4072-01A7-4ABB-A5F2-DA110AF8B707}" dt="2021-09-24T16:54:29.356" v="972" actId="1036"/>
          <ac:spMkLst>
            <pc:docMk/>
            <pc:sldMk cId="3415590844" sldId="283"/>
            <ac:spMk id="11" creationId="{2AF7C0E5-9745-419C-A69C-8B956504A024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3" creationId="{C0CF92F9-1D3B-4DC3-AF0D-AB2081A95AB9}"/>
          </ac:spMkLst>
        </pc:spChg>
        <pc:spChg chg="mod">
          <ac:chgData name="منى الثبيتي" userId="cb151b56e55a1c37" providerId="LiveId" clId="{902E4072-01A7-4ABB-A5F2-DA110AF8B707}" dt="2021-09-24T16:54:39.482" v="997" actId="1037"/>
          <ac:spMkLst>
            <pc:docMk/>
            <pc:sldMk cId="3415590844" sldId="283"/>
            <ac:spMk id="14" creationId="{739F9E94-23CE-4BAD-BA6B-F39F9BC2B587}"/>
          </ac:spMkLst>
        </pc:spChg>
        <pc:spChg chg="del">
          <ac:chgData name="منى الثبيتي" userId="cb151b56e55a1c37" providerId="LiveId" clId="{902E4072-01A7-4ABB-A5F2-DA110AF8B707}" dt="2021-09-24T16:38:46.637" v="880" actId="478"/>
          <ac:spMkLst>
            <pc:docMk/>
            <pc:sldMk cId="3415590844" sldId="283"/>
            <ac:spMk id="19" creationId="{FE9C60B9-41C3-48F6-9AD9-9F0048F76A9F}"/>
          </ac:spMkLst>
        </pc:spChg>
        <pc:spChg chg="add mod">
          <ac:chgData name="منى الثبيتي" userId="cb151b56e55a1c37" providerId="LiveId" clId="{902E4072-01A7-4ABB-A5F2-DA110AF8B707}" dt="2021-09-24T17:10:00.210" v="1281" actId="20577"/>
          <ac:spMkLst>
            <pc:docMk/>
            <pc:sldMk cId="3415590844" sldId="283"/>
            <ac:spMk id="45" creationId="{5C9FF650-BD0F-4C1A-A9BC-6ACE8B2458BD}"/>
          </ac:spMkLst>
        </pc:spChg>
        <pc:grpChg chg="del">
          <ac:chgData name="منى الثبيتي" userId="cb151b56e55a1c37" providerId="LiveId" clId="{902E4072-01A7-4ABB-A5F2-DA110AF8B707}" dt="2021-09-24T16:38:51.273" v="882" actId="478"/>
          <ac:grpSpMkLst>
            <pc:docMk/>
            <pc:sldMk cId="3415590844" sldId="283"/>
            <ac:grpSpMk id="8" creationId="{60854232-2308-4164-8353-274F36DBEB46}"/>
          </ac:grpSpMkLst>
        </pc:grpChg>
        <pc:grpChg chg="del">
          <ac:chgData name="منى الثبيتي" userId="cb151b56e55a1c37" providerId="LiveId" clId="{902E4072-01A7-4ABB-A5F2-DA110AF8B707}" dt="2021-09-24T16:38:41.381" v="878" actId="478"/>
          <ac:grpSpMkLst>
            <pc:docMk/>
            <pc:sldMk cId="3415590844" sldId="283"/>
            <ac:grpSpMk id="32" creationId="{DD148D09-A90C-40C6-99DE-06A1D89A023C}"/>
          </ac:grpSpMkLst>
        </pc:grpChg>
        <pc:picChg chg="del">
          <ac:chgData name="منى الثبيتي" userId="cb151b56e55a1c37" providerId="LiveId" clId="{902E4072-01A7-4ABB-A5F2-DA110AF8B707}" dt="2021-09-24T16:38:28.417" v="872" actId="478"/>
          <ac:picMkLst>
            <pc:docMk/>
            <pc:sldMk cId="3415590844" sldId="283"/>
            <ac:picMk id="4" creationId="{A65FE4C3-2D6C-4ADB-86B9-9C16616311A4}"/>
          </ac:picMkLst>
        </pc:picChg>
        <pc:picChg chg="mod">
          <ac:chgData name="منى الثبيتي" userId="cb151b56e55a1c37" providerId="LiveId" clId="{902E4072-01A7-4ABB-A5F2-DA110AF8B707}" dt="2021-09-24T16:42:19.251" v="893" actId="1076"/>
          <ac:picMkLst>
            <pc:docMk/>
            <pc:sldMk cId="3415590844" sldId="283"/>
            <ac:picMk id="5" creationId="{9DEC5A9E-11B4-4B09-B647-D6BB354170F4}"/>
          </ac:picMkLst>
        </pc:picChg>
        <pc:picChg chg="add mod modCrop">
          <ac:chgData name="منى الثبيتي" userId="cb151b56e55a1c37" providerId="LiveId" clId="{902E4072-01A7-4ABB-A5F2-DA110AF8B707}" dt="2021-09-24T16:54:51.223" v="1023" actId="1036"/>
          <ac:picMkLst>
            <pc:docMk/>
            <pc:sldMk cId="3415590844" sldId="283"/>
            <ac:picMk id="6" creationId="{DAF5971E-28A5-4D8D-BD73-C993168A1830}"/>
          </ac:picMkLst>
        </pc:picChg>
        <pc:picChg chg="del">
          <ac:chgData name="منى الثبيتي" userId="cb151b56e55a1c37" providerId="LiveId" clId="{902E4072-01A7-4ABB-A5F2-DA110AF8B707}" dt="2021-09-24T16:38:30.557" v="873" actId="478"/>
          <ac:picMkLst>
            <pc:docMk/>
            <pc:sldMk cId="3415590844" sldId="283"/>
            <ac:picMk id="9" creationId="{DF3926AE-BBA5-40CA-868A-134DA3679C4D}"/>
          </ac:picMkLst>
        </pc:picChg>
        <pc:picChg chg="add mod modCrop">
          <ac:chgData name="منى الثبيتي" userId="cb151b56e55a1c37" providerId="LiveId" clId="{902E4072-01A7-4ABB-A5F2-DA110AF8B707}" dt="2021-09-24T16:54:47.418" v="1017" actId="1036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902E4072-01A7-4ABB-A5F2-DA110AF8B707}" dt="2021-09-24T16:54:44.369" v="1008" actId="1036"/>
          <ac:picMkLst>
            <pc:docMk/>
            <pc:sldMk cId="3415590844" sldId="283"/>
            <ac:picMk id="17" creationId="{D1FE064A-A3DC-448F-89A1-4D613D3DB623}"/>
          </ac:picMkLst>
        </pc:picChg>
        <pc:picChg chg="del">
          <ac:chgData name="منى الثبيتي" userId="cb151b56e55a1c37" providerId="LiveId" clId="{902E4072-01A7-4ABB-A5F2-DA110AF8B707}" dt="2021-09-24T16:38:43.426" v="879" actId="478"/>
          <ac:picMkLst>
            <pc:docMk/>
            <pc:sldMk cId="3415590844" sldId="283"/>
            <ac:picMk id="28" creationId="{860996FE-B2E8-41CD-8BA8-C6200C569F82}"/>
          </ac:picMkLst>
        </pc:picChg>
        <pc:picChg chg="add mod">
          <ac:chgData name="منى الثبيتي" userId="cb151b56e55a1c37" providerId="LiveId" clId="{902E4072-01A7-4ABB-A5F2-DA110AF8B707}" dt="2021-09-24T16:54:09.626" v="933" actId="1036"/>
          <ac:picMkLst>
            <pc:docMk/>
            <pc:sldMk cId="3415590844" sldId="283"/>
            <ac:picMk id="31" creationId="{590BDB88-82D2-48C7-9A21-1B2D62BA92C8}"/>
          </ac:picMkLst>
        </pc:picChg>
        <pc:picChg chg="del">
          <ac:chgData name="منى الثبيتي" userId="cb151b56e55a1c37" providerId="LiveId" clId="{902E4072-01A7-4ABB-A5F2-DA110AF8B707}" dt="2021-09-24T16:38:32.321" v="874" actId="478"/>
          <ac:picMkLst>
            <pc:docMk/>
            <pc:sldMk cId="3415590844" sldId="283"/>
            <ac:picMk id="34" creationId="{5CF1E55D-AE0E-41BE-9705-6B67D5B8712F}"/>
          </ac:picMkLst>
        </pc:picChg>
        <pc:picChg chg="del">
          <ac:chgData name="منى الثبيتي" userId="cb151b56e55a1c37" providerId="LiveId" clId="{902E4072-01A7-4ABB-A5F2-DA110AF8B707}" dt="2021-09-24T16:38:39.228" v="877" actId="478"/>
          <ac:picMkLst>
            <pc:docMk/>
            <pc:sldMk cId="3415590844" sldId="283"/>
            <ac:picMk id="36" creationId="{2BDEAC3D-C708-49E8-AD27-7D33A41B881A}"/>
          </ac:picMkLst>
        </pc:picChg>
        <pc:picChg chg="del">
          <ac:chgData name="منى الثبيتي" userId="cb151b56e55a1c37" providerId="LiveId" clId="{902E4072-01A7-4ABB-A5F2-DA110AF8B707}" dt="2021-09-24T16:38:36.891" v="876" actId="478"/>
          <ac:picMkLst>
            <pc:docMk/>
            <pc:sldMk cId="3415590844" sldId="283"/>
            <ac:picMk id="37" creationId="{5142E4E1-A1B6-4A04-8D45-9002ECDAC2C2}"/>
          </ac:picMkLst>
        </pc:picChg>
        <pc:picChg chg="del">
          <ac:chgData name="منى الثبيتي" userId="cb151b56e55a1c37" providerId="LiveId" clId="{902E4072-01A7-4ABB-A5F2-DA110AF8B707}" dt="2021-09-24T16:38:26.427" v="871" actId="478"/>
          <ac:picMkLst>
            <pc:docMk/>
            <pc:sldMk cId="3415590844" sldId="283"/>
            <ac:picMk id="38" creationId="{B2FB2D59-3DAB-4826-9EDF-79A3DEF1FF09}"/>
          </ac:picMkLst>
        </pc:picChg>
        <pc:picChg chg="del">
          <ac:chgData name="منى الثبيتي" userId="cb151b56e55a1c37" providerId="LiveId" clId="{902E4072-01A7-4ABB-A5F2-DA110AF8B707}" dt="2021-09-24T16:38:24.431" v="870" actId="478"/>
          <ac:picMkLst>
            <pc:docMk/>
            <pc:sldMk cId="3415590844" sldId="283"/>
            <ac:picMk id="39" creationId="{0F4200DE-D2BE-4A24-9A57-D22EEFB53600}"/>
          </ac:picMkLst>
        </pc:picChg>
        <pc:picChg chg="del">
          <ac:chgData name="منى الثبيتي" userId="cb151b56e55a1c37" providerId="LiveId" clId="{902E4072-01A7-4ABB-A5F2-DA110AF8B707}" dt="2021-09-24T16:38:34.484" v="875" actId="478"/>
          <ac:picMkLst>
            <pc:docMk/>
            <pc:sldMk cId="3415590844" sldId="283"/>
            <ac:picMk id="41" creationId="{27E0AEF7-F94F-40D7-970D-8ABB71A16F1F}"/>
          </ac:picMkLst>
        </pc:picChg>
        <pc:picChg chg="add mod">
          <ac:chgData name="منى الثبيتي" userId="cb151b56e55a1c37" providerId="LiveId" clId="{902E4072-01A7-4ABB-A5F2-DA110AF8B707}" dt="2021-09-24T17:09:41.712" v="1278"/>
          <ac:picMkLst>
            <pc:docMk/>
            <pc:sldMk cId="3415590844" sldId="283"/>
            <ac:picMk id="44" creationId="{58DCD745-4683-4C41-8F32-3AAFF0EB3591}"/>
          </ac:picMkLst>
        </pc:picChg>
        <pc:picChg chg="del">
          <ac:chgData name="منى الثبيتي" userId="cb151b56e55a1c37" providerId="LiveId" clId="{902E4072-01A7-4ABB-A5F2-DA110AF8B707}" dt="2021-09-24T16:38:22.519" v="869" actId="478"/>
          <ac:picMkLst>
            <pc:docMk/>
            <pc:sldMk cId="3415590844" sldId="283"/>
            <ac:picMk id="96" creationId="{39D32193-FF37-4C3D-9CBE-5295EB65D4EA}"/>
          </ac:picMkLst>
        </pc:picChg>
        <pc:picChg chg="add mod">
          <ac:chgData name="منى الثبيتي" userId="cb151b56e55a1c37" providerId="LiveId" clId="{902E4072-01A7-4ABB-A5F2-DA110AF8B707}" dt="2021-09-24T16:42:25.292" v="894" actId="1076"/>
          <ac:picMkLst>
            <pc:docMk/>
            <pc:sldMk cId="3415590844" sldId="283"/>
            <ac:picMk id="8194" creationId="{C5CF891B-A558-4280-BF77-95570590AAA3}"/>
          </ac:picMkLst>
        </pc:picChg>
        <pc:cxnChg chg="del">
          <ac:chgData name="منى الثبيتي" userId="cb151b56e55a1c37" providerId="LiveId" clId="{902E4072-01A7-4ABB-A5F2-DA110AF8B707}" dt="2021-09-24T16:38:48.548" v="881" actId="478"/>
          <ac:cxnSpMkLst>
            <pc:docMk/>
            <pc:sldMk cId="3415590844" sldId="283"/>
            <ac:cxnSpMk id="7" creationId="{36A5D4FC-BD7B-4B50-9971-88BAC547226C}"/>
          </ac:cxnSpMkLst>
        </pc:cxnChg>
      </pc:sldChg>
      <pc:sldChg chg="addSp delSp modSp add mod delAnim modAnim">
        <pc:chgData name="منى الثبيتي" userId="cb151b56e55a1c37" providerId="LiveId" clId="{902E4072-01A7-4ABB-A5F2-DA110AF8B707}" dt="2021-09-24T18:27:10.405" v="1903" actId="1036"/>
        <pc:sldMkLst>
          <pc:docMk/>
          <pc:sldMk cId="2377035385" sldId="284"/>
        </pc:sldMkLst>
        <pc:spChg chg="add mod">
          <ac:chgData name="منى الثبيتي" userId="cb151b56e55a1c37" providerId="LiveId" clId="{902E4072-01A7-4ABB-A5F2-DA110AF8B707}" dt="2021-09-24T18:27:10.405" v="1903" actId="1036"/>
          <ac:spMkLst>
            <pc:docMk/>
            <pc:sldMk cId="2377035385" sldId="284"/>
            <ac:spMk id="22" creationId="{F5DD17E0-7BEC-4C26-8327-549632109816}"/>
          </ac:spMkLst>
        </pc:spChg>
        <pc:picChg chg="add mod">
          <ac:chgData name="منى الثبيتي" userId="cb151b56e55a1c37" providerId="LiveId" clId="{902E4072-01A7-4ABB-A5F2-DA110AF8B707}" dt="2021-09-24T17:43:59.724" v="1637" actId="1076"/>
          <ac:picMkLst>
            <pc:docMk/>
            <pc:sldMk cId="2377035385" sldId="284"/>
            <ac:picMk id="3" creationId="{645B8D8F-B744-499A-A997-DEFC910D032E}"/>
          </ac:picMkLst>
        </pc:picChg>
        <pc:picChg chg="del">
          <ac:chgData name="منى الثبيتي" userId="cb151b56e55a1c37" providerId="LiveId" clId="{902E4072-01A7-4ABB-A5F2-DA110AF8B707}" dt="2021-09-24T17:40:17.613" v="1632" actId="478"/>
          <ac:picMkLst>
            <pc:docMk/>
            <pc:sldMk cId="2377035385" sldId="284"/>
            <ac:picMk id="4" creationId="{FE9A66FE-9548-4256-9CC0-3456EE4BC82C}"/>
          </ac:picMkLst>
        </pc:picChg>
        <pc:picChg chg="add mod">
          <ac:chgData name="منى الثبيتي" userId="cb151b56e55a1c37" providerId="LiveId" clId="{902E4072-01A7-4ABB-A5F2-DA110AF8B707}" dt="2021-09-24T17:46:54.949" v="1645"/>
          <ac:picMkLst>
            <pc:docMk/>
            <pc:sldMk cId="2377035385" sldId="284"/>
            <ac:picMk id="7" creationId="{769F3D31-B979-467E-B495-08741EFA620F}"/>
          </ac:picMkLst>
        </pc:picChg>
        <pc:picChg chg="mod">
          <ac:chgData name="منى الثبيتي" userId="cb151b56e55a1c37" providerId="LiveId" clId="{902E4072-01A7-4ABB-A5F2-DA110AF8B707}" dt="2021-09-24T17:49:39.086" v="1668"/>
          <ac:picMkLst>
            <pc:docMk/>
            <pc:sldMk cId="2377035385" sldId="284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27:10.405" v="1903" actId="1036"/>
          <ac:picMkLst>
            <pc:docMk/>
            <pc:sldMk cId="2377035385" sldId="284"/>
            <ac:picMk id="21" creationId="{D3FD7F62-4FB4-46E7-9773-4725B1E00C8B}"/>
          </ac:picMkLst>
        </pc:picChg>
        <pc:picChg chg="del">
          <ac:chgData name="منى الثبيتي" userId="cb151b56e55a1c37" providerId="LiveId" clId="{902E4072-01A7-4ABB-A5F2-DA110AF8B707}" dt="2021-09-24T17:44:21.709" v="1640" actId="478"/>
          <ac:picMkLst>
            <pc:docMk/>
            <pc:sldMk cId="2377035385" sldId="284"/>
            <ac:picMk id="10242" creationId="{5C6EC173-E39B-4079-ACA2-E279CF49E43F}"/>
          </ac:picMkLst>
        </pc:picChg>
        <pc:picChg chg="add mod">
          <ac:chgData name="منى الثبيتي" userId="cb151b56e55a1c37" providerId="LiveId" clId="{902E4072-01A7-4ABB-A5F2-DA110AF8B707}" dt="2021-09-24T17:48:30.776" v="1662" actId="1076"/>
          <ac:picMkLst>
            <pc:docMk/>
            <pc:sldMk cId="2377035385" sldId="284"/>
            <ac:picMk id="11266" creationId="{640294C9-EF2F-4CA6-BCC0-67FF2E4584FC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33.298" v="1989" actId="1036"/>
        <pc:sldMkLst>
          <pc:docMk/>
          <pc:sldMk cId="3024383725" sldId="285"/>
        </pc:sldMkLst>
        <pc:spChg chg="add mod">
          <ac:chgData name="منى الثبيتي" userId="cb151b56e55a1c37" providerId="LiveId" clId="{902E4072-01A7-4ABB-A5F2-DA110AF8B707}" dt="2021-09-24T18:27:33.298" v="1989" actId="1036"/>
          <ac:spMkLst>
            <pc:docMk/>
            <pc:sldMk cId="3024383725" sldId="285"/>
            <ac:spMk id="35" creationId="{B7017537-7350-4F50-AC18-EB8A57B02BF0}"/>
          </ac:spMkLst>
        </pc:spChg>
        <pc:grpChg chg="add mod">
          <ac:chgData name="منى الثبيتي" userId="cb151b56e55a1c37" providerId="LiveId" clId="{902E4072-01A7-4ABB-A5F2-DA110AF8B707}" dt="2021-09-24T18:12:09.207" v="1744" actId="170"/>
          <ac:grpSpMkLst>
            <pc:docMk/>
            <pc:sldMk cId="3024383725" sldId="285"/>
            <ac:grpSpMk id="15" creationId="{4A677C78-BD9C-4BF5-B3C3-355415556213}"/>
          </ac:grpSpMkLst>
        </pc:grpChg>
        <pc:picChg chg="del">
          <ac:chgData name="منى الثبيتي" userId="cb151b56e55a1c37" providerId="LiveId" clId="{902E4072-01A7-4ABB-A5F2-DA110AF8B707}" dt="2021-09-24T17:49:54.160" v="1671" actId="478"/>
          <ac:picMkLst>
            <pc:docMk/>
            <pc:sldMk cId="3024383725" sldId="285"/>
            <ac:picMk id="3" creationId="{645B8D8F-B744-499A-A997-DEFC910D032E}"/>
          </ac:picMkLst>
        </pc:picChg>
        <pc:picChg chg="add mod">
          <ac:chgData name="منى الثبيتي" userId="cb151b56e55a1c37" providerId="LiveId" clId="{902E4072-01A7-4ABB-A5F2-DA110AF8B707}" dt="2021-09-24T18:08:45.419" v="1715" actId="1076"/>
          <ac:picMkLst>
            <pc:docMk/>
            <pc:sldMk cId="3024383725" sldId="285"/>
            <ac:picMk id="4" creationId="{265BA9B7-66E6-41BD-9B12-C9B65EB55EA4}"/>
          </ac:picMkLst>
        </pc:picChg>
        <pc:picChg chg="mod">
          <ac:chgData name="منى الثبيتي" userId="cb151b56e55a1c37" providerId="LiveId" clId="{902E4072-01A7-4ABB-A5F2-DA110AF8B707}" dt="2021-09-24T18:09:09.598" v="1718" actId="1076"/>
          <ac:picMkLst>
            <pc:docMk/>
            <pc:sldMk cId="3024383725" sldId="285"/>
            <ac:picMk id="5" creationId="{9DEC5A9E-11B4-4B09-B647-D6BB354170F4}"/>
          </ac:picMkLst>
        </pc:picChg>
        <pc:picChg chg="del">
          <ac:chgData name="منى الثبيتي" userId="cb151b56e55a1c37" providerId="LiveId" clId="{902E4072-01A7-4ABB-A5F2-DA110AF8B707}" dt="2021-09-24T17:49:50.214" v="1669" actId="478"/>
          <ac:picMkLst>
            <pc:docMk/>
            <pc:sldMk cId="3024383725" sldId="285"/>
            <ac:picMk id="7" creationId="{769F3D31-B979-467E-B495-08741EFA620F}"/>
          </ac:picMkLst>
        </pc:picChg>
        <pc:picChg chg="add mod ord">
          <ac:chgData name="منى الثبيتي" userId="cb151b56e55a1c37" providerId="LiveId" clId="{902E4072-01A7-4ABB-A5F2-DA110AF8B707}" dt="2021-09-24T18:12:16.004" v="1745" actId="166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902E4072-01A7-4ABB-A5F2-DA110AF8B707}" dt="2021-09-24T18:07:08.656" v="1704"/>
          <ac:picMkLst>
            <pc:docMk/>
            <pc:sldMk cId="3024383725" sldId="285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" creationId="{C65A0994-F261-4127-A3A7-8A1DF15859EB}"/>
          </ac:picMkLst>
        </pc:picChg>
        <pc:picChg chg="add mod ord">
          <ac:chgData name="منى الثبيتي" userId="cb151b56e55a1c37" providerId="LiveId" clId="{902E4072-01A7-4ABB-A5F2-DA110AF8B707}" dt="2021-09-24T18:12:54.346" v="1751"/>
          <ac:picMkLst>
            <pc:docMk/>
            <pc:sldMk cId="3024383725" sldId="285"/>
            <ac:picMk id="17" creationId="{57E4BDD5-5213-48E5-8D79-6937C68635A2}"/>
          </ac:picMkLst>
        </pc:picChg>
        <pc:picChg chg="add mod ord">
          <ac:chgData name="منى الثبيتي" userId="cb151b56e55a1c37" providerId="LiveId" clId="{902E4072-01A7-4ABB-A5F2-DA110AF8B707}" dt="2021-09-24T18:14:07.100" v="1768" actId="1076"/>
          <ac:picMkLst>
            <pc:docMk/>
            <pc:sldMk cId="3024383725" sldId="285"/>
            <ac:picMk id="19" creationId="{57E58E69-E599-470F-9C27-0E01097EC891}"/>
          </ac:picMkLst>
        </pc:picChg>
        <pc:picChg chg="add mod ord">
          <ac:chgData name="منى الثبيتي" userId="cb151b56e55a1c37" providerId="LiveId" clId="{902E4072-01A7-4ABB-A5F2-DA110AF8B707}" dt="2021-09-24T18:15:45.123" v="1786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902E4072-01A7-4ABB-A5F2-DA110AF8B707}" dt="2021-09-24T18:27:33.298" v="1989" actId="103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902E4072-01A7-4ABB-A5F2-DA110AF8B707}" dt="2021-09-24T17:49:52.280" v="1670" actId="478"/>
          <ac:picMkLst>
            <pc:docMk/>
            <pc:sldMk cId="3024383725" sldId="285"/>
            <ac:picMk id="11266" creationId="{640294C9-EF2F-4CA6-BCC0-67FF2E4584FC}"/>
          </ac:picMkLst>
        </pc:picChg>
        <pc:picChg chg="add del mod">
          <ac:chgData name="منى الثبيتي" userId="cb151b56e55a1c37" providerId="LiveId" clId="{902E4072-01A7-4ABB-A5F2-DA110AF8B707}" dt="2021-09-24T18:06:52.332" v="1703" actId="478"/>
          <ac:picMkLst>
            <pc:docMk/>
            <pc:sldMk cId="3024383725" sldId="285"/>
            <ac:picMk id="12290" creationId="{CC578728-9074-4371-8281-4DE77AE01DBE}"/>
          </ac:picMkLst>
        </pc:picChg>
        <pc:picChg chg="add mod">
          <ac:chgData name="منى الثبيتي" userId="cb151b56e55a1c37" providerId="LiveId" clId="{902E4072-01A7-4ABB-A5F2-DA110AF8B707}" dt="2021-09-24T18:13:50.813" v="1762" actId="14100"/>
          <ac:picMkLst>
            <pc:docMk/>
            <pc:sldMk cId="3024383725" sldId="285"/>
            <ac:picMk id="12292" creationId="{2336BC73-1F40-478D-8689-1E274C0A805F}"/>
          </ac:picMkLst>
        </pc:picChg>
        <pc:picChg chg="add mod">
          <ac:chgData name="منى الثبيتي" userId="cb151b56e55a1c37" providerId="LiveId" clId="{902E4072-01A7-4ABB-A5F2-DA110AF8B707}" dt="2021-09-24T18:11:32.871" v="1738" actId="164"/>
          <ac:picMkLst>
            <pc:docMk/>
            <pc:sldMk cId="3024383725" sldId="285"/>
            <ac:picMk id="12294" creationId="{3AFCAD26-8702-4B4F-BD24-55D9FCEB3AE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27:40.877" v="1990"/>
        <pc:sldMkLst>
          <pc:docMk/>
          <pc:sldMk cId="2504127232" sldId="286"/>
        </pc:sldMkLst>
        <pc:spChg chg="add mod">
          <ac:chgData name="منى الثبيتي" userId="cb151b56e55a1c37" providerId="LiveId" clId="{902E4072-01A7-4ABB-A5F2-DA110AF8B707}" dt="2021-09-24T18:27:40.877" v="1990"/>
          <ac:spMkLst>
            <pc:docMk/>
            <pc:sldMk cId="2504127232" sldId="286"/>
            <ac:spMk id="25" creationId="{16C03241-326F-4EF6-8906-FB27FD0B1861}"/>
          </ac:spMkLst>
        </pc:spChg>
        <pc:picChg chg="add mod">
          <ac:chgData name="منى الثبيتي" userId="cb151b56e55a1c37" providerId="LiveId" clId="{902E4072-01A7-4ABB-A5F2-DA110AF8B707}" dt="2021-09-24T18:06:36.231" v="1700" actId="14100"/>
          <ac:picMkLst>
            <pc:docMk/>
            <pc:sldMk cId="2504127232" sldId="286"/>
            <ac:picMk id="3" creationId="{5D5C3AEC-1475-442D-86FC-88255A3CBE0D}"/>
          </ac:picMkLst>
        </pc:picChg>
        <pc:picChg chg="del">
          <ac:chgData name="منى الثبيتي" userId="cb151b56e55a1c37" providerId="LiveId" clId="{902E4072-01A7-4ABB-A5F2-DA110AF8B707}" dt="2021-09-24T18:05:55.315" v="1694" actId="478"/>
          <ac:picMkLst>
            <pc:docMk/>
            <pc:sldMk cId="2504127232" sldId="286"/>
            <ac:picMk id="4" creationId="{265BA9B7-66E6-41BD-9B12-C9B65EB55EA4}"/>
          </ac:picMkLst>
        </pc:picChg>
        <pc:picChg chg="add mod ord">
          <ac:chgData name="منى الثبيتي" userId="cb151b56e55a1c37" providerId="LiveId" clId="{902E4072-01A7-4ABB-A5F2-DA110AF8B707}" dt="2021-09-24T18:17:08.716" v="1803" actId="14100"/>
          <ac:picMkLst>
            <pc:docMk/>
            <pc:sldMk cId="2504127232" sldId="286"/>
            <ac:picMk id="7" creationId="{646805AF-ED1D-4BFD-B19C-B49BE6F0EB65}"/>
          </ac:picMkLst>
        </pc:picChg>
        <pc:picChg chg="add mod ord">
          <ac:chgData name="منى الثبيتي" userId="cb151b56e55a1c37" providerId="LiveId" clId="{902E4072-01A7-4ABB-A5F2-DA110AF8B707}" dt="2021-09-24T18:17:52.171" v="1811"/>
          <ac:picMkLst>
            <pc:docMk/>
            <pc:sldMk cId="2504127232" sldId="286"/>
            <ac:picMk id="9" creationId="{05F3395C-096E-4DAF-9FDA-9DEB4A91A751}"/>
          </ac:picMkLst>
        </pc:picChg>
        <pc:picChg chg="add mod ord">
          <ac:chgData name="منى الثبيتي" userId="cb151b56e55a1c37" providerId="LiveId" clId="{902E4072-01A7-4ABB-A5F2-DA110AF8B707}" dt="2021-09-24T18:25:08.741" v="1819" actId="1076"/>
          <ac:picMkLst>
            <pc:docMk/>
            <pc:sldMk cId="2504127232" sldId="286"/>
            <ac:picMk id="15" creationId="{0130BD6C-AC25-44EE-84A6-80FE8FCD29E4}"/>
          </ac:picMkLst>
        </pc:picChg>
        <pc:picChg chg="add mod">
          <ac:chgData name="منى الثبيتي" userId="cb151b56e55a1c37" providerId="LiveId" clId="{902E4072-01A7-4ABB-A5F2-DA110AF8B707}" dt="2021-09-24T18:27:40.877" v="1990"/>
          <ac:picMkLst>
            <pc:docMk/>
            <pc:sldMk cId="2504127232" sldId="286"/>
            <ac:picMk id="24" creationId="{28AEAA88-C2E5-4719-AED8-04909345482E}"/>
          </ac:picMkLst>
        </pc:picChg>
        <pc:picChg chg="mod">
          <ac:chgData name="منى الثبيتي" userId="cb151b56e55a1c37" providerId="LiveId" clId="{902E4072-01A7-4ABB-A5F2-DA110AF8B707}" dt="2021-09-24T18:17:03.858" v="1802" actId="1076"/>
          <ac:picMkLst>
            <pc:docMk/>
            <pc:sldMk cId="2504127232" sldId="286"/>
            <ac:picMk id="12290" creationId="{CC578728-9074-4371-8281-4DE77AE01DBE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8:51:04.131" v="2149"/>
        <pc:sldMkLst>
          <pc:docMk/>
          <pc:sldMk cId="1771866160" sldId="287"/>
        </pc:sldMkLst>
        <pc:grpChg chg="del">
          <ac:chgData name="منى الثبيتي" userId="cb151b56e55a1c37" providerId="LiveId" clId="{902E4072-01A7-4ABB-A5F2-DA110AF8B707}" dt="2021-09-24T18:40:11.769" v="2067" actId="478"/>
          <ac:grpSpMkLst>
            <pc:docMk/>
            <pc:sldMk cId="1771866160" sldId="287"/>
            <ac:grpSpMk id="25" creationId="{C91A03D8-5248-46A0-95BC-0B55023E2834}"/>
          </ac:grpSpMkLst>
        </pc:grpChg>
        <pc:picChg chg="del">
          <ac:chgData name="منى الثبيتي" userId="cb151b56e55a1c37" providerId="LiveId" clId="{902E4072-01A7-4ABB-A5F2-DA110AF8B707}" dt="2021-09-24T18:40:15.830" v="2069" actId="478"/>
          <ac:picMkLst>
            <pc:docMk/>
            <pc:sldMk cId="1771866160" sldId="287"/>
            <ac:picMk id="3" creationId="{7DDB26CF-34F3-418C-944A-CBEDC47169D1}"/>
          </ac:picMkLst>
        </pc:picChg>
        <pc:picChg chg="add mod">
          <ac:chgData name="منى الثبيتي" userId="cb151b56e55a1c37" providerId="LiveId" clId="{902E4072-01A7-4ABB-A5F2-DA110AF8B707}" dt="2021-09-24T18:47:57.941" v="2125"/>
          <ac:picMkLst>
            <pc:docMk/>
            <pc:sldMk cId="1771866160" sldId="287"/>
            <ac:picMk id="4" creationId="{80A83E15-8581-4A3A-B126-087071FD7FFC}"/>
          </ac:picMkLst>
        </pc:picChg>
        <pc:picChg chg="del">
          <ac:chgData name="منى الثبيتي" userId="cb151b56e55a1c37" providerId="LiveId" clId="{902E4072-01A7-4ABB-A5F2-DA110AF8B707}" dt="2021-09-24T18:40:13.972" v="2068" actId="478"/>
          <ac:picMkLst>
            <pc:docMk/>
            <pc:sldMk cId="1771866160" sldId="287"/>
            <ac:picMk id="6" creationId="{A50CF0C9-C227-4013-A8DA-DEF2A3D72ACD}"/>
          </ac:picMkLst>
        </pc:picChg>
        <pc:picChg chg="del">
          <ac:chgData name="منى الثبيتي" userId="cb151b56e55a1c37" providerId="LiveId" clId="{902E4072-01A7-4ABB-A5F2-DA110AF8B707}" dt="2021-09-24T18:40:17.702" v="2070" actId="478"/>
          <ac:picMkLst>
            <pc:docMk/>
            <pc:sldMk cId="1771866160" sldId="287"/>
            <ac:picMk id="8" creationId="{BEF51CF5-736F-4401-B4CE-7140CEF8684E}"/>
          </ac:picMkLst>
        </pc:picChg>
        <pc:picChg chg="add mod">
          <ac:chgData name="منى الثبيتي" userId="cb151b56e55a1c37" providerId="LiveId" clId="{902E4072-01A7-4ABB-A5F2-DA110AF8B707}" dt="2021-09-24T18:48:24.233" v="2130" actId="1076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8:51:04.131" v="2149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902E4072-01A7-4ABB-A5F2-DA110AF8B707}" dt="2021-09-24T18:40:19.542" v="2071" actId="478"/>
          <ac:picMkLst>
            <pc:docMk/>
            <pc:sldMk cId="1771866160" sldId="287"/>
            <ac:picMk id="11" creationId="{ADDAF46F-F88D-4400-A11A-6BE06290BD09}"/>
          </ac:picMkLst>
        </pc:picChg>
        <pc:picChg chg="add mod">
          <ac:chgData name="منى الثبيتي" userId="cb151b56e55a1c37" providerId="LiveId" clId="{902E4072-01A7-4ABB-A5F2-DA110AF8B707}" dt="2021-09-24T18:48:49.112" v="2133"/>
          <ac:picMkLst>
            <pc:docMk/>
            <pc:sldMk cId="1771866160" sldId="287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45:29.312" v="2104" actId="14100"/>
          <ac:picMkLst>
            <pc:docMk/>
            <pc:sldMk cId="1771866160" sldId="287"/>
            <ac:picMk id="23" creationId="{CF32A927-5CCD-4DC5-AB4E-7884E126D738}"/>
          </ac:picMkLst>
        </pc:picChg>
        <pc:picChg chg="add mod">
          <ac:chgData name="منى الثبيتي" userId="cb151b56e55a1c37" providerId="LiveId" clId="{902E4072-01A7-4ABB-A5F2-DA110AF8B707}" dt="2021-09-24T18:49:37.250" v="2142" actId="1076"/>
          <ac:picMkLst>
            <pc:docMk/>
            <pc:sldMk cId="1771866160" sldId="287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41:47.113" v="2088" actId="170"/>
          <ac:picMkLst>
            <pc:docMk/>
            <pc:sldMk cId="1771866160" sldId="287"/>
            <ac:picMk id="15362" creationId="{3C31BB2A-EF25-42FE-BE79-86064D8686BC}"/>
          </ac:picMkLst>
        </pc:picChg>
        <pc:picChg chg="add mod">
          <ac:chgData name="منى الثبيتي" userId="cb151b56e55a1c37" providerId="LiveId" clId="{902E4072-01A7-4ABB-A5F2-DA110AF8B707}" dt="2021-09-24T18:46:34.799" v="2118" actId="14100"/>
          <ac:picMkLst>
            <pc:docMk/>
            <pc:sldMk cId="1771866160" sldId="287"/>
            <ac:picMk id="15364" creationId="{38C02E3A-B5D1-437B-8203-D13995B4F669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01:07.127" v="2252"/>
        <pc:sldMkLst>
          <pc:docMk/>
          <pc:sldMk cId="3436793207" sldId="288"/>
        </pc:sldMkLst>
        <pc:spChg chg="mod">
          <ac:chgData name="منى الثبيتي" userId="cb151b56e55a1c37" providerId="LiveId" clId="{902E4072-01A7-4ABB-A5F2-DA110AF8B707}" dt="2021-09-24T18:58:47.468" v="2222" actId="1076"/>
          <ac:spMkLst>
            <pc:docMk/>
            <pc:sldMk cId="3436793207" sldId="288"/>
            <ac:spMk id="19" creationId="{CAB07A7A-4390-4FBF-9058-7FE597BD7A44}"/>
          </ac:spMkLst>
        </pc:spChg>
        <pc:picChg chg="add mod">
          <ac:chgData name="منى الثبيتي" userId="cb151b56e55a1c37" providerId="LiveId" clId="{902E4072-01A7-4ABB-A5F2-DA110AF8B707}" dt="2021-09-24T18:59:24.406" v="2240" actId="1037"/>
          <ac:picMkLst>
            <pc:docMk/>
            <pc:sldMk cId="3436793207" sldId="288"/>
            <ac:picMk id="3" creationId="{752BD83C-39AD-4F83-AEF1-53F918ACD0D9}"/>
          </ac:picMkLst>
        </pc:picChg>
        <pc:picChg chg="del">
          <ac:chgData name="منى الثبيتي" userId="cb151b56e55a1c37" providerId="LiveId" clId="{902E4072-01A7-4ABB-A5F2-DA110AF8B707}" dt="2021-09-24T18:52:03.787" v="2152" actId="478"/>
          <ac:picMkLst>
            <pc:docMk/>
            <pc:sldMk cId="3436793207" sldId="288"/>
            <ac:picMk id="4" creationId="{80A83E15-8581-4A3A-B126-087071FD7FFC}"/>
          </ac:picMkLst>
        </pc:picChg>
        <pc:picChg chg="add mod">
          <ac:chgData name="منى الثبيتي" userId="cb151b56e55a1c37" providerId="LiveId" clId="{902E4072-01A7-4ABB-A5F2-DA110AF8B707}" dt="2021-09-24T18:59:30.765" v="2242" actId="1076"/>
          <ac:picMkLst>
            <pc:docMk/>
            <pc:sldMk cId="3436793207" sldId="288"/>
            <ac:picMk id="7" creationId="{DF9E0820-57B4-485C-9B66-E6FFDD79E77B}"/>
          </ac:picMkLst>
        </pc:picChg>
        <pc:picChg chg="del">
          <ac:chgData name="منى الثبيتي" userId="cb151b56e55a1c37" providerId="LiveId" clId="{902E4072-01A7-4ABB-A5F2-DA110AF8B707}" dt="2021-09-24T18:52:06.760" v="2153" actId="478"/>
          <ac:picMkLst>
            <pc:docMk/>
            <pc:sldMk cId="3436793207" sldId="288"/>
            <ac:picMk id="9" creationId="{11749D3A-60AF-4F9D-8D9F-DA14C088CEF4}"/>
          </ac:picMkLst>
        </pc:picChg>
        <pc:picChg chg="mod">
          <ac:chgData name="منى الثبيتي" userId="cb151b56e55a1c37" providerId="LiveId" clId="{902E4072-01A7-4ABB-A5F2-DA110AF8B707}" dt="2021-09-24T19:01:07.127" v="2252"/>
          <ac:picMkLst>
            <pc:docMk/>
            <pc:sldMk cId="3436793207" sldId="288"/>
            <ac:picMk id="10" creationId="{D4E82568-92B7-4E8A-8231-A2F5B0A10D42}"/>
          </ac:picMkLst>
        </pc:picChg>
        <pc:picChg chg="add mod">
          <ac:chgData name="منى الثبيتي" userId="cb151b56e55a1c37" providerId="LiveId" clId="{902E4072-01A7-4ABB-A5F2-DA110AF8B707}" dt="2021-09-24T18:59:35.046" v="2243" actId="1076"/>
          <ac:picMkLst>
            <pc:docMk/>
            <pc:sldMk cId="3436793207" sldId="288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8:52:08.643" v="2154" actId="478"/>
          <ac:picMkLst>
            <pc:docMk/>
            <pc:sldMk cId="3436793207" sldId="288"/>
            <ac:picMk id="13" creationId="{05E293B5-25CB-407F-9320-06131995C7C5}"/>
          </ac:picMkLst>
        </pc:picChg>
        <pc:picChg chg="add mod">
          <ac:chgData name="منى الثبيتي" userId="cb151b56e55a1c37" providerId="LiveId" clId="{902E4072-01A7-4ABB-A5F2-DA110AF8B707}" dt="2021-09-24T18:59:40.769" v="2244" actId="1076"/>
          <ac:picMkLst>
            <pc:docMk/>
            <pc:sldMk cId="3436793207" sldId="288"/>
            <ac:picMk id="14" creationId="{7639E2A7-EBFE-4110-9E8E-B7D0AC6600A9}"/>
          </ac:picMkLst>
        </pc:picChg>
        <pc:picChg chg="mod">
          <ac:chgData name="منى الثبيتي" userId="cb151b56e55a1c37" providerId="LiveId" clId="{902E4072-01A7-4ABB-A5F2-DA110AF8B707}" dt="2021-09-24T18:58:47.468" v="2222" actId="1076"/>
          <ac:picMkLst>
            <pc:docMk/>
            <pc:sldMk cId="3436793207" sldId="288"/>
            <ac:picMk id="18" creationId="{1A55E536-A074-4D69-AD4F-EB811715681A}"/>
          </ac:picMkLst>
        </pc:picChg>
        <pc:picChg chg="mod">
          <ac:chgData name="منى الثبيتي" userId="cb151b56e55a1c37" providerId="LiveId" clId="{902E4072-01A7-4ABB-A5F2-DA110AF8B707}" dt="2021-09-24T18:59:15.027" v="2227" actId="1076"/>
          <ac:picMkLst>
            <pc:docMk/>
            <pc:sldMk cId="3436793207" sldId="288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8:52:10.759" v="2155" actId="478"/>
          <ac:picMkLst>
            <pc:docMk/>
            <pc:sldMk cId="3436793207" sldId="288"/>
            <ac:picMk id="32" creationId="{D665DDA3-1C71-432F-9A29-66D2955B17B6}"/>
          </ac:picMkLst>
        </pc:picChg>
        <pc:picChg chg="add mod">
          <ac:chgData name="منى الثبيتي" userId="cb151b56e55a1c37" providerId="LiveId" clId="{902E4072-01A7-4ABB-A5F2-DA110AF8B707}" dt="2021-09-24T18:59:05.783" v="2225" actId="170"/>
          <ac:picMkLst>
            <pc:docMk/>
            <pc:sldMk cId="3436793207" sldId="288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8:51:58.315" v="2150" actId="478"/>
          <ac:picMkLst>
            <pc:docMk/>
            <pc:sldMk cId="3436793207" sldId="288"/>
            <ac:picMk id="15362" creationId="{3C31BB2A-EF25-42FE-BE79-86064D8686BC}"/>
          </ac:picMkLst>
        </pc:picChg>
        <pc:picChg chg="del">
          <ac:chgData name="منى الثبيتي" userId="cb151b56e55a1c37" providerId="LiveId" clId="{902E4072-01A7-4ABB-A5F2-DA110AF8B707}" dt="2021-09-24T18:52:01.813" v="2151" actId="478"/>
          <ac:picMkLst>
            <pc:docMk/>
            <pc:sldMk cId="3436793207" sldId="288"/>
            <ac:picMk id="15364" creationId="{38C02E3A-B5D1-437B-8203-D13995B4F669}"/>
          </ac:picMkLst>
        </pc:picChg>
        <pc:picChg chg="add mod">
          <ac:chgData name="منى الثبيتي" userId="cb151b56e55a1c37" providerId="LiveId" clId="{902E4072-01A7-4ABB-A5F2-DA110AF8B707}" dt="2021-09-24T18:58:31.508" v="2219" actId="1076"/>
          <ac:picMkLst>
            <pc:docMk/>
            <pc:sldMk cId="3436793207" sldId="288"/>
            <ac:picMk id="16386" creationId="{AF40C1C7-0EBC-4ECC-B962-D65969C60007}"/>
          </ac:picMkLst>
        </pc:picChg>
        <pc:picChg chg="add del">
          <ac:chgData name="منى الثبيتي" userId="cb151b56e55a1c37" providerId="LiveId" clId="{902E4072-01A7-4ABB-A5F2-DA110AF8B707}" dt="2021-09-24T18:58:01.126" v="2213" actId="478"/>
          <ac:picMkLst>
            <pc:docMk/>
            <pc:sldMk cId="3436793207" sldId="288"/>
            <ac:picMk id="16388" creationId="{28EE012B-FFF0-4E78-90B2-093AFFC58253}"/>
          </ac:picMkLst>
        </pc:picChg>
      </pc:sldChg>
      <pc:sldChg chg="addSp delSp modSp add mod delAnim modAnim">
        <pc:chgData name="منى الثبيتي" userId="cb151b56e55a1c37" providerId="LiveId" clId="{902E4072-01A7-4ABB-A5F2-DA110AF8B707}" dt="2021-09-24T19:10:08.519" v="2317" actId="1076"/>
        <pc:sldMkLst>
          <pc:docMk/>
          <pc:sldMk cId="3926647437" sldId="289"/>
        </pc:sldMkLst>
        <pc:spChg chg="mod">
          <ac:chgData name="منى الثبيتي" userId="cb151b56e55a1c37" providerId="LiveId" clId="{902E4072-01A7-4ABB-A5F2-DA110AF8B707}" dt="2021-09-24T19:01:16.625" v="2253" actId="20577"/>
          <ac:spMkLst>
            <pc:docMk/>
            <pc:sldMk cId="3926647437" sldId="289"/>
            <ac:spMk id="19" creationId="{CAB07A7A-4390-4FBF-9058-7FE597BD7A44}"/>
          </ac:spMkLst>
        </pc:sp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3" creationId="{752BD83C-39AD-4F83-AEF1-53F918ACD0D9}"/>
          </ac:picMkLst>
        </pc:picChg>
        <pc:picChg chg="add mod">
          <ac:chgData name="منى الثبيتي" userId="cb151b56e55a1c37" providerId="LiveId" clId="{902E4072-01A7-4ABB-A5F2-DA110AF8B707}" dt="2021-09-24T19:10:08.519" v="2317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7" creationId="{DF9E0820-57B4-485C-9B66-E6FFDD79E77B}"/>
          </ac:picMkLst>
        </pc:picChg>
        <pc:picChg chg="add mod">
          <ac:chgData name="منى الثبيتي" userId="cb151b56e55a1c37" providerId="LiveId" clId="{902E4072-01A7-4ABB-A5F2-DA110AF8B707}" dt="2021-09-24T19:09:56.740" v="2314" actId="1076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1" creationId="{1B76717A-92CA-4615-B034-A4FE8D94049D}"/>
          </ac:picMkLst>
        </pc:picChg>
        <pc:picChg chg="del">
          <ac:chgData name="منى الثبيتي" userId="cb151b56e55a1c37" providerId="LiveId" clId="{902E4072-01A7-4ABB-A5F2-DA110AF8B707}" dt="2021-09-24T19:01:36.220" v="2257" actId="478"/>
          <ac:picMkLst>
            <pc:docMk/>
            <pc:sldMk cId="3926647437" sldId="289"/>
            <ac:picMk id="14" creationId="{7639E2A7-EBFE-4110-9E8E-B7D0AC6600A9}"/>
          </ac:picMkLst>
        </pc:picChg>
        <pc:picChg chg="del">
          <ac:chgData name="منى الثبيتي" userId="cb151b56e55a1c37" providerId="LiveId" clId="{902E4072-01A7-4ABB-A5F2-DA110AF8B707}" dt="2021-09-24T19:01:27.448" v="2255" actId="478"/>
          <ac:picMkLst>
            <pc:docMk/>
            <pc:sldMk cId="3926647437" sldId="289"/>
            <ac:picMk id="23" creationId="{CF32A927-5CCD-4DC5-AB4E-7884E126D738}"/>
          </ac:picMkLst>
        </pc:picChg>
        <pc:picChg chg="del">
          <ac:chgData name="منى الثبيتي" userId="cb151b56e55a1c37" providerId="LiveId" clId="{902E4072-01A7-4ABB-A5F2-DA110AF8B707}" dt="2021-09-24T19:01:24.755" v="2254" actId="478"/>
          <ac:picMkLst>
            <pc:docMk/>
            <pc:sldMk cId="3926647437" sldId="289"/>
            <ac:picMk id="34" creationId="{B5C9FE40-B40C-4137-B95F-323F5F892900}"/>
          </ac:picMkLst>
        </pc:picChg>
        <pc:picChg chg="del">
          <ac:chgData name="منى الثبيتي" userId="cb151b56e55a1c37" providerId="LiveId" clId="{902E4072-01A7-4ABB-A5F2-DA110AF8B707}" dt="2021-09-24T19:01:29.481" v="2256" actId="478"/>
          <ac:picMkLst>
            <pc:docMk/>
            <pc:sldMk cId="3926647437" sldId="289"/>
            <ac:picMk id="16386" creationId="{AF40C1C7-0EBC-4ECC-B962-D65969C60007}"/>
          </ac:picMkLst>
        </pc:picChg>
        <pc:picChg chg="add mod">
          <ac:chgData name="منى الثبيتي" userId="cb151b56e55a1c37" providerId="LiveId" clId="{902E4072-01A7-4ABB-A5F2-DA110AF8B707}" dt="2021-09-24T19:10:05.737" v="2316" actId="1076"/>
          <ac:picMkLst>
            <pc:docMk/>
            <pc:sldMk cId="3926647437" sldId="289"/>
            <ac:picMk id="17410" creationId="{3D7E93A4-804A-4E24-9A59-1A8AD5083F12}"/>
          </ac:picMkLst>
        </pc:picChg>
        <pc:picChg chg="add mod">
          <ac:chgData name="منى الثبيتي" userId="cb151b56e55a1c37" providerId="LiveId" clId="{902E4072-01A7-4ABB-A5F2-DA110AF8B707}" dt="2021-09-24T19:10:02.446" v="2315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  <pc:docChgLst>
    <pc:chgData name="منى الثبيتي" userId="cb151b56e55a1c37" providerId="LiveId" clId="{431C517E-7BC6-4ADB-A6C5-1B4E6FC3935A}"/>
    <pc:docChg chg="custSel delSld modSld modSection">
      <pc:chgData name="منى الثبيتي" userId="cb151b56e55a1c37" providerId="LiveId" clId="{431C517E-7BC6-4ADB-A6C5-1B4E6FC3935A}" dt="2021-10-17T07:14:16.205" v="441"/>
      <pc:docMkLst>
        <pc:docMk/>
      </pc:docMkLst>
      <pc:sldChg chg="addSp delSp modSp mod">
        <pc:chgData name="منى الثبيتي" userId="cb151b56e55a1c37" providerId="LiveId" clId="{431C517E-7BC6-4ADB-A6C5-1B4E6FC3935A}" dt="2021-10-17T06:31:19.586" v="18"/>
        <pc:sldMkLst>
          <pc:docMk/>
          <pc:sldMk cId="3279427134" sldId="258"/>
        </pc:sldMkLst>
        <pc:picChg chg="del">
          <ac:chgData name="منى الثبيتي" userId="cb151b56e55a1c37" providerId="LiveId" clId="{431C517E-7BC6-4ADB-A6C5-1B4E6FC3935A}" dt="2021-10-17T06:30:46.568" v="13" actId="478"/>
          <ac:picMkLst>
            <pc:docMk/>
            <pc:sldMk cId="3279427134" sldId="258"/>
            <ac:picMk id="6" creationId="{53BE5279-AED1-4A3F-AB78-2044E0BE72F8}"/>
          </ac:picMkLst>
        </pc:picChg>
        <pc:picChg chg="add mod">
          <ac:chgData name="منى الثبيتي" userId="cb151b56e55a1c37" providerId="LiveId" clId="{431C517E-7BC6-4ADB-A6C5-1B4E6FC3935A}" dt="2021-10-17T06:31:19.586" v="18"/>
          <ac:picMkLst>
            <pc:docMk/>
            <pc:sldMk cId="3279427134" sldId="258"/>
            <ac:picMk id="7" creationId="{C5CCDE7B-C729-4765-85DB-753818546935}"/>
          </ac:picMkLst>
        </pc:picChg>
      </pc:sldChg>
      <pc:sldChg chg="addSp delSp modSp mod">
        <pc:chgData name="منى الثبيتي" userId="cb151b56e55a1c37" providerId="LiveId" clId="{431C517E-7BC6-4ADB-A6C5-1B4E6FC3935A}" dt="2021-10-17T06:31:38.823" v="24" actId="1076"/>
        <pc:sldMkLst>
          <pc:docMk/>
          <pc:sldMk cId="1673484133" sldId="259"/>
        </pc:sldMkLst>
        <pc:picChg chg="add mod">
          <ac:chgData name="منى الثبيتي" userId="cb151b56e55a1c37" providerId="LiveId" clId="{431C517E-7BC6-4ADB-A6C5-1B4E6FC3935A}" dt="2021-10-17T06:31:38.823" v="24" actId="1076"/>
          <ac:picMkLst>
            <pc:docMk/>
            <pc:sldMk cId="1673484133" sldId="259"/>
            <ac:picMk id="3" creationId="{2BDDD778-B796-4A63-8DC6-C0E950409889}"/>
          </ac:picMkLst>
        </pc:picChg>
        <pc:picChg chg="del">
          <ac:chgData name="منى الثبيتي" userId="cb151b56e55a1c37" providerId="LiveId" clId="{431C517E-7BC6-4ADB-A6C5-1B4E6FC3935A}" dt="2021-10-17T06:31:24.585" v="19" actId="478"/>
          <ac:picMkLst>
            <pc:docMk/>
            <pc:sldMk cId="1673484133" sldId="259"/>
            <ac:picMk id="18" creationId="{16513769-8620-4B40-ABC3-F6CF9AA6D62C}"/>
          </ac:picMkLst>
        </pc:picChg>
      </pc:sldChg>
      <pc:sldChg chg="addSp delSp modSp mod">
        <pc:chgData name="منى الثبيتي" userId="cb151b56e55a1c37" providerId="LiveId" clId="{431C517E-7BC6-4ADB-A6C5-1B4E6FC3935A}" dt="2021-10-17T06:36:03.118" v="76"/>
        <pc:sldMkLst>
          <pc:docMk/>
          <pc:sldMk cId="1436551722" sldId="267"/>
        </pc:sldMkLst>
        <pc:picChg chg="del">
          <ac:chgData name="منى الثبيتي" userId="cb151b56e55a1c37" providerId="LiveId" clId="{431C517E-7BC6-4ADB-A6C5-1B4E6FC3935A}" dt="2021-10-17T06:36:01.423" v="75" actId="478"/>
          <ac:picMkLst>
            <pc:docMk/>
            <pc:sldMk cId="1436551722" sldId="267"/>
            <ac:picMk id="52" creationId="{2F7A7AC2-82EC-456D-9A2E-1C262AD5929A}"/>
          </ac:picMkLst>
        </pc:picChg>
        <pc:picChg chg="add mod">
          <ac:chgData name="منى الثبيتي" userId="cb151b56e55a1c37" providerId="LiveId" clId="{431C517E-7BC6-4ADB-A6C5-1B4E6FC3935A}" dt="2021-10-17T06:36:03.118" v="76"/>
          <ac:picMkLst>
            <pc:docMk/>
            <pc:sldMk cId="1436551722" sldId="267"/>
            <ac:picMk id="53" creationId="{6D099ECD-5612-4EE0-823F-CA720C0C3911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41:59.270" v="129"/>
        <pc:sldMkLst>
          <pc:docMk/>
          <pc:sldMk cId="763320181" sldId="268"/>
        </pc:sldMkLst>
        <pc:spChg chg="mod">
          <ac:chgData name="منى الثبيتي" userId="cb151b56e55a1c37" providerId="LiveId" clId="{431C517E-7BC6-4ADB-A6C5-1B4E6FC3935A}" dt="2021-10-17T06:36:27.273" v="84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31C517E-7BC6-4ADB-A6C5-1B4E6FC3935A}" dt="2021-10-17T06:38:14.938" v="107" actId="14100"/>
          <ac:picMkLst>
            <pc:docMk/>
            <pc:sldMk cId="763320181" sldId="268"/>
            <ac:picMk id="3" creationId="{58B3C21E-E8F5-49B0-B225-55516CC89B3F}"/>
          </ac:picMkLst>
        </pc:picChg>
        <pc:picChg chg="del">
          <ac:chgData name="منى الثبيتي" userId="cb151b56e55a1c37" providerId="LiveId" clId="{431C517E-7BC6-4ADB-A6C5-1B4E6FC3935A}" dt="2021-10-17T06:36:19.312" v="80" actId="478"/>
          <ac:picMkLst>
            <pc:docMk/>
            <pc:sldMk cId="763320181" sldId="268"/>
            <ac:picMk id="4" creationId="{53C6BC4C-D95D-45E8-B5C4-91F8F2EC1E6C}"/>
          </ac:picMkLst>
        </pc:picChg>
        <pc:picChg chg="del">
          <ac:chgData name="منى الثبيتي" userId="cb151b56e55a1c37" providerId="LiveId" clId="{431C517E-7BC6-4ADB-A6C5-1B4E6FC3935A}" dt="2021-10-17T06:36:21.240" v="81" actId="478"/>
          <ac:picMkLst>
            <pc:docMk/>
            <pc:sldMk cId="763320181" sldId="268"/>
            <ac:picMk id="7" creationId="{C622B83F-3814-43D8-8764-4D50A82C8BE4}"/>
          </ac:picMkLst>
        </pc:picChg>
        <pc:picChg chg="add mod">
          <ac:chgData name="منى الثبيتي" userId="cb151b56e55a1c37" providerId="LiveId" clId="{431C517E-7BC6-4ADB-A6C5-1B4E6FC3935A}" dt="2021-10-17T06:38:21.897" v="109"/>
          <ac:picMkLst>
            <pc:docMk/>
            <pc:sldMk cId="763320181" sldId="268"/>
            <ac:picMk id="8" creationId="{25D4B11F-7F4B-4CD0-A5A5-CDC45E63E8CE}"/>
          </ac:picMkLst>
        </pc:picChg>
        <pc:picChg chg="del">
          <ac:chgData name="منى الثبيتي" userId="cb151b56e55a1c37" providerId="LiveId" clId="{431C517E-7BC6-4ADB-A6C5-1B4E6FC3935A}" dt="2021-10-17T06:36:22.814" v="82" actId="478"/>
          <ac:picMkLst>
            <pc:docMk/>
            <pc:sldMk cId="763320181" sldId="268"/>
            <ac:picMk id="13" creationId="{54FBFC71-5D3E-48DB-BBD8-BB9F8DF91DC5}"/>
          </ac:picMkLst>
        </pc:picChg>
        <pc:picChg chg="add mod">
          <ac:chgData name="منى الثبيتي" userId="cb151b56e55a1c37" providerId="LiveId" clId="{431C517E-7BC6-4ADB-A6C5-1B4E6FC3935A}" dt="2021-10-17T06:39:00.606" v="114"/>
          <ac:picMkLst>
            <pc:docMk/>
            <pc:sldMk cId="763320181" sldId="268"/>
            <ac:picMk id="16" creationId="{EB648808-7275-4E7D-9E61-9E658379D478}"/>
          </ac:picMkLst>
        </pc:picChg>
        <pc:picChg chg="add mod">
          <ac:chgData name="منى الثبيتي" userId="cb151b56e55a1c37" providerId="LiveId" clId="{431C517E-7BC6-4ADB-A6C5-1B4E6FC3935A}" dt="2021-10-17T06:36:17.708" v="79" actId="1076"/>
          <ac:picMkLst>
            <pc:docMk/>
            <pc:sldMk cId="763320181" sldId="268"/>
            <ac:picMk id="20" creationId="{F6BA522A-63A0-43BC-B379-E56628D06C12}"/>
          </ac:picMkLst>
        </pc:picChg>
        <pc:picChg chg="del">
          <ac:chgData name="منى الثبيتي" userId="cb151b56e55a1c37" providerId="LiveId" clId="{431C517E-7BC6-4ADB-A6C5-1B4E6FC3935A}" dt="2021-10-17T06:36:12.533" v="77" actId="478"/>
          <ac:picMkLst>
            <pc:docMk/>
            <pc:sldMk cId="763320181" sldId="268"/>
            <ac:picMk id="21" creationId="{3C3BE6E5-33C7-4EEA-B4F5-578C880A19D2}"/>
          </ac:picMkLst>
        </pc:picChg>
        <pc:picChg chg="add mod">
          <ac:chgData name="منى الثبيتي" userId="cb151b56e55a1c37" providerId="LiveId" clId="{431C517E-7BC6-4ADB-A6C5-1B4E6FC3935A}" dt="2021-10-17T06:41:41.979" v="124" actId="1076"/>
          <ac:picMkLst>
            <pc:docMk/>
            <pc:sldMk cId="763320181" sldId="268"/>
            <ac:picMk id="22" creationId="{B1278E31-DA4E-4779-9563-DD00820BED21}"/>
          </ac:picMkLst>
        </pc:picChg>
        <pc:picChg chg="add mod">
          <ac:chgData name="منى الثبيتي" userId="cb151b56e55a1c37" providerId="LiveId" clId="{431C517E-7BC6-4ADB-A6C5-1B4E6FC3935A}" dt="2021-10-17T06:41:55.469" v="128" actId="14100"/>
          <ac:picMkLst>
            <pc:docMk/>
            <pc:sldMk cId="763320181" sldId="268"/>
            <ac:picMk id="24" creationId="{C8E5AF5A-6D9A-46DE-8A89-7303E3182E55}"/>
          </ac:picMkLst>
        </pc:picChg>
      </pc:sldChg>
      <pc:sldChg chg="addSp delSp modSp mod delAnim">
        <pc:chgData name="منى الثبيتي" userId="cb151b56e55a1c37" providerId="LiveId" clId="{431C517E-7BC6-4ADB-A6C5-1B4E6FC3935A}" dt="2021-10-17T07:03:11.047" v="350"/>
        <pc:sldMkLst>
          <pc:docMk/>
          <pc:sldMk cId="2823437294" sldId="269"/>
        </pc:sldMkLst>
        <pc:picChg chg="mod">
          <ac:chgData name="منى الثبيتي" userId="cb151b56e55a1c37" providerId="LiveId" clId="{431C517E-7BC6-4ADB-A6C5-1B4E6FC3935A}" dt="2021-10-17T07:03:09.110" v="349" actId="1076"/>
          <ac:picMkLst>
            <pc:docMk/>
            <pc:sldMk cId="2823437294" sldId="269"/>
            <ac:picMk id="14" creationId="{15416355-B347-4797-8A21-5D6B03863885}"/>
          </ac:picMkLst>
        </pc:picChg>
        <pc:picChg chg="del">
          <ac:chgData name="منى الثبيتي" userId="cb151b56e55a1c37" providerId="LiveId" clId="{431C517E-7BC6-4ADB-A6C5-1B4E6FC3935A}" dt="2021-10-17T07:03:01.844" v="346" actId="478"/>
          <ac:picMkLst>
            <pc:docMk/>
            <pc:sldMk cId="2823437294" sldId="269"/>
            <ac:picMk id="52" creationId="{8C8CF65B-9986-41C3-8E78-3CDBB15DE9E5}"/>
          </ac:picMkLst>
        </pc:picChg>
        <pc:picChg chg="add mod">
          <ac:chgData name="منى الثبيتي" userId="cb151b56e55a1c37" providerId="LiveId" clId="{431C517E-7BC6-4ADB-A6C5-1B4E6FC3935A}" dt="2021-10-17T07:03:11.047" v="350"/>
          <ac:picMkLst>
            <pc:docMk/>
            <pc:sldMk cId="2823437294" sldId="269"/>
            <ac:picMk id="53" creationId="{7A27F2C9-AFE9-4899-A48C-02A3FF58D391}"/>
          </ac:picMkLst>
        </pc:picChg>
        <pc:cxnChg chg="del">
          <ac:chgData name="منى الثبيتي" userId="cb151b56e55a1c37" providerId="LiveId" clId="{431C517E-7BC6-4ADB-A6C5-1B4E6FC3935A}" dt="2021-10-17T07:03:07.140" v="348" actId="478"/>
          <ac:cxnSpMkLst>
            <pc:docMk/>
            <pc:sldMk cId="2823437294" sldId="269"/>
            <ac:cxnSpMk id="25" creationId="{4D425D6D-8899-4D1A-BB43-FD540D14EE8F}"/>
          </ac:cxnSpMkLst>
        </pc:cxnChg>
      </pc:sldChg>
      <pc:sldChg chg="addSp delSp modSp mod delAnim modAnim">
        <pc:chgData name="منى الثبيتي" userId="cb151b56e55a1c37" providerId="LiveId" clId="{431C517E-7BC6-4ADB-A6C5-1B4E6FC3935A}" dt="2021-10-17T06:53:36.084" v="219"/>
        <pc:sldMkLst>
          <pc:docMk/>
          <pc:sldMk cId="944738685" sldId="272"/>
        </pc:sldMkLst>
        <pc:spChg chg="mod">
          <ac:chgData name="منى الثبيتي" userId="cb151b56e55a1c37" providerId="LiveId" clId="{431C517E-7BC6-4ADB-A6C5-1B4E6FC3935A}" dt="2021-10-17T06:48:29.524" v="181" actId="20577"/>
          <ac:spMkLst>
            <pc:docMk/>
            <pc:sldMk cId="944738685" sldId="272"/>
            <ac:spMk id="42" creationId="{B819FCC7-00D9-4484-A77F-C35C9E8A5333}"/>
          </ac:spMkLst>
        </pc:spChg>
        <pc:picChg chg="add mod">
          <ac:chgData name="منى الثبيتي" userId="cb151b56e55a1c37" providerId="LiveId" clId="{431C517E-7BC6-4ADB-A6C5-1B4E6FC3935A}" dt="2021-10-17T06:48:52.976" v="184"/>
          <ac:picMkLst>
            <pc:docMk/>
            <pc:sldMk cId="944738685" sldId="272"/>
            <ac:picMk id="3" creationId="{D674E7A2-E6D0-4D6D-9C15-048097224D7F}"/>
          </ac:picMkLst>
        </pc:picChg>
        <pc:picChg chg="del">
          <ac:chgData name="منى الثبيتي" userId="cb151b56e55a1c37" providerId="LiveId" clId="{431C517E-7BC6-4ADB-A6C5-1B4E6FC3935A}" dt="2021-10-17T06:48:16.727" v="176" actId="478"/>
          <ac:picMkLst>
            <pc:docMk/>
            <pc:sldMk cId="944738685" sldId="272"/>
            <ac:picMk id="4" creationId="{C67A7C5F-6F1C-4769-A495-9837D0E40426}"/>
          </ac:picMkLst>
        </pc:picChg>
        <pc:picChg chg="add mod">
          <ac:chgData name="منى الثبيتي" userId="cb151b56e55a1c37" providerId="LiveId" clId="{431C517E-7BC6-4ADB-A6C5-1B4E6FC3935A}" dt="2021-10-17T06:49:34.469" v="189"/>
          <ac:picMkLst>
            <pc:docMk/>
            <pc:sldMk cId="944738685" sldId="272"/>
            <ac:picMk id="7" creationId="{5BA01609-9CAA-4B0F-89DE-9F945449B42D}"/>
          </ac:picMkLst>
        </pc:picChg>
        <pc:picChg chg="del">
          <ac:chgData name="منى الثبيتي" userId="cb151b56e55a1c37" providerId="LiveId" clId="{431C517E-7BC6-4ADB-A6C5-1B4E6FC3935A}" dt="2021-10-17T06:48:18.503" v="177" actId="478"/>
          <ac:picMkLst>
            <pc:docMk/>
            <pc:sldMk cId="944738685" sldId="272"/>
            <ac:picMk id="8" creationId="{009242DD-61D9-4CBF-A42A-4205B6172CD7}"/>
          </ac:picMkLst>
        </pc:picChg>
        <pc:picChg chg="add mod modCrop">
          <ac:chgData name="منى الثبيتي" userId="cb151b56e55a1c37" providerId="LiveId" clId="{431C517E-7BC6-4ADB-A6C5-1B4E6FC3935A}" dt="2021-10-17T06:51:03.841" v="198" actId="732"/>
          <ac:picMkLst>
            <pc:docMk/>
            <pc:sldMk cId="944738685" sldId="272"/>
            <ac:picMk id="12" creationId="{08B801CB-10AA-44A0-A6D1-EDFDFAE8EBFA}"/>
          </ac:picMkLst>
        </pc:picChg>
        <pc:picChg chg="del">
          <ac:chgData name="منى الثبيتي" userId="cb151b56e55a1c37" providerId="LiveId" clId="{431C517E-7BC6-4ADB-A6C5-1B4E6FC3935A}" dt="2021-10-17T06:48:20.118" v="178" actId="478"/>
          <ac:picMkLst>
            <pc:docMk/>
            <pc:sldMk cId="944738685" sldId="272"/>
            <ac:picMk id="15" creationId="{E985FF96-2D40-468F-89FA-914C30CCEFC7}"/>
          </ac:picMkLst>
        </pc:picChg>
        <pc:picChg chg="del">
          <ac:chgData name="منى الثبيتي" userId="cb151b56e55a1c37" providerId="LiveId" clId="{431C517E-7BC6-4ADB-A6C5-1B4E6FC3935A}" dt="2021-10-17T06:48:21.793" v="179" actId="478"/>
          <ac:picMkLst>
            <pc:docMk/>
            <pc:sldMk cId="944738685" sldId="272"/>
            <ac:picMk id="17" creationId="{0B613181-5447-4ED9-A02E-7CDB7F894867}"/>
          </ac:picMkLst>
        </pc:picChg>
        <pc:picChg chg="add mod">
          <ac:chgData name="منى الثبيتي" userId="cb151b56e55a1c37" providerId="LiveId" clId="{431C517E-7BC6-4ADB-A6C5-1B4E6FC3935A}" dt="2021-10-17T06:51:31.731" v="202" actId="1076"/>
          <ac:picMkLst>
            <pc:docMk/>
            <pc:sldMk cId="944738685" sldId="272"/>
            <ac:picMk id="18" creationId="{5740376B-A52C-45FE-974F-75C1F73015E0}"/>
          </ac:picMkLst>
        </pc:picChg>
        <pc:picChg chg="del">
          <ac:chgData name="منى الثبيتي" userId="cb151b56e55a1c37" providerId="LiveId" clId="{431C517E-7BC6-4ADB-A6C5-1B4E6FC3935A}" dt="2021-10-17T06:48:12.995" v="174" actId="478"/>
          <ac:picMkLst>
            <pc:docMk/>
            <pc:sldMk cId="944738685" sldId="272"/>
            <ac:picMk id="20" creationId="{98A7A184-25E4-4980-BCDD-A3DE471F6573}"/>
          </ac:picMkLst>
        </pc:picChg>
        <pc:picChg chg="add mod">
          <ac:chgData name="منى الثبيتي" userId="cb151b56e55a1c37" providerId="LiveId" clId="{431C517E-7BC6-4ADB-A6C5-1B4E6FC3935A}" dt="2021-10-17T06:48:14.894" v="175"/>
          <ac:picMkLst>
            <pc:docMk/>
            <pc:sldMk cId="944738685" sldId="272"/>
            <ac:picMk id="22" creationId="{8F4C2CD5-7428-4D42-92E8-9C0F5DB42B0A}"/>
          </ac:picMkLst>
        </pc:picChg>
        <pc:picChg chg="add mod">
          <ac:chgData name="منى الثبيتي" userId="cb151b56e55a1c37" providerId="LiveId" clId="{431C517E-7BC6-4ADB-A6C5-1B4E6FC3935A}" dt="2021-10-17T06:52:07.606" v="207"/>
          <ac:picMkLst>
            <pc:docMk/>
            <pc:sldMk cId="944738685" sldId="272"/>
            <ac:picMk id="24" creationId="{65C512E0-63F2-4FDA-BD55-764065146DE5}"/>
          </ac:picMkLst>
        </pc:picChg>
        <pc:picChg chg="add mod">
          <ac:chgData name="منى الثبيتي" userId="cb151b56e55a1c37" providerId="LiveId" clId="{431C517E-7BC6-4ADB-A6C5-1B4E6FC3935A}" dt="2021-10-17T06:52:44.974" v="212"/>
          <ac:picMkLst>
            <pc:docMk/>
            <pc:sldMk cId="944738685" sldId="272"/>
            <ac:picMk id="26" creationId="{479270A6-0131-4F65-8570-BC0933E79A90}"/>
          </ac:picMkLst>
        </pc:picChg>
        <pc:picChg chg="add mod">
          <ac:chgData name="منى الثبيتي" userId="cb151b56e55a1c37" providerId="LiveId" clId="{431C517E-7BC6-4ADB-A6C5-1B4E6FC3935A}" dt="2021-10-17T06:53:36.084" v="219"/>
          <ac:picMkLst>
            <pc:docMk/>
            <pc:sldMk cId="944738685" sldId="272"/>
            <ac:picMk id="28" creationId="{E224005F-1812-482A-901E-8DC5C4EC3E6B}"/>
          </ac:picMkLst>
        </pc:picChg>
      </pc:sldChg>
      <pc:sldChg chg="addSp delSp modSp mod">
        <pc:chgData name="منى الثبيتي" userId="cb151b56e55a1c37" providerId="LiveId" clId="{431C517E-7BC6-4ADB-A6C5-1B4E6FC3935A}" dt="2021-10-17T07:12:56.968" v="440"/>
        <pc:sldMkLst>
          <pc:docMk/>
          <pc:sldMk cId="3591257260" sldId="273"/>
        </pc:sldMkLst>
        <pc:picChg chg="del">
          <ac:chgData name="منى الثبيتي" userId="cb151b56e55a1c37" providerId="LiveId" clId="{431C517E-7BC6-4ADB-A6C5-1B4E6FC3935A}" dt="2021-10-17T07:12:48.102" v="439" actId="478"/>
          <ac:picMkLst>
            <pc:docMk/>
            <pc:sldMk cId="3591257260" sldId="273"/>
            <ac:picMk id="21" creationId="{EBB364D3-D521-4443-B3F0-C1934552E6C3}"/>
          </ac:picMkLst>
        </pc:picChg>
        <pc:picChg chg="add mod">
          <ac:chgData name="منى الثبيتي" userId="cb151b56e55a1c37" providerId="LiveId" clId="{431C517E-7BC6-4ADB-A6C5-1B4E6FC3935A}" dt="2021-10-17T07:12:56.968" v="440"/>
          <ac:picMkLst>
            <pc:docMk/>
            <pc:sldMk cId="3591257260" sldId="273"/>
            <ac:picMk id="23" creationId="{FCE2098C-66F8-4DBA-9722-A68C7E11DB41}"/>
          </ac:picMkLst>
        </pc:picChg>
      </pc:sldChg>
      <pc:sldChg chg="addSp delSp modSp mod">
        <pc:chgData name="منى الثبيتي" userId="cb151b56e55a1c37" providerId="LiveId" clId="{431C517E-7BC6-4ADB-A6C5-1B4E6FC3935A}" dt="2021-10-17T07:09:42.612" v="413"/>
        <pc:sldMkLst>
          <pc:docMk/>
          <pc:sldMk cId="3398731474" sldId="274"/>
        </pc:sldMkLst>
        <pc:picChg chg="del">
          <ac:chgData name="منى الثبيتي" userId="cb151b56e55a1c37" providerId="LiveId" clId="{431C517E-7BC6-4ADB-A6C5-1B4E6FC3935A}" dt="2021-10-17T07:09:40.880" v="412" actId="478"/>
          <ac:picMkLst>
            <pc:docMk/>
            <pc:sldMk cId="3398731474" sldId="274"/>
            <ac:picMk id="52" creationId="{5E0D975C-4C89-4697-88D5-4FCECAD2CB1A}"/>
          </ac:picMkLst>
        </pc:picChg>
        <pc:picChg chg="add mod">
          <ac:chgData name="منى الثبيتي" userId="cb151b56e55a1c37" providerId="LiveId" clId="{431C517E-7BC6-4ADB-A6C5-1B4E6FC3935A}" dt="2021-10-17T07:09:42.612" v="413"/>
          <ac:picMkLst>
            <pc:docMk/>
            <pc:sldMk cId="3398731474" sldId="274"/>
            <ac:picMk id="53" creationId="{E18869C0-8E30-44C3-955A-A2136FD772DB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30:39.787" v="12"/>
        <pc:sldMkLst>
          <pc:docMk/>
          <pc:sldMk cId="3373581317" sldId="277"/>
        </pc:sldMkLst>
        <pc:picChg chg="add mod">
          <ac:chgData name="منى الثبيتي" userId="cb151b56e55a1c37" providerId="LiveId" clId="{431C517E-7BC6-4ADB-A6C5-1B4E6FC3935A}" dt="2021-10-17T06:29:39.876" v="5"/>
          <ac:picMkLst>
            <pc:docMk/>
            <pc:sldMk cId="3373581317" sldId="277"/>
            <ac:picMk id="3" creationId="{66DCC129-38B8-481F-890C-30A83A5BA9F9}"/>
          </ac:picMkLst>
        </pc:picChg>
        <pc:picChg chg="del">
          <ac:chgData name="منى الثبيتي" userId="cb151b56e55a1c37" providerId="LiveId" clId="{431C517E-7BC6-4ADB-A6C5-1B4E6FC3935A}" dt="2021-10-17T06:29:05.234" v="0" actId="478"/>
          <ac:picMkLst>
            <pc:docMk/>
            <pc:sldMk cId="3373581317" sldId="277"/>
            <ac:picMk id="4" creationId="{09D30A57-DE31-42B4-9751-8D77B085E6AF}"/>
          </ac:picMkLst>
        </pc:picChg>
        <pc:picChg chg="del">
          <ac:chgData name="منى الثبيتي" userId="cb151b56e55a1c37" providerId="LiveId" clId="{431C517E-7BC6-4ADB-A6C5-1B4E6FC3935A}" dt="2021-10-17T06:29:07.192" v="1" actId="478"/>
          <ac:picMkLst>
            <pc:docMk/>
            <pc:sldMk cId="3373581317" sldId="277"/>
            <ac:picMk id="7" creationId="{C991646A-F7AD-4D67-848F-ED3AA3EEB52C}"/>
          </ac:picMkLst>
        </pc:picChg>
        <pc:picChg chg="add mod">
          <ac:chgData name="منى الثبيتي" userId="cb151b56e55a1c37" providerId="LiveId" clId="{431C517E-7BC6-4ADB-A6C5-1B4E6FC3935A}" dt="2021-10-17T06:30:27.465" v="10"/>
          <ac:picMkLst>
            <pc:docMk/>
            <pc:sldMk cId="3373581317" sldId="277"/>
            <ac:picMk id="9" creationId="{435BC1FD-0584-4EC8-BF47-0C79A407DD22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37:17.759" v="95"/>
        <pc:sldMkLst>
          <pc:docMk/>
          <pc:sldMk cId="3193801237" sldId="278"/>
        </pc:sldMkLst>
        <pc:spChg chg="mod">
          <ac:chgData name="منى الثبيتي" userId="cb151b56e55a1c37" providerId="LiveId" clId="{431C517E-7BC6-4ADB-A6C5-1B4E6FC3935A}" dt="2021-10-17T06:32:07.864" v="4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31C517E-7BC6-4ADB-A6C5-1B4E6FC3935A}" dt="2021-10-17T06:32:35.126" v="46" actId="1076"/>
          <ac:picMkLst>
            <pc:docMk/>
            <pc:sldMk cId="3193801237" sldId="278"/>
            <ac:picMk id="3" creationId="{A430A473-EB94-4B4A-A7D6-1EEF396E5CAE}"/>
          </ac:picMkLst>
        </pc:picChg>
        <pc:picChg chg="del">
          <ac:chgData name="منى الثبيتي" userId="cb151b56e55a1c37" providerId="LiveId" clId="{431C517E-7BC6-4ADB-A6C5-1B4E6FC3935A}" dt="2021-10-17T06:31:52.370" v="36" actId="478"/>
          <ac:picMkLst>
            <pc:docMk/>
            <pc:sldMk cId="3193801237" sldId="278"/>
            <ac:picMk id="4" creationId="{75ABA1BF-5484-4154-B039-D6C229A5CC60}"/>
          </ac:picMkLst>
        </pc:picChg>
        <pc:picChg chg="del">
          <ac:chgData name="منى الثبيتي" userId="cb151b56e55a1c37" providerId="LiveId" clId="{431C517E-7BC6-4ADB-A6C5-1B4E6FC3935A}" dt="2021-10-17T06:32:22.870" v="43" actId="478"/>
          <ac:picMkLst>
            <pc:docMk/>
            <pc:sldMk cId="3193801237" sldId="278"/>
            <ac:picMk id="6" creationId="{92C01E60-62A5-4FEE-B923-F9DA57C28141}"/>
          </ac:picMkLst>
        </pc:picChg>
        <pc:picChg chg="add mod">
          <ac:chgData name="منى الثبيتي" userId="cb151b56e55a1c37" providerId="LiveId" clId="{431C517E-7BC6-4ADB-A6C5-1B4E6FC3935A}" dt="2021-10-17T06:33:10.784" v="51"/>
          <ac:picMkLst>
            <pc:docMk/>
            <pc:sldMk cId="3193801237" sldId="278"/>
            <ac:picMk id="8" creationId="{2DA8A867-86A2-424C-8A3C-1C1FD0B2FD1F}"/>
          </ac:picMkLst>
        </pc:picChg>
        <pc:picChg chg="del">
          <ac:chgData name="منى الثبيتي" userId="cb151b56e55a1c37" providerId="LiveId" clId="{431C517E-7BC6-4ADB-A6C5-1B4E6FC3935A}" dt="2021-10-17T06:31:54.014" v="37" actId="478"/>
          <ac:picMkLst>
            <pc:docMk/>
            <pc:sldMk cId="3193801237" sldId="278"/>
            <ac:picMk id="9" creationId="{C25AD5B0-DB6F-4D45-B335-ECF801466A84}"/>
          </ac:picMkLst>
        </pc:picChg>
        <pc:picChg chg="add mod">
          <ac:chgData name="منى الثبيتي" userId="cb151b56e55a1c37" providerId="LiveId" clId="{431C517E-7BC6-4ADB-A6C5-1B4E6FC3935A}" dt="2021-10-17T06:33:54.778" v="56"/>
          <ac:picMkLst>
            <pc:docMk/>
            <pc:sldMk cId="3193801237" sldId="278"/>
            <ac:picMk id="16" creationId="{7F01E2BA-845F-4D6A-9EB4-A5E9742BC2E2}"/>
          </ac:picMkLst>
        </pc:picChg>
        <pc:picChg chg="del">
          <ac:chgData name="منى الثبيتي" userId="cb151b56e55a1c37" providerId="LiveId" clId="{431C517E-7BC6-4ADB-A6C5-1B4E6FC3935A}" dt="2021-10-17T06:31:57.993" v="39" actId="478"/>
          <ac:picMkLst>
            <pc:docMk/>
            <pc:sldMk cId="3193801237" sldId="278"/>
            <ac:picMk id="17" creationId="{E31452C6-1FCA-4302-AB36-311731282AB6}"/>
          </ac:picMkLst>
        </pc:picChg>
        <pc:picChg chg="del">
          <ac:chgData name="منى الثبيتي" userId="cb151b56e55a1c37" providerId="LiveId" clId="{431C517E-7BC6-4ADB-A6C5-1B4E6FC3935A}" dt="2021-10-17T06:31:55.918" v="38" actId="478"/>
          <ac:picMkLst>
            <pc:docMk/>
            <pc:sldMk cId="3193801237" sldId="278"/>
            <ac:picMk id="19" creationId="{43B2C0F1-6DD4-44E1-AD7A-2BF9FE00D9AE}"/>
          </ac:picMkLst>
        </pc:picChg>
        <pc:picChg chg="add mod">
          <ac:chgData name="منى الثبيتي" userId="cb151b56e55a1c37" providerId="LiveId" clId="{431C517E-7BC6-4ADB-A6C5-1B4E6FC3935A}" dt="2021-10-17T06:34:18.202" v="60"/>
          <ac:picMkLst>
            <pc:docMk/>
            <pc:sldMk cId="3193801237" sldId="278"/>
            <ac:picMk id="20" creationId="{361065B7-DB5C-4D5A-B397-E5E49742FA10}"/>
          </ac:picMkLst>
        </pc:picChg>
        <pc:picChg chg="del">
          <ac:chgData name="منى الثبيتي" userId="cb151b56e55a1c37" providerId="LiveId" clId="{431C517E-7BC6-4ADB-A6C5-1B4E6FC3935A}" dt="2021-10-17T06:31:46.813" v="25" actId="478"/>
          <ac:picMkLst>
            <pc:docMk/>
            <pc:sldMk cId="3193801237" sldId="278"/>
            <ac:picMk id="21" creationId="{3E00891B-FE75-44F3-A454-8F6DB16AA8BD}"/>
          </ac:picMkLst>
        </pc:picChg>
        <pc:picChg chg="del">
          <ac:chgData name="منى الثبيتي" userId="cb151b56e55a1c37" providerId="LiveId" clId="{431C517E-7BC6-4ADB-A6C5-1B4E6FC3935A}" dt="2021-10-17T06:31:59.609" v="40" actId="478"/>
          <ac:picMkLst>
            <pc:docMk/>
            <pc:sldMk cId="3193801237" sldId="278"/>
            <ac:picMk id="22" creationId="{8E4E4694-F38D-4964-81D8-A91579C533F5}"/>
          </ac:picMkLst>
        </pc:picChg>
        <pc:picChg chg="add mod">
          <ac:chgData name="منى الثبيتي" userId="cb151b56e55a1c37" providerId="LiveId" clId="{431C517E-7BC6-4ADB-A6C5-1B4E6FC3935A}" dt="2021-10-17T06:31:50.482" v="35" actId="1036"/>
          <ac:picMkLst>
            <pc:docMk/>
            <pc:sldMk cId="3193801237" sldId="278"/>
            <ac:picMk id="23" creationId="{E05A6468-6BAB-4F8F-A036-31C48B93C03E}"/>
          </ac:picMkLst>
        </pc:picChg>
        <pc:picChg chg="add mod modCrop">
          <ac:chgData name="منى الثبيتي" userId="cb151b56e55a1c37" providerId="LiveId" clId="{431C517E-7BC6-4ADB-A6C5-1B4E6FC3935A}" dt="2021-10-17T06:35:31.742" v="70"/>
          <ac:picMkLst>
            <pc:docMk/>
            <pc:sldMk cId="3193801237" sldId="278"/>
            <ac:picMk id="25" creationId="{6B2A6496-C7CD-4CFA-A598-10D996B80272}"/>
          </ac:picMkLst>
        </pc:picChg>
        <pc:picChg chg="add del">
          <ac:chgData name="منى الثبيتي" userId="cb151b56e55a1c37" providerId="LiveId" clId="{431C517E-7BC6-4ADB-A6C5-1B4E6FC3935A}" dt="2021-10-17T06:35:51.796" v="74" actId="478"/>
          <ac:picMkLst>
            <pc:docMk/>
            <pc:sldMk cId="3193801237" sldId="278"/>
            <ac:picMk id="28" creationId="{A26526F2-3826-450A-9E98-55428EFB4A32}"/>
          </ac:picMkLst>
        </pc:picChg>
        <pc:picChg chg="add mod">
          <ac:chgData name="منى الثبيتي" userId="cb151b56e55a1c37" providerId="LiveId" clId="{431C517E-7BC6-4ADB-A6C5-1B4E6FC3935A}" dt="2021-10-17T06:37:05.603" v="89" actId="1076"/>
          <ac:picMkLst>
            <pc:docMk/>
            <pc:sldMk cId="3193801237" sldId="278"/>
            <ac:picMk id="64" creationId="{E111751E-D406-4004-BA8A-8FF180FF3A94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48:00.264" v="173"/>
        <pc:sldMkLst>
          <pc:docMk/>
          <pc:sldMk cId="3088808497" sldId="279"/>
        </pc:sldMkLst>
        <pc:spChg chg="mod">
          <ac:chgData name="منى الثبيتي" userId="cb151b56e55a1c37" providerId="LiveId" clId="{431C517E-7BC6-4ADB-A6C5-1B4E6FC3935A}" dt="2021-10-17T06:42:32.305" v="135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31C517E-7BC6-4ADB-A6C5-1B4E6FC3935A}" dt="2021-10-17T06:42:57.936" v="139"/>
          <ac:picMkLst>
            <pc:docMk/>
            <pc:sldMk cId="3088808497" sldId="279"/>
            <ac:picMk id="3" creationId="{272FFB90-867E-45F7-B8CD-5B9A15956D42}"/>
          </ac:picMkLst>
        </pc:picChg>
        <pc:picChg chg="del">
          <ac:chgData name="منى الثبيتي" userId="cb151b56e55a1c37" providerId="LiveId" clId="{431C517E-7BC6-4ADB-A6C5-1B4E6FC3935A}" dt="2021-10-17T06:42:21.538" v="132" actId="478"/>
          <ac:picMkLst>
            <pc:docMk/>
            <pc:sldMk cId="3088808497" sldId="279"/>
            <ac:picMk id="4" creationId="{5B009E54-CE5C-4CA6-A533-968F263FEDEF}"/>
          </ac:picMkLst>
        </pc:picChg>
        <pc:picChg chg="add mod">
          <ac:chgData name="منى الثبيتي" userId="cb151b56e55a1c37" providerId="LiveId" clId="{431C517E-7BC6-4ADB-A6C5-1B4E6FC3935A}" dt="2021-10-17T06:43:33.603" v="144"/>
          <ac:picMkLst>
            <pc:docMk/>
            <pc:sldMk cId="3088808497" sldId="279"/>
            <ac:picMk id="7" creationId="{5C689FDD-647F-49A3-9FCF-027FBA84C1F6}"/>
          </ac:picMkLst>
        </pc:picChg>
        <pc:picChg chg="add mod">
          <ac:chgData name="منى الثبيتي" userId="cb151b56e55a1c37" providerId="LiveId" clId="{431C517E-7BC6-4ADB-A6C5-1B4E6FC3935A}" dt="2021-10-17T06:44:07.270" v="149"/>
          <ac:picMkLst>
            <pc:docMk/>
            <pc:sldMk cId="3088808497" sldId="279"/>
            <ac:picMk id="9" creationId="{29700093-315D-4632-8579-EDC847C0F4D0}"/>
          </ac:picMkLst>
        </pc:picChg>
        <pc:picChg chg="add mod">
          <ac:chgData name="منى الثبيتي" userId="cb151b56e55a1c37" providerId="LiveId" clId="{431C517E-7BC6-4ADB-A6C5-1B4E6FC3935A}" dt="2021-10-17T06:44:39.030" v="154"/>
          <ac:picMkLst>
            <pc:docMk/>
            <pc:sldMk cId="3088808497" sldId="279"/>
            <ac:picMk id="16" creationId="{EB0B2283-9131-49AC-A46D-6DD726D1047C}"/>
          </ac:picMkLst>
        </pc:picChg>
        <pc:picChg chg="add mod">
          <ac:chgData name="منى الثبيتي" userId="cb151b56e55a1c37" providerId="LiveId" clId="{431C517E-7BC6-4ADB-A6C5-1B4E6FC3935A}" dt="2021-10-17T06:42:19.648" v="131"/>
          <ac:picMkLst>
            <pc:docMk/>
            <pc:sldMk cId="3088808497" sldId="279"/>
            <ac:picMk id="17" creationId="{783F504C-1E20-4006-A958-7654CAF77588}"/>
          </ac:picMkLst>
        </pc:picChg>
        <pc:picChg chg="add mod modCrop">
          <ac:chgData name="منى الثبيتي" userId="cb151b56e55a1c37" providerId="LiveId" clId="{431C517E-7BC6-4ADB-A6C5-1B4E6FC3935A}" dt="2021-10-17T06:46:10.124" v="160" actId="1076"/>
          <ac:picMkLst>
            <pc:docMk/>
            <pc:sldMk cId="3088808497" sldId="279"/>
            <ac:picMk id="19" creationId="{DF85FC97-FF87-4145-ADFC-542C30E1A72A}"/>
          </ac:picMkLst>
        </pc:picChg>
        <pc:picChg chg="add mod">
          <ac:chgData name="منى الثبيتي" userId="cb151b56e55a1c37" providerId="LiveId" clId="{431C517E-7BC6-4ADB-A6C5-1B4E6FC3935A}" dt="2021-10-17T06:46:47.873" v="165"/>
          <ac:picMkLst>
            <pc:docMk/>
            <pc:sldMk cId="3088808497" sldId="279"/>
            <ac:picMk id="21" creationId="{9BB8456B-DE7A-4063-A87F-5A3127CF7E70}"/>
          </ac:picMkLst>
        </pc:picChg>
        <pc:picChg chg="del">
          <ac:chgData name="منى الثبيتي" userId="cb151b56e55a1c37" providerId="LiveId" clId="{431C517E-7BC6-4ADB-A6C5-1B4E6FC3935A}" dt="2021-10-17T06:42:18.079" v="130" actId="478"/>
          <ac:picMkLst>
            <pc:docMk/>
            <pc:sldMk cId="3088808497" sldId="279"/>
            <ac:picMk id="22" creationId="{BA6F4CD1-1A29-4616-BB1E-3F7F302F5497}"/>
          </ac:picMkLst>
        </pc:picChg>
        <pc:picChg chg="add mod modCrop">
          <ac:chgData name="منى الثبيتي" userId="cb151b56e55a1c37" providerId="LiveId" clId="{431C517E-7BC6-4ADB-A6C5-1B4E6FC3935A}" dt="2021-10-17T06:47:46.102" v="171" actId="1076"/>
          <ac:picMkLst>
            <pc:docMk/>
            <pc:sldMk cId="3088808497" sldId="279"/>
            <ac:picMk id="24" creationId="{5F8DDB5F-3547-4339-B500-841783F4B95A}"/>
          </ac:picMkLst>
        </pc:picChg>
        <pc:picChg chg="mod">
          <ac:chgData name="منى الثبيتي" userId="cb151b56e55a1c37" providerId="LiveId" clId="{431C517E-7BC6-4ADB-A6C5-1B4E6FC3935A}" dt="2021-10-17T06:42:35.592" v="136" actId="1076"/>
          <ac:picMkLst>
            <pc:docMk/>
            <pc:sldMk cId="3088808497" sldId="279"/>
            <ac:picMk id="40" creationId="{19543BC1-8B97-4BDE-8B09-2B6528E96DD1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12:43.478" v="438"/>
        <pc:sldMkLst>
          <pc:docMk/>
          <pc:sldMk cId="3632713739" sldId="281"/>
        </pc:sldMkLst>
        <pc:spChg chg="mod">
          <ac:chgData name="منى الثبيتي" userId="cb151b56e55a1c37" providerId="LiveId" clId="{431C517E-7BC6-4ADB-A6C5-1B4E6FC3935A}" dt="2021-10-17T07:10:17.263" v="418" actId="20577"/>
          <ac:spMkLst>
            <pc:docMk/>
            <pc:sldMk cId="3632713739" sldId="281"/>
            <ac:spMk id="19" creationId="{CAB07A7A-4390-4FBF-9058-7FE597BD7A44}"/>
          </ac:spMkLst>
        </pc:sp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3" creationId="{C0B0130D-CFB0-4CB1-B562-C2721A2A3591}"/>
          </ac:picMkLst>
        </pc:picChg>
        <pc:picChg chg="add mod">
          <ac:chgData name="منى الثبيتي" userId="cb151b56e55a1c37" providerId="LiveId" clId="{431C517E-7BC6-4ADB-A6C5-1B4E6FC3935A}" dt="2021-10-17T07:10:59.653" v="421"/>
          <ac:picMkLst>
            <pc:docMk/>
            <pc:sldMk cId="3632713739" sldId="281"/>
            <ac:picMk id="6" creationId="{54B9CEDC-4FD4-4765-9719-DE7A83D01ECF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7" creationId="{215D0462-28F4-4385-9AE5-73D0D214452E}"/>
          </ac:picMkLst>
        </pc:picChg>
        <pc:picChg chg="add mod">
          <ac:chgData name="منى الثبيتي" userId="cb151b56e55a1c37" providerId="LiveId" clId="{431C517E-7BC6-4ADB-A6C5-1B4E6FC3935A}" dt="2021-10-17T07:11:30.928" v="426"/>
          <ac:picMkLst>
            <pc:docMk/>
            <pc:sldMk cId="3632713739" sldId="281"/>
            <ac:picMk id="9" creationId="{F422042A-1DB3-4149-8AC0-948373E09FF4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1" creationId="{E6DA02E0-4A90-445E-ADC9-CB3EF887D255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3" creationId="{01122D3E-5986-4180-80BB-62E8F83DE38D}"/>
          </ac:picMkLst>
        </pc:picChg>
        <pc:picChg chg="add mod">
          <ac:chgData name="منى الثبيتي" userId="cb151b56e55a1c37" providerId="LiveId" clId="{431C517E-7BC6-4ADB-A6C5-1B4E6FC3935A}" dt="2021-10-17T07:11:51.669" v="429"/>
          <ac:picMkLst>
            <pc:docMk/>
            <pc:sldMk cId="3632713739" sldId="281"/>
            <ac:picMk id="14" creationId="{B8088983-E706-4960-BCF4-1757A68F59AF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5" creationId="{3C2A5544-7410-4961-93DE-3C9D5605E31B}"/>
          </ac:picMkLst>
        </pc:picChg>
        <pc:picChg chg="del">
          <ac:chgData name="منى الثبيتي" userId="cb151b56e55a1c37" providerId="LiveId" clId="{431C517E-7BC6-4ADB-A6C5-1B4E6FC3935A}" dt="2021-10-17T07:10:10.913" v="416" actId="478"/>
          <ac:picMkLst>
            <pc:docMk/>
            <pc:sldMk cId="3632713739" sldId="281"/>
            <ac:picMk id="17" creationId="{1971478E-DC68-41C1-8452-897B1CF25DBE}"/>
          </ac:picMkLst>
        </pc:picChg>
        <pc:picChg chg="del">
          <ac:chgData name="منى الثبيتي" userId="cb151b56e55a1c37" providerId="LiveId" clId="{431C517E-7BC6-4ADB-A6C5-1B4E6FC3935A}" dt="2021-10-17T07:09:47.707" v="414" actId="478"/>
          <ac:picMkLst>
            <pc:docMk/>
            <pc:sldMk cId="3632713739" sldId="281"/>
            <ac:picMk id="20" creationId="{1598EA9A-9B21-4379-8991-A41280A079C5}"/>
          </ac:picMkLst>
        </pc:picChg>
        <pc:picChg chg="add mod">
          <ac:chgData name="منى الثبيتي" userId="cb151b56e55a1c37" providerId="LiveId" clId="{431C517E-7BC6-4ADB-A6C5-1B4E6FC3935A}" dt="2021-10-17T07:12:18.377" v="433"/>
          <ac:picMkLst>
            <pc:docMk/>
            <pc:sldMk cId="3632713739" sldId="281"/>
            <ac:picMk id="21" creationId="{200FEE0C-116B-456C-8829-4B75B9BFAB64}"/>
          </ac:picMkLst>
        </pc:picChg>
        <pc:picChg chg="add mod">
          <ac:chgData name="منى الثبيتي" userId="cb151b56e55a1c37" providerId="LiveId" clId="{431C517E-7BC6-4ADB-A6C5-1B4E6FC3935A}" dt="2021-10-17T07:12:40.562" v="437"/>
          <ac:picMkLst>
            <pc:docMk/>
            <pc:sldMk cId="3632713739" sldId="281"/>
            <ac:picMk id="23" creationId="{DB8D005D-CB44-4B51-9B4E-4F29D4D059CA}"/>
          </ac:picMkLst>
        </pc:picChg>
        <pc:picChg chg="add mod">
          <ac:chgData name="منى الثبيتي" userId="cb151b56e55a1c37" providerId="LiveId" clId="{431C517E-7BC6-4ADB-A6C5-1B4E6FC3935A}" dt="2021-10-17T07:09:49.394" v="415"/>
          <ac:picMkLst>
            <pc:docMk/>
            <pc:sldMk cId="3632713739" sldId="281"/>
            <ac:picMk id="25" creationId="{8A070D32-4029-4FAF-9777-A6E6549CD89E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6:59:05.706" v="315" actId="20577"/>
        <pc:sldMkLst>
          <pc:docMk/>
          <pc:sldMk cId="3415590844" sldId="283"/>
        </pc:sldMkLst>
        <pc:spChg chg="mod">
          <ac:chgData name="منى الثبيتي" userId="cb151b56e55a1c37" providerId="LiveId" clId="{431C517E-7BC6-4ADB-A6C5-1B4E6FC3935A}" dt="2021-10-17T06:59:05.706" v="315" actId="20577"/>
          <ac:spMkLst>
            <pc:docMk/>
            <pc:sldMk cId="3415590844" sldId="283"/>
            <ac:spMk id="45" creationId="{5C9FF650-BD0F-4C1A-A9BC-6ACE8B2458BD}"/>
          </ac:spMkLst>
        </pc:spChg>
        <pc:picChg chg="del mod">
          <ac:chgData name="منى الثبيتي" userId="cb151b56e55a1c37" providerId="LiveId" clId="{431C517E-7BC6-4ADB-A6C5-1B4E6FC3935A}" dt="2021-10-17T06:54:04.011" v="221" actId="478"/>
          <ac:picMkLst>
            <pc:docMk/>
            <pc:sldMk cId="3415590844" sldId="283"/>
            <ac:picMk id="3" creationId="{D4DB82C8-824B-41AA-9A79-84E1E0192CCC}"/>
          </ac:picMkLst>
        </pc:picChg>
        <pc:picChg chg="add mod">
          <ac:chgData name="منى الثبيتي" userId="cb151b56e55a1c37" providerId="LiveId" clId="{431C517E-7BC6-4ADB-A6C5-1B4E6FC3935A}" dt="2021-10-17T06:55:53.127" v="285" actId="1076"/>
          <ac:picMkLst>
            <pc:docMk/>
            <pc:sldMk cId="3415590844" sldId="283"/>
            <ac:picMk id="4" creationId="{EB8C4B10-0AF7-4D70-AB03-92786E7FA17F}"/>
          </ac:picMkLst>
        </pc:picChg>
        <pc:picChg chg="add mod">
          <ac:chgData name="منى الثبيتي" userId="cb151b56e55a1c37" providerId="LiveId" clId="{431C517E-7BC6-4ADB-A6C5-1B4E6FC3935A}" dt="2021-10-17T06:56:24.203" v="289" actId="1076"/>
          <ac:picMkLst>
            <pc:docMk/>
            <pc:sldMk cId="3415590844" sldId="283"/>
            <ac:picMk id="7" creationId="{4C9B0F6A-A1F6-4A89-8480-CF8B98E7F402}"/>
          </ac:picMkLst>
        </pc:picChg>
        <pc:picChg chg="del">
          <ac:chgData name="منى الثبيتي" userId="cb151b56e55a1c37" providerId="LiveId" clId="{431C517E-7BC6-4ADB-A6C5-1B4E6FC3935A}" dt="2021-10-17T06:54:12.634" v="223" actId="478"/>
          <ac:picMkLst>
            <pc:docMk/>
            <pc:sldMk cId="3415590844" sldId="283"/>
            <ac:picMk id="9" creationId="{E55A8C24-99D6-4FC7-8B31-B974EC636B90}"/>
          </ac:picMkLst>
        </pc:picChg>
        <pc:picChg chg="add mod">
          <ac:chgData name="منى الثبيتي" userId="cb151b56e55a1c37" providerId="LiveId" clId="{431C517E-7BC6-4ADB-A6C5-1B4E6FC3935A}" dt="2021-10-17T06:56:55.100" v="293"/>
          <ac:picMkLst>
            <pc:docMk/>
            <pc:sldMk cId="3415590844" sldId="283"/>
            <ac:picMk id="12" creationId="{C62711AA-AF9B-4552-8EBF-496B52B108E8}"/>
          </ac:picMkLst>
        </pc:picChg>
        <pc:picChg chg="add mod">
          <ac:chgData name="منى الثبيتي" userId="cb151b56e55a1c37" providerId="LiveId" clId="{431C517E-7BC6-4ADB-A6C5-1B4E6FC3935A}" dt="2021-10-17T06:58:21.741" v="307" actId="1076"/>
          <ac:picMkLst>
            <pc:docMk/>
            <pc:sldMk cId="3415590844" sldId="283"/>
            <ac:picMk id="16" creationId="{59CE26E0-3516-4658-8EDA-1EC858748BC1}"/>
          </ac:picMkLst>
        </pc:picChg>
        <pc:picChg chg="add mod">
          <ac:chgData name="منى الثبيتي" userId="cb151b56e55a1c37" providerId="LiveId" clId="{431C517E-7BC6-4ADB-A6C5-1B4E6FC3935A}" dt="2021-10-17T06:58:19.142" v="306" actId="1076"/>
          <ac:picMkLst>
            <pc:docMk/>
            <pc:sldMk cId="3415590844" sldId="283"/>
            <ac:picMk id="18" creationId="{1FD2D2AA-35D5-4C3B-8013-9743E2A85110}"/>
          </ac:picMkLst>
        </pc:picChg>
        <pc:picChg chg="add mod">
          <ac:chgData name="منى الثبيتي" userId="cb151b56e55a1c37" providerId="LiveId" clId="{431C517E-7BC6-4ADB-A6C5-1B4E6FC3935A}" dt="2021-10-17T06:54:40.120" v="262" actId="1036"/>
          <ac:picMkLst>
            <pc:docMk/>
            <pc:sldMk cId="3415590844" sldId="283"/>
            <ac:picMk id="22" creationId="{B671FF0D-99C2-4EB3-969E-B35F44F5C8BA}"/>
          </ac:picMkLst>
        </pc:picChg>
        <pc:picChg chg="del">
          <ac:chgData name="منى الثبيتي" userId="cb151b56e55a1c37" providerId="LiveId" clId="{431C517E-7BC6-4ADB-A6C5-1B4E6FC3935A}" dt="2021-10-17T06:54:29.875" v="249" actId="478"/>
          <ac:picMkLst>
            <pc:docMk/>
            <pc:sldMk cId="3415590844" sldId="283"/>
            <ac:picMk id="25" creationId="{287062D6-093C-44A5-9498-A0FA2DE7D3DD}"/>
          </ac:picMkLst>
        </pc:picChg>
        <pc:picChg chg="del">
          <ac:chgData name="منى الثبيتي" userId="cb151b56e55a1c37" providerId="LiveId" clId="{431C517E-7BC6-4ADB-A6C5-1B4E6FC3935A}" dt="2021-10-17T06:54:05.693" v="222" actId="478"/>
          <ac:picMkLst>
            <pc:docMk/>
            <pc:sldMk cId="3415590844" sldId="283"/>
            <ac:picMk id="29" creationId="{5DE62E22-AB34-4D9F-AFE8-03A82B388403}"/>
          </ac:picMkLst>
        </pc:picChg>
        <pc:picChg chg="mod">
          <ac:chgData name="منى الثبيتي" userId="cb151b56e55a1c37" providerId="LiveId" clId="{431C517E-7BC6-4ADB-A6C5-1B4E6FC3935A}" dt="2021-10-17T06:55:32.557" v="280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6:11.604" v="374"/>
        <pc:sldMkLst>
          <pc:docMk/>
          <pc:sldMk cId="3024383725" sldId="285"/>
        </pc:sldMkLst>
        <pc:spChg chg="mod">
          <ac:chgData name="منى الثبيتي" userId="cb151b56e55a1c37" providerId="LiveId" clId="{431C517E-7BC6-4ADB-A6C5-1B4E6FC3935A}" dt="2021-10-17T07:04:25.424" v="361" actId="20577"/>
          <ac:spMkLst>
            <pc:docMk/>
            <pc:sldMk cId="3024383725" sldId="285"/>
            <ac:spMk id="35" creationId="{B7017537-7350-4F50-AC18-EB8A57B02BF0}"/>
          </ac:spMkLst>
        </pc:spChg>
        <pc:grpChg chg="del">
          <ac:chgData name="منى الثبيتي" userId="cb151b56e55a1c37" providerId="LiveId" clId="{431C517E-7BC6-4ADB-A6C5-1B4E6FC3935A}" dt="2021-10-17T07:04:12.113" v="355" actId="478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31C517E-7BC6-4ADB-A6C5-1B4E6FC3935A}" dt="2021-10-17T07:04:59.496" v="364"/>
          <ac:picMkLst>
            <pc:docMk/>
            <pc:sldMk cId="3024383725" sldId="285"/>
            <ac:picMk id="3" creationId="{37B4FF87-9082-4DA5-B526-269E14D85F90}"/>
          </ac:picMkLst>
        </pc:picChg>
        <pc:picChg chg="del">
          <ac:chgData name="منى الثبيتي" userId="cb151b56e55a1c37" providerId="LiveId" clId="{431C517E-7BC6-4ADB-A6C5-1B4E6FC3935A}" dt="2021-10-17T07:04:19.363" v="359" actId="478"/>
          <ac:picMkLst>
            <pc:docMk/>
            <pc:sldMk cId="3024383725" sldId="285"/>
            <ac:picMk id="4" creationId="{60645377-9284-4B3B-9DC3-8C00AB0027D9}"/>
          </ac:picMkLst>
        </pc:picChg>
        <pc:picChg chg="add mod">
          <ac:chgData name="منى الثبيتي" userId="cb151b56e55a1c37" providerId="LiveId" clId="{431C517E-7BC6-4ADB-A6C5-1B4E6FC3935A}" dt="2021-10-17T07:05:43.969" v="369"/>
          <ac:picMkLst>
            <pc:docMk/>
            <pc:sldMk cId="3024383725" sldId="285"/>
            <ac:picMk id="7" creationId="{2634D999-E55A-43D4-8579-6352288E8668}"/>
          </ac:picMkLst>
        </pc:picChg>
        <pc:picChg chg="del">
          <ac:chgData name="منى الثبيتي" userId="cb151b56e55a1c37" providerId="LiveId" clId="{431C517E-7BC6-4ADB-A6C5-1B4E6FC3935A}" dt="2021-10-17T07:04:13.899" v="356" actId="478"/>
          <ac:picMkLst>
            <pc:docMk/>
            <pc:sldMk cId="3024383725" sldId="285"/>
            <ac:picMk id="8" creationId="{D245BD69-C52A-447E-8B16-55EFBA4CEF03}"/>
          </ac:picMkLst>
        </pc:picChg>
        <pc:picChg chg="add mod">
          <ac:chgData name="منى الثبيتي" userId="cb151b56e55a1c37" providerId="LiveId" clId="{431C517E-7BC6-4ADB-A6C5-1B4E6FC3935A}" dt="2021-10-17T07:06:08.457" v="373"/>
          <ac:picMkLst>
            <pc:docMk/>
            <pc:sldMk cId="3024383725" sldId="285"/>
            <ac:picMk id="16" creationId="{283EC449-4ADA-42F3-8441-BE7F5F6F506C}"/>
          </ac:picMkLst>
        </pc:picChg>
        <pc:picChg chg="del">
          <ac:chgData name="منى الثبيتي" userId="cb151b56e55a1c37" providerId="LiveId" clId="{431C517E-7BC6-4ADB-A6C5-1B4E6FC3935A}" dt="2021-10-17T07:04:15.840" v="357" actId="478"/>
          <ac:picMkLst>
            <pc:docMk/>
            <pc:sldMk cId="3024383725" sldId="285"/>
            <ac:picMk id="17" creationId="{AB8F6BA9-50B2-4518-B841-AE86E6598B59}"/>
          </ac:picMkLst>
        </pc:picChg>
        <pc:picChg chg="del">
          <ac:chgData name="منى الثبيتي" userId="cb151b56e55a1c37" providerId="LiveId" clId="{431C517E-7BC6-4ADB-A6C5-1B4E6FC3935A}" dt="2021-10-17T07:04:17.394" v="358" actId="478"/>
          <ac:picMkLst>
            <pc:docMk/>
            <pc:sldMk cId="3024383725" sldId="285"/>
            <ac:picMk id="19" creationId="{5DE813BC-E53C-4118-BBB8-B4207D81FC46}"/>
          </ac:picMkLst>
        </pc:picChg>
        <pc:picChg chg="add mod">
          <ac:chgData name="منى الثبيتي" userId="cb151b56e55a1c37" providerId="LiveId" clId="{431C517E-7BC6-4ADB-A6C5-1B4E6FC3935A}" dt="2021-10-17T07:03:17.525" v="352"/>
          <ac:picMkLst>
            <pc:docMk/>
            <pc:sldMk cId="3024383725" sldId="285"/>
            <ac:picMk id="25" creationId="{01849C01-4103-4292-97FA-5411D4775257}"/>
          </ac:picMkLst>
        </pc:picChg>
        <pc:picChg chg="del">
          <ac:chgData name="منى الثبيتي" userId="cb151b56e55a1c37" providerId="LiveId" clId="{431C517E-7BC6-4ADB-A6C5-1B4E6FC3935A}" dt="2021-10-17T07:03:15.677" v="351" actId="478"/>
          <ac:picMkLst>
            <pc:docMk/>
            <pc:sldMk cId="3024383725" sldId="285"/>
            <ac:picMk id="28" creationId="{ED5F4A64-4AA5-433B-A341-129BEE87457E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7:52.181" v="397"/>
        <pc:sldMkLst>
          <pc:docMk/>
          <pc:sldMk cId="1771866160" sldId="287"/>
        </pc:sldMkLst>
        <pc:spChg chg="mod">
          <ac:chgData name="منى الثبيتي" userId="cb151b56e55a1c37" providerId="LiveId" clId="{431C517E-7BC6-4ADB-A6C5-1B4E6FC3935A}" dt="2021-10-17T07:06:27.974" v="379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31C517E-7BC6-4ADB-A6C5-1B4E6FC3935A}" dt="2021-10-17T07:07:47.224" v="395" actId="1076"/>
          <ac:picMkLst>
            <pc:docMk/>
            <pc:sldMk cId="1771866160" sldId="287"/>
            <ac:picMk id="3" creationId="{91010B0B-2F1B-4E40-8DE3-5FBE6FBEC236}"/>
          </ac:picMkLst>
        </pc:picChg>
        <pc:picChg chg="del">
          <ac:chgData name="منى الثبيتي" userId="cb151b56e55a1c37" providerId="LiveId" clId="{431C517E-7BC6-4ADB-A6C5-1B4E6FC3935A}" dt="2021-10-17T07:06:19.735" v="375" actId="478"/>
          <ac:picMkLst>
            <pc:docMk/>
            <pc:sldMk cId="1771866160" sldId="287"/>
            <ac:picMk id="4" creationId="{828D5AF2-CDDC-4ADB-BE66-C36CE0F0552F}"/>
          </ac:picMkLst>
        </pc:picChg>
        <pc:picChg chg="add mod">
          <ac:chgData name="منى الثبيتي" userId="cb151b56e55a1c37" providerId="LiveId" clId="{431C517E-7BC6-4ADB-A6C5-1B4E6FC3935A}" dt="2021-10-17T07:07:49.398" v="396" actId="1076"/>
          <ac:picMkLst>
            <pc:docMk/>
            <pc:sldMk cId="1771866160" sldId="287"/>
            <ac:picMk id="7" creationId="{566BB4D0-A391-4E67-827A-4CA5FDC3D275}"/>
          </ac:picMkLst>
        </pc:picChg>
        <pc:picChg chg="del">
          <ac:chgData name="منى الثبيتي" userId="cb151b56e55a1c37" providerId="LiveId" clId="{431C517E-7BC6-4ADB-A6C5-1B4E6FC3935A}" dt="2021-10-17T07:06:23.610" v="377" actId="478"/>
          <ac:picMkLst>
            <pc:docMk/>
            <pc:sldMk cId="1771866160" sldId="287"/>
            <ac:picMk id="8" creationId="{253075F4-D7BF-44F3-BD96-AE522E3364C5}"/>
          </ac:picMkLst>
        </pc:picChg>
        <pc:picChg chg="del">
          <ac:chgData name="منى الثبيتي" userId="cb151b56e55a1c37" providerId="LiveId" clId="{431C517E-7BC6-4ADB-A6C5-1B4E6FC3935A}" dt="2021-10-17T07:03:21.878" v="353" actId="478"/>
          <ac:picMkLst>
            <pc:docMk/>
            <pc:sldMk cId="1771866160" sldId="287"/>
            <ac:picMk id="21" creationId="{7FCC0A79-4A87-46D1-9E02-2A68A46E2847}"/>
          </ac:picMkLst>
        </pc:picChg>
        <pc:picChg chg="del">
          <ac:chgData name="منى الثبيتي" userId="cb151b56e55a1c37" providerId="LiveId" clId="{431C517E-7BC6-4ADB-A6C5-1B4E6FC3935A}" dt="2021-10-17T07:06:21.732" v="376" actId="478"/>
          <ac:picMkLst>
            <pc:docMk/>
            <pc:sldMk cId="1771866160" sldId="287"/>
            <ac:picMk id="22" creationId="{6484B454-2874-4B17-AD98-C42EE260156F}"/>
          </ac:picMkLst>
        </pc:picChg>
        <pc:picChg chg="add mod">
          <ac:chgData name="منى الثبيتي" userId="cb151b56e55a1c37" providerId="LiveId" clId="{431C517E-7BC6-4ADB-A6C5-1B4E6FC3935A}" dt="2021-10-17T07:03:23.798" v="354"/>
          <ac:picMkLst>
            <pc:docMk/>
            <pc:sldMk cId="1771866160" sldId="287"/>
            <ac:picMk id="24" creationId="{A296A02C-A331-4F81-9E62-AD882AD80A99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9:20.193" v="411"/>
        <pc:sldMkLst>
          <pc:docMk/>
          <pc:sldMk cId="3926647437" sldId="289"/>
        </pc:sldMkLst>
        <pc:spChg chg="mod">
          <ac:chgData name="منى الثبيتي" userId="cb151b56e55a1c37" providerId="LiveId" clId="{431C517E-7BC6-4ADB-A6C5-1B4E6FC3935A}" dt="2021-10-17T07:08:23.775" v="402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31C517E-7BC6-4ADB-A6C5-1B4E6FC3935A}" dt="2021-10-17T07:09:15.020" v="410"/>
          <ac:picMkLst>
            <pc:docMk/>
            <pc:sldMk cId="3926647437" sldId="289"/>
            <ac:picMk id="3" creationId="{E648294F-A565-431F-A97B-89259B3A0CDE}"/>
          </ac:picMkLst>
        </pc:picChg>
        <pc:picChg chg="del">
          <ac:chgData name="منى الثبيتي" userId="cb151b56e55a1c37" providerId="LiveId" clId="{431C517E-7BC6-4ADB-A6C5-1B4E6FC3935A}" dt="2021-10-17T07:08:12.742" v="400" actId="478"/>
          <ac:picMkLst>
            <pc:docMk/>
            <pc:sldMk cId="3926647437" sldId="289"/>
            <ac:picMk id="6" creationId="{BEDDCA88-EB1E-4D6F-B6E2-2717141846D6}"/>
          </ac:picMkLst>
        </pc:picChg>
        <pc:picChg chg="del">
          <ac:chgData name="منى الثبيتي" userId="cb151b56e55a1c37" providerId="LiveId" clId="{431C517E-7BC6-4ADB-A6C5-1B4E6FC3935A}" dt="2021-10-17T07:08:07.985" v="398" actId="478"/>
          <ac:picMkLst>
            <pc:docMk/>
            <pc:sldMk cId="3926647437" sldId="289"/>
            <ac:picMk id="20" creationId="{9F68B223-6466-4C46-A607-686E0413BA95}"/>
          </ac:picMkLst>
        </pc:picChg>
        <pc:picChg chg="add mod">
          <ac:chgData name="منى الثبيتي" userId="cb151b56e55a1c37" providerId="LiveId" clId="{431C517E-7BC6-4ADB-A6C5-1B4E6FC3935A}" dt="2021-10-17T07:08:09.718" v="399"/>
          <ac:picMkLst>
            <pc:docMk/>
            <pc:sldMk cId="3926647437" sldId="289"/>
            <ac:picMk id="21" creationId="{86C21956-1AD6-4AE2-BDD2-F8293C45A07C}"/>
          </ac:picMkLst>
        </pc:picChg>
        <pc:picChg chg="del mod">
          <ac:chgData name="منى الثبيتي" userId="cb151b56e55a1c37" providerId="LiveId" clId="{431C517E-7BC6-4ADB-A6C5-1B4E6FC3935A}" dt="2021-10-17T07:08:35.436" v="404" actId="478"/>
          <ac:picMkLst>
            <pc:docMk/>
            <pc:sldMk cId="3926647437" sldId="289"/>
            <ac:picMk id="17412" creationId="{73A96AA7-FFBD-49A0-B5EC-C47054BE88C5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01:21.715" v="333"/>
        <pc:sldMkLst>
          <pc:docMk/>
          <pc:sldMk cId="3903584693" sldId="290"/>
        </pc:sldMkLst>
        <pc:spChg chg="mod">
          <ac:chgData name="منى الثبيتي" userId="cb151b56e55a1c37" providerId="LiveId" clId="{431C517E-7BC6-4ADB-A6C5-1B4E6FC3935A}" dt="2021-10-17T06:58:56.555" v="313" actId="20577"/>
          <ac:spMkLst>
            <pc:docMk/>
            <pc:sldMk cId="3903584693" sldId="290"/>
            <ac:spMk id="42" creationId="{B819FCC7-00D9-4484-A77F-C35C9E8A5333}"/>
          </ac:spMkLst>
        </pc:spChg>
        <pc:picChg chg="del">
          <ac:chgData name="منى الثبيتي" userId="cb151b56e55a1c37" providerId="LiveId" clId="{431C517E-7BC6-4ADB-A6C5-1B4E6FC3935A}" dt="2021-10-17T06:58:36.196" v="308" actId="478"/>
          <ac:picMkLst>
            <pc:docMk/>
            <pc:sldMk cId="3903584693" sldId="290"/>
            <ac:picMk id="3" creationId="{3134BCBC-5BE1-41D1-A0E7-1BF9AAFF6844}"/>
          </ac:picMkLst>
        </pc:picChg>
        <pc:picChg chg="add mod">
          <ac:chgData name="منى الثبيتي" userId="cb151b56e55a1c37" providerId="LiveId" clId="{431C517E-7BC6-4ADB-A6C5-1B4E6FC3935A}" dt="2021-10-17T06:59:41.322" v="317" actId="1076"/>
          <ac:picMkLst>
            <pc:docMk/>
            <pc:sldMk cId="3903584693" sldId="290"/>
            <ac:picMk id="4" creationId="{83FAF968-7C09-4505-9AA1-446DC3B10D29}"/>
          </ac:picMkLst>
        </pc:picChg>
        <pc:picChg chg="del">
          <ac:chgData name="منى الثبيتي" userId="cb151b56e55a1c37" providerId="LiveId" clId="{431C517E-7BC6-4ADB-A6C5-1B4E6FC3935A}" dt="2021-10-17T06:58:41.703" v="311" actId="478"/>
          <ac:picMkLst>
            <pc:docMk/>
            <pc:sldMk cId="3903584693" sldId="290"/>
            <ac:picMk id="7" creationId="{2E5662D6-4405-4CC5-82CD-33B9CA770257}"/>
          </ac:picMkLst>
        </pc:picChg>
        <pc:picChg chg="add mod">
          <ac:chgData name="منى الثبيتي" userId="cb151b56e55a1c37" providerId="LiveId" clId="{431C517E-7BC6-4ADB-A6C5-1B4E6FC3935A}" dt="2021-10-17T07:01:03.783" v="328" actId="1076"/>
          <ac:picMkLst>
            <pc:docMk/>
            <pc:sldMk cId="3903584693" sldId="290"/>
            <ac:picMk id="8" creationId="{BA721694-8A12-4790-8307-CD897E06D504}"/>
          </ac:picMkLst>
        </pc:picChg>
        <pc:picChg chg="del">
          <ac:chgData name="منى الثبيتي" userId="cb151b56e55a1c37" providerId="LiveId" clId="{431C517E-7BC6-4ADB-A6C5-1B4E6FC3935A}" dt="2021-10-17T06:58:38.338" v="309" actId="478"/>
          <ac:picMkLst>
            <pc:docMk/>
            <pc:sldMk cId="3903584693" sldId="290"/>
            <ac:picMk id="12" creationId="{5C5099E4-E665-4E14-94A0-98FABE7BE0E0}"/>
          </ac:picMkLst>
        </pc:picChg>
        <pc:picChg chg="add mod">
          <ac:chgData name="منى الثبيتي" userId="cb151b56e55a1c37" providerId="LiveId" clId="{431C517E-7BC6-4ADB-A6C5-1B4E6FC3935A}" dt="2021-10-17T07:01:17.924" v="332"/>
          <ac:picMkLst>
            <pc:docMk/>
            <pc:sldMk cId="3903584693" sldId="290"/>
            <ac:picMk id="15" creationId="{9A6D2FD4-9567-49F8-A1E2-1AFEFC3E7516}"/>
          </ac:picMkLst>
        </pc:picChg>
        <pc:picChg chg="del">
          <ac:chgData name="منى الثبيتي" userId="cb151b56e55a1c37" providerId="LiveId" clId="{431C517E-7BC6-4ADB-A6C5-1B4E6FC3935A}" dt="2021-10-17T06:58:40.128" v="310" actId="478"/>
          <ac:picMkLst>
            <pc:docMk/>
            <pc:sldMk cId="3903584693" sldId="290"/>
            <ac:picMk id="18" creationId="{BADB0760-1EBC-44D9-8B5A-318221CAD4A5}"/>
          </ac:picMkLst>
        </pc:picChg>
        <pc:picChg chg="del">
          <ac:chgData name="منى الثبيتي" userId="cb151b56e55a1c37" providerId="LiveId" clId="{431C517E-7BC6-4ADB-A6C5-1B4E6FC3935A}" dt="2021-10-17T06:54:43.943" v="263" actId="478"/>
          <ac:picMkLst>
            <pc:docMk/>
            <pc:sldMk cId="3903584693" sldId="290"/>
            <ac:picMk id="20" creationId="{98A7A184-25E4-4980-BCDD-A3DE471F6573}"/>
          </ac:picMkLst>
        </pc:picChg>
        <pc:picChg chg="add mod">
          <ac:chgData name="منى الثبيتي" userId="cb151b56e55a1c37" providerId="LiveId" clId="{431C517E-7BC6-4ADB-A6C5-1B4E6FC3935A}" dt="2021-10-17T06:54:45.651" v="264"/>
          <ac:picMkLst>
            <pc:docMk/>
            <pc:sldMk cId="3903584693" sldId="290"/>
            <ac:picMk id="22" creationId="{D62153A2-A312-46AC-9A86-FC490C334AE2}"/>
          </ac:picMkLst>
        </pc:picChg>
      </pc:sldChg>
      <pc:sldChg chg="addSp delSp modSp mod delAnim modAnim">
        <pc:chgData name="منى الثبيتي" userId="cb151b56e55a1c37" providerId="LiveId" clId="{431C517E-7BC6-4ADB-A6C5-1B4E6FC3935A}" dt="2021-10-17T07:14:16.205" v="441"/>
        <pc:sldMkLst>
          <pc:docMk/>
          <pc:sldMk cId="597547868" sldId="291"/>
        </pc:sldMkLst>
        <pc:spChg chg="mod">
          <ac:chgData name="منى الثبيتي" userId="cb151b56e55a1c37" providerId="LiveId" clId="{431C517E-7BC6-4ADB-A6C5-1B4E6FC3935A}" dt="2021-10-17T07:01:43.235" v="335" actId="20577"/>
          <ac:spMkLst>
            <pc:docMk/>
            <pc:sldMk cId="597547868" sldId="291"/>
            <ac:spMk id="45" creationId="{5C9FF650-BD0F-4C1A-A9BC-6ACE8B2458BD}"/>
          </ac:spMkLst>
        </pc:spChg>
        <pc:picChg chg="add mod">
          <ac:chgData name="منى الثبيتي" userId="cb151b56e55a1c37" providerId="LiveId" clId="{431C517E-7BC6-4ADB-A6C5-1B4E6FC3935A}" dt="2021-10-17T07:02:10.770" v="341"/>
          <ac:picMkLst>
            <pc:docMk/>
            <pc:sldMk cId="597547868" sldId="291"/>
            <ac:picMk id="3" creationId="{2AF82822-E6EE-4EBD-86D6-180DD56BF4D9}"/>
          </ac:picMkLst>
        </pc:picChg>
        <pc:picChg chg="del">
          <ac:chgData name="منى الثبيتي" userId="cb151b56e55a1c37" providerId="LiveId" clId="{431C517E-7BC6-4ADB-A6C5-1B4E6FC3935A}" dt="2021-10-17T07:01:45.518" v="336" actId="478"/>
          <ac:picMkLst>
            <pc:docMk/>
            <pc:sldMk cId="597547868" sldId="291"/>
            <ac:picMk id="4" creationId="{B0A64162-61B9-42D2-9DB8-663B7724E369}"/>
          </ac:picMkLst>
        </pc:picChg>
        <pc:picChg chg="del">
          <ac:chgData name="منى الثبيتي" userId="cb151b56e55a1c37" providerId="LiveId" clId="{431C517E-7BC6-4ADB-A6C5-1B4E6FC3935A}" dt="2021-10-17T07:01:47.126" v="337" actId="478"/>
          <ac:picMkLst>
            <pc:docMk/>
            <pc:sldMk cId="597547868" sldId="291"/>
            <ac:picMk id="7" creationId="{E6B1816A-4C12-441E-BB13-1CFA0B03AC39}"/>
          </ac:picMkLst>
        </pc:picChg>
        <pc:picChg chg="mod">
          <ac:chgData name="منى الثبيتي" userId="cb151b56e55a1c37" providerId="LiveId" clId="{431C517E-7BC6-4ADB-A6C5-1B4E6FC3935A}" dt="2021-10-17T07:14:16.205" v="441"/>
          <ac:picMkLst>
            <pc:docMk/>
            <pc:sldMk cId="597547868" sldId="291"/>
            <ac:picMk id="10" creationId="{D4E82568-92B7-4E8A-8231-A2F5B0A10D42}"/>
          </ac:picMkLst>
        </pc:picChg>
        <pc:picChg chg="add mod">
          <ac:chgData name="منى الثبيتي" userId="cb151b56e55a1c37" providerId="LiveId" clId="{431C517E-7BC6-4ADB-A6C5-1B4E6FC3935A}" dt="2021-10-17T06:54:54.282" v="277" actId="1036"/>
          <ac:picMkLst>
            <pc:docMk/>
            <pc:sldMk cId="597547868" sldId="291"/>
            <ac:picMk id="22" creationId="{3442B138-03E3-4AD3-88FF-FC9956EFF150}"/>
          </ac:picMkLst>
        </pc:picChg>
        <pc:picChg chg="del">
          <ac:chgData name="منى الثبيتي" userId="cb151b56e55a1c37" providerId="LiveId" clId="{431C517E-7BC6-4ADB-A6C5-1B4E6FC3935A}" dt="2021-10-17T06:54:49.850" v="265" actId="478"/>
          <ac:picMkLst>
            <pc:docMk/>
            <pc:sldMk cId="597547868" sldId="291"/>
            <ac:picMk id="25" creationId="{287062D6-093C-44A5-9498-A0FA2DE7D3DD}"/>
          </ac:picMkLst>
        </pc:picChg>
      </pc:sldChg>
      <pc:sldChg chg="del">
        <pc:chgData name="منى الثبيتي" userId="cb151b56e55a1c37" providerId="LiveId" clId="{431C517E-7BC6-4ADB-A6C5-1B4E6FC3935A}" dt="2021-10-17T07:02:37.284" v="344" actId="2696"/>
        <pc:sldMkLst>
          <pc:docMk/>
          <pc:sldMk cId="1086899054" sldId="292"/>
        </pc:sldMkLst>
      </pc:sldChg>
      <pc:sldChg chg="del">
        <pc:chgData name="منى الثبيتي" userId="cb151b56e55a1c37" providerId="LiveId" clId="{431C517E-7BC6-4ADB-A6C5-1B4E6FC3935A}" dt="2021-10-17T07:02:49.750" v="345" actId="2696"/>
        <pc:sldMkLst>
          <pc:docMk/>
          <pc:sldMk cId="1160878412" sldId="293"/>
        </pc:sldMkLst>
      </pc:sldChg>
    </pc:docChg>
  </pc:docChgLst>
  <pc:docChgLst>
    <pc:chgData name="منى الثبيتي" userId="cb151b56e55a1c37" providerId="LiveId" clId="{458741FC-A848-4E18-8B5F-1C55A60301E1}"/>
    <pc:docChg chg="undo custSel delSld modSld sldOrd modSection">
      <pc:chgData name="منى الثبيتي" userId="cb151b56e55a1c37" providerId="LiveId" clId="{458741FC-A848-4E18-8B5F-1C55A60301E1}" dt="2021-09-24T22:31:24.939" v="1013"/>
      <pc:docMkLst>
        <pc:docMk/>
      </pc:docMkLst>
      <pc:sldChg chg="addSp delSp modSp mod">
        <pc:chgData name="منى الثبيتي" userId="cb151b56e55a1c37" providerId="LiveId" clId="{458741FC-A848-4E18-8B5F-1C55A60301E1}" dt="2021-09-24T20:12:25.514" v="69" actId="1076"/>
        <pc:sldMkLst>
          <pc:docMk/>
          <pc:sldMk cId="3279427134" sldId="258"/>
        </pc:sldMkLst>
        <pc:picChg chg="del">
          <ac:chgData name="منى الثبيتي" userId="cb151b56e55a1c37" providerId="LiveId" clId="{458741FC-A848-4E18-8B5F-1C55A60301E1}" dt="2021-09-24T20:11:42.105" v="63" actId="478"/>
          <ac:picMkLst>
            <pc:docMk/>
            <pc:sldMk cId="3279427134" sldId="258"/>
            <ac:picMk id="6" creationId="{B92ACFA0-1C78-407E-8A98-9221742D99E4}"/>
          </ac:picMkLst>
        </pc:picChg>
        <pc:picChg chg="add mod">
          <ac:chgData name="منى الثبيتي" userId="cb151b56e55a1c37" providerId="LiveId" clId="{458741FC-A848-4E18-8B5F-1C55A60301E1}" dt="2021-09-24T20:12:25.514" v="69" actId="1076"/>
          <ac:picMkLst>
            <pc:docMk/>
            <pc:sldMk cId="3279427134" sldId="258"/>
            <ac:picMk id="7" creationId="{0451B68F-7636-477F-9F1A-44BB1D0F616A}"/>
          </ac:picMkLst>
        </pc:picChg>
      </pc:sldChg>
      <pc:sldChg chg="addSp delSp modSp mod">
        <pc:chgData name="منى الثبيتي" userId="cb151b56e55a1c37" providerId="LiveId" clId="{458741FC-A848-4E18-8B5F-1C55A60301E1}" dt="2021-09-24T20:12:44.347" v="72" actId="1076"/>
        <pc:sldMkLst>
          <pc:docMk/>
          <pc:sldMk cId="1673484133" sldId="259"/>
        </pc:sldMkLst>
        <pc:picChg chg="add mod">
          <ac:chgData name="منى الثبيتي" userId="cb151b56e55a1c37" providerId="LiveId" clId="{458741FC-A848-4E18-8B5F-1C55A60301E1}" dt="2021-09-24T20:12:44.347" v="72" actId="1076"/>
          <ac:picMkLst>
            <pc:docMk/>
            <pc:sldMk cId="1673484133" sldId="259"/>
            <ac:picMk id="17" creationId="{23A80D77-620F-49C5-9142-685BE5B6719D}"/>
          </ac:picMkLst>
        </pc:picChg>
        <pc:picChg chg="del">
          <ac:chgData name="منى الثبيتي" userId="cb151b56e55a1c37" providerId="LiveId" clId="{458741FC-A848-4E18-8B5F-1C55A60301E1}" dt="2021-09-24T20:12:38.713" v="70" actId="478"/>
          <ac:picMkLst>
            <pc:docMk/>
            <pc:sldMk cId="1673484133" sldId="259"/>
            <ac:picMk id="27" creationId="{7E781CE8-21D7-4D87-AF20-F189709E0E2C}"/>
          </ac:picMkLst>
        </pc:picChg>
      </pc:sldChg>
      <pc:sldChg chg="addSp delSp modSp mod">
        <pc:chgData name="منى الثبيتي" userId="cb151b56e55a1c37" providerId="LiveId" clId="{458741FC-A848-4E18-8B5F-1C55A60301E1}" dt="2021-09-24T20:17:22.955" v="115"/>
        <pc:sldMkLst>
          <pc:docMk/>
          <pc:sldMk cId="1436551722" sldId="267"/>
        </pc:sldMkLst>
        <pc:picChg chg="del">
          <ac:chgData name="منى الثبيتي" userId="cb151b56e55a1c37" providerId="LiveId" clId="{458741FC-A848-4E18-8B5F-1C55A60301E1}" dt="2021-09-24T20:17:20.618" v="114" actId="478"/>
          <ac:picMkLst>
            <pc:docMk/>
            <pc:sldMk cId="1436551722" sldId="267"/>
            <ac:picMk id="52" creationId="{017A347C-D059-4F08-8F31-C8670175F25B}"/>
          </ac:picMkLst>
        </pc:picChg>
        <pc:picChg chg="add mod">
          <ac:chgData name="منى الثبيتي" userId="cb151b56e55a1c37" providerId="LiveId" clId="{458741FC-A848-4E18-8B5F-1C55A60301E1}" dt="2021-09-24T20:17:22.955" v="115"/>
          <ac:picMkLst>
            <pc:docMk/>
            <pc:sldMk cId="1436551722" sldId="267"/>
            <ac:picMk id="53" creationId="{55610878-B01E-4FDA-B574-55D3BE7762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21:31.296" v="173"/>
        <pc:sldMkLst>
          <pc:docMk/>
          <pc:sldMk cId="763320181" sldId="268"/>
        </pc:sldMkLst>
        <pc:spChg chg="mod">
          <ac:chgData name="منى الثبيتي" userId="cb151b56e55a1c37" providerId="LiveId" clId="{458741FC-A848-4E18-8B5F-1C55A60301E1}" dt="2021-09-24T20:18:21.691" v="152" actId="20577"/>
          <ac:spMkLst>
            <pc:docMk/>
            <pc:sldMk cId="763320181" sldId="268"/>
            <ac:spMk id="50" creationId="{428E35BD-D1AD-42C6-A72C-92F73490C667}"/>
          </ac:spMkLst>
        </pc:spChg>
        <pc:picChg chg="add mod">
          <ac:chgData name="منى الثبيتي" userId="cb151b56e55a1c37" providerId="LiveId" clId="{458741FC-A848-4E18-8B5F-1C55A60301E1}" dt="2021-09-24T20:18:56.808" v="156"/>
          <ac:picMkLst>
            <pc:docMk/>
            <pc:sldMk cId="763320181" sldId="268"/>
            <ac:picMk id="3" creationId="{A7D03275-B414-45E3-B7AC-5CF00FA4AEE4}"/>
          </ac:picMkLst>
        </pc:picChg>
        <pc:picChg chg="del">
          <ac:chgData name="منى الثبيتي" userId="cb151b56e55a1c37" providerId="LiveId" clId="{458741FC-A848-4E18-8B5F-1C55A60301E1}" dt="2021-09-24T20:17:53.216" v="139" actId="478"/>
          <ac:picMkLst>
            <pc:docMk/>
            <pc:sldMk cId="763320181" sldId="268"/>
            <ac:picMk id="4" creationId="{2FE4E0E6-0D9E-4622-AB37-25D837C1555B}"/>
          </ac:picMkLst>
        </pc:picChg>
        <pc:picChg chg="mod">
          <ac:chgData name="منى الثبيتي" userId="cb151b56e55a1c37" providerId="LiveId" clId="{458741FC-A848-4E18-8B5F-1C55A60301E1}" dt="2021-09-24T20:18:12.786" v="150" actId="1076"/>
          <ac:picMkLst>
            <pc:docMk/>
            <pc:sldMk cId="763320181" sldId="268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0:17:55.455" v="140" actId="478"/>
          <ac:picMkLst>
            <pc:docMk/>
            <pc:sldMk cId="763320181" sldId="268"/>
            <ac:picMk id="7" creationId="{11231F85-762C-43AE-A4D1-B06159682AC1}"/>
          </ac:picMkLst>
        </pc:picChg>
        <pc:picChg chg="add mod modCrop">
          <ac:chgData name="منى الثبيتي" userId="cb151b56e55a1c37" providerId="LiveId" clId="{458741FC-A848-4E18-8B5F-1C55A60301E1}" dt="2021-09-24T20:21:15.538" v="169" actId="1076"/>
          <ac:picMkLst>
            <pc:docMk/>
            <pc:sldMk cId="763320181" sldId="268"/>
            <ac:picMk id="8" creationId="{637A6CB0-F649-4392-8BAB-25F19E55822F}"/>
          </ac:picMkLst>
        </pc:picChg>
        <pc:picChg chg="add mod">
          <ac:chgData name="منى الثبيتي" userId="cb151b56e55a1c37" providerId="LiveId" clId="{458741FC-A848-4E18-8B5F-1C55A60301E1}" dt="2021-09-24T20:17:39.585" v="138" actId="1035"/>
          <ac:picMkLst>
            <pc:docMk/>
            <pc:sldMk cId="763320181" sldId="268"/>
            <ac:picMk id="20" creationId="{09AF92C4-462F-42FD-9A7B-DB280528D857}"/>
          </ac:picMkLst>
        </pc:picChg>
        <pc:picChg chg="del">
          <ac:chgData name="منى الثبيتي" userId="cb151b56e55a1c37" providerId="LiveId" clId="{458741FC-A848-4E18-8B5F-1C55A60301E1}" dt="2021-09-24T20:17:32.236" v="116" actId="478"/>
          <ac:picMkLst>
            <pc:docMk/>
            <pc:sldMk cId="763320181" sldId="268"/>
            <ac:picMk id="48" creationId="{E93369CF-4ACB-43CD-BEDA-3ED4A3656E50}"/>
          </ac:picMkLst>
        </pc:picChg>
      </pc:sldChg>
      <pc:sldChg chg="addSp delSp modSp mod">
        <pc:chgData name="منى الثبيتي" userId="cb151b56e55a1c37" providerId="LiveId" clId="{458741FC-A848-4E18-8B5F-1C55A60301E1}" dt="2021-09-24T21:49:39.497" v="632" actId="1035"/>
        <pc:sldMkLst>
          <pc:docMk/>
          <pc:sldMk cId="2823437294" sldId="269"/>
        </pc:sldMkLst>
        <pc:picChg chg="del">
          <ac:chgData name="منى الثبيتي" userId="cb151b56e55a1c37" providerId="LiveId" clId="{458741FC-A848-4E18-8B5F-1C55A60301E1}" dt="2021-09-24T21:49:24.784" v="613" actId="478"/>
          <ac:picMkLst>
            <pc:docMk/>
            <pc:sldMk cId="2823437294" sldId="269"/>
            <ac:picMk id="52" creationId="{49634946-EA32-48F0-808F-BD06091A8F9A}"/>
          </ac:picMkLst>
        </pc:picChg>
        <pc:picChg chg="add mod">
          <ac:chgData name="منى الثبيتي" userId="cb151b56e55a1c37" providerId="LiveId" clId="{458741FC-A848-4E18-8B5F-1C55A60301E1}" dt="2021-09-24T21:49:39.497" v="632" actId="1035"/>
          <ac:picMkLst>
            <pc:docMk/>
            <pc:sldMk cId="2823437294" sldId="269"/>
            <ac:picMk id="53" creationId="{E3053101-690D-45C6-95CB-928DAC8E7B02}"/>
          </ac:picMkLst>
        </pc:picChg>
      </pc:sldChg>
      <pc:sldChg chg="del">
        <pc:chgData name="منى الثبيتي" userId="cb151b56e55a1c37" providerId="LiveId" clId="{458741FC-A848-4E18-8B5F-1C55A60301E1}" dt="2021-09-24T21:41:09.706" v="570" actId="2696"/>
        <pc:sldMkLst>
          <pc:docMk/>
          <pc:sldMk cId="3381782066" sldId="270"/>
        </pc:sldMkLst>
      </pc:sldChg>
      <pc:sldChg chg="addSp delSp modSp mod delAnim modAnim">
        <pc:chgData name="منى الثبيتي" userId="cb151b56e55a1c37" providerId="LiveId" clId="{458741FC-A848-4E18-8B5F-1C55A60301E1}" dt="2021-09-24T21:04:02.785" v="399"/>
        <pc:sldMkLst>
          <pc:docMk/>
          <pc:sldMk cId="944738685" sldId="272"/>
        </pc:sldMkLst>
        <pc:spChg chg="mod">
          <ac:chgData name="منى الثبيتي" userId="cb151b56e55a1c37" providerId="LiveId" clId="{458741FC-A848-4E18-8B5F-1C55A60301E1}" dt="2021-09-24T20:59:17.206" v="364" actId="14100"/>
          <ac:spMkLst>
            <pc:docMk/>
            <pc:sldMk cId="944738685" sldId="272"/>
            <ac:spMk id="42" creationId="{B819FCC7-00D9-4484-A77F-C35C9E8A5333}"/>
          </ac:spMkLst>
        </pc:spChg>
        <pc:grpChg chg="del">
          <ac:chgData name="منى الثبيتي" userId="cb151b56e55a1c37" providerId="LiveId" clId="{458741FC-A848-4E18-8B5F-1C55A60301E1}" dt="2021-09-24T20:58:59.459" v="357" actId="478"/>
          <ac:grpSpMkLst>
            <pc:docMk/>
            <pc:sldMk cId="944738685" sldId="272"/>
            <ac:grpSpMk id="16" creationId="{42EBE624-9A82-44B7-8AAD-94EE65510558}"/>
          </ac:grpSpMkLst>
        </pc:grpChg>
        <pc:picChg chg="add mod">
          <ac:chgData name="منى الثبيتي" userId="cb151b56e55a1c37" providerId="LiveId" clId="{458741FC-A848-4E18-8B5F-1C55A60301E1}" dt="2021-09-24T21:02:49.392" v="387" actId="1076"/>
          <ac:picMkLst>
            <pc:docMk/>
            <pc:sldMk cId="944738685" sldId="272"/>
            <ac:picMk id="3" creationId="{A78A1C0F-2D4F-444A-B3D1-1D89A883AED6}"/>
          </ac:picMkLst>
        </pc:picChg>
        <pc:picChg chg="del">
          <ac:chgData name="منى الثبيتي" userId="cb151b56e55a1c37" providerId="LiveId" clId="{458741FC-A848-4E18-8B5F-1C55A60301E1}" dt="2021-09-24T20:59:03.628" v="359" actId="478"/>
          <ac:picMkLst>
            <pc:docMk/>
            <pc:sldMk cId="944738685" sldId="272"/>
            <ac:picMk id="4" creationId="{71FA9AB5-BCEB-4208-9E3C-5D4D379C522A}"/>
          </ac:picMkLst>
        </pc:picChg>
        <pc:picChg chg="add mod">
          <ac:chgData name="منى الثبيتي" userId="cb151b56e55a1c37" providerId="LiveId" clId="{458741FC-A848-4E18-8B5F-1C55A60301E1}" dt="2021-09-24T21:02:44.725" v="386" actId="1076"/>
          <ac:picMkLst>
            <pc:docMk/>
            <pc:sldMk cId="944738685" sldId="272"/>
            <ac:picMk id="7" creationId="{39F0444B-7113-4B25-B514-04A394E15BC9}"/>
          </ac:picMkLst>
        </pc:picChg>
        <pc:picChg chg="del">
          <ac:chgData name="منى الثبيتي" userId="cb151b56e55a1c37" providerId="LiveId" clId="{458741FC-A848-4E18-8B5F-1C55A60301E1}" dt="2021-09-24T20:59:01.826" v="358" actId="478"/>
          <ac:picMkLst>
            <pc:docMk/>
            <pc:sldMk cId="944738685" sldId="272"/>
            <ac:picMk id="9" creationId="{085FF047-C617-497F-B668-7DBA94A5DC36}"/>
          </ac:picMkLst>
        </pc:picChg>
        <pc:picChg chg="add mod">
          <ac:chgData name="منى الثبيتي" userId="cb151b56e55a1c37" providerId="LiveId" clId="{458741FC-A848-4E18-8B5F-1C55A60301E1}" dt="2021-09-24T21:03:43.186" v="395" actId="1076"/>
          <ac:picMkLst>
            <pc:docMk/>
            <pc:sldMk cId="944738685" sldId="272"/>
            <ac:picMk id="12" creationId="{2843864C-ABCD-4A7E-8930-F5B49C2DE4CD}"/>
          </ac:picMkLst>
        </pc:picChg>
        <pc:picChg chg="del">
          <ac:chgData name="منى الثبيتي" userId="cb151b56e55a1c37" providerId="LiveId" clId="{458741FC-A848-4E18-8B5F-1C55A60301E1}" dt="2021-09-24T20:59:05.283" v="360" actId="478"/>
          <ac:picMkLst>
            <pc:docMk/>
            <pc:sldMk cId="944738685" sldId="272"/>
            <ac:picMk id="18" creationId="{DF3B304D-1C7C-4EA9-BF4A-4248BEA45E63}"/>
          </ac:picMkLst>
        </pc:picChg>
        <pc:picChg chg="add mod">
          <ac:chgData name="منى الثبيتي" userId="cb151b56e55a1c37" providerId="LiveId" clId="{458741FC-A848-4E18-8B5F-1C55A60301E1}" dt="2021-09-24T21:00:09.088" v="374"/>
          <ac:picMkLst>
            <pc:docMk/>
            <pc:sldMk cId="944738685" sldId="272"/>
            <ac:picMk id="24" creationId="{ADF5B332-91A3-4955-8229-527372070873}"/>
          </ac:picMkLst>
        </pc:picChg>
        <pc:picChg chg="del">
          <ac:chgData name="منى الثبيتي" userId="cb151b56e55a1c37" providerId="LiveId" clId="{458741FC-A848-4E18-8B5F-1C55A60301E1}" dt="2021-09-24T20:59:20.768" v="365" actId="478"/>
          <ac:picMkLst>
            <pc:docMk/>
            <pc:sldMk cId="944738685" sldId="272"/>
            <ac:picMk id="28" creationId="{416DE2CE-95DC-46F1-9BE9-B3E8CEF9E223}"/>
          </ac:picMkLst>
        </pc:picChg>
        <pc:picChg chg="del">
          <ac:chgData name="منى الثبيتي" userId="cb151b56e55a1c37" providerId="LiveId" clId="{458741FC-A848-4E18-8B5F-1C55A60301E1}" dt="2021-09-24T20:59:07.230" v="361" actId="478"/>
          <ac:picMkLst>
            <pc:docMk/>
            <pc:sldMk cId="944738685" sldId="272"/>
            <ac:picMk id="35" creationId="{A5CB129B-AE50-4190-985F-448535FB3958}"/>
          </ac:picMkLst>
        </pc:picChg>
        <pc:picChg chg="add mod">
          <ac:chgData name="منى الثبيتي" userId="cb151b56e55a1c37" providerId="LiveId" clId="{458741FC-A848-4E18-8B5F-1C55A60301E1}" dt="2021-09-24T20:59:40.073" v="369" actId="1076"/>
          <ac:picMkLst>
            <pc:docMk/>
            <pc:sldMk cId="944738685" sldId="272"/>
            <ac:picMk id="2050" creationId="{A7809BE4-2009-44FD-AB4C-54D2AD70FB93}"/>
          </ac:picMkLst>
        </pc:picChg>
      </pc:sldChg>
      <pc:sldChg chg="addSp delSp modSp mod">
        <pc:chgData name="منى الثبيتي" userId="cb151b56e55a1c37" providerId="LiveId" clId="{458741FC-A848-4E18-8B5F-1C55A60301E1}" dt="2021-09-24T22:30:29.153" v="1011"/>
        <pc:sldMkLst>
          <pc:docMk/>
          <pc:sldMk cId="3591257260" sldId="273"/>
        </pc:sldMkLst>
        <pc:picChg chg="add mod">
          <ac:chgData name="منى الثبيتي" userId="cb151b56e55a1c37" providerId="LiveId" clId="{458741FC-A848-4E18-8B5F-1C55A60301E1}" dt="2021-09-24T22:30:29.153" v="1011"/>
          <ac:picMkLst>
            <pc:docMk/>
            <pc:sldMk cId="3591257260" sldId="273"/>
            <ac:picMk id="21" creationId="{EBB364D3-D521-4443-B3F0-C1934552E6C3}"/>
          </ac:picMkLst>
        </pc:picChg>
        <pc:picChg chg="del">
          <ac:chgData name="منى الثبيتي" userId="cb151b56e55a1c37" providerId="LiveId" clId="{458741FC-A848-4E18-8B5F-1C55A60301E1}" dt="2021-09-24T22:30:27.325" v="1010" actId="478"/>
          <ac:picMkLst>
            <pc:docMk/>
            <pc:sldMk cId="3591257260" sldId="273"/>
            <ac:picMk id="23" creationId="{59F31328-0771-41E4-A592-F337F468DC5F}"/>
          </ac:picMkLst>
        </pc:picChg>
      </pc:sldChg>
      <pc:sldChg chg="addSp delSp modSp mod">
        <pc:chgData name="منى الثبيتي" userId="cb151b56e55a1c37" providerId="LiveId" clId="{458741FC-A848-4E18-8B5F-1C55A60301E1}" dt="2021-09-24T22:30:17.950" v="1009" actId="1036"/>
        <pc:sldMkLst>
          <pc:docMk/>
          <pc:sldMk cId="3398731474" sldId="274"/>
        </pc:sldMkLst>
        <pc:picChg chg="del">
          <ac:chgData name="منى الثبيتي" userId="cb151b56e55a1c37" providerId="LiveId" clId="{458741FC-A848-4E18-8B5F-1C55A60301E1}" dt="2021-09-24T22:30:04.321" v="997" actId="478"/>
          <ac:picMkLst>
            <pc:docMk/>
            <pc:sldMk cId="3398731474" sldId="274"/>
            <ac:picMk id="52" creationId="{08FDC85E-5538-4E4F-B10F-C4DC3FA34F0D}"/>
          </ac:picMkLst>
        </pc:picChg>
        <pc:picChg chg="add mod">
          <ac:chgData name="منى الثبيتي" userId="cb151b56e55a1c37" providerId="LiveId" clId="{458741FC-A848-4E18-8B5F-1C55A60301E1}" dt="2021-09-24T22:30:17.950" v="1009" actId="1036"/>
          <ac:picMkLst>
            <pc:docMk/>
            <pc:sldMk cId="3398731474" sldId="274"/>
            <ac:picMk id="53" creationId="{3C3AB7A7-D871-4083-9801-800375F2C48D}"/>
          </ac:picMkLst>
        </pc:picChg>
      </pc:sldChg>
      <pc:sldChg chg="del">
        <pc:chgData name="منى الثبيتي" userId="cb151b56e55a1c37" providerId="LiveId" clId="{458741FC-A848-4E18-8B5F-1C55A60301E1}" dt="2021-09-24T21:50:49.105" v="665" actId="2696"/>
        <pc:sldMkLst>
          <pc:docMk/>
          <pc:sldMk cId="2761679910" sldId="275"/>
        </pc:sldMkLst>
      </pc:sldChg>
      <pc:sldChg chg="addSp delSp modSp mod delAnim modAnim">
        <pc:chgData name="منى الثبيتي" userId="cb151b56e55a1c37" providerId="LiveId" clId="{458741FC-A848-4E18-8B5F-1C55A60301E1}" dt="2021-09-24T20:11:23.861" v="62"/>
        <pc:sldMkLst>
          <pc:docMk/>
          <pc:sldMk cId="3373581317" sldId="277"/>
        </pc:sldMkLst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3" creationId="{79836FEE-6474-41A7-A5EC-E1E90569DCE1}"/>
          </ac:spMkLst>
        </pc:spChg>
        <pc:spChg chg="del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4" creationId="{C8884059-9A42-4C8A-BF83-E2806F20D635}"/>
          </ac:spMkLst>
        </pc:spChg>
        <pc:spChg chg="add del mod">
          <ac:chgData name="منى الثبيتي" userId="cb151b56e55a1c37" providerId="LiveId" clId="{458741FC-A848-4E18-8B5F-1C55A60301E1}" dt="2021-09-24T19:44:39.251" v="28" actId="478"/>
          <ac:spMkLst>
            <pc:docMk/>
            <pc:sldMk cId="3373581317" sldId="277"/>
            <ac:spMk id="6" creationId="{0059045B-6FB9-47CF-B207-86629ABB7AE7}"/>
          </ac:spMkLst>
        </pc:spChg>
        <pc:spChg chg="del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9" creationId="{E1BF34EC-B2DF-4C51-9E6C-FC6D004E743E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16" creationId="{742E4F28-5682-49AF-8CF8-3AE051C6E66C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18" creationId="{80C88C17-A0BC-4CC2-94E6-FE4F5278B247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0" creationId="{7BCC51F0-F31E-4308-941C-EE7120E6955C}"/>
          </ac:spMkLst>
        </pc:spChg>
        <pc:spChg chg="add del mod">
          <ac:chgData name="منى الثبيتي" userId="cb151b56e55a1c37" providerId="LiveId" clId="{458741FC-A848-4E18-8B5F-1C55A60301E1}" dt="2021-09-24T19:38:26.544" v="6" actId="478"/>
          <ac:spMkLst>
            <pc:docMk/>
            <pc:sldMk cId="3373581317" sldId="277"/>
            <ac:spMk id="21" creationId="{1AB70BA1-F0A2-48BB-9296-80584E1EBCB2}"/>
          </ac:spMkLst>
        </pc:spChg>
        <pc:spChg chg="del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2" creationId="{21C2E781-9B40-4DD5-A0BB-D6E4698C6C49}"/>
          </ac:spMkLst>
        </pc:spChg>
        <pc:spChg chg="add del mod">
          <ac:chgData name="منى الثبيتي" userId="cb151b56e55a1c37" providerId="LiveId" clId="{458741FC-A848-4E18-8B5F-1C55A60301E1}" dt="2021-09-24T19:38:32.114" v="8" actId="478"/>
          <ac:spMkLst>
            <pc:docMk/>
            <pc:sldMk cId="3373581317" sldId="277"/>
            <ac:spMk id="23" creationId="{378E3E61-E039-4639-A2CD-EB87AE28ADAB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4" creationId="{042111CD-D87F-460B-8157-6E85791FA1C7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5" creationId="{B6AD0E14-9080-4D31-8843-99C48E8B3C29}"/>
          </ac:spMkLst>
        </pc:spChg>
        <pc:spChg chg="add del mod">
          <ac:chgData name="منى الثبيتي" userId="cb151b56e55a1c37" providerId="LiveId" clId="{458741FC-A848-4E18-8B5F-1C55A60301E1}" dt="2021-09-24T19:38:20.007" v="5" actId="478"/>
          <ac:spMkLst>
            <pc:docMk/>
            <pc:sldMk cId="3373581317" sldId="277"/>
            <ac:spMk id="26" creationId="{19893977-15FE-4B93-9492-850E85687CCA}"/>
          </ac:spMkLst>
        </pc:spChg>
        <pc:picChg chg="add del">
          <ac:chgData name="منى الثبيتي" userId="cb151b56e55a1c37" providerId="LiveId" clId="{458741FC-A848-4E18-8B5F-1C55A60301E1}" dt="2021-09-24T19:37:48.194" v="3" actId="478"/>
          <ac:picMkLst>
            <pc:docMk/>
            <pc:sldMk cId="3373581317" sldId="277"/>
            <ac:picMk id="5" creationId="{9DEC5A9E-11B4-4B09-B647-D6BB354170F4}"/>
          </ac:picMkLst>
        </pc:picChg>
        <pc:picChg chg="add mod">
          <ac:chgData name="منى الثبيتي" userId="cb151b56e55a1c37" providerId="LiveId" clId="{458741FC-A848-4E18-8B5F-1C55A60301E1}" dt="2021-09-24T19:44:56.549" v="33" actId="14100"/>
          <ac:picMkLst>
            <pc:docMk/>
            <pc:sldMk cId="3373581317" sldId="277"/>
            <ac:picMk id="8" creationId="{D25A4D0F-277D-49E8-87C5-73CC212986CC}"/>
          </ac:picMkLst>
        </pc:picChg>
        <pc:picChg chg="add mod">
          <ac:chgData name="منى الثبيتي" userId="cb151b56e55a1c37" providerId="LiveId" clId="{458741FC-A848-4E18-8B5F-1C55A60301E1}" dt="2021-09-24T19:45:36.008" v="39" actId="1076"/>
          <ac:picMkLst>
            <pc:docMk/>
            <pc:sldMk cId="3373581317" sldId="277"/>
            <ac:picMk id="11" creationId="{C6A76B67-DA87-4963-B41C-D86D6A8818A2}"/>
          </ac:picMkLst>
        </pc:picChg>
        <pc:picChg chg="add mod">
          <ac:chgData name="منى الثبيتي" userId="cb151b56e55a1c37" providerId="LiveId" clId="{458741FC-A848-4E18-8B5F-1C55A60301E1}" dt="2021-09-24T19:46:31.404" v="47" actId="1076"/>
          <ac:picMkLst>
            <pc:docMk/>
            <pc:sldMk cId="3373581317" sldId="277"/>
            <ac:picMk id="14" creationId="{FD0E0A0B-6501-4979-A485-0335BE19DA02}"/>
          </ac:picMkLst>
        </pc:picChg>
        <pc:picChg chg="add mod">
          <ac:chgData name="منى الثبيتي" userId="cb151b56e55a1c37" providerId="LiveId" clId="{458741FC-A848-4E18-8B5F-1C55A60301E1}" dt="2021-09-24T20:10:59.547" v="55" actId="1076"/>
          <ac:picMkLst>
            <pc:docMk/>
            <pc:sldMk cId="3373581317" sldId="277"/>
            <ac:picMk id="1026" creationId="{2ABED7B0-0AE1-4E35-81A2-52DA01BBB329}"/>
          </ac:picMkLst>
        </pc:picChg>
        <pc:picChg chg="del">
          <ac:chgData name="منى الثبيتي" userId="cb151b56e55a1c37" providerId="LiveId" clId="{458741FC-A848-4E18-8B5F-1C55A60301E1}" dt="2021-09-24T19:37:30.081" v="0" actId="478"/>
          <ac:picMkLst>
            <pc:docMk/>
            <pc:sldMk cId="3373581317" sldId="277"/>
            <ac:picMk id="2050" creationId="{731970F1-9659-4663-82ED-2576FCDCB40B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17:01.001" v="113"/>
        <pc:sldMkLst>
          <pc:docMk/>
          <pc:sldMk cId="3193801237" sldId="278"/>
        </pc:sldMkLst>
        <pc:spChg chg="mod">
          <ac:chgData name="منى الثبيتي" userId="cb151b56e55a1c37" providerId="LiveId" clId="{458741FC-A848-4E18-8B5F-1C55A60301E1}" dt="2021-09-24T20:13:32.669" v="82" actId="20577"/>
          <ac:spMkLst>
            <pc:docMk/>
            <pc:sldMk cId="3193801237" sldId="278"/>
            <ac:spMk id="31" creationId="{3F4EA7C2-5CAE-48D2-9054-A33D45CA8444}"/>
          </ac:spMkLst>
        </pc:spChg>
        <pc:picChg chg="add mod">
          <ac:chgData name="منى الثبيتي" userId="cb151b56e55a1c37" providerId="LiveId" clId="{458741FC-A848-4E18-8B5F-1C55A60301E1}" dt="2021-09-24T20:14:43.335" v="86"/>
          <ac:picMkLst>
            <pc:docMk/>
            <pc:sldMk cId="3193801237" sldId="278"/>
            <ac:picMk id="3" creationId="{25DF047D-BE43-48F3-BC19-CD2BD2322F5C}"/>
          </ac:picMkLst>
        </pc:picChg>
        <pc:picChg chg="add mod">
          <ac:chgData name="منى الثبيتي" userId="cb151b56e55a1c37" providerId="LiveId" clId="{458741FC-A848-4E18-8B5F-1C55A60301E1}" dt="2021-09-24T20:15:37.139" v="94"/>
          <ac:picMkLst>
            <pc:docMk/>
            <pc:sldMk cId="3193801237" sldId="278"/>
            <ac:picMk id="7" creationId="{323CCFBF-CCED-4285-8449-65C87D132379}"/>
          </ac:picMkLst>
        </pc:picChg>
        <pc:picChg chg="del">
          <ac:chgData name="منى الثبيتي" userId="cb151b56e55a1c37" providerId="LiveId" clId="{458741FC-A848-4E18-8B5F-1C55A60301E1}" dt="2021-09-24T20:13:17.620" v="76" actId="478"/>
          <ac:picMkLst>
            <pc:docMk/>
            <pc:sldMk cId="3193801237" sldId="278"/>
            <ac:picMk id="9" creationId="{AC06F81A-86F6-4D2E-AFD1-3A96301F25FD}"/>
          </ac:picMkLst>
        </pc:picChg>
        <pc:picChg chg="add mod">
          <ac:chgData name="منى الثبيتي" userId="cb151b56e55a1c37" providerId="LiveId" clId="{458741FC-A848-4E18-8B5F-1C55A60301E1}" dt="2021-09-24T20:16:43.284" v="109" actId="1038"/>
          <ac:picMkLst>
            <pc:docMk/>
            <pc:sldMk cId="3193801237" sldId="278"/>
            <ac:picMk id="13" creationId="{6655DAAD-3C75-4A43-A8F9-97AA90098E98}"/>
          </ac:picMkLst>
        </pc:picChg>
        <pc:picChg chg="del">
          <ac:chgData name="منى الثبيتي" userId="cb151b56e55a1c37" providerId="LiveId" clId="{458741FC-A848-4E18-8B5F-1C55A60301E1}" dt="2021-09-24T20:13:26.315" v="80" actId="478"/>
          <ac:picMkLst>
            <pc:docMk/>
            <pc:sldMk cId="3193801237" sldId="278"/>
            <ac:picMk id="16" creationId="{A327CEA4-7765-417C-B74C-6C3C36E844D5}"/>
          </ac:picMkLst>
        </pc:picChg>
        <pc:picChg chg="del">
          <ac:chgData name="منى الثبيتي" userId="cb151b56e55a1c37" providerId="LiveId" clId="{458741FC-A848-4E18-8B5F-1C55A60301E1}" dt="2021-09-24T20:13:20.015" v="77" actId="478"/>
          <ac:picMkLst>
            <pc:docMk/>
            <pc:sldMk cId="3193801237" sldId="278"/>
            <ac:picMk id="18" creationId="{EF8E4522-5912-4D6C-9745-60B08AFC6E3C}"/>
          </ac:picMkLst>
        </pc:picChg>
        <pc:picChg chg="del">
          <ac:chgData name="منى الثبيتي" userId="cb151b56e55a1c37" providerId="LiveId" clId="{458741FC-A848-4E18-8B5F-1C55A60301E1}" dt="2021-09-24T20:13:21.822" v="78" actId="478"/>
          <ac:picMkLst>
            <pc:docMk/>
            <pc:sldMk cId="3193801237" sldId="278"/>
            <ac:picMk id="21" creationId="{DCC9FBF0-1937-430D-AC4A-BDB0C56C7AB2}"/>
          </ac:picMkLst>
        </pc:picChg>
        <pc:picChg chg="del">
          <ac:chgData name="منى الثبيتي" userId="cb151b56e55a1c37" providerId="LiveId" clId="{458741FC-A848-4E18-8B5F-1C55A60301E1}" dt="2021-09-24T20:13:24.374" v="79" actId="478"/>
          <ac:picMkLst>
            <pc:docMk/>
            <pc:sldMk cId="3193801237" sldId="278"/>
            <ac:picMk id="23" creationId="{C737B342-A4A7-483B-8D36-BF689D3B24E0}"/>
          </ac:picMkLst>
        </pc:picChg>
        <pc:picChg chg="add mod">
          <ac:chgData name="منى الثبيتي" userId="cb151b56e55a1c37" providerId="LiveId" clId="{458741FC-A848-4E18-8B5F-1C55A60301E1}" dt="2021-09-24T20:12:59.557" v="75" actId="1076"/>
          <ac:picMkLst>
            <pc:docMk/>
            <pc:sldMk cId="3193801237" sldId="278"/>
            <ac:picMk id="24" creationId="{85F12460-F170-4AB6-B17B-562256AA405C}"/>
          </ac:picMkLst>
        </pc:picChg>
        <pc:picChg chg="del">
          <ac:chgData name="منى الثبيتي" userId="cb151b56e55a1c37" providerId="LiveId" clId="{458741FC-A848-4E18-8B5F-1C55A60301E1}" dt="2021-09-24T20:12:53.704" v="73" actId="478"/>
          <ac:picMkLst>
            <pc:docMk/>
            <pc:sldMk cId="3193801237" sldId="278"/>
            <ac:picMk id="34" creationId="{30C60907-D125-448F-9791-A88E49DAAF8A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0:40:55.390" v="356"/>
        <pc:sldMkLst>
          <pc:docMk/>
          <pc:sldMk cId="3088808497" sldId="279"/>
        </pc:sldMkLst>
        <pc:spChg chg="mod">
          <ac:chgData name="منى الثبيتي" userId="cb151b56e55a1c37" providerId="LiveId" clId="{458741FC-A848-4E18-8B5F-1C55A60301E1}" dt="2021-09-24T20:22:34.707" v="183" actId="20577"/>
          <ac:spMkLst>
            <pc:docMk/>
            <pc:sldMk cId="3088808497" sldId="279"/>
            <ac:spMk id="37" creationId="{736E19B8-5FA8-492F-9BE8-75FD317E606D}"/>
          </ac:spMkLst>
        </pc:spChg>
        <pc:picChg chg="add mod">
          <ac:chgData name="منى الثبيتي" userId="cb151b56e55a1c37" providerId="LiveId" clId="{458741FC-A848-4E18-8B5F-1C55A60301E1}" dt="2021-09-24T20:31:15.304" v="198" actId="1076"/>
          <ac:picMkLst>
            <pc:docMk/>
            <pc:sldMk cId="3088808497" sldId="279"/>
            <ac:picMk id="3" creationId="{9A8202C4-99D3-4EFA-A7D7-3CB0B84C2817}"/>
          </ac:picMkLst>
        </pc:picChg>
        <pc:picChg chg="del">
          <ac:chgData name="منى الثبيتي" userId="cb151b56e55a1c37" providerId="LiveId" clId="{458741FC-A848-4E18-8B5F-1C55A60301E1}" dt="2021-09-24T20:22:08.430" v="177" actId="478"/>
          <ac:picMkLst>
            <pc:docMk/>
            <pc:sldMk cId="3088808497" sldId="279"/>
            <ac:picMk id="4" creationId="{661401EB-5A73-427C-AB0C-7D2D2E98A68B}"/>
          </ac:picMkLst>
        </pc:picChg>
        <pc:picChg chg="del">
          <ac:chgData name="منى الثبيتي" userId="cb151b56e55a1c37" providerId="LiveId" clId="{458741FC-A848-4E18-8B5F-1C55A60301E1}" dt="2021-09-24T20:22:06.297" v="176" actId="478"/>
          <ac:picMkLst>
            <pc:docMk/>
            <pc:sldMk cId="3088808497" sldId="279"/>
            <ac:picMk id="7" creationId="{3210AC93-E438-4DBA-BDD4-ACDC55902A49}"/>
          </ac:picMkLst>
        </pc:picChg>
        <pc:picChg chg="add mod">
          <ac:chgData name="منى الثبيتي" userId="cb151b56e55a1c37" providerId="LiveId" clId="{458741FC-A848-4E18-8B5F-1C55A60301E1}" dt="2021-09-24T20:32:05.365" v="205" actId="1076"/>
          <ac:picMkLst>
            <pc:docMk/>
            <pc:sldMk cId="3088808497" sldId="279"/>
            <ac:picMk id="8" creationId="{AC592E12-E22C-4BC7-83FF-AE12C0B7FED8}"/>
          </ac:picMkLst>
        </pc:picChg>
        <pc:picChg chg="del">
          <ac:chgData name="منى الثبيتي" userId="cb151b56e55a1c37" providerId="LiveId" clId="{458741FC-A848-4E18-8B5F-1C55A60301E1}" dt="2021-09-24T20:22:10.448" v="178" actId="478"/>
          <ac:picMkLst>
            <pc:docMk/>
            <pc:sldMk cId="3088808497" sldId="279"/>
            <ac:picMk id="9" creationId="{2F0F2B76-FFF8-4C11-A021-4540A1B65AAF}"/>
          </ac:picMkLst>
        </pc:picChg>
        <pc:picChg chg="del">
          <ac:chgData name="منى الثبيتي" userId="cb151b56e55a1c37" providerId="LiveId" clId="{458741FC-A848-4E18-8B5F-1C55A60301E1}" dt="2021-09-24T20:22:13.239" v="179" actId="478"/>
          <ac:picMkLst>
            <pc:docMk/>
            <pc:sldMk cId="3088808497" sldId="279"/>
            <ac:picMk id="16" creationId="{653916D6-F538-492A-AD85-0AB7B674FE7A}"/>
          </ac:picMkLst>
        </pc:picChg>
        <pc:picChg chg="add mod">
          <ac:chgData name="منى الثبيتي" userId="cb151b56e55a1c37" providerId="LiveId" clId="{458741FC-A848-4E18-8B5F-1C55A60301E1}" dt="2021-09-24T20:38:59.725" v="338" actId="1076"/>
          <ac:picMkLst>
            <pc:docMk/>
            <pc:sldMk cId="3088808497" sldId="279"/>
            <ac:picMk id="17" creationId="{6B642C71-A5E0-4A5F-8596-44049F7D0F92}"/>
          </ac:picMkLst>
        </pc:picChg>
        <pc:picChg chg="del">
          <ac:chgData name="منى الثبيتي" userId="cb151b56e55a1c37" providerId="LiveId" clId="{458741FC-A848-4E18-8B5F-1C55A60301E1}" dt="2021-09-24T20:22:15.571" v="180" actId="478"/>
          <ac:picMkLst>
            <pc:docMk/>
            <pc:sldMk cId="3088808497" sldId="279"/>
            <ac:picMk id="18" creationId="{5CA4C2D1-F0FB-4A12-91DF-3A8E529B3ED9}"/>
          </ac:picMkLst>
        </pc:picChg>
        <pc:picChg chg="add mod">
          <ac:chgData name="منى الثبيتي" userId="cb151b56e55a1c37" providerId="LiveId" clId="{458741FC-A848-4E18-8B5F-1C55A60301E1}" dt="2021-09-24T20:21:55.488" v="175"/>
          <ac:picMkLst>
            <pc:docMk/>
            <pc:sldMk cId="3088808497" sldId="279"/>
            <ac:picMk id="20" creationId="{8795D1AC-11B4-4AF1-856C-5F7CDB507DCF}"/>
          </ac:picMkLst>
        </pc:picChg>
        <pc:picChg chg="add mod">
          <ac:chgData name="منى الثبيتي" userId="cb151b56e55a1c37" providerId="LiveId" clId="{458741FC-A848-4E18-8B5F-1C55A60301E1}" dt="2021-09-24T20:39:49.597" v="345" actId="1076"/>
          <ac:picMkLst>
            <pc:docMk/>
            <pc:sldMk cId="3088808497" sldId="279"/>
            <ac:picMk id="21" creationId="{F73E4375-D6DE-486A-A456-FC0050F7A8C6}"/>
          </ac:picMkLst>
        </pc:picChg>
        <pc:picChg chg="add mod">
          <ac:chgData name="منى الثبيتي" userId="cb151b56e55a1c37" providerId="LiveId" clId="{458741FC-A848-4E18-8B5F-1C55A60301E1}" dt="2021-09-24T20:40:38.330" v="352" actId="1076"/>
          <ac:picMkLst>
            <pc:docMk/>
            <pc:sldMk cId="3088808497" sldId="279"/>
            <ac:picMk id="23" creationId="{7C127B3A-C389-4F76-A083-665BF7C97461}"/>
          </ac:picMkLst>
        </pc:picChg>
        <pc:picChg chg="del">
          <ac:chgData name="منى الثبيتي" userId="cb151b56e55a1c37" providerId="LiveId" clId="{458741FC-A848-4E18-8B5F-1C55A60301E1}" dt="2021-09-24T20:21:43.054" v="174" actId="478"/>
          <ac:picMkLst>
            <pc:docMk/>
            <pc:sldMk cId="3088808497" sldId="279"/>
            <ac:picMk id="25" creationId="{8286BE25-AD80-437C-AFE2-77DFF5077805}"/>
          </ac:picMkLst>
        </pc:picChg>
        <pc:picChg chg="add mod">
          <ac:chgData name="منى الثبيتي" userId="cb151b56e55a1c37" providerId="LiveId" clId="{458741FC-A848-4E18-8B5F-1C55A60301E1}" dt="2021-09-24T20:33:46.628" v="335" actId="1036"/>
          <ac:picMkLst>
            <pc:docMk/>
            <pc:sldMk cId="3088808497" sldId="279"/>
            <ac:picMk id="26" creationId="{EAC8EAC7-99C1-401E-BB20-EDB7498ADAE1}"/>
          </ac:picMkLst>
        </pc:picChg>
        <pc:picChg chg="mod">
          <ac:chgData name="منى الثبيتي" userId="cb151b56e55a1c37" providerId="LiveId" clId="{458741FC-A848-4E18-8B5F-1C55A60301E1}" dt="2021-09-24T20:22:46.247" v="195" actId="1038"/>
          <ac:picMkLst>
            <pc:docMk/>
            <pc:sldMk cId="3088808497" sldId="279"/>
            <ac:picMk id="40" creationId="{19543BC1-8B97-4BDE-8B09-2B6528E96DD1}"/>
          </ac:picMkLst>
        </pc:picChg>
      </pc:sldChg>
      <pc:sldChg chg="del">
        <pc:chgData name="منى الثبيتي" userId="cb151b56e55a1c37" providerId="LiveId" clId="{458741FC-A848-4E18-8B5F-1C55A60301E1}" dt="2021-09-24T21:41:19.927" v="571" actId="2696"/>
        <pc:sldMkLst>
          <pc:docMk/>
          <pc:sldMk cId="836905390" sldId="280"/>
        </pc:sldMkLst>
      </pc:sldChg>
      <pc:sldChg chg="addSp delSp modSp mod ord delAnim modAnim">
        <pc:chgData name="منى الثبيتي" userId="cb151b56e55a1c37" providerId="LiveId" clId="{458741FC-A848-4E18-8B5F-1C55A60301E1}" dt="2021-09-24T22:30:53.289" v="1012"/>
        <pc:sldMkLst>
          <pc:docMk/>
          <pc:sldMk cId="3632713739" sldId="281"/>
        </pc:sldMkLst>
        <pc:spChg chg="mod">
          <ac:chgData name="منى الثبيتي" userId="cb151b56e55a1c37" providerId="LiveId" clId="{458741FC-A848-4E18-8B5F-1C55A60301E1}" dt="2021-09-24T22:10:06.402" v="973" actId="20577"/>
          <ac:spMkLst>
            <pc:docMk/>
            <pc:sldMk cId="3632713739" sldId="281"/>
            <ac:spMk id="19" creationId="{CAB07A7A-4390-4FBF-9058-7FE597BD7A44}"/>
          </ac:spMkLst>
        </pc:spChg>
        <pc:grpChg chg="del">
          <ac:chgData name="منى الثبيتي" userId="cb151b56e55a1c37" providerId="LiveId" clId="{458741FC-A848-4E18-8B5F-1C55A60301E1}" dt="2021-09-24T22:09:21.323" v="936" actId="478"/>
          <ac:grpSpMkLst>
            <pc:docMk/>
            <pc:sldMk cId="3632713739" sldId="281"/>
            <ac:grpSpMk id="25" creationId="{C91A03D8-5248-46A0-95BC-0B55023E2834}"/>
          </ac:grpSpMkLst>
        </pc:grpChg>
        <pc:picChg chg="del">
          <ac:chgData name="منى الثبيتي" userId="cb151b56e55a1c37" providerId="LiveId" clId="{458741FC-A848-4E18-8B5F-1C55A60301E1}" dt="2021-09-24T22:08:49.850" v="935" actId="478"/>
          <ac:picMkLst>
            <pc:docMk/>
            <pc:sldMk cId="3632713739" sldId="281"/>
            <ac:picMk id="3" creationId="{7DDB26CF-34F3-418C-944A-CBEDC47169D1}"/>
          </ac:picMkLst>
        </pc:picChg>
        <pc:picChg chg="add mod">
          <ac:chgData name="منى الثبيتي" userId="cb151b56e55a1c37" providerId="LiveId" clId="{458741FC-A848-4E18-8B5F-1C55A60301E1}" dt="2021-09-24T22:25:14.198" v="983" actId="1076"/>
          <ac:picMkLst>
            <pc:docMk/>
            <pc:sldMk cId="3632713739" sldId="281"/>
            <ac:picMk id="4" creationId="{B4B0A399-E880-4E64-B647-743D04EA847D}"/>
          </ac:picMkLst>
        </pc:picChg>
        <pc:picChg chg="mod">
          <ac:chgData name="منى الثبيتي" userId="cb151b56e55a1c37" providerId="LiveId" clId="{458741FC-A848-4E18-8B5F-1C55A60301E1}" dt="2021-09-24T22:22:35.452" v="975" actId="1076"/>
          <ac:picMkLst>
            <pc:docMk/>
            <pc:sldMk cId="3632713739" sldId="281"/>
            <ac:picMk id="5" creationId="{9DEC5A9E-11B4-4B09-B647-D6BB354170F4}"/>
          </ac:picMkLst>
        </pc:picChg>
        <pc:picChg chg="del">
          <ac:chgData name="منى الثبيتي" userId="cb151b56e55a1c37" providerId="LiveId" clId="{458741FC-A848-4E18-8B5F-1C55A60301E1}" dt="2021-09-24T22:09:23.293" v="937" actId="478"/>
          <ac:picMkLst>
            <pc:docMk/>
            <pc:sldMk cId="3632713739" sldId="281"/>
            <ac:picMk id="6" creationId="{A50CF0C9-C227-4013-A8DA-DEF2A3D72ACD}"/>
          </ac:picMkLst>
        </pc:picChg>
        <pc:picChg chg="del">
          <ac:chgData name="منى الثبيتي" userId="cb151b56e55a1c37" providerId="LiveId" clId="{458741FC-A848-4E18-8B5F-1C55A60301E1}" dt="2021-09-24T22:09:27.543" v="939" actId="478"/>
          <ac:picMkLst>
            <pc:docMk/>
            <pc:sldMk cId="3632713739" sldId="281"/>
            <ac:picMk id="8" creationId="{BEF51CF5-736F-4401-B4CE-7140CEF8684E}"/>
          </ac:picMkLst>
        </pc:picChg>
        <pc:picChg chg="add mod">
          <ac:chgData name="منى الثبيتي" userId="cb151b56e55a1c37" providerId="LiveId" clId="{458741FC-A848-4E18-8B5F-1C55A60301E1}" dt="2021-09-24T22:29:23.737" v="992" actId="14100"/>
          <ac:picMkLst>
            <pc:docMk/>
            <pc:sldMk cId="3632713739" sldId="281"/>
            <ac:picMk id="9" creationId="{71BC7391-B94E-460F-83AC-521423306F08}"/>
          </ac:picMkLst>
        </pc:picChg>
        <pc:picChg chg="mod">
          <ac:chgData name="منى الثبيتي" userId="cb151b56e55a1c37" providerId="LiveId" clId="{458741FC-A848-4E18-8B5F-1C55A60301E1}" dt="2021-09-24T22:30:53.289" v="1012"/>
          <ac:picMkLst>
            <pc:docMk/>
            <pc:sldMk cId="3632713739" sldId="281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2:09:25.211" v="938" actId="478"/>
          <ac:picMkLst>
            <pc:docMk/>
            <pc:sldMk cId="3632713739" sldId="281"/>
            <ac:picMk id="11" creationId="{ADDAF46F-F88D-4400-A11A-6BE06290BD09}"/>
          </ac:picMkLst>
        </pc:picChg>
        <pc:picChg chg="del">
          <ac:chgData name="منى الثبيتي" userId="cb151b56e55a1c37" providerId="LiveId" clId="{458741FC-A848-4E18-8B5F-1C55A60301E1}" dt="2021-09-24T21:49:55.507" v="633" actId="478"/>
          <ac:picMkLst>
            <pc:docMk/>
            <pc:sldMk cId="3632713739" sldId="281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0:03.527" v="662" actId="1036"/>
          <ac:picMkLst>
            <pc:docMk/>
            <pc:sldMk cId="3632713739" sldId="281"/>
            <ac:picMk id="23" creationId="{12B20215-4E71-45BE-B136-F71A9C8F354C}"/>
          </ac:picMkLst>
        </pc:picChg>
        <pc:picChg chg="add mod">
          <ac:chgData name="منى الثبيتي" userId="cb151b56e55a1c37" providerId="LiveId" clId="{458741FC-A848-4E18-8B5F-1C55A60301E1}" dt="2021-09-24T22:09:55.476" v="971" actId="1037"/>
          <ac:picMkLst>
            <pc:docMk/>
            <pc:sldMk cId="3632713739" sldId="281"/>
            <ac:picMk id="24" creationId="{857EDCAD-37EF-48CF-9763-135B6A39FBA9}"/>
          </ac:picMkLst>
        </pc:picChg>
        <pc:picChg chg="del">
          <ac:chgData name="منى الثبيتي" userId="cb151b56e55a1c37" providerId="LiveId" clId="{458741FC-A848-4E18-8B5F-1C55A60301E1}" dt="2021-09-24T22:09:32.358" v="940" actId="478"/>
          <ac:picMkLst>
            <pc:docMk/>
            <pc:sldMk cId="3632713739" sldId="281"/>
            <ac:picMk id="33" creationId="{0A84DD3B-7A49-44DE-BAA2-BF63AE20C336}"/>
          </ac:picMkLst>
        </pc:picChg>
        <pc:picChg chg="add mod">
          <ac:chgData name="منى الثبيتي" userId="cb151b56e55a1c37" providerId="LiveId" clId="{458741FC-A848-4E18-8B5F-1C55A60301E1}" dt="2021-09-24T22:22:50.757" v="977"/>
          <ac:picMkLst>
            <pc:docMk/>
            <pc:sldMk cId="3632713739" sldId="281"/>
            <ac:picMk id="6146" creationId="{06F9E376-EFCE-428B-A476-57BEE33EAD46}"/>
          </ac:picMkLst>
        </pc:picChg>
      </pc:sldChg>
      <pc:sldChg chg="addSp delSp modSp mod delAnim modAnim">
        <pc:chgData name="منى الثبيتي" userId="cb151b56e55a1c37" providerId="LiveId" clId="{458741FC-A848-4E18-8B5F-1C55A60301E1}" dt="2021-09-24T21:56:19.822" v="700"/>
        <pc:sldMkLst>
          <pc:docMk/>
          <pc:sldMk cId="3415590844" sldId="283"/>
        </pc:sldMkLst>
        <pc:spChg chg="mod">
          <ac:chgData name="منى الثبيتي" userId="cb151b56e55a1c37" providerId="LiveId" clId="{458741FC-A848-4E18-8B5F-1C55A60301E1}" dt="2021-09-24T21:06:41.710" v="437" actId="14100"/>
          <ac:spMkLst>
            <pc:docMk/>
            <pc:sldMk cId="3415590844" sldId="283"/>
            <ac:spMk id="45" creationId="{5C9FF650-BD0F-4C1A-A9BC-6ACE8B2458BD}"/>
          </ac:spMkLst>
        </pc:spChg>
        <pc:picChg chg="add del">
          <ac:chgData name="منى الثبيتي" userId="cb151b56e55a1c37" providerId="LiveId" clId="{458741FC-A848-4E18-8B5F-1C55A60301E1}" dt="2021-09-24T21:05:28.411" v="402" actId="478"/>
          <ac:picMkLst>
            <pc:docMk/>
            <pc:sldMk cId="3415590844" sldId="283"/>
            <ac:picMk id="3" creationId="{C97B30AC-1A2C-4E73-B1A6-DC9E06AFACFC}"/>
          </ac:picMkLst>
        </pc:picChg>
        <pc:picChg chg="del">
          <ac:chgData name="منى الثبيتي" userId="cb151b56e55a1c37" providerId="LiveId" clId="{458741FC-A848-4E18-8B5F-1C55A60301E1}" dt="2021-09-24T21:06:25.630" v="432" actId="478"/>
          <ac:picMkLst>
            <pc:docMk/>
            <pc:sldMk cId="3415590844" sldId="283"/>
            <ac:picMk id="6" creationId="{DAF5971E-28A5-4D8D-BD73-C993168A1830}"/>
          </ac:picMkLst>
        </pc:picChg>
        <pc:picChg chg="add mod">
          <ac:chgData name="منى الثبيتي" userId="cb151b56e55a1c37" providerId="LiveId" clId="{458741FC-A848-4E18-8B5F-1C55A60301E1}" dt="2021-09-24T21:17:21.571" v="486" actId="1076"/>
          <ac:picMkLst>
            <pc:docMk/>
            <pc:sldMk cId="3415590844" sldId="283"/>
            <ac:picMk id="7" creationId="{F073FA2C-3C6F-445B-829B-8268699A5DBA}"/>
          </ac:picMkLst>
        </pc:picChg>
        <pc:picChg chg="add mod">
          <ac:chgData name="منى الثبيتي" userId="cb151b56e55a1c37" providerId="LiveId" clId="{458741FC-A848-4E18-8B5F-1C55A60301E1}" dt="2021-09-24T21:29:00.399" v="529" actId="688"/>
          <ac:picMkLst>
            <pc:docMk/>
            <pc:sldMk cId="3415590844" sldId="283"/>
            <ac:picMk id="9" creationId="{E55A8C24-99D6-4FC7-8B31-B974EC636B90}"/>
          </ac:picMkLst>
        </pc:picChg>
        <pc:picChg chg="mod">
          <ac:chgData name="منى الثبيتي" userId="cb151b56e55a1c37" providerId="LiveId" clId="{458741FC-A848-4E18-8B5F-1C55A60301E1}" dt="2021-09-24T21:56:19.822" v="700"/>
          <ac:picMkLst>
            <pc:docMk/>
            <pc:sldMk cId="3415590844" sldId="283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06:27.606" v="433" actId="478"/>
          <ac:picMkLst>
            <pc:docMk/>
            <pc:sldMk cId="3415590844" sldId="283"/>
            <ac:picMk id="15" creationId="{B463B107-89BD-43EF-924E-2B3678907943}"/>
          </ac:picMkLst>
        </pc:picChg>
        <pc:picChg chg="add mod">
          <ac:chgData name="منى الثبيتي" userId="cb151b56e55a1c37" providerId="LiveId" clId="{458741FC-A848-4E18-8B5F-1C55A60301E1}" dt="2021-09-24T21:29:53.231" v="537"/>
          <ac:picMkLst>
            <pc:docMk/>
            <pc:sldMk cId="3415590844" sldId="283"/>
            <ac:picMk id="16" creationId="{75E9B295-3218-40D0-90FB-324E5A9AF3A1}"/>
          </ac:picMkLst>
        </pc:picChg>
        <pc:picChg chg="del">
          <ac:chgData name="منى الثبيتي" userId="cb151b56e55a1c37" providerId="LiveId" clId="{458741FC-A848-4E18-8B5F-1C55A60301E1}" dt="2021-09-24T21:06:29.430" v="434" actId="478"/>
          <ac:picMkLst>
            <pc:docMk/>
            <pc:sldMk cId="3415590844" sldId="283"/>
            <ac:picMk id="17" creationId="{D1FE064A-A3DC-448F-89A1-4D613D3DB623}"/>
          </ac:picMkLst>
        </pc:picChg>
        <pc:picChg chg="add mod">
          <ac:chgData name="منى الثبيتي" userId="cb151b56e55a1c37" providerId="LiveId" clId="{458741FC-A848-4E18-8B5F-1C55A60301E1}" dt="2021-09-24T21:32:07.933" v="544"/>
          <ac:picMkLst>
            <pc:docMk/>
            <pc:sldMk cId="3415590844" sldId="283"/>
            <ac:picMk id="19" creationId="{94D1CA57-469A-403C-9872-420B6375FDFF}"/>
          </ac:picMkLst>
        </pc:picChg>
        <pc:picChg chg="add mod">
          <ac:chgData name="منى الثبيتي" userId="cb151b56e55a1c37" providerId="LiveId" clId="{458741FC-A848-4E18-8B5F-1C55A60301E1}" dt="2021-09-24T21:05:50.755" v="431" actId="1037"/>
          <ac:picMkLst>
            <pc:docMk/>
            <pc:sldMk cId="3415590844" sldId="283"/>
            <ac:picMk id="22" creationId="{95173197-1BE8-4C09-A036-0FDC6EC4304C}"/>
          </ac:picMkLst>
        </pc:picChg>
        <pc:picChg chg="add mod">
          <ac:chgData name="منى الثبيتي" userId="cb151b56e55a1c37" providerId="LiveId" clId="{458741FC-A848-4E18-8B5F-1C55A60301E1}" dt="2021-09-24T21:38:18.819" v="551" actId="1076"/>
          <ac:picMkLst>
            <pc:docMk/>
            <pc:sldMk cId="3415590844" sldId="283"/>
            <ac:picMk id="24" creationId="{E702F455-64BA-4BB0-9CB9-B219D3014D96}"/>
          </ac:picMkLst>
        </pc:picChg>
        <pc:picChg chg="add mod">
          <ac:chgData name="منى الثبيتي" userId="cb151b56e55a1c37" providerId="LiveId" clId="{458741FC-A848-4E18-8B5F-1C55A60301E1}" dt="2021-09-24T21:39:00.807" v="558"/>
          <ac:picMkLst>
            <pc:docMk/>
            <pc:sldMk cId="3415590844" sldId="283"/>
            <ac:picMk id="26" creationId="{E9A501A7-8DD3-449B-9AB0-DD60A361A280}"/>
          </ac:picMkLst>
        </pc:picChg>
        <pc:picChg chg="add mod">
          <ac:chgData name="منى الثبيتي" userId="cb151b56e55a1c37" providerId="LiveId" clId="{458741FC-A848-4E18-8B5F-1C55A60301E1}" dt="2021-09-24T21:40:04.487" v="565"/>
          <ac:picMkLst>
            <pc:docMk/>
            <pc:sldMk cId="3415590844" sldId="283"/>
            <ac:picMk id="28" creationId="{D0ADCB24-DA9F-4A75-B84F-D788852F557B}"/>
          </ac:picMkLst>
        </pc:picChg>
        <pc:picChg chg="del">
          <ac:chgData name="منى الثبيتي" userId="cb151b56e55a1c37" providerId="LiveId" clId="{458741FC-A848-4E18-8B5F-1C55A60301E1}" dt="2021-09-24T21:05:24.826" v="400" actId="478"/>
          <ac:picMkLst>
            <pc:docMk/>
            <pc:sldMk cId="3415590844" sldId="283"/>
            <ac:picMk id="31" creationId="{590BDB88-82D2-48C7-9A21-1B2D62BA92C8}"/>
          </ac:picMkLst>
        </pc:picChg>
        <pc:picChg chg="add del mod">
          <ac:chgData name="منى الثبيتي" userId="cb151b56e55a1c37" providerId="LiveId" clId="{458741FC-A848-4E18-8B5F-1C55A60301E1}" dt="2021-09-24T21:12:15.781" v="477" actId="478"/>
          <ac:picMkLst>
            <pc:docMk/>
            <pc:sldMk cId="3415590844" sldId="283"/>
            <ac:picMk id="3074" creationId="{FD0A9FD1-5846-406F-A02A-BC7CAF3BE406}"/>
          </ac:picMkLst>
        </pc:picChg>
        <pc:picChg chg="add del mod">
          <ac:chgData name="منى الثبيتي" userId="cb151b56e55a1c37" providerId="LiveId" clId="{458741FC-A848-4E18-8B5F-1C55A60301E1}" dt="2021-09-24T21:18:05.333" v="491" actId="478"/>
          <ac:picMkLst>
            <pc:docMk/>
            <pc:sldMk cId="3415590844" sldId="283"/>
            <ac:picMk id="3076" creationId="{C3ABE282-930A-41BA-A7C2-B2FBF9BE99DF}"/>
          </ac:picMkLst>
        </pc:picChg>
        <pc:picChg chg="add mod">
          <ac:chgData name="منى الثبيتي" userId="cb151b56e55a1c37" providerId="LiveId" clId="{458741FC-A848-4E18-8B5F-1C55A60301E1}" dt="2021-09-24T21:27:55.528" v="521" actId="14100"/>
          <ac:picMkLst>
            <pc:docMk/>
            <pc:sldMk cId="3415590844" sldId="283"/>
            <ac:picMk id="3078" creationId="{FAC5A360-74B0-4694-8132-D432C8D59F6D}"/>
          </ac:picMkLst>
        </pc:picChg>
      </pc:sldChg>
      <pc:sldChg chg="del">
        <pc:chgData name="منى الثبيتي" userId="cb151b56e55a1c37" providerId="LiveId" clId="{458741FC-A848-4E18-8B5F-1C55A60301E1}" dt="2021-09-24T21:41:37.851" v="572" actId="2696"/>
        <pc:sldMkLst>
          <pc:docMk/>
          <pc:sldMk cId="2377035385" sldId="284"/>
        </pc:sldMkLst>
      </pc:sldChg>
      <pc:sldChg chg="addSp delSp modSp mod ord delAnim modAnim">
        <pc:chgData name="منى الثبيتي" userId="cb151b56e55a1c37" providerId="LiveId" clId="{458741FC-A848-4E18-8B5F-1C55A60301E1}" dt="2021-09-24T21:57:23.059" v="701"/>
        <pc:sldMkLst>
          <pc:docMk/>
          <pc:sldMk cId="3024383725" sldId="285"/>
        </pc:sldMkLst>
        <pc:spChg chg="mod">
          <ac:chgData name="منى الثبيتي" userId="cb151b56e55a1c37" providerId="LiveId" clId="{458741FC-A848-4E18-8B5F-1C55A60301E1}" dt="2021-09-24T21:44:44.166" v="591" actId="1037"/>
          <ac:spMkLst>
            <pc:docMk/>
            <pc:sldMk cId="3024383725" sldId="285"/>
            <ac:spMk id="35" creationId="{B7017537-7350-4F50-AC18-EB8A57B02BF0}"/>
          </ac:spMkLst>
        </pc:spChg>
        <pc:grpChg chg="mod">
          <ac:chgData name="منى الثبيتي" userId="cb151b56e55a1c37" providerId="LiveId" clId="{458741FC-A848-4E18-8B5F-1C55A60301E1}" dt="2021-09-24T21:48:14.087" v="609" actId="14100"/>
          <ac:grpSpMkLst>
            <pc:docMk/>
            <pc:sldMk cId="3024383725" sldId="285"/>
            <ac:grpSpMk id="15" creationId="{4A677C78-BD9C-4BF5-B3C3-355415556213}"/>
          </ac:grpSpMkLst>
        </pc:grpChg>
        <pc:picChg chg="add mod">
          <ac:chgData name="منى الثبيتي" userId="cb151b56e55a1c37" providerId="LiveId" clId="{458741FC-A848-4E18-8B5F-1C55A60301E1}" dt="2021-09-24T21:52:49.735" v="671"/>
          <ac:picMkLst>
            <pc:docMk/>
            <pc:sldMk cId="3024383725" sldId="285"/>
            <ac:picMk id="3" creationId="{97E4E22A-3B10-4432-8471-233B129F1178}"/>
          </ac:picMkLst>
        </pc:picChg>
        <pc:picChg chg="del">
          <ac:chgData name="منى الثبيتي" userId="cb151b56e55a1c37" providerId="LiveId" clId="{458741FC-A848-4E18-8B5F-1C55A60301E1}" dt="2021-09-24T21:44:13.250" v="576" actId="478"/>
          <ac:picMkLst>
            <pc:docMk/>
            <pc:sldMk cId="3024383725" sldId="285"/>
            <ac:picMk id="4" creationId="{265BA9B7-66E6-41BD-9B12-C9B65EB55EA4}"/>
          </ac:picMkLst>
        </pc:picChg>
        <pc:picChg chg="add mod">
          <ac:chgData name="منى الثبيتي" userId="cb151b56e55a1c37" providerId="LiveId" clId="{458741FC-A848-4E18-8B5F-1C55A60301E1}" dt="2021-09-24T21:53:46.156" v="679"/>
          <ac:picMkLst>
            <pc:docMk/>
            <pc:sldMk cId="3024383725" sldId="285"/>
            <ac:picMk id="7" creationId="{6E9067CB-BBBE-4BF5-B7E5-41FB5D4D4073}"/>
          </ac:picMkLst>
        </pc:picChg>
        <pc:picChg chg="del">
          <ac:chgData name="منى الثبيتي" userId="cb151b56e55a1c37" providerId="LiveId" clId="{458741FC-A848-4E18-8B5F-1C55A60301E1}" dt="2021-09-24T21:48:02.950" v="605" actId="478"/>
          <ac:picMkLst>
            <pc:docMk/>
            <pc:sldMk cId="3024383725" sldId="285"/>
            <ac:picMk id="8" creationId="{0B14CACE-129B-49ED-AD1A-85F302452586}"/>
          </ac:picMkLst>
        </pc:picChg>
        <pc:picChg chg="mod">
          <ac:chgData name="منى الثبيتي" userId="cb151b56e55a1c37" providerId="LiveId" clId="{458741FC-A848-4E18-8B5F-1C55A60301E1}" dt="2021-09-24T21:57:23.059" v="701"/>
          <ac:picMkLst>
            <pc:docMk/>
            <pc:sldMk cId="3024383725" sldId="285"/>
            <ac:picMk id="10" creationId="{D4E82568-92B7-4E8A-8231-A2F5B0A10D42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" creationId="{C65A0994-F261-4127-A3A7-8A1DF15859EB}"/>
          </ac:picMkLst>
        </pc:picChg>
        <pc:picChg chg="add mod">
          <ac:chgData name="منى الثبيتي" userId="cb151b56e55a1c37" providerId="LiveId" clId="{458741FC-A848-4E18-8B5F-1C55A60301E1}" dt="2021-09-24T21:54:26.178" v="686" actId="1076"/>
          <ac:picMkLst>
            <pc:docMk/>
            <pc:sldMk cId="3024383725" sldId="285"/>
            <ac:picMk id="16" creationId="{2B4F4BC1-30A8-47F6-8DEF-72A5F1F72E3C}"/>
          </ac:picMkLst>
        </pc:picChg>
        <pc:picChg chg="del">
          <ac:chgData name="منى الثبيتي" userId="cb151b56e55a1c37" providerId="LiveId" clId="{458741FC-A848-4E18-8B5F-1C55A60301E1}" dt="2021-09-24T21:48:00.832" v="604" actId="478"/>
          <ac:picMkLst>
            <pc:docMk/>
            <pc:sldMk cId="3024383725" sldId="285"/>
            <ac:picMk id="17" creationId="{57E4BDD5-5213-48E5-8D79-6937C68635A2}"/>
          </ac:picMkLst>
        </pc:picChg>
        <pc:picChg chg="del">
          <ac:chgData name="منى الثبيتي" userId="cb151b56e55a1c37" providerId="LiveId" clId="{458741FC-A848-4E18-8B5F-1C55A60301E1}" dt="2021-09-24T21:44:18.271" v="577" actId="478"/>
          <ac:picMkLst>
            <pc:docMk/>
            <pc:sldMk cId="3024383725" sldId="285"/>
            <ac:picMk id="19" creationId="{57E58E69-E599-470F-9C27-0E01097EC891}"/>
          </ac:picMkLst>
        </pc:picChg>
        <pc:picChg chg="add mod">
          <ac:chgData name="منى الثبيتي" userId="cb151b56e55a1c37" providerId="LiveId" clId="{458741FC-A848-4E18-8B5F-1C55A60301E1}" dt="2021-09-24T21:55:10.745" v="695"/>
          <ac:picMkLst>
            <pc:docMk/>
            <pc:sldMk cId="3024383725" sldId="285"/>
            <ac:picMk id="20" creationId="{87FB48A4-03B1-441A-A5FF-27C05A009020}"/>
          </ac:picMkLst>
        </pc:picChg>
        <pc:picChg chg="del">
          <ac:chgData name="منى الثبيتي" userId="cb151b56e55a1c37" providerId="LiveId" clId="{458741FC-A848-4E18-8B5F-1C55A60301E1}" dt="2021-09-24T21:48:05.059" v="606" actId="478"/>
          <ac:picMkLst>
            <pc:docMk/>
            <pc:sldMk cId="3024383725" sldId="285"/>
            <ac:picMk id="21" creationId="{8E13C392-69FD-4373-91B4-7689DB363A4D}"/>
          </ac:picMkLst>
        </pc:picChg>
        <pc:picChg chg="add mod">
          <ac:chgData name="منى الثبيتي" userId="cb151b56e55a1c37" providerId="LiveId" clId="{458741FC-A848-4E18-8B5F-1C55A60301E1}" dt="2021-09-24T21:44:03.401" v="575"/>
          <ac:picMkLst>
            <pc:docMk/>
            <pc:sldMk cId="3024383725" sldId="285"/>
            <ac:picMk id="25" creationId="{973475EE-682A-41D6-8998-DAB9CD360E30}"/>
          </ac:picMkLst>
        </pc:picChg>
        <pc:picChg chg="add mod">
          <ac:chgData name="منى الثبيتي" userId="cb151b56e55a1c37" providerId="LiveId" clId="{458741FC-A848-4E18-8B5F-1C55A60301E1}" dt="2021-09-24T21:47:17.409" v="594"/>
          <ac:picMkLst>
            <pc:docMk/>
            <pc:sldMk cId="3024383725" sldId="285"/>
            <ac:picMk id="26" creationId="{9CD0B0F6-6C3A-459C-BE89-500E8AA7D496}"/>
          </ac:picMkLst>
        </pc:picChg>
        <pc:picChg chg="add mod">
          <ac:chgData name="منى الثبيتي" userId="cb151b56e55a1c37" providerId="LiveId" clId="{458741FC-A848-4E18-8B5F-1C55A60301E1}" dt="2021-09-24T21:47:45.577" v="599" actId="14100"/>
          <ac:picMkLst>
            <pc:docMk/>
            <pc:sldMk cId="3024383725" sldId="285"/>
            <ac:picMk id="27" creationId="{20AF347B-4965-4D62-90CF-6812579755B3}"/>
          </ac:picMkLst>
        </pc:picChg>
        <pc:picChg chg="del">
          <ac:chgData name="منى الثبيتي" userId="cb151b56e55a1c37" providerId="LiveId" clId="{458741FC-A848-4E18-8B5F-1C55A60301E1}" dt="2021-09-24T21:43:54.607" v="574" actId="478"/>
          <ac:picMkLst>
            <pc:docMk/>
            <pc:sldMk cId="3024383725" sldId="285"/>
            <ac:picMk id="29" creationId="{9CB27E51-093A-4EAD-9CBE-4C9CB3FBCBB8}"/>
          </ac:picMkLst>
        </pc:picChg>
        <pc:picChg chg="mod">
          <ac:chgData name="منى الثبيتي" userId="cb151b56e55a1c37" providerId="LiveId" clId="{458741FC-A848-4E18-8B5F-1C55A60301E1}" dt="2021-09-24T21:44:29.777" v="580" actId="1076"/>
          <ac:picMkLst>
            <pc:docMk/>
            <pc:sldMk cId="3024383725" sldId="285"/>
            <ac:picMk id="33" creationId="{8DAC11FA-29CA-4C99-9405-E97F4A34ED3C}"/>
          </ac:picMkLst>
        </pc:picChg>
        <pc:picChg chg="del">
          <ac:chgData name="منى الثبيتي" userId="cb151b56e55a1c37" providerId="LiveId" clId="{458741FC-A848-4E18-8B5F-1C55A60301E1}" dt="2021-09-24T21:44:52.237" v="593" actId="478"/>
          <ac:picMkLst>
            <pc:docMk/>
            <pc:sldMk cId="3024383725" sldId="285"/>
            <ac:picMk id="40" creationId="{44F734BA-689B-4A2C-ACDF-3D24B61D1FE5}"/>
          </ac:picMkLst>
        </pc:picChg>
        <pc:picChg chg="mod">
          <ac:chgData name="منى الثبيتي" userId="cb151b56e55a1c37" providerId="LiveId" clId="{458741FC-A848-4E18-8B5F-1C55A60301E1}" dt="2021-09-24T21:44:49.136" v="592" actId="688"/>
          <ac:picMkLst>
            <pc:docMk/>
            <pc:sldMk cId="3024383725" sldId="285"/>
            <ac:picMk id="12292" creationId="{2336BC73-1F40-478D-8689-1E274C0A805F}"/>
          </ac:picMkLst>
        </pc:picChg>
        <pc:picChg chg="mod">
          <ac:chgData name="منى الثبيتي" userId="cb151b56e55a1c37" providerId="LiveId" clId="{458741FC-A848-4E18-8B5F-1C55A60301E1}" dt="2021-09-24T21:48:14.087" v="609" actId="14100"/>
          <ac:picMkLst>
            <pc:docMk/>
            <pc:sldMk cId="3024383725" sldId="285"/>
            <ac:picMk id="12294" creationId="{3AFCAD26-8702-4B4F-BD24-55D9FCEB3AEE}"/>
          </ac:picMkLst>
        </pc:picChg>
      </pc:sldChg>
      <pc:sldChg chg="del">
        <pc:chgData name="منى الثبيتي" userId="cb151b56e55a1c37" providerId="LiveId" clId="{458741FC-A848-4E18-8B5F-1C55A60301E1}" dt="2021-09-24T21:49:13.781" v="612" actId="2696"/>
        <pc:sldMkLst>
          <pc:docMk/>
          <pc:sldMk cId="2504127232" sldId="286"/>
        </pc:sldMkLst>
      </pc:sldChg>
      <pc:sldChg chg="addSp delSp modSp mod delAnim modAnim">
        <pc:chgData name="منى الثبيتي" userId="cb151b56e55a1c37" providerId="LiveId" clId="{458741FC-A848-4E18-8B5F-1C55A60301E1}" dt="2021-09-24T22:31:24.939" v="1013"/>
        <pc:sldMkLst>
          <pc:docMk/>
          <pc:sldMk cId="1771866160" sldId="287"/>
        </pc:sldMkLst>
        <pc:spChg chg="mod">
          <ac:chgData name="منى الثبيتي" userId="cb151b56e55a1c37" providerId="LiveId" clId="{458741FC-A848-4E18-8B5F-1C55A60301E1}" dt="2021-09-24T21:57:59.771" v="707" actId="20577"/>
          <ac:spMkLst>
            <pc:docMk/>
            <pc:sldMk cId="1771866160" sldId="287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1:59:29.864" v="715" actId="1076"/>
          <ac:picMkLst>
            <pc:docMk/>
            <pc:sldMk cId="1771866160" sldId="287"/>
            <ac:picMk id="3" creationId="{150A9B64-F4AC-408E-9AFE-F24C07182668}"/>
          </ac:picMkLst>
        </pc:picChg>
        <pc:picChg chg="del">
          <ac:chgData name="منى الثبيتي" userId="cb151b56e55a1c37" providerId="LiveId" clId="{458741FC-A848-4E18-8B5F-1C55A60301E1}" dt="2021-09-24T21:57:48.952" v="702" actId="478"/>
          <ac:picMkLst>
            <pc:docMk/>
            <pc:sldMk cId="1771866160" sldId="287"/>
            <ac:picMk id="4" creationId="{80A83E15-8581-4A3A-B126-087071FD7FFC}"/>
          </ac:picMkLst>
        </pc:picChg>
        <pc:picChg chg="add mod modCrop">
          <ac:chgData name="منى الثبيتي" userId="cb151b56e55a1c37" providerId="LiveId" clId="{458741FC-A848-4E18-8B5F-1C55A60301E1}" dt="2021-09-24T22:00:26.738" v="724" actId="1076"/>
          <ac:picMkLst>
            <pc:docMk/>
            <pc:sldMk cId="1771866160" sldId="287"/>
            <ac:picMk id="7" creationId="{6FD9E0D4-2DA3-491F-B808-003D42EC3073}"/>
          </ac:picMkLst>
        </pc:picChg>
        <pc:picChg chg="del">
          <ac:chgData name="منى الثبيتي" userId="cb151b56e55a1c37" providerId="LiveId" clId="{458741FC-A848-4E18-8B5F-1C55A60301E1}" dt="2021-09-24T21:57:50.780" v="703" actId="478"/>
          <ac:picMkLst>
            <pc:docMk/>
            <pc:sldMk cId="1771866160" sldId="287"/>
            <ac:picMk id="9" creationId="{11749D3A-60AF-4F9D-8D9F-DA14C088CEF4}"/>
          </ac:picMkLst>
        </pc:picChg>
        <pc:picChg chg="mod">
          <ac:chgData name="منى الثبيتي" userId="cb151b56e55a1c37" providerId="LiveId" clId="{458741FC-A848-4E18-8B5F-1C55A60301E1}" dt="2021-09-24T22:31:24.939" v="1013"/>
          <ac:picMkLst>
            <pc:docMk/>
            <pc:sldMk cId="1771866160" sldId="287"/>
            <ac:picMk id="10" creationId="{D4E82568-92B7-4E8A-8231-A2F5B0A10D42}"/>
          </ac:picMkLst>
        </pc:picChg>
        <pc:picChg chg="del">
          <ac:chgData name="منى الثبيتي" userId="cb151b56e55a1c37" providerId="LiveId" clId="{458741FC-A848-4E18-8B5F-1C55A60301E1}" dt="2021-09-24T21:57:52.647" v="704" actId="478"/>
          <ac:picMkLst>
            <pc:docMk/>
            <pc:sldMk cId="1771866160" sldId="287"/>
            <ac:picMk id="13" creationId="{05E293B5-25CB-407F-9320-06131995C7C5}"/>
          </ac:picMkLst>
        </pc:picChg>
        <pc:picChg chg="del">
          <ac:chgData name="منى الثبيتي" userId="cb151b56e55a1c37" providerId="LiveId" clId="{458741FC-A848-4E18-8B5F-1C55A60301E1}" dt="2021-09-24T21:58:29.889" v="708" actId="478"/>
          <ac:picMkLst>
            <pc:docMk/>
            <pc:sldMk cId="1771866160" sldId="287"/>
            <ac:picMk id="17" creationId="{20570F87-703A-456C-A7EC-924F9AC25B71}"/>
          </ac:picMkLst>
        </pc:picChg>
        <pc:picChg chg="add mod">
          <ac:chgData name="منى الثبيتي" userId="cb151b56e55a1c37" providerId="LiveId" clId="{458741FC-A848-4E18-8B5F-1C55A60301E1}" dt="2021-09-24T21:58:36.480" v="710" actId="1076"/>
          <ac:picMkLst>
            <pc:docMk/>
            <pc:sldMk cId="1771866160" sldId="287"/>
            <ac:picMk id="24" creationId="{2124860E-0E56-46AC-9FEB-44F423866F7E}"/>
          </ac:picMkLst>
        </pc:picChg>
        <pc:picChg chg="del">
          <ac:chgData name="منى الثبيتي" userId="cb151b56e55a1c37" providerId="LiveId" clId="{458741FC-A848-4E18-8B5F-1C55A60301E1}" dt="2021-09-24T21:57:54.758" v="705" actId="478"/>
          <ac:picMkLst>
            <pc:docMk/>
            <pc:sldMk cId="1771866160" sldId="287"/>
            <ac:picMk id="32" creationId="{D665DDA3-1C71-432F-9A29-66D2955B17B6}"/>
          </ac:picMkLst>
        </pc:picChg>
      </pc:sldChg>
      <pc:sldChg chg="del">
        <pc:chgData name="منى الثبيتي" userId="cb151b56e55a1c37" providerId="LiveId" clId="{458741FC-A848-4E18-8B5F-1C55A60301E1}" dt="2021-09-24T21:43:13.922" v="573" actId="2696"/>
        <pc:sldMkLst>
          <pc:docMk/>
          <pc:sldMk cId="3436793207" sldId="288"/>
        </pc:sldMkLst>
      </pc:sldChg>
      <pc:sldChg chg="addSp delSp modSp mod delAnim modAnim">
        <pc:chgData name="منى الثبيتي" userId="cb151b56e55a1c37" providerId="LiveId" clId="{458741FC-A848-4E18-8B5F-1C55A60301E1}" dt="2021-09-24T22:08:33.378" v="934"/>
        <pc:sldMkLst>
          <pc:docMk/>
          <pc:sldMk cId="3926647437" sldId="289"/>
        </pc:sldMkLst>
        <pc:spChg chg="mod">
          <ac:chgData name="منى الثبيتي" userId="cb151b56e55a1c37" providerId="LiveId" clId="{458741FC-A848-4E18-8B5F-1C55A60301E1}" dt="2021-09-24T22:08:01.776" v="928" actId="20577"/>
          <ac:spMkLst>
            <pc:docMk/>
            <pc:sldMk cId="3926647437" sldId="289"/>
            <ac:spMk id="19" creationId="{CAB07A7A-4390-4FBF-9058-7FE597BD7A44}"/>
          </ac:spMkLst>
        </pc:spChg>
        <pc:picChg chg="add mod">
          <ac:chgData name="منى الثبيتي" userId="cb151b56e55a1c37" providerId="LiveId" clId="{458741FC-A848-4E18-8B5F-1C55A60301E1}" dt="2021-09-24T22:02:56.601" v="744"/>
          <ac:picMkLst>
            <pc:docMk/>
            <pc:sldMk cId="3926647437" sldId="289"/>
            <ac:picMk id="3" creationId="{92EF65BB-C3F6-47AA-AD73-2C714BCEC3B0}"/>
          </ac:picMkLst>
        </pc:picChg>
        <pc:picChg chg="mod">
          <ac:chgData name="منى الثبيتي" userId="cb151b56e55a1c37" providerId="LiveId" clId="{458741FC-A848-4E18-8B5F-1C55A60301E1}" dt="2021-09-24T22:08:19.874" v="932" actId="1076"/>
          <ac:picMkLst>
            <pc:docMk/>
            <pc:sldMk cId="3926647437" sldId="289"/>
            <ac:picMk id="4" creationId="{7BF21405-FE99-4030-A43D-21BC009B12BF}"/>
          </ac:picMkLst>
        </pc:picChg>
        <pc:picChg chg="del">
          <ac:chgData name="منى الثبيتي" userId="cb151b56e55a1c37" providerId="LiveId" clId="{458741FC-A848-4E18-8B5F-1C55A60301E1}" dt="2021-09-24T22:01:52.501" v="729" actId="478"/>
          <ac:picMkLst>
            <pc:docMk/>
            <pc:sldMk cId="3926647437" sldId="289"/>
            <ac:picMk id="8" creationId="{483F0389-E5E1-43D4-AF4E-D55D6097D0E4}"/>
          </ac:picMkLst>
        </pc:picChg>
        <pc:picChg chg="del">
          <ac:chgData name="منى الثبيتي" userId="cb151b56e55a1c37" providerId="LiveId" clId="{458741FC-A848-4E18-8B5F-1C55A60301E1}" dt="2021-09-24T22:08:23.640" v="933" actId="478"/>
          <ac:picMkLst>
            <pc:docMk/>
            <pc:sldMk cId="3926647437" sldId="289"/>
            <ac:picMk id="17" creationId="{20570F87-703A-456C-A7EC-924F9AC25B71}"/>
          </ac:picMkLst>
        </pc:picChg>
        <pc:picChg chg="mod">
          <ac:chgData name="منى الثبيتي" userId="cb151b56e55a1c37" providerId="LiveId" clId="{458741FC-A848-4E18-8B5F-1C55A60301E1}" dt="2021-09-24T22:07:13.532" v="812" actId="1038"/>
          <ac:picMkLst>
            <pc:docMk/>
            <pc:sldMk cId="3926647437" sldId="289"/>
            <ac:picMk id="18" creationId="{1A55E536-A074-4D69-AD4F-EB811715681A}"/>
          </ac:picMkLst>
        </pc:picChg>
        <pc:picChg chg="add mod">
          <ac:chgData name="منى الثبيتي" userId="cb151b56e55a1c37" providerId="LiveId" clId="{458741FC-A848-4E18-8B5F-1C55A60301E1}" dt="2021-09-24T22:08:33.378" v="934"/>
          <ac:picMkLst>
            <pc:docMk/>
            <pc:sldMk cId="3926647437" sldId="289"/>
            <ac:picMk id="22" creationId="{292D1F92-F4E8-47DD-A57B-83683C78E537}"/>
          </ac:picMkLst>
        </pc:picChg>
        <pc:picChg chg="mod">
          <ac:chgData name="منى الثبيتي" userId="cb151b56e55a1c37" providerId="LiveId" clId="{458741FC-A848-4E18-8B5F-1C55A60301E1}" dt="2021-09-24T22:08:13.543" v="931" actId="1076"/>
          <ac:picMkLst>
            <pc:docMk/>
            <pc:sldMk cId="3926647437" sldId="289"/>
            <ac:picMk id="17410" creationId="{3D7E93A4-804A-4E24-9A59-1A8AD5083F12}"/>
          </ac:picMkLst>
        </pc:picChg>
        <pc:picChg chg="mod">
          <ac:chgData name="منى الثبيتي" userId="cb151b56e55a1c37" providerId="LiveId" clId="{458741FC-A848-4E18-8B5F-1C55A60301E1}" dt="2021-09-24T22:02:10.071" v="734" actId="1076"/>
          <ac:picMkLst>
            <pc:docMk/>
            <pc:sldMk cId="3926647437" sldId="289"/>
            <ac:picMk id="17412" creationId="{73A96AA7-FFBD-49A0-B5EC-C47054BE88C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779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4970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76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30042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530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038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7022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668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142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3594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6340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42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611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11/03/43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5.jpeg"/><Relationship Id="rId1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10" Type="http://schemas.openxmlformats.org/officeDocument/2006/relationships/image" Target="../media/image2.png"/><Relationship Id="rId19" Type="http://schemas.openxmlformats.org/officeDocument/2006/relationships/image" Target="../media/image48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png"/><Relationship Id="rId18" Type="http://schemas.openxmlformats.org/officeDocument/2006/relationships/image" Target="../media/image51.png"/><Relationship Id="rId3" Type="http://schemas.openxmlformats.org/officeDocument/2006/relationships/image" Target="../media/image4.png"/><Relationship Id="rId21" Type="http://schemas.openxmlformats.org/officeDocument/2006/relationships/image" Target="../media/image5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49.jpeg"/><Relationship Id="rId10" Type="http://schemas.openxmlformats.org/officeDocument/2006/relationships/image" Target="../media/image2.png"/><Relationship Id="rId19" Type="http://schemas.openxmlformats.org/officeDocument/2006/relationships/image" Target="../media/image52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5.jpeg"/><Relationship Id="rId18" Type="http://schemas.openxmlformats.org/officeDocument/2006/relationships/image" Target="../media/image56.png"/><Relationship Id="rId3" Type="http://schemas.openxmlformats.org/officeDocument/2006/relationships/image" Target="../media/image4.png"/><Relationship Id="rId21" Type="http://schemas.openxmlformats.org/officeDocument/2006/relationships/image" Target="../media/image58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jpe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10" Type="http://schemas.openxmlformats.org/officeDocument/2006/relationships/image" Target="../media/image2.png"/><Relationship Id="rId19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png"/><Relationship Id="rId1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49.jpeg"/><Relationship Id="rId10" Type="http://schemas.openxmlformats.org/officeDocument/2006/relationships/image" Target="../media/image2.png"/><Relationship Id="rId19" Type="http://schemas.openxmlformats.org/officeDocument/2006/relationships/image" Target="../media/image61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5.jpe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10" Type="http://schemas.openxmlformats.org/officeDocument/2006/relationships/image" Target="../media/image2.png"/><Relationship Id="rId19" Type="http://schemas.openxmlformats.org/officeDocument/2006/relationships/image" Target="../media/image62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3.png"/><Relationship Id="rId5" Type="http://schemas.openxmlformats.org/officeDocument/2006/relationships/image" Target="../media/image9.gif"/><Relationship Id="rId1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64.png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png"/><Relationship Id="rId18" Type="http://schemas.openxmlformats.org/officeDocument/2006/relationships/image" Target="../media/image68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65.jpe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6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5" Type="http://schemas.openxmlformats.org/officeDocument/2006/relationships/image" Target="../media/image11.gif"/><Relationship Id="rId10" Type="http://schemas.openxmlformats.org/officeDocument/2006/relationships/image" Target="../media/image3.png"/><Relationship Id="rId19" Type="http://schemas.openxmlformats.org/officeDocument/2006/relationships/image" Target="../media/image69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18" Type="http://schemas.openxmlformats.org/officeDocument/2006/relationships/image" Target="../media/image72.png"/><Relationship Id="rId3" Type="http://schemas.openxmlformats.org/officeDocument/2006/relationships/image" Target="../media/image4.png"/><Relationship Id="rId7" Type="http://schemas.openxmlformats.org/officeDocument/2006/relationships/slide" Target="slide19.xml"/><Relationship Id="rId12" Type="http://schemas.openxmlformats.org/officeDocument/2006/relationships/image" Target="../media/image3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6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5" Type="http://schemas.openxmlformats.org/officeDocument/2006/relationships/image" Target="../media/image21.svg"/><Relationship Id="rId10" Type="http://schemas.openxmlformats.org/officeDocument/2006/relationships/image" Target="../media/image11.gif"/><Relationship Id="rId19" Type="http://schemas.openxmlformats.org/officeDocument/2006/relationships/image" Target="../media/image15.png"/><Relationship Id="rId4" Type="http://schemas.openxmlformats.org/officeDocument/2006/relationships/image" Target="../media/image70.jpeg"/><Relationship Id="rId9" Type="http://schemas.openxmlformats.org/officeDocument/2006/relationships/image" Target="../media/image14.sv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png"/><Relationship Id="rId1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74.jpeg"/><Relationship Id="rId10" Type="http://schemas.openxmlformats.org/officeDocument/2006/relationships/image" Target="../media/image2.png"/><Relationship Id="rId19" Type="http://schemas.openxmlformats.org/officeDocument/2006/relationships/image" Target="../media/image77.png"/><Relationship Id="rId4" Type="http://schemas.openxmlformats.org/officeDocument/2006/relationships/image" Target="../media/image16.png"/><Relationship Id="rId9" Type="http://schemas.openxmlformats.org/officeDocument/2006/relationships/image" Target="../media/image11.gif"/><Relationship Id="rId1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2.png"/><Relationship Id="rId5" Type="http://schemas.openxmlformats.org/officeDocument/2006/relationships/image" Target="../media/image9.gif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1.svg"/><Relationship Id="rId18" Type="http://schemas.openxmlformats.org/officeDocument/2006/relationships/image" Target="../media/image80.png"/><Relationship Id="rId3" Type="http://schemas.openxmlformats.org/officeDocument/2006/relationships/image" Target="../media/image4.png"/><Relationship Id="rId21" Type="http://schemas.openxmlformats.org/officeDocument/2006/relationships/image" Target="../media/image83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5" Type="http://schemas.openxmlformats.org/officeDocument/2006/relationships/image" Target="../media/image78.jpeg"/><Relationship Id="rId10" Type="http://schemas.openxmlformats.org/officeDocument/2006/relationships/image" Target="../media/image3.png"/><Relationship Id="rId19" Type="http://schemas.openxmlformats.org/officeDocument/2006/relationships/image" Target="../media/image81.png"/><Relationship Id="rId4" Type="http://schemas.openxmlformats.org/officeDocument/2006/relationships/image" Target="../media/image16.png"/><Relationship Id="rId9" Type="http://schemas.openxmlformats.org/officeDocument/2006/relationships/image" Target="../media/image2.png"/><Relationship Id="rId14" Type="http://schemas.openxmlformats.org/officeDocument/2006/relationships/image" Target="../media/image12.gif"/><Relationship Id="rId22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2.png"/><Relationship Id="rId5" Type="http://schemas.openxmlformats.org/officeDocument/2006/relationships/image" Target="../media/image17.svg"/><Relationship Id="rId10" Type="http://schemas.openxmlformats.org/officeDocument/2006/relationships/image" Target="../media/image86.gif"/><Relationship Id="rId4" Type="http://schemas.openxmlformats.org/officeDocument/2006/relationships/image" Target="../media/image16.png"/><Relationship Id="rId9" Type="http://schemas.openxmlformats.org/officeDocument/2006/relationships/image" Target="../media/image85.png"/><Relationship Id="rId1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7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2.png"/><Relationship Id="rId5" Type="http://schemas.openxmlformats.org/officeDocument/2006/relationships/image" Target="../media/image9.gif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9.gif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jpeg"/><Relationship Id="rId18" Type="http://schemas.openxmlformats.org/officeDocument/2006/relationships/image" Target="../media/image23.png"/><Relationship Id="rId3" Type="http://schemas.openxmlformats.org/officeDocument/2006/relationships/image" Target="../media/image4.png"/><Relationship Id="rId21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23" Type="http://schemas.openxmlformats.org/officeDocument/2006/relationships/image" Target="../media/image28.png"/><Relationship Id="rId10" Type="http://schemas.openxmlformats.org/officeDocument/2006/relationships/image" Target="../media/image2.png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9.gif"/><Relationship Id="rId14" Type="http://schemas.openxmlformats.org/officeDocument/2006/relationships/image" Target="../media/image20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2.png"/><Relationship Id="rId5" Type="http://schemas.openxmlformats.org/officeDocument/2006/relationships/image" Target="../media/image9.gif"/><Relationship Id="rId10" Type="http://schemas.openxmlformats.org/officeDocument/2006/relationships/image" Target="../media/image14.svg"/><Relationship Id="rId4" Type="http://schemas.openxmlformats.org/officeDocument/2006/relationships/image" Target="../media/image4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9.jpeg"/><Relationship Id="rId1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.png"/><Relationship Id="rId5" Type="http://schemas.openxmlformats.org/officeDocument/2006/relationships/image" Target="../media/image17.svg"/><Relationship Id="rId15" Type="http://schemas.openxmlformats.org/officeDocument/2006/relationships/image" Target="../media/image21.sv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1.svg"/><Relationship Id="rId1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29.jpeg"/><Relationship Id="rId5" Type="http://schemas.openxmlformats.org/officeDocument/2006/relationships/image" Target="../media/image17.svg"/><Relationship Id="rId15" Type="http://schemas.openxmlformats.org/officeDocument/2006/relationships/image" Target="../media/image32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20.png"/><Relationship Id="rId18" Type="http://schemas.openxmlformats.org/officeDocument/2006/relationships/image" Target="../media/image38.png"/><Relationship Id="rId3" Type="http://schemas.openxmlformats.org/officeDocument/2006/relationships/image" Target="../media/image4.png"/><Relationship Id="rId21" Type="http://schemas.openxmlformats.org/officeDocument/2006/relationships/image" Target="../media/image41.png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5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image" Target="../media/image3.png"/><Relationship Id="rId24" Type="http://schemas.openxmlformats.org/officeDocument/2006/relationships/image" Target="../media/image44.png"/><Relationship Id="rId5" Type="http://schemas.openxmlformats.org/officeDocument/2006/relationships/image" Target="../media/image17.svg"/><Relationship Id="rId15" Type="http://schemas.openxmlformats.org/officeDocument/2006/relationships/image" Target="../media/image36.jpeg"/><Relationship Id="rId23" Type="http://schemas.openxmlformats.org/officeDocument/2006/relationships/image" Target="../media/image43.png"/><Relationship Id="rId10" Type="http://schemas.openxmlformats.org/officeDocument/2006/relationships/image" Target="../media/image2.png"/><Relationship Id="rId19" Type="http://schemas.openxmlformats.org/officeDocument/2006/relationships/image" Target="../media/image39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Relationship Id="rId14" Type="http://schemas.openxmlformats.org/officeDocument/2006/relationships/image" Target="../media/image21.svg"/><Relationship Id="rId22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CA902A8-FF78-4E7B-AF13-310FFF71CC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2907786" y="-435473"/>
            <a:ext cx="5779013" cy="5806796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1C18A03-16C6-4C93-BD24-E8A8D667921F}"/>
              </a:ext>
            </a:extLst>
          </p:cNvPr>
          <p:cNvGrpSpPr/>
          <p:nvPr/>
        </p:nvGrpSpPr>
        <p:grpSpPr>
          <a:xfrm>
            <a:off x="106284" y="4140698"/>
            <a:ext cx="353299" cy="1425677"/>
            <a:chOff x="1630284" y="2557705"/>
            <a:chExt cx="353299" cy="142567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CC796B2B-43D7-4494-8408-6C2ECBB29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692" y1="24643" x2="92692" y2="24643"/>
                          <a14:foregroundMark x1="93846" y1="18214" x2="93846" y2="18214"/>
                          <a14:foregroundMark x1="95385" y1="24286" x2="95385" y2="24286"/>
                          <a14:foregroundMark x1="8462" y1="28214" x2="8462" y2="28214"/>
                          <a14:foregroundMark x1="8077" y1="41071" x2="8077" y2="41071"/>
                          <a14:foregroundMark x1="7692" y1="77143" x2="7692" y2="77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1646700" y="3490746"/>
              <a:ext cx="324406" cy="349360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0E7AD452-4534-4BFF-9B70-6831473FE8E5}"/>
                </a:ext>
              </a:extLst>
            </p:cNvPr>
            <p:cNvSpPr txBox="1"/>
            <p:nvPr/>
          </p:nvSpPr>
          <p:spPr>
            <a:xfrm rot="16200000">
              <a:off x="1055945" y="3132044"/>
              <a:ext cx="1425677" cy="27699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>
                  <a:solidFill>
                    <a:schemeClr val="bg1">
                      <a:lumMod val="50000"/>
                    </a:schemeClr>
                  </a:solidFill>
                </a:rPr>
                <a:t>@mimaalth</a:t>
              </a:r>
              <a:endParaRPr lang="ar-SA" sz="12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4E0CD129-14F2-41F3-800F-94385E9DC569}"/>
              </a:ext>
            </a:extLst>
          </p:cNvPr>
          <p:cNvSpPr/>
          <p:nvPr/>
        </p:nvSpPr>
        <p:spPr>
          <a:xfrm>
            <a:off x="10243418" y="4874794"/>
            <a:ext cx="670389" cy="5329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85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9C2F3E9D-C95C-4A86-B7EA-36EC93C0E06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3991" y="771003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5D4D6A2-1E2F-44D9-B319-FF0EC17DD926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8044" y="1406266"/>
            <a:ext cx="7129412" cy="1000907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E61A5623-0B6E-4247-A3E2-9B05BC41823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8630" y="2538445"/>
            <a:ext cx="2351196" cy="186112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A432683-469A-44E1-8102-12D0C1427D6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26"/>
          <a:stretch/>
        </p:blipFill>
        <p:spPr>
          <a:xfrm>
            <a:off x="1981268" y="2490501"/>
            <a:ext cx="6025452" cy="22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85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244" y="1455960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B70B46F0-D53D-4F8D-8AA6-FAFE937223CB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426870"/>
            <a:ext cx="3830507" cy="4979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272528B-2871-45F9-B96F-021E29231DCC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3864" y="984067"/>
            <a:ext cx="4667901" cy="6763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C85A719-6223-4838-B789-2B23DDA3E08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rcRect t="4228"/>
          <a:stretch/>
        </p:blipFill>
        <p:spPr>
          <a:xfrm>
            <a:off x="2531228" y="1660436"/>
            <a:ext cx="6739712" cy="14581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8FC44FB-6345-4BEC-8E82-C1A25BD25CE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04391" y="3308284"/>
            <a:ext cx="7363853" cy="56205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DB646269-DFA4-4F03-917F-0A6B2DD12B6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7217" y="4006574"/>
            <a:ext cx="3439005" cy="581106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D5C94DB-394A-48E7-9F72-6D6B90020E17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2609" y="4729340"/>
            <a:ext cx="6449325" cy="50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8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85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688A625-CBE5-423D-8905-3305C50EE2D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4156" y="1552830"/>
            <a:ext cx="2838846" cy="600159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497FE29E-42CA-4E66-A9C3-0FE5B4FB7EE3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92341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2699ED5-9E10-4705-994C-B21B02D511E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0973" y="2191683"/>
            <a:ext cx="6506483" cy="64779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D42E00C-575B-4BEB-8A2A-3BEA6DA15E67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1006" y="4062636"/>
            <a:ext cx="6906589" cy="5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86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Strichfiguren / Strichmännchen: Schreiben, malen. (Nr. 77)">
            <a:extLst>
              <a:ext uri="{FF2B5EF4-FFF2-40B4-BE49-F238E27FC236}">
                <a16:creationId xmlns:a16="http://schemas.microsoft.com/office/drawing/2014/main" id="{A7809BE4-2009-44FD-AB4C-54D2AD70F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265" y="1485696"/>
            <a:ext cx="1926165" cy="18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58B8D3-ACEB-42BB-91E6-5468281C85C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577FB9"/>
              </a:clrFrom>
              <a:clrTo>
                <a:srgbClr val="577FB9">
                  <a:alpha val="0"/>
                </a:srgbClr>
              </a:clrTo>
            </a:clrChange>
          </a:blip>
          <a:srcRect t="8380"/>
          <a:stretch/>
        </p:blipFill>
        <p:spPr>
          <a:xfrm>
            <a:off x="5166781" y="1057633"/>
            <a:ext cx="4305901" cy="584776"/>
          </a:xfrm>
          <a:prstGeom prst="round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45E52598-CCFD-40F6-BE4A-E347CFF76E2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476035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C26043A-3EAC-4490-B655-8D3E49BEBD4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5489" y="1642409"/>
            <a:ext cx="6863686" cy="19102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DAD247D-5F79-4F68-9193-D144772A72B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90052" y="1562747"/>
            <a:ext cx="2031374" cy="288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5" name="مستطيل 44">
            <a:extLst>
              <a:ext uri="{FF2B5EF4-FFF2-40B4-BE49-F238E27FC236}">
                <a16:creationId xmlns:a16="http://schemas.microsoft.com/office/drawing/2014/main" id="{5C9FF650-BD0F-4C1A-A9BC-6ACE8B2458BD}"/>
              </a:ext>
            </a:extLst>
          </p:cNvPr>
          <p:cNvSpPr/>
          <p:nvPr/>
        </p:nvSpPr>
        <p:spPr>
          <a:xfrm>
            <a:off x="10260563" y="4874794"/>
            <a:ext cx="58622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86</a:t>
            </a:r>
          </a:p>
        </p:txBody>
      </p:sp>
      <p:pic>
        <p:nvPicPr>
          <p:cNvPr id="3078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FAC5A360-74B0-4694-8132-D432C8D59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2458065"/>
            <a:ext cx="3666687" cy="393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5A8C24-99D6-4FC7-8B31-B974EC636B90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270602">
            <a:off x="1413446" y="3081289"/>
            <a:ext cx="2276793" cy="69542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BDE5FDB-737E-4DE8-BB7C-75DF8BDB401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741507"/>
            <a:ext cx="3830507" cy="4979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2393C67-1999-4DC1-A784-6E38D08C84DB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6691" y="1629358"/>
            <a:ext cx="6806702" cy="202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362655" y="636537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91950" y="57965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01249" y="93841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2E93E395-35DA-457E-9DB9-6C9AF8934E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22AE2D84-DDE7-4100-972E-91C0606A52F8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194" name="Picture 2" descr="Шарж человека или бизнесмена с идеей и сияющая электрическая лампочка над его головой иллюстрация вектора">
            <a:extLst>
              <a:ext uri="{FF2B5EF4-FFF2-40B4-BE49-F238E27FC236}">
                <a16:creationId xmlns:a16="http://schemas.microsoft.com/office/drawing/2014/main" id="{C5CF891B-A558-4280-BF77-95570590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26" y="1622614"/>
            <a:ext cx="22479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رسم 43" descr="شاشة جهاز العرض خطوط عريضة">
            <a:extLst>
              <a:ext uri="{FF2B5EF4-FFF2-40B4-BE49-F238E27FC236}">
                <a16:creationId xmlns:a16="http://schemas.microsoft.com/office/drawing/2014/main" id="{58DCD745-4683-4C41-8F32-3AAFF0EB35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4E0CD129-14F2-41F3-800F-94385E9DC569}"/>
              </a:ext>
            </a:extLst>
          </p:cNvPr>
          <p:cNvSpPr/>
          <p:nvPr/>
        </p:nvSpPr>
        <p:spPr>
          <a:xfrm>
            <a:off x="10205882" y="4874794"/>
            <a:ext cx="6993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86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E0338394-D521-4660-B90D-A7746945E579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59EDDE9-B07C-407D-8E85-3BEEC11B88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55457" y="1418513"/>
            <a:ext cx="7467539" cy="40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7058736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7590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98909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502936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3801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459" t="20868" r="20283"/>
          <a:stretch/>
        </p:blipFill>
        <p:spPr>
          <a:xfrm>
            <a:off x="3100623" y="3472901"/>
            <a:ext cx="1825719" cy="18285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1262" y="1069633"/>
            <a:ext cx="6101165" cy="466696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31439" y="464704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64DBFC18-EAF8-4AA1-A018-23F69A27037C}"/>
              </a:ext>
            </a:extLst>
          </p:cNvPr>
          <p:cNvSpPr txBox="1"/>
          <p:nvPr/>
        </p:nvSpPr>
        <p:spPr>
          <a:xfrm>
            <a:off x="7657625" y="49888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DBA493F1-2260-4EAC-AE93-779F52092DBA}"/>
              </a:ext>
            </a:extLst>
          </p:cNvPr>
          <p:cNvSpPr txBox="1"/>
          <p:nvPr/>
        </p:nvSpPr>
        <p:spPr>
          <a:xfrm>
            <a:off x="986918" y="51081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29D0F34-DE91-4607-B75C-91EF22829543}"/>
              </a:ext>
            </a:extLst>
          </p:cNvPr>
          <p:cNvSpPr txBox="1"/>
          <p:nvPr/>
        </p:nvSpPr>
        <p:spPr>
          <a:xfrm>
            <a:off x="847056" y="86957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AE23452C-C4C8-49D8-A92F-73ED1D23582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E77E3B10-35B1-4D8F-94F8-86C37CE1043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56B9CB0-5E4D-48F3-BD4D-4DBA6874D3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73A433-464F-4344-9D29-331EC08CF1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398AF08E-EC22-4458-BAB0-C0C7A18DDB5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1875 L -0.18385 -0.0307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8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7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297440" y="733981"/>
            <a:ext cx="4009603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5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5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652293" y="63213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654016" y="11163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E43D8D59-9999-406C-B562-27D48C8764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7A5A4DDF-A597-4DB1-B242-1BD4342E2F19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66" name="صورة 65">
            <a:extLst>
              <a:ext uri="{FF2B5EF4-FFF2-40B4-BE49-F238E27FC236}">
                <a16:creationId xmlns:a16="http://schemas.microsoft.com/office/drawing/2014/main" id="{8AF2725E-EB8B-4446-A68B-29BD292498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67" name="مربع نص 66">
            <a:extLst>
              <a:ext uri="{FF2B5EF4-FFF2-40B4-BE49-F238E27FC236}">
                <a16:creationId xmlns:a16="http://schemas.microsoft.com/office/drawing/2014/main" id="{723C68E0-FA91-4562-B772-27B942948DAE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292" name="Picture 4" descr="cartoon man or businessman leaning towards and">
            <a:extLst>
              <a:ext uri="{FF2B5EF4-FFF2-40B4-BE49-F238E27FC236}">
                <a16:creationId xmlns:a16="http://schemas.microsoft.com/office/drawing/2014/main" id="{2336BC73-1F40-478D-8689-1E274C0A8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020" y="1589059"/>
            <a:ext cx="2489846" cy="277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رسم 32" descr="شاشة جهاز العرض خطوط عريضة">
            <a:extLst>
              <a:ext uri="{FF2B5EF4-FFF2-40B4-BE49-F238E27FC236}">
                <a16:creationId xmlns:a16="http://schemas.microsoft.com/office/drawing/2014/main" id="{8DAC11FA-29CA-4C99-9405-E97F4A34ED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26943" y="4823973"/>
            <a:ext cx="1206484" cy="1206484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7017537-7350-4F50-AC18-EB8A57B02BF0}"/>
              </a:ext>
            </a:extLst>
          </p:cNvPr>
          <p:cNvSpPr/>
          <p:nvPr/>
        </p:nvSpPr>
        <p:spPr>
          <a:xfrm>
            <a:off x="10173368" y="5036827"/>
            <a:ext cx="7297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86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CD0B0F6-6C3A-459C-BE89-500E8AA7D4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20AF347B-4965-4D62-90CF-6812579755B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4503" y="2211068"/>
            <a:ext cx="1591753" cy="79891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66EE264-09A0-4B6C-A8D7-7A9CFBB569F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6565" y="1542883"/>
            <a:ext cx="2772162" cy="65731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6F58D97-26D5-4975-97C2-0D67E2FE95B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590" b="16640"/>
          <a:stretch/>
        </p:blipFill>
        <p:spPr>
          <a:xfrm>
            <a:off x="3461469" y="2637471"/>
            <a:ext cx="5096586" cy="4770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B173CAD-3A1D-41E6-BD03-BDDCBEB82597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9849" y="4049696"/>
            <a:ext cx="5087060" cy="628738"/>
          </a:xfrm>
          <a:prstGeom prst="rect">
            <a:avLst/>
          </a:prstGeom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FA589AD5-19D2-4CA3-81DF-FFBAE9392CBC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5362" name="Picture 2" descr="Cartoon happy smiling man holding empty sign vector">
            <a:extLst>
              <a:ext uri="{FF2B5EF4-FFF2-40B4-BE49-F238E27FC236}">
                <a16:creationId xmlns:a16="http://schemas.microsoft.com/office/drawing/2014/main" id="{3C31BB2A-EF25-42FE-BE79-86064D868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211" y="1636564"/>
            <a:ext cx="4395100" cy="321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7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86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F32A927-5CCD-4DC5-AB4E-7884E126D738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1753" y="1712505"/>
            <a:ext cx="1207312" cy="782150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6E84C121-B5E7-4BCA-818C-93D3D3EEC93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0189" y="1565845"/>
            <a:ext cx="6725589" cy="457264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843713AC-4BF9-42A7-A0F8-5F7BFF30EE1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25538" y="2340277"/>
            <a:ext cx="5868219" cy="685896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F0CC0A0-64A4-476A-A242-758EAABB098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097401-789C-45D6-A76E-F7EFC0B965E8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50804" y="3654131"/>
            <a:ext cx="7470138" cy="12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6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A84DD3B-7A49-44DE-BAA2-BF63AE20C3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9339" y="895981"/>
            <a:ext cx="1362083" cy="1021562"/>
          </a:xfrm>
          <a:prstGeom prst="rect">
            <a:avLst/>
          </a:prstGeom>
        </p:spPr>
      </p:pic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766240" y="2382860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040197" y="2638091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88</a:t>
            </a:r>
          </a:p>
        </p:txBody>
      </p:sp>
      <p:pic>
        <p:nvPicPr>
          <p:cNvPr id="17410" name="Picture 2" descr="Notebook Pencil Hand Drawn Art Cute Stock Vector (Royalty Free) 610827785">
            <a:extLst>
              <a:ext uri="{FF2B5EF4-FFF2-40B4-BE49-F238E27FC236}">
                <a16:creationId xmlns:a16="http://schemas.microsoft.com/office/drawing/2014/main" id="{3D7E93A4-804A-4E24-9A59-1A8AD5083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r="3943" b="9152"/>
          <a:stretch/>
        </p:blipFill>
        <p:spPr bwMode="auto">
          <a:xfrm>
            <a:off x="7624406" y="3837947"/>
            <a:ext cx="3553304" cy="18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BF21405-FE99-4030-A43D-21BC009B12B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426" y="4020658"/>
            <a:ext cx="2194212" cy="1033618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8526E1D-EA99-4761-BEE5-67189A2868C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B8579E-F48E-44F5-97B2-5A0AC798E21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7187" y="1624096"/>
            <a:ext cx="8268131" cy="109751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3A56056-BDB4-42E4-9543-43F550ACA56E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175" y="2892289"/>
            <a:ext cx="7944445" cy="10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4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273"/>
            <a:ext cx="12192000" cy="705769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C4F5C01C-8B12-4168-985D-45EE22795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9D78967-08D1-4A5B-9C6D-D9FAA275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48734" y="5116826"/>
            <a:ext cx="324406" cy="34936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C809CB7-C9D4-4C13-916D-C97CC3F91A1A}"/>
              </a:ext>
            </a:extLst>
          </p:cNvPr>
          <p:cNvSpPr txBox="1"/>
          <p:nvPr/>
        </p:nvSpPr>
        <p:spPr>
          <a:xfrm rot="16200000">
            <a:off x="-365721" y="4744222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D25A4D0F-277D-49E8-87C5-73CC212986C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36186" y="789149"/>
            <a:ext cx="3464960" cy="1098645"/>
          </a:xfrm>
          <a:prstGeom prst="rect">
            <a:avLst/>
          </a:prstGeom>
        </p:spPr>
      </p:pic>
      <p:pic>
        <p:nvPicPr>
          <p:cNvPr id="1026" name="Picture 2" descr="Vektor: Denken, nachdenken">
            <a:extLst>
              <a:ext uri="{FF2B5EF4-FFF2-40B4-BE49-F238E27FC236}">
                <a16:creationId xmlns:a16="http://schemas.microsoft.com/office/drawing/2014/main" id="{2ABED7B0-0AE1-4E35-81A2-52DA01BB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713" y="3347660"/>
            <a:ext cx="22479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5E90BED-652F-492B-B806-CD12D3FA771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7194" y="1556710"/>
            <a:ext cx="8954750" cy="179095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F9EF7A4-BC23-49EC-B0C4-EB9A6D28D53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0409" y="3543641"/>
            <a:ext cx="4677428" cy="57158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4BADCCA-383F-471A-83BD-D00D66448A48}"/>
              </a:ext>
            </a:extLst>
          </p:cNvPr>
          <p:cNvSpPr/>
          <p:nvPr/>
        </p:nvSpPr>
        <p:spPr>
          <a:xfrm>
            <a:off x="1313387" y="4469151"/>
            <a:ext cx="80473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هل يمكن كتابة </a:t>
            </a:r>
            <a:r>
              <a:rPr lang="ar-SA" sz="2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جملة قسمة باستعمال النموذج السابق؟</a:t>
            </a:r>
            <a:endParaRPr lang="ar-SA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58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5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003" t="20401" r="22733"/>
          <a:stretch/>
        </p:blipFill>
        <p:spPr>
          <a:xfrm>
            <a:off x="3160760" y="3462109"/>
            <a:ext cx="1671865" cy="1839337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1D54C884-291F-44AD-8529-B1307EEE5C46}"/>
              </a:ext>
            </a:extLst>
          </p:cNvPr>
          <p:cNvSpPr txBox="1"/>
          <p:nvPr/>
        </p:nvSpPr>
        <p:spPr>
          <a:xfrm>
            <a:off x="7608464" y="614774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171A21B5-6382-4415-9132-73D5A7BC0E31}"/>
              </a:ext>
            </a:extLst>
          </p:cNvPr>
          <p:cNvSpPr txBox="1"/>
          <p:nvPr/>
        </p:nvSpPr>
        <p:spPr>
          <a:xfrm>
            <a:off x="937757" y="626712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C5E9541B-C620-4341-8384-4C82F423B583}"/>
              </a:ext>
            </a:extLst>
          </p:cNvPr>
          <p:cNvSpPr txBox="1"/>
          <p:nvPr/>
        </p:nvSpPr>
        <p:spPr>
          <a:xfrm>
            <a:off x="847056" y="98547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9" name="صورة 48">
            <a:extLst>
              <a:ext uri="{FF2B5EF4-FFF2-40B4-BE49-F238E27FC236}">
                <a16:creationId xmlns:a16="http://schemas.microsoft.com/office/drawing/2014/main" id="{A9845C4C-3CE4-4E3D-ADEC-B21325775D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C50ED808-6A6E-4147-BB2E-3B7D574315D3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CA7644B3-4A82-4826-984E-9AE5391F25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8A5B815C-C8D1-4B14-A2FC-C138790A067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B56CC1FB-5BE2-4E72-947A-6AC2886EAAA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7266 0.04097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33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53" y="-1"/>
            <a:ext cx="1222358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D06369-9C6D-4249-B484-E1BBAE6FD6B1}"/>
              </a:ext>
            </a:extLst>
          </p:cNvPr>
          <p:cNvSpPr txBox="1"/>
          <p:nvPr/>
        </p:nvSpPr>
        <p:spPr>
          <a:xfrm>
            <a:off x="7608464" y="40220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34937AD-3BDA-496D-94E8-B8EB5E942986}"/>
              </a:ext>
            </a:extLst>
          </p:cNvPr>
          <p:cNvSpPr txBox="1"/>
          <p:nvPr/>
        </p:nvSpPr>
        <p:spPr>
          <a:xfrm>
            <a:off x="937757" y="48689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6D87C53-8B2D-4888-BC87-75B230B0FEC5}"/>
              </a:ext>
            </a:extLst>
          </p:cNvPr>
          <p:cNvSpPr txBox="1"/>
          <p:nvPr/>
        </p:nvSpPr>
        <p:spPr>
          <a:xfrm>
            <a:off x="847056" y="926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BC5539BF-0E33-4F62-88C5-718F26FD96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B22F4A8-EC89-44E1-AC1F-369F0544D4F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9AC9165-4551-421E-A48D-F94F99415C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E98A876A-928B-4F15-99B7-6367D7FB285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رسم 17" descr="شاشة جهاز العرض خطوط عريضة">
            <a:extLst>
              <a:ext uri="{FF2B5EF4-FFF2-40B4-BE49-F238E27FC236}">
                <a16:creationId xmlns:a16="http://schemas.microsoft.com/office/drawing/2014/main" id="{1A55E536-A074-4D69-AD4F-EB8117156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CAB07A7A-4390-4FBF-9058-7FE597BD7A44}"/>
              </a:ext>
            </a:extLst>
          </p:cNvPr>
          <p:cNvSpPr/>
          <p:nvPr/>
        </p:nvSpPr>
        <p:spPr>
          <a:xfrm>
            <a:off x="1026185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88</a:t>
            </a:r>
          </a:p>
        </p:txBody>
      </p:sp>
      <p:pic>
        <p:nvPicPr>
          <p:cNvPr id="24" name="صورة 23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57EDCAD-37EF-48CF-9763-135B6A39FBA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3003" t="20401" r="22733"/>
          <a:stretch/>
        </p:blipFill>
        <p:spPr>
          <a:xfrm>
            <a:off x="9585733" y="910836"/>
            <a:ext cx="919627" cy="1011747"/>
          </a:xfrm>
          <a:prstGeom prst="rect">
            <a:avLst/>
          </a:prstGeom>
        </p:spPr>
      </p:pic>
      <p:pic>
        <p:nvPicPr>
          <p:cNvPr id="6146" name="Picture 2" descr="Royalty-Free Vector Images by zdeneksasek - Page 11">
            <a:extLst>
              <a:ext uri="{FF2B5EF4-FFF2-40B4-BE49-F238E27FC236}">
                <a16:creationId xmlns:a16="http://schemas.microsoft.com/office/drawing/2014/main" id="{06F9E376-EFCE-428B-A476-57BEE33EA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047" y="2059510"/>
            <a:ext cx="22383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4B0A399-E880-4E64-B647-743D04EA847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7410" y="1707535"/>
            <a:ext cx="4058216" cy="647790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73A4E45C-CA7F-4519-9A92-7346FD23260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E985356-E05B-431C-951C-E4CBF23D40F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9385" y="2570024"/>
            <a:ext cx="3305636" cy="52394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E74C605-F3C8-4A4C-B8B3-08AD953D176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6571" y="3308671"/>
            <a:ext cx="1390844" cy="53347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3276E10-B430-4D4C-B14A-FCA6083105E0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2255" y="3911426"/>
            <a:ext cx="1505160" cy="63826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B868E69-E1FF-4513-B147-82341F8C55FF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05650" y="4518097"/>
            <a:ext cx="1152686" cy="70494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605A649-75A0-434C-B0FF-86EE58876BB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6571" y="5075371"/>
            <a:ext cx="1295581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71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74180" y="108078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97056F24-BCB3-421C-9752-AC08D1390C54}"/>
              </a:ext>
            </a:extLst>
          </p:cNvPr>
          <p:cNvSpPr txBox="1"/>
          <p:nvPr/>
        </p:nvSpPr>
        <p:spPr>
          <a:xfrm>
            <a:off x="7608464" y="30997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D9934D9-722D-439F-848E-C5182B072C76}"/>
              </a:ext>
            </a:extLst>
          </p:cNvPr>
          <p:cNvSpPr txBox="1"/>
          <p:nvPr/>
        </p:nvSpPr>
        <p:spPr>
          <a:xfrm>
            <a:off x="937757" y="32191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688902D-9A0D-4946-9044-7F62CEF57769}"/>
              </a:ext>
            </a:extLst>
          </p:cNvPr>
          <p:cNvSpPr txBox="1"/>
          <p:nvPr/>
        </p:nvSpPr>
        <p:spPr>
          <a:xfrm>
            <a:off x="847056" y="68067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0D9F70E-28D3-4F3A-A729-C68EA1FA97CF}"/>
              </a:ext>
            </a:extLst>
          </p:cNvPr>
          <p:cNvGrpSpPr/>
          <p:nvPr/>
        </p:nvGrpSpPr>
        <p:grpSpPr>
          <a:xfrm>
            <a:off x="7683692" y="1404419"/>
            <a:ext cx="4009603" cy="1333188"/>
            <a:chOff x="6892152" y="2892441"/>
            <a:chExt cx="3520780" cy="1333188"/>
          </a:xfrm>
        </p:grpSpPr>
        <p:pic>
          <p:nvPicPr>
            <p:cNvPr id="14" name="صورة 13" descr="مهارة سالقة&#10;">
              <a:extLst>
                <a:ext uri="{FF2B5EF4-FFF2-40B4-BE49-F238E27FC236}">
                  <a16:creationId xmlns:a16="http://schemas.microsoft.com/office/drawing/2014/main" id="{1CA39B0F-19AF-4570-9F1C-89DCF923E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682" b="78818"/>
            <a:stretch/>
          </p:blipFill>
          <p:spPr>
            <a:xfrm>
              <a:off x="6892152" y="2892441"/>
              <a:ext cx="3520780" cy="1333188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39E66C0A-7CC1-457E-BE87-5AFF3C620C42}"/>
                </a:ext>
              </a:extLst>
            </p:cNvPr>
            <p:cNvSpPr txBox="1"/>
            <p:nvPr/>
          </p:nvSpPr>
          <p:spPr>
            <a:xfrm>
              <a:off x="7948134" y="3291965"/>
              <a:ext cx="172054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>
                  <a:solidFill>
                    <a:schemeClr val="bg1"/>
                  </a:solidFill>
                </a:rPr>
                <a:t>الواجب :  </a:t>
              </a:r>
            </a:p>
          </p:txBody>
        </p:sp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754DFE06-1DEE-4CD2-971F-0A4264860FC7}"/>
              </a:ext>
            </a:extLst>
          </p:cNvPr>
          <p:cNvSpPr/>
          <p:nvPr/>
        </p:nvSpPr>
        <p:spPr>
          <a:xfrm>
            <a:off x="2723535" y="1961148"/>
            <a:ext cx="6419813" cy="2483033"/>
          </a:xfrm>
          <a:custGeom>
            <a:avLst/>
            <a:gdLst>
              <a:gd name="connsiteX0" fmla="*/ 0 w 6419813"/>
              <a:gd name="connsiteY0" fmla="*/ 413847 h 2483033"/>
              <a:gd name="connsiteX1" fmla="*/ 413847 w 6419813"/>
              <a:gd name="connsiteY1" fmla="*/ 0 h 2483033"/>
              <a:gd name="connsiteX2" fmla="*/ 6005966 w 6419813"/>
              <a:gd name="connsiteY2" fmla="*/ 0 h 2483033"/>
              <a:gd name="connsiteX3" fmla="*/ 6419813 w 6419813"/>
              <a:gd name="connsiteY3" fmla="*/ 413847 h 2483033"/>
              <a:gd name="connsiteX4" fmla="*/ 6419813 w 6419813"/>
              <a:gd name="connsiteY4" fmla="*/ 2069186 h 2483033"/>
              <a:gd name="connsiteX5" fmla="*/ 6005966 w 6419813"/>
              <a:gd name="connsiteY5" fmla="*/ 2483033 h 2483033"/>
              <a:gd name="connsiteX6" fmla="*/ 413847 w 6419813"/>
              <a:gd name="connsiteY6" fmla="*/ 2483033 h 2483033"/>
              <a:gd name="connsiteX7" fmla="*/ 0 w 6419813"/>
              <a:gd name="connsiteY7" fmla="*/ 2069186 h 2483033"/>
              <a:gd name="connsiteX8" fmla="*/ 0 w 6419813"/>
              <a:gd name="connsiteY8" fmla="*/ 413847 h 24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19813" h="2483033" extrusionOk="0">
                <a:moveTo>
                  <a:pt x="0" y="413847"/>
                </a:moveTo>
                <a:cubicBezTo>
                  <a:pt x="-7543" y="198520"/>
                  <a:pt x="177146" y="-3361"/>
                  <a:pt x="413847" y="0"/>
                </a:cubicBezTo>
                <a:cubicBezTo>
                  <a:pt x="2731208" y="-60713"/>
                  <a:pt x="4688257" y="61072"/>
                  <a:pt x="6005966" y="0"/>
                </a:cubicBezTo>
                <a:cubicBezTo>
                  <a:pt x="6209458" y="8379"/>
                  <a:pt x="6398629" y="210336"/>
                  <a:pt x="6419813" y="413847"/>
                </a:cubicBezTo>
                <a:cubicBezTo>
                  <a:pt x="6526187" y="1125795"/>
                  <a:pt x="6412041" y="1482957"/>
                  <a:pt x="6419813" y="2069186"/>
                </a:cubicBezTo>
                <a:cubicBezTo>
                  <a:pt x="6433923" y="2284336"/>
                  <a:pt x="6274236" y="2485653"/>
                  <a:pt x="6005966" y="2483033"/>
                </a:cubicBezTo>
                <a:cubicBezTo>
                  <a:pt x="3949158" y="2409262"/>
                  <a:pt x="1617631" y="2327150"/>
                  <a:pt x="413847" y="2483033"/>
                </a:cubicBezTo>
                <a:cubicBezTo>
                  <a:pt x="218037" y="2487782"/>
                  <a:pt x="-22047" y="2287685"/>
                  <a:pt x="0" y="2069186"/>
                </a:cubicBezTo>
                <a:cubicBezTo>
                  <a:pt x="-1119" y="1351828"/>
                  <a:pt x="23966" y="692337"/>
                  <a:pt x="0" y="413847"/>
                </a:cubicBezTo>
                <a:close/>
              </a:path>
            </a:pathLst>
          </a:custGeom>
          <a:noFill/>
          <a:ln w="19050">
            <a:extLst>
              <a:ext uri="{C807C97D-BFC1-408E-A445-0C87EB9F89A2}">
                <ask:lineSketchStyleProps xmlns:ask="http://schemas.microsoft.com/office/drawing/2018/sketchyshapes" sd="98176570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 descr="صورة تحتوي على نص, الأسلحة, سكين&#10;&#10;تم إنشاء الوصف تلقائياً">
            <a:extLst>
              <a:ext uri="{FF2B5EF4-FFF2-40B4-BE49-F238E27FC236}">
                <a16:creationId xmlns:a16="http://schemas.microsoft.com/office/drawing/2014/main" id="{064872D6-A84D-4697-8B80-AC480E8C13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26533" y="2282214"/>
            <a:ext cx="1152525" cy="101917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2AC1489A-7B51-4AD2-A806-90013C0E90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F0C1888A-CA8F-4B65-98E2-80B5154E1191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4F055EB-A670-4FA4-9AF5-6A6604F8F4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5946" y="5212761"/>
            <a:ext cx="324406" cy="34936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50E2D3C-81E0-40E9-9DE5-14AD2E03FB8C}"/>
              </a:ext>
            </a:extLst>
          </p:cNvPr>
          <p:cNvSpPr txBox="1"/>
          <p:nvPr/>
        </p:nvSpPr>
        <p:spPr>
          <a:xfrm rot="16200000">
            <a:off x="-206487" y="4854059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AFC84664-D0C6-4BA9-886D-B5D4086FD0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6201C9D-695E-4113-98C0-C9EFF9C6C90A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C77B3B37-5766-4C50-B963-E16C188A996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662849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4A719BA-3985-47A7-8BDB-A07B6A96D2C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0952" y="1313793"/>
            <a:ext cx="7189075" cy="346118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FB25882-15B6-4194-90D7-6FB59DB89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77CBF20-FD07-4EE0-A63C-FD09294E9F20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3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719896" y="2837001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3036335" y="3010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7608464" y="785716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7699" y="1302515"/>
            <a:ext cx="1533696" cy="1261786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650" y="1766667"/>
            <a:ext cx="1613539" cy="121015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901098" y="4742522"/>
            <a:ext cx="1712167" cy="523220"/>
          </a:xfrm>
          <a:prstGeom prst="rect">
            <a:avLst/>
          </a:prstGeom>
          <a:solidFill>
            <a:srgbClr val="E1AAF3"/>
          </a:solidFill>
          <a:ln>
            <a:solidFill>
              <a:srgbClr val="0070C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2797" y="3424865"/>
            <a:ext cx="1670683" cy="1253013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36336" y="4795739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048" y="3419913"/>
            <a:ext cx="1776934" cy="1332701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74CEFAE-1251-4C7E-B285-531B498DCB47}"/>
              </a:ext>
            </a:extLst>
          </p:cNvPr>
          <p:cNvSpPr txBox="1"/>
          <p:nvPr/>
        </p:nvSpPr>
        <p:spPr>
          <a:xfrm>
            <a:off x="937757" y="797654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9E928264-80AB-41BF-9504-F859C346C033}"/>
              </a:ext>
            </a:extLst>
          </p:cNvPr>
          <p:cNvSpPr txBox="1"/>
          <p:nvPr/>
        </p:nvSpPr>
        <p:spPr>
          <a:xfrm>
            <a:off x="847056" y="1156413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7" name="صورة 46">
            <a:extLst>
              <a:ext uri="{FF2B5EF4-FFF2-40B4-BE49-F238E27FC236}">
                <a16:creationId xmlns:a16="http://schemas.microsoft.com/office/drawing/2014/main" id="{8442A65F-E84B-416B-B909-34E2E59B67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94518719-A06A-49AA-B19C-42FE30622A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EAA4DC6-C45B-4211-B25D-2FC4FA5C9BB0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85C092E-70CD-4597-8FC5-C955D9549FD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8184" y="928318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068 -0.2453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8"/>
            <a:ext cx="12192000" cy="7057697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771" y="941067"/>
            <a:ext cx="1217453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aphicFrame>
        <p:nvGraphicFramePr>
          <p:cNvPr id="24" name="جدول 24">
            <a:extLst>
              <a:ext uri="{FF2B5EF4-FFF2-40B4-BE49-F238E27FC236}">
                <a16:creationId xmlns:a16="http://schemas.microsoft.com/office/drawing/2014/main" id="{5361CC5F-4EAE-4F90-AD69-D5F573485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61710"/>
              </p:ext>
            </p:extLst>
          </p:nvPr>
        </p:nvGraphicFramePr>
        <p:xfrm>
          <a:off x="1487849" y="2112155"/>
          <a:ext cx="9243213" cy="335415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94777">
                  <a:extLst>
                    <a:ext uri="{9D8B030D-6E8A-4147-A177-3AD203B41FA5}">
                      <a16:colId xmlns:a16="http://schemas.microsoft.com/office/drawing/2014/main" val="2451006929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841603107"/>
                    </a:ext>
                  </a:extLst>
                </a:gridCol>
                <a:gridCol w="3074218">
                  <a:extLst>
                    <a:ext uri="{9D8B030D-6E8A-4147-A177-3AD203B41FA5}">
                      <a16:colId xmlns:a16="http://schemas.microsoft.com/office/drawing/2014/main" val="4282053684"/>
                    </a:ext>
                  </a:extLst>
                </a:gridCol>
              </a:tblGrid>
              <a:tr h="559025"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أعرف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ماذا أريد أن أعرف ؟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>
                          <a:solidFill>
                            <a:schemeClr val="tx1"/>
                          </a:solidFill>
                        </a:rPr>
                        <a:t> ماذا تعلمت ؟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0076172"/>
                  </a:ext>
                </a:extLst>
              </a:tr>
              <a:tr h="2795127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95848"/>
                  </a:ext>
                </a:extLst>
              </a:tr>
            </a:tbl>
          </a:graphicData>
        </a:graphic>
      </p:graphicFrame>
      <p:sp>
        <p:nvSpPr>
          <p:cNvPr id="21" name="مربع نص 20">
            <a:extLst>
              <a:ext uri="{FF2B5EF4-FFF2-40B4-BE49-F238E27FC236}">
                <a16:creationId xmlns:a16="http://schemas.microsoft.com/office/drawing/2014/main" id="{2CF83276-A4BE-42FF-93FC-EA409F667E4F}"/>
              </a:ext>
            </a:extLst>
          </p:cNvPr>
          <p:cNvSpPr txBox="1"/>
          <p:nvPr/>
        </p:nvSpPr>
        <p:spPr>
          <a:xfrm>
            <a:off x="2851857" y="3780857"/>
            <a:ext cx="14314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>
                <a:cs typeface="AF_Taif Normal" pitchFamily="2" charset="-78"/>
              </a:rPr>
              <a:t>جدول التعلم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B2566C0A-F495-45DE-9193-5996C7D027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E98A34FA-9481-4A45-9461-78D276BD24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783EF81-DE38-4A8E-8B85-4704A1A0D49C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cartoon of businessman standing with flag on top">
            <a:extLst>
              <a:ext uri="{FF2B5EF4-FFF2-40B4-BE49-F238E27FC236}">
                <a16:creationId xmlns:a16="http://schemas.microsoft.com/office/drawing/2014/main" id="{D7901B1E-77E1-4A84-BDB1-FFD501885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0" y="3429000"/>
            <a:ext cx="3932560" cy="261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65C6F72-ED1A-46BD-A5D2-E4F6A088627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7177" y="495698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52" r="22343"/>
          <a:stretch/>
        </p:blipFill>
        <p:spPr>
          <a:xfrm>
            <a:off x="9873619" y="900415"/>
            <a:ext cx="779239" cy="100161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427B04-61AA-451D-A7BE-D694A55BB3A8}"/>
              </a:ext>
            </a:extLst>
          </p:cNvPr>
          <p:cNvSpPr txBox="1"/>
          <p:nvPr/>
        </p:nvSpPr>
        <p:spPr>
          <a:xfrm>
            <a:off x="7335340" y="605026"/>
            <a:ext cx="40096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28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BAB56FC-AE23-486E-A5B6-67C639604C82}"/>
              </a:ext>
            </a:extLst>
          </p:cNvPr>
          <p:cNvSpPr txBox="1"/>
          <p:nvPr/>
        </p:nvSpPr>
        <p:spPr>
          <a:xfrm>
            <a:off x="937758" y="599316"/>
            <a:ext cx="321611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4B2874E-F7F8-4C45-82ED-7C77896FED2A}"/>
              </a:ext>
            </a:extLst>
          </p:cNvPr>
          <p:cNvSpPr txBox="1"/>
          <p:nvPr/>
        </p:nvSpPr>
        <p:spPr>
          <a:xfrm>
            <a:off x="847057" y="977739"/>
            <a:ext cx="342997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03A01324-F001-4E80-B93B-02B2216B32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572C32E0-184E-44DE-8B4B-250C07FE3E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85" name="مربع نص 84">
            <a:extLst>
              <a:ext uri="{FF2B5EF4-FFF2-40B4-BE49-F238E27FC236}">
                <a16:creationId xmlns:a16="http://schemas.microsoft.com/office/drawing/2014/main" id="{B9B5EC5A-BA19-41F7-BED1-9E8009905404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يحتوي هذا على صورة لـ: {{ pinTitle }}">
            <a:extLst>
              <a:ext uri="{FF2B5EF4-FFF2-40B4-BE49-F238E27FC236}">
                <a16:creationId xmlns:a16="http://schemas.microsoft.com/office/drawing/2014/main" id="{5928F0A1-AF69-4F5C-9AA6-5F53B9C8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5"/>
          <a:stretch/>
        </p:blipFill>
        <p:spPr bwMode="auto">
          <a:xfrm>
            <a:off x="7964796" y="1401220"/>
            <a:ext cx="2247900" cy="32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رسم 29" descr="شاشة جهاز العرض خطوط عريضة">
            <a:extLst>
              <a:ext uri="{FF2B5EF4-FFF2-40B4-BE49-F238E27FC236}">
                <a16:creationId xmlns:a16="http://schemas.microsoft.com/office/drawing/2014/main" id="{25548C4E-2D27-4D91-B679-9486FF146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3F4EA7C2-5CAE-48D2-9054-A33D45CA8444}"/>
              </a:ext>
            </a:extLst>
          </p:cNvPr>
          <p:cNvSpPr/>
          <p:nvPr/>
        </p:nvSpPr>
        <p:spPr>
          <a:xfrm>
            <a:off x="9545327" y="4815802"/>
            <a:ext cx="74904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 84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430A473-EB94-4B4A-A7D6-1EEF396E5CAE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0880" y="1423635"/>
            <a:ext cx="1352739" cy="704948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074D4F0B-2ABE-464F-AC6B-15ABE862AA2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8184" y="662846"/>
            <a:ext cx="3830507" cy="4979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AFD41D9-BF31-479C-96FD-F0D7F1BC8C63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8361" y="1512613"/>
            <a:ext cx="7108991" cy="49351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4208C6E-60F1-4E3A-AD7A-3457259ED8C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3406" y="2020200"/>
            <a:ext cx="4130774" cy="55918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12288B8E-A2B0-45E5-9E9B-11028BA0B915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7321" y="2455923"/>
            <a:ext cx="4130775" cy="209662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D9C91FA6-8875-411E-836E-60EA65A11A8B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4332" y="4457221"/>
            <a:ext cx="5530464" cy="39866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83A3A979-1CB7-4B83-8014-3C75FAB7080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47542" y="2994679"/>
            <a:ext cx="2344616" cy="1231582"/>
          </a:xfrm>
          <a:prstGeom prst="round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FBD2E9B9-F7CF-4355-9149-4B06CBAAECAF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9423" y="4903732"/>
            <a:ext cx="4697221" cy="10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9459" y="300814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solidFill>
            <a:srgbClr val="E1AAF3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848" t="17819" r="13819"/>
          <a:stretch/>
        </p:blipFill>
        <p:spPr>
          <a:xfrm>
            <a:off x="2746704" y="3413065"/>
            <a:ext cx="1834407" cy="1654616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>
            <a:extLst>
              <a:ext uri="{FF2B5EF4-FFF2-40B4-BE49-F238E27FC236}">
                <a16:creationId xmlns:a16="http://schemas.microsoft.com/office/drawing/2014/main" id="{4511A26F-7421-49E3-ADF7-F06F5ACF1D7B}"/>
              </a:ext>
            </a:extLst>
          </p:cNvPr>
          <p:cNvSpPr txBox="1"/>
          <p:nvPr/>
        </p:nvSpPr>
        <p:spPr>
          <a:xfrm>
            <a:off x="7608464" y="459553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F15AC8C3-CAC4-4C63-A5EC-46D10B32D847}"/>
              </a:ext>
            </a:extLst>
          </p:cNvPr>
          <p:cNvSpPr txBox="1"/>
          <p:nvPr/>
        </p:nvSpPr>
        <p:spPr>
          <a:xfrm>
            <a:off x="937757" y="471491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B9D7D5DF-79D0-4D40-8D45-FA56FE1ABA14}"/>
              </a:ext>
            </a:extLst>
          </p:cNvPr>
          <p:cNvSpPr txBox="1"/>
          <p:nvPr/>
        </p:nvSpPr>
        <p:spPr>
          <a:xfrm>
            <a:off x="847056" y="830250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50" name="صورة 49">
            <a:extLst>
              <a:ext uri="{FF2B5EF4-FFF2-40B4-BE49-F238E27FC236}">
                <a16:creationId xmlns:a16="http://schemas.microsoft.com/office/drawing/2014/main" id="{18FDFA07-5C55-48C2-ABB5-6A4DD6A6E5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51" name="مربع نص 50">
            <a:extLst>
              <a:ext uri="{FF2B5EF4-FFF2-40B4-BE49-F238E27FC236}">
                <a16:creationId xmlns:a16="http://schemas.microsoft.com/office/drawing/2014/main" id="{F3BB4C05-A509-49B8-8E26-4E8F1891EBAB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id="{247D67C6-03FB-457B-AD77-9E330B2A0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6F2A2513-A6AD-47C1-9D52-CFCC77EAF649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3" name="صورة 52">
            <a:extLst>
              <a:ext uri="{FF2B5EF4-FFF2-40B4-BE49-F238E27FC236}">
                <a16:creationId xmlns:a16="http://schemas.microsoft.com/office/drawing/2014/main" id="{D5F48AE4-4AFC-4E89-B258-6EE1A53DCCF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8184" y="662846"/>
            <a:ext cx="3830507" cy="49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50599 -0.2294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8626" y="676195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5DFE426-7ACD-409C-90EB-3DF7327C8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EC76F4E-1BC2-4A41-A816-21692294964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B86A30F1-3542-4D64-8EF8-2DA5FBA3A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47" name="مربع نص 46">
            <a:extLst>
              <a:ext uri="{FF2B5EF4-FFF2-40B4-BE49-F238E27FC236}">
                <a16:creationId xmlns:a16="http://schemas.microsoft.com/office/drawing/2014/main" id="{B1A35967-EC6E-43C2-88A2-9C282AB57DD3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7B235737-1975-41A9-82A1-E4C418AA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رسم 48" descr="شاشة جهاز العرض خطوط عريضة">
            <a:extLst>
              <a:ext uri="{FF2B5EF4-FFF2-40B4-BE49-F238E27FC236}">
                <a16:creationId xmlns:a16="http://schemas.microsoft.com/office/drawing/2014/main" id="{F82B4850-FEC4-4262-8C83-292BA31F5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54143" y="4630993"/>
            <a:ext cx="1206484" cy="1206484"/>
          </a:xfrm>
          <a:prstGeom prst="rect">
            <a:avLst/>
          </a:prstGeom>
        </p:spPr>
      </p:pic>
      <p:sp>
        <p:nvSpPr>
          <p:cNvPr id="50" name="مستطيل 49">
            <a:extLst>
              <a:ext uri="{FF2B5EF4-FFF2-40B4-BE49-F238E27FC236}">
                <a16:creationId xmlns:a16="http://schemas.microsoft.com/office/drawing/2014/main" id="{428E35BD-D1AD-42C6-A72C-92F73490C667}"/>
              </a:ext>
            </a:extLst>
          </p:cNvPr>
          <p:cNvSpPr/>
          <p:nvPr/>
        </p:nvSpPr>
        <p:spPr>
          <a:xfrm>
            <a:off x="9574824" y="4815802"/>
            <a:ext cx="63787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84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427A057-2FB2-4563-9A71-C23B2F27590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4327" y="476032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A78184A-6C76-4DD1-BC29-8DDC786C2B9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8504" y="1147723"/>
            <a:ext cx="8583223" cy="96215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D8C9659-8C32-43E3-8036-159FD3982D8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16"/>
          <a:stretch/>
        </p:blipFill>
        <p:spPr>
          <a:xfrm>
            <a:off x="1384267" y="2172207"/>
            <a:ext cx="8211696" cy="21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848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2804" y="759429"/>
            <a:ext cx="1485916" cy="1114437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7102F97-8669-4BA4-ADB7-20F7CC526F9F}"/>
              </a:ext>
            </a:extLst>
          </p:cNvPr>
          <p:cNvSpPr txBox="1"/>
          <p:nvPr/>
        </p:nvSpPr>
        <p:spPr>
          <a:xfrm>
            <a:off x="7657625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E99F609-3D2B-4589-A873-BC95B37F3DB2}"/>
              </a:ext>
            </a:extLst>
          </p:cNvPr>
          <p:cNvSpPr txBox="1"/>
          <p:nvPr/>
        </p:nvSpPr>
        <p:spPr>
          <a:xfrm>
            <a:off x="986918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B1C07A3-14A4-4064-B9EB-0F5A98FE48FF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BEBD837E-092C-4E84-81B0-B2E7F41EAD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B6994717-6532-4516-809A-E9E69B5DA95D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28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CD1FF197-1B00-4F8B-9269-C07B859D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78460" y="1839181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رسم 39" descr="شاشة جهاز العرض خطوط عريضة">
            <a:extLst>
              <a:ext uri="{FF2B5EF4-FFF2-40B4-BE49-F238E27FC236}">
                <a16:creationId xmlns:a16="http://schemas.microsoft.com/office/drawing/2014/main" id="{19543BC1-8B97-4BDE-8B09-2B6528E96D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975628" y="4622368"/>
            <a:ext cx="1206484" cy="1206484"/>
          </a:xfrm>
          <a:prstGeom prst="rect">
            <a:avLst/>
          </a:prstGeom>
        </p:spPr>
      </p:pic>
      <p:pic>
        <p:nvPicPr>
          <p:cNvPr id="26" name="Picture 2" descr="Royalty-Free Vector Images by zdeneksasek (over 5,500) - Page 2">
            <a:extLst>
              <a:ext uri="{FF2B5EF4-FFF2-40B4-BE49-F238E27FC236}">
                <a16:creationId xmlns:a16="http://schemas.microsoft.com/office/drawing/2014/main" id="{EAC8EAC7-99C1-401E-BB20-EDB7498A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4" y="2950635"/>
            <a:ext cx="1986026" cy="20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مستطيل 36">
            <a:extLst>
              <a:ext uri="{FF2B5EF4-FFF2-40B4-BE49-F238E27FC236}">
                <a16:creationId xmlns:a16="http://schemas.microsoft.com/office/drawing/2014/main" id="{736E19B8-5FA8-492F-9BE8-75FD317E606D}"/>
              </a:ext>
            </a:extLst>
          </p:cNvPr>
          <p:cNvSpPr/>
          <p:nvPr/>
        </p:nvSpPr>
        <p:spPr>
          <a:xfrm>
            <a:off x="10302411" y="4874794"/>
            <a:ext cx="701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 cap="none" spc="0">
                <a:ln/>
                <a:solidFill>
                  <a:schemeClr val="accent3"/>
                </a:solidFill>
                <a:effectLst/>
              </a:rPr>
              <a:t>84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A0605F53-D480-43BF-B44C-F615A7DF2F12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3991" y="505531"/>
            <a:ext cx="3830507" cy="4979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A19BAB9E-4952-4038-880A-9BDC35F93E62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8291" y="1048527"/>
            <a:ext cx="7975252" cy="9969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E3833E2-63D0-4682-A6D7-7A4139779B37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6845" y="2103855"/>
            <a:ext cx="6838311" cy="20363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2098975-08B7-465C-8458-5C29C8EF7D6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7348" y="4120197"/>
            <a:ext cx="4782217" cy="63826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C32081B-FFF2-46D9-9AE3-D79D86E301D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75437" y="4622368"/>
            <a:ext cx="5457518" cy="132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7057696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62437" y="10256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F7C0E5-9745-419C-A69C-8B956504A024}"/>
              </a:ext>
            </a:extLst>
          </p:cNvPr>
          <p:cNvSpPr txBox="1"/>
          <p:nvPr/>
        </p:nvSpPr>
        <p:spPr>
          <a:xfrm>
            <a:off x="7608464" y="302241"/>
            <a:ext cx="40096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: </a:t>
            </a:r>
            <a:endParaRPr lang="ar-SA" sz="32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0CF92F9-1D3B-4DC3-AF0D-AB2081A95AB9}"/>
              </a:ext>
            </a:extLst>
          </p:cNvPr>
          <p:cNvSpPr txBox="1"/>
          <p:nvPr/>
        </p:nvSpPr>
        <p:spPr>
          <a:xfrm>
            <a:off x="937757" y="314179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التاريخ :   /    / 1443هـ  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39F9E94-23CE-4BAD-BA6B-F39F9BC2B587}"/>
              </a:ext>
            </a:extLst>
          </p:cNvPr>
          <p:cNvSpPr txBox="1"/>
          <p:nvPr/>
        </p:nvSpPr>
        <p:spPr>
          <a:xfrm>
            <a:off x="847056" y="672938"/>
            <a:ext cx="40096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الحصة  :     الفصل : 1 / </a:t>
            </a:r>
            <a:endParaRPr lang="ar-SA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0" name="صورة 39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44F734BA-689B-4A2C-ACDF-3D24B61D1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6222" y="775856"/>
            <a:ext cx="1485916" cy="1114437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E53AEA0-E72D-40D4-90F5-CB0CF43ED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-245024" y="3187389"/>
            <a:ext cx="1209370" cy="121518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9B5B28C-8C19-4E3F-8811-ADC94C923796}"/>
              </a:ext>
            </a:extLst>
          </p:cNvPr>
          <p:cNvSpPr txBox="1"/>
          <p:nvPr/>
        </p:nvSpPr>
        <p:spPr>
          <a:xfrm rot="16200000">
            <a:off x="-481806" y="4739158"/>
            <a:ext cx="1474839" cy="3231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1500" b="1">
                <a:ln/>
                <a:solidFill>
                  <a:schemeClr val="accent3"/>
                </a:solidFill>
              </a:rPr>
              <a:t>منى الثبيتي 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39FBC35-EE7A-4E7C-AEAD-65F5E5FD51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692" r="95385">
                        <a14:foregroundMark x1="92692" y1="24643" x2="92692" y2="24643"/>
                        <a14:foregroundMark x1="93846" y1="18214" x2="93846" y2="18214"/>
                        <a14:foregroundMark x1="95385" y1="24286" x2="95385" y2="24286"/>
                        <a14:foregroundMark x1="8462" y1="28214" x2="8462" y2="28214"/>
                        <a14:foregroundMark x1="8077" y1="41071" x2="8077" y2="41071"/>
                        <a14:foregroundMark x1="7692" y1="77143" x2="7692" y2="77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87234" y="5163599"/>
            <a:ext cx="324406" cy="349360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FCDA74F-9D8C-43C8-B27F-E7061CE7DC15}"/>
              </a:ext>
            </a:extLst>
          </p:cNvPr>
          <p:cNvSpPr txBox="1"/>
          <p:nvPr/>
        </p:nvSpPr>
        <p:spPr>
          <a:xfrm rot="16200000">
            <a:off x="-205199" y="4804897"/>
            <a:ext cx="142567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@mimaalth</a:t>
            </a:r>
            <a:endParaRPr lang="ar-SA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1" name="رسم 40" descr="شاشة جهاز العرض خطوط عريضة">
            <a:extLst>
              <a:ext uri="{FF2B5EF4-FFF2-40B4-BE49-F238E27FC236}">
                <a16:creationId xmlns:a16="http://schemas.microsoft.com/office/drawing/2014/main" id="{DF295F06-CC51-4855-AAC4-2F2496B96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52235" y="4630993"/>
            <a:ext cx="1206484" cy="1206484"/>
          </a:xfrm>
          <a:prstGeom prst="rect">
            <a:avLst/>
          </a:prstGeom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B819FCC7-00D9-4484-A77F-C35C9E8A5333}"/>
              </a:ext>
            </a:extLst>
          </p:cNvPr>
          <p:cNvSpPr/>
          <p:nvPr/>
        </p:nvSpPr>
        <p:spPr>
          <a:xfrm>
            <a:off x="10212697" y="4874794"/>
            <a:ext cx="6340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SA" sz="2800" b="1">
                <a:ln/>
                <a:solidFill>
                  <a:schemeClr val="accent3"/>
                </a:solidFill>
              </a:rPr>
              <a:t>85</a:t>
            </a:r>
            <a:endParaRPr lang="ar-SA" sz="2800" b="1" cap="none" spc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30" name="Picture 6" descr="Royalty-Free Vector Images by zdeneksasek (over 5,700) - Page 6">
            <a:extLst>
              <a:ext uri="{FF2B5EF4-FFF2-40B4-BE49-F238E27FC236}">
                <a16:creationId xmlns:a16="http://schemas.microsoft.com/office/drawing/2014/main" id="{10529D5C-EC7D-4D3F-84AF-7EA6DBA29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9071" y="1206721"/>
            <a:ext cx="4384442" cy="519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581C2F7-B83C-4876-81F1-16F801B0AF8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83991" y="505531"/>
            <a:ext cx="3830507" cy="4979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C35C414-BDFE-4C49-8E2D-8B215F4431E8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25613">
            <a:off x="7976625" y="2169883"/>
            <a:ext cx="3014390" cy="69273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4F1481-C0D1-4984-AFA0-2A659228032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932" t="10448" r="3803" b="9143"/>
          <a:stretch/>
        </p:blipFill>
        <p:spPr>
          <a:xfrm>
            <a:off x="6096001" y="1206721"/>
            <a:ext cx="2433546" cy="49790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2B526B3-DC0F-4BA6-93D1-B3C48FA9775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963" y="1098385"/>
            <a:ext cx="3048425" cy="66684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6BD5E15B-EA13-4ECD-BD9F-4AD8D5790E2B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8444" y="1992300"/>
            <a:ext cx="2248214" cy="523948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CA79AAA-D7DB-4601-AC45-79A748EB8287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9822" y="2604962"/>
            <a:ext cx="1533739" cy="79068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F6B571DB-FF92-45D8-83FB-CEAFAA6B742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666"/>
          <a:stretch/>
        </p:blipFill>
        <p:spPr>
          <a:xfrm>
            <a:off x="5192628" y="3473464"/>
            <a:ext cx="3019846" cy="666843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5157D95-4C10-46C8-8B75-4A1148FCD90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910"/>
          <a:stretch/>
        </p:blipFill>
        <p:spPr>
          <a:xfrm>
            <a:off x="2563807" y="3706610"/>
            <a:ext cx="2829320" cy="523948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2096F1AA-782E-4E8A-BB15-E648350EA5A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5388" y="4333185"/>
            <a:ext cx="7297168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2234</TotalTime>
  <Words>439</Words>
  <Application>Microsoft Office PowerPoint</Application>
  <PresentationFormat>شاشة عريضة</PresentationFormat>
  <Paragraphs>159</Paragraphs>
  <Slides>23</Slides>
  <Notes>23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7" baseType="lpstr">
      <vt:lpstr>Arial</vt:lpstr>
      <vt:lpstr>Calibri</vt:lpstr>
      <vt:lpstr>Segoe UI Semibold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منى الثبيتي</cp:lastModifiedBy>
  <cp:revision>129</cp:revision>
  <dcterms:created xsi:type="dcterms:W3CDTF">2021-05-11T19:30:39Z</dcterms:created>
  <dcterms:modified xsi:type="dcterms:W3CDTF">2021-10-17T16:20:24Z</dcterms:modified>
</cp:coreProperties>
</file>