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07/06/1444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/>
        </p:nvSpPr>
        <p:spPr>
          <a:xfrm>
            <a:off x="685800" y="1674159"/>
            <a:ext cx="7772400" cy="3509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  <a:b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Mega Goal </a:t>
            </a: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2.2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1" y="3446317"/>
            <a:ext cx="7978557" cy="52561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do you want to be in the future ? Why ?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2479" y="1773050"/>
            <a:ext cx="5986880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What does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“recycling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” mean ?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2479" y="2607116"/>
            <a:ext cx="5878296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What materials can be recycled?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 txBox="1">
            <a:spLocks/>
          </p:cNvSpPr>
          <p:nvPr/>
        </p:nvSpPr>
        <p:spPr>
          <a:xfrm>
            <a:off x="322480" y="4287908"/>
            <a:ext cx="6278346" cy="5256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Font typeface="Arial" panose="020B0604020202020204" pitchFamily="34" charset="0"/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What’s your favorite sport ? Why ? </a:t>
            </a:r>
          </a:p>
        </p:txBody>
      </p:sp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8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480" y="3257546"/>
            <a:ext cx="7978557" cy="52561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marL="0" indent="0" algn="l" rtl="0">
              <a:buNone/>
            </a:pP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What do you want to be in the future ? Why ? 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2481" y="1613766"/>
            <a:ext cx="4706719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What is a home to you ?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2480" y="2435656"/>
            <a:ext cx="7149884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Where are you going after graduation ?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 txBox="1">
            <a:spLocks/>
          </p:cNvSpPr>
          <p:nvPr/>
        </p:nvSpPr>
        <p:spPr>
          <a:xfrm>
            <a:off x="322480" y="4081826"/>
            <a:ext cx="6235483" cy="5256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rtl="0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sport ? Why ? </a:t>
            </a:r>
          </a:p>
        </p:txBody>
      </p:sp>
    </p:spTree>
    <p:extLst>
      <p:ext uri="{BB962C8B-B14F-4D97-AF65-F5344CB8AC3E}">
        <p14:creationId xmlns:p14="http://schemas.microsoft.com/office/powerpoint/2010/main" val="206347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  <p:bldP spid="5" grpId="0" animBg="1"/>
      <p:bldP spid="9" grpId="0" build="p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</TotalTime>
  <Words>67</Words>
  <Application>Microsoft Office PowerPoint</Application>
  <PresentationFormat>عرض على الشاشة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acer</cp:lastModifiedBy>
  <cp:revision>34</cp:revision>
  <dcterms:created xsi:type="dcterms:W3CDTF">2021-11-10T12:50:03Z</dcterms:created>
  <dcterms:modified xsi:type="dcterms:W3CDTF">2022-12-30T15:46:29Z</dcterms:modified>
</cp:coreProperties>
</file>