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8"/>
            <a:ext cx="7886700" cy="458977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8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  <a:p>
            <a:pPr marL="0" indent="0" algn="ctr" rtl="0">
              <a:buNone/>
            </a:pPr>
            <a:endParaRPr lang="en-US" sz="8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sz="8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Goal 1.2</a:t>
            </a:r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457" y="1441980"/>
            <a:ext cx="825674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Talk about an accident happened to you !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201458" y="2252465"/>
            <a:ext cx="404781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did you feel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201458" y="3102938"/>
            <a:ext cx="644139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Who do you ask for an advice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201457" y="3953411"/>
            <a:ext cx="708685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meal ? Why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207176" y="4817044"/>
            <a:ext cx="8694777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future? Why?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52</Words>
  <Application>Microsoft Office PowerPoint</Application>
  <PresentationFormat>عرض على الشاشة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Oral examinations  2nd semester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28</cp:revision>
  <dcterms:created xsi:type="dcterms:W3CDTF">2021-11-10T12:50:03Z</dcterms:created>
  <dcterms:modified xsi:type="dcterms:W3CDTF">2022-12-02T10:35:22Z</dcterms:modified>
</cp:coreProperties>
</file>