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77" r:id="rId3"/>
    <p:sldId id="258" r:id="rId4"/>
    <p:sldId id="259" r:id="rId5"/>
    <p:sldId id="278" r:id="rId6"/>
    <p:sldId id="267" r:id="rId7"/>
    <p:sldId id="268" r:id="rId8"/>
    <p:sldId id="279" r:id="rId9"/>
    <p:sldId id="269" r:id="rId10"/>
    <p:sldId id="272" r:id="rId11"/>
    <p:sldId id="291" r:id="rId12"/>
    <p:sldId id="283" r:id="rId13"/>
    <p:sldId id="270" r:id="rId14"/>
    <p:sldId id="280" r:id="rId15"/>
    <p:sldId id="284" r:id="rId16"/>
    <p:sldId id="285" r:id="rId17"/>
    <p:sldId id="290" r:id="rId18"/>
    <p:sldId id="286" r:id="rId19"/>
    <p:sldId id="292" r:id="rId20"/>
    <p:sldId id="288" r:id="rId21"/>
    <p:sldId id="293" r:id="rId22"/>
    <p:sldId id="287" r:id="rId23"/>
    <p:sldId id="274" r:id="rId24"/>
    <p:sldId id="275" r:id="rId25"/>
    <p:sldId id="273" r:id="rId26"/>
    <p:sldId id="257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</p:embeddedFont>
    <p:embeddedFont>
      <p:font typeface="Segoe UI Semibold" panose="020B0702040204020203" pitchFamily="34" charset="0"/>
      <p:bold r:id="rId31"/>
    </p:embeddedFont>
  </p:embeddedFontLst>
  <p:custDataLst>
    <p:tags r:id="rId32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</p14:sldIdLst>
        </p14:section>
        <p14:section name="العرض" id="{48963CF3-EB28-48E7-A90B-4A9D6B255E04}">
          <p14:sldIdLst>
            <p14:sldId id="277"/>
            <p14:sldId id="258"/>
            <p14:sldId id="259"/>
            <p14:sldId id="278"/>
            <p14:sldId id="267"/>
            <p14:sldId id="268"/>
            <p14:sldId id="279"/>
            <p14:sldId id="269"/>
            <p14:sldId id="272"/>
            <p14:sldId id="291"/>
            <p14:sldId id="283"/>
            <p14:sldId id="270"/>
            <p14:sldId id="280"/>
            <p14:sldId id="284"/>
            <p14:sldId id="285"/>
            <p14:sldId id="290"/>
            <p14:sldId id="286"/>
            <p14:sldId id="292"/>
            <p14:sldId id="288"/>
            <p14:sldId id="293"/>
            <p14:sldId id="287"/>
            <p14:sldId id="274"/>
            <p14:sldId id="275"/>
            <p14:sldId id="273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B663AC"/>
    <a:srgbClr val="E1AAF3"/>
    <a:srgbClr val="002060"/>
    <a:srgbClr val="00B050"/>
    <a:srgbClr val="662D91"/>
    <a:srgbClr val="929FF7"/>
    <a:srgbClr val="1E2326"/>
    <a:srgbClr val="FFC000"/>
    <a:srgbClr val="474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5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B6FB304B-4B55-4E76-A6B2-FAE593C349BF}"/>
    <pc:docChg chg="undo custSel addSld delSld modSld modSection">
      <pc:chgData name="منى الثبيتي" userId="cb151b56e55a1c37" providerId="LiveId" clId="{B6FB304B-4B55-4E76-A6B2-FAE593C349BF}" dt="2021-08-31T22:27:59.285" v="1273" actId="1076"/>
      <pc:docMkLst>
        <pc:docMk/>
      </pc:docMkLst>
      <pc:sldChg chg="addSp delSp modSp mod">
        <pc:chgData name="منى الثبيتي" userId="cb151b56e55a1c37" providerId="LiveId" clId="{B6FB304B-4B55-4E76-A6B2-FAE593C349BF}" dt="2021-08-31T22:27:59.285" v="1273" actId="1076"/>
        <pc:sldMkLst>
          <pc:docMk/>
          <pc:sldMk cId="3620025203" sldId="256"/>
        </pc:sldMkLst>
        <pc:spChg chg="add del mod">
          <ac:chgData name="منى الثبيتي" userId="cb151b56e55a1c37" providerId="LiveId" clId="{B6FB304B-4B55-4E76-A6B2-FAE593C349BF}" dt="2021-08-31T22:27:51.158" v="1271" actId="478"/>
          <ac:spMkLst>
            <pc:docMk/>
            <pc:sldMk cId="3620025203" sldId="256"/>
            <ac:spMk id="5" creationId="{29AD16BB-0581-4947-8E70-4C8F2E656C76}"/>
          </ac:spMkLst>
        </pc:spChg>
        <pc:spChg chg="add mod">
          <ac:chgData name="منى الثبيتي" userId="cb151b56e55a1c37" providerId="LiveId" clId="{B6FB304B-4B55-4E76-A6B2-FAE593C349BF}" dt="2021-08-31T22:27:29.968" v="1268" actId="164"/>
          <ac:spMkLst>
            <pc:docMk/>
            <pc:sldMk cId="3620025203" sldId="256"/>
            <ac:spMk id="8" creationId="{0E7AD452-4534-4BFF-9B70-6831473FE8E5}"/>
          </ac:spMkLst>
        </pc:spChg>
        <pc:grpChg chg="add mod">
          <ac:chgData name="منى الثبيتي" userId="cb151b56e55a1c37" providerId="LiveId" clId="{B6FB304B-4B55-4E76-A6B2-FAE593C349BF}" dt="2021-08-31T22:27:59.285" v="1273" actId="1076"/>
          <ac:grpSpMkLst>
            <pc:docMk/>
            <pc:sldMk cId="3620025203" sldId="256"/>
            <ac:grpSpMk id="2" creationId="{71C18A03-16C6-4C93-BD24-E8A8D667921F}"/>
          </ac:grpSpMkLst>
        </pc:grpChg>
        <pc:picChg chg="add del mod">
          <ac:chgData name="منى الثبيتي" userId="cb151b56e55a1c37" providerId="LiveId" clId="{B6FB304B-4B55-4E76-A6B2-FAE593C349BF}" dt="2021-08-31T22:27:53.941" v="1272" actId="478"/>
          <ac:picMkLst>
            <pc:docMk/>
            <pc:sldMk cId="3620025203" sldId="256"/>
            <ac:picMk id="4" creationId="{1D929B73-2E09-4FE7-8DEE-83C05B8C655D}"/>
          </ac:picMkLst>
        </pc:picChg>
        <pc:picChg chg="add mod">
          <ac:chgData name="منى الثبيتي" userId="cb151b56e55a1c37" providerId="LiveId" clId="{B6FB304B-4B55-4E76-A6B2-FAE593C349BF}" dt="2021-08-31T22:27:29.968" v="1268" actId="164"/>
          <ac:picMkLst>
            <pc:docMk/>
            <pc:sldMk cId="3620025203" sldId="256"/>
            <ac:picMk id="6" creationId="{CC796B2B-43D7-4494-8408-6C2ECBB291F3}"/>
          </ac:picMkLst>
        </pc:picChg>
      </pc:sldChg>
      <pc:sldChg chg="addSp modSp modAnim">
        <pc:chgData name="منى الثبيتي" userId="cb151b56e55a1c37" providerId="LiveId" clId="{B6FB304B-4B55-4E76-A6B2-FAE593C349BF}" dt="2021-08-31T18:54:33.716" v="1215"/>
        <pc:sldMkLst>
          <pc:docMk/>
          <pc:sldMk cId="3279427134" sldId="258"/>
        </pc:sldMkLst>
        <pc:spChg chg="add mod">
          <ac:chgData name="منى الثبيتي" userId="cb151b56e55a1c37" providerId="LiveId" clId="{B6FB304B-4B55-4E76-A6B2-FAE593C349BF}" dt="2021-08-31T18:54:33.716" v="1215"/>
          <ac:spMkLst>
            <pc:docMk/>
            <pc:sldMk cId="3279427134" sldId="258"/>
            <ac:spMk id="50" creationId="{FEAA4DC6-C45B-4211-B25D-2FC4FA5C9BB0}"/>
          </ac:spMkLst>
        </pc:spChg>
        <pc:picChg chg="add mod">
          <ac:chgData name="منى الثبيتي" userId="cb151b56e55a1c37" providerId="LiveId" clId="{B6FB304B-4B55-4E76-A6B2-FAE593C349BF}" dt="2021-08-31T18:54:33.716" v="1215"/>
          <ac:picMkLst>
            <pc:docMk/>
            <pc:sldMk cId="3279427134" sldId="258"/>
            <ac:picMk id="49" creationId="{94518719-A06A-49AA-B19C-42FE30622AE4}"/>
          </ac:picMkLst>
        </pc:picChg>
      </pc:sldChg>
      <pc:sldChg chg="addSp modSp">
        <pc:chgData name="منى الثبيتي" userId="cb151b56e55a1c37" providerId="LiveId" clId="{B6FB304B-4B55-4E76-A6B2-FAE593C349BF}" dt="2021-08-31T18:54:27.911" v="1214"/>
        <pc:sldMkLst>
          <pc:docMk/>
          <pc:sldMk cId="1673484133" sldId="259"/>
        </pc:sldMkLst>
        <pc:spChg chg="add mod">
          <ac:chgData name="منى الثبيتي" userId="cb151b56e55a1c37" providerId="LiveId" clId="{B6FB304B-4B55-4E76-A6B2-FAE593C349BF}" dt="2021-08-31T18:54:27.911" v="1214"/>
          <ac:spMkLst>
            <pc:docMk/>
            <pc:sldMk cId="1673484133" sldId="259"/>
            <ac:spMk id="26" creationId="{F783EF81-DE38-4A8E-8B85-4704A1A0D49C}"/>
          </ac:spMkLst>
        </pc:spChg>
        <pc:picChg chg="add mod">
          <ac:chgData name="منى الثبيتي" userId="cb151b56e55a1c37" providerId="LiveId" clId="{B6FB304B-4B55-4E76-A6B2-FAE593C349BF}" dt="2021-08-31T18:54:27.911" v="1214"/>
          <ac:picMkLst>
            <pc:docMk/>
            <pc:sldMk cId="1673484133" sldId="259"/>
            <ac:picMk id="25" creationId="{E98A34FA-9481-4A45-9461-78D276BD2448}"/>
          </ac:picMkLst>
        </pc:picChg>
      </pc:sldChg>
      <pc:sldChg chg="addSp modSp modAnim">
        <pc:chgData name="منى الثبيتي" userId="cb151b56e55a1c37" providerId="LiveId" clId="{B6FB304B-4B55-4E76-A6B2-FAE593C349BF}" dt="2021-08-31T18:54:18.545" v="1212"/>
        <pc:sldMkLst>
          <pc:docMk/>
          <pc:sldMk cId="1436551722" sldId="267"/>
        </pc:sldMkLst>
        <pc:spChg chg="add mod">
          <ac:chgData name="منى الثبيتي" userId="cb151b56e55a1c37" providerId="LiveId" clId="{B6FB304B-4B55-4E76-A6B2-FAE593C349BF}" dt="2021-08-31T18:54:18.545" v="1212"/>
          <ac:spMkLst>
            <pc:docMk/>
            <pc:sldMk cId="1436551722" sldId="267"/>
            <ac:spMk id="49" creationId="{6F2A2513-A6AD-47C1-9D52-CFCC77EAF649}"/>
          </ac:spMkLst>
        </pc:spChg>
        <pc:picChg chg="add mod">
          <ac:chgData name="منى الثبيتي" userId="cb151b56e55a1c37" providerId="LiveId" clId="{B6FB304B-4B55-4E76-A6B2-FAE593C349BF}" dt="2021-08-31T18:54:18.545" v="1212"/>
          <ac:picMkLst>
            <pc:docMk/>
            <pc:sldMk cId="1436551722" sldId="267"/>
            <ac:picMk id="48" creationId="{247D67C6-03FB-457B-AD77-9E330B2A0D4D}"/>
          </ac:picMkLst>
        </pc:picChg>
      </pc:sldChg>
      <pc:sldChg chg="addSp modSp">
        <pc:chgData name="منى الثبيتي" userId="cb151b56e55a1c37" providerId="LiveId" clId="{B6FB304B-4B55-4E76-A6B2-FAE593C349BF}" dt="2021-08-31T18:54:12.921" v="1211"/>
        <pc:sldMkLst>
          <pc:docMk/>
          <pc:sldMk cId="763320181" sldId="268"/>
        </pc:sldMkLst>
        <pc:spChg chg="add mod">
          <ac:chgData name="منى الثبيتي" userId="cb151b56e55a1c37" providerId="LiveId" clId="{B6FB304B-4B55-4E76-A6B2-FAE593C349BF}" dt="2021-08-31T18:54:12.921" v="1211"/>
          <ac:spMkLst>
            <pc:docMk/>
            <pc:sldMk cId="763320181" sldId="268"/>
            <ac:spMk id="47" creationId="{B1A35967-EC6E-43C2-88A2-9C282AB57DD3}"/>
          </ac:spMkLst>
        </pc:spChg>
        <pc:picChg chg="add mod">
          <ac:chgData name="منى الثبيتي" userId="cb151b56e55a1c37" providerId="LiveId" clId="{B6FB304B-4B55-4E76-A6B2-FAE593C349BF}" dt="2021-08-31T18:54:12.921" v="1211"/>
          <ac:picMkLst>
            <pc:docMk/>
            <pc:sldMk cId="763320181" sldId="268"/>
            <ac:picMk id="46" creationId="{B86A30F1-3542-4D64-8EF8-2DA5FBA3A4AE}"/>
          </ac:picMkLst>
        </pc:picChg>
      </pc:sldChg>
      <pc:sldChg chg="addSp modSp mod modAnim">
        <pc:chgData name="منى الثبيتي" userId="cb151b56e55a1c37" providerId="LiveId" clId="{B6FB304B-4B55-4E76-A6B2-FAE593C349BF}" dt="2021-08-31T18:53:45.509" v="1206"/>
        <pc:sldMkLst>
          <pc:docMk/>
          <pc:sldMk cId="2823437294" sldId="269"/>
        </pc:sldMkLst>
        <pc:spChg chg="mod">
          <ac:chgData name="منى الثبيتي" userId="cb151b56e55a1c37" providerId="LiveId" clId="{B6FB304B-4B55-4E76-A6B2-FAE593C349BF}" dt="2021-08-31T18:27:52.196" v="825" actId="20577"/>
          <ac:spMkLst>
            <pc:docMk/>
            <pc:sldMk cId="2823437294" sldId="269"/>
            <ac:spMk id="47" creationId="{45C8529B-F716-4F70-A911-9C0FA472236C}"/>
          </ac:spMkLst>
        </pc:spChg>
        <pc:spChg chg="add mod">
          <ac:chgData name="منى الثبيتي" userId="cb151b56e55a1c37" providerId="LiveId" clId="{B6FB304B-4B55-4E76-A6B2-FAE593C349BF}" dt="2021-08-31T18:53:45.509" v="1206"/>
          <ac:spMkLst>
            <pc:docMk/>
            <pc:sldMk cId="2823437294" sldId="269"/>
            <ac:spMk id="49" creationId="{3B73A433-464F-4344-9D29-331EC08CF149}"/>
          </ac:spMkLst>
        </pc:spChg>
        <pc:picChg chg="add mod">
          <ac:chgData name="منى الثبيتي" userId="cb151b56e55a1c37" providerId="LiveId" clId="{B6FB304B-4B55-4E76-A6B2-FAE593C349BF}" dt="2021-08-31T18:53:45.509" v="1206"/>
          <ac:picMkLst>
            <pc:docMk/>
            <pc:sldMk cId="2823437294" sldId="269"/>
            <ac:picMk id="48" creationId="{256B9CB0-5E4D-48F3-BD4D-4DBA6874D35E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57.494" v="1208"/>
        <pc:sldMkLst>
          <pc:docMk/>
          <pc:sldMk cId="3381782066" sldId="270"/>
        </pc:sldMkLst>
        <pc:spChg chg="mod topLvl">
          <ac:chgData name="منى الثبيتي" userId="cb151b56e55a1c37" providerId="LiveId" clId="{B6FB304B-4B55-4E76-A6B2-FAE593C349BF}" dt="2021-08-31T18:10:19.859" v="469" actId="1076"/>
          <ac:spMkLst>
            <pc:docMk/>
            <pc:sldMk cId="3381782066" sldId="270"/>
            <ac:spMk id="8" creationId="{27DDD014-187E-44BA-8A03-9776F3972CD1}"/>
          </ac:spMkLst>
        </pc:spChg>
        <pc:spChg chg="del mod topLvl">
          <ac:chgData name="منى الثبيتي" userId="cb151b56e55a1c37" providerId="LiveId" clId="{B6FB304B-4B55-4E76-A6B2-FAE593C349BF}" dt="2021-08-31T18:10:13.736" v="468" actId="478"/>
          <ac:spMkLst>
            <pc:docMk/>
            <pc:sldMk cId="3381782066" sldId="270"/>
            <ac:spMk id="15" creationId="{D2A53263-8B99-4BE6-8EC3-1A3B5BF6D141}"/>
          </ac:spMkLst>
        </pc:spChg>
        <pc:spChg chg="add mod">
          <ac:chgData name="منى الثبيتي" userId="cb151b56e55a1c37" providerId="LiveId" clId="{B6FB304B-4B55-4E76-A6B2-FAE593C349BF}" dt="2021-08-31T18:09:56.164" v="466" actId="20577"/>
          <ac:spMkLst>
            <pc:docMk/>
            <pc:sldMk cId="3381782066" sldId="270"/>
            <ac:spMk id="32" creationId="{0FA47AF1-2773-4C24-B86A-08CF75F94EDA}"/>
          </ac:spMkLst>
        </pc:spChg>
        <pc:spChg chg="del mod topLvl">
          <ac:chgData name="منى الثبيتي" userId="cb151b56e55a1c37" providerId="LiveId" clId="{B6FB304B-4B55-4E76-A6B2-FAE593C349BF}" dt="2021-08-31T18:08:56.226" v="352" actId="478"/>
          <ac:spMkLst>
            <pc:docMk/>
            <pc:sldMk cId="3381782066" sldId="270"/>
            <ac:spMk id="41" creationId="{BD65CC3D-202F-4E6B-8048-FA84B7BB773B}"/>
          </ac:spMkLst>
        </pc:spChg>
        <pc:spChg chg="mod">
          <ac:chgData name="منى الثبيتي" userId="cb151b56e55a1c37" providerId="LiveId" clId="{B6FB304B-4B55-4E76-A6B2-FAE593C349BF}" dt="2021-08-31T18:11:34.125" v="638" actId="1038"/>
          <ac:spMkLst>
            <pc:docMk/>
            <pc:sldMk cId="3381782066" sldId="270"/>
            <ac:spMk id="42" creationId="{71D9E325-5F97-4C15-AFF8-DB4883E436F8}"/>
          </ac:spMkLst>
        </pc:spChg>
        <pc:spChg chg="mod">
          <ac:chgData name="منى الثبيتي" userId="cb151b56e55a1c37" providerId="LiveId" clId="{B6FB304B-4B55-4E76-A6B2-FAE593C349BF}" dt="2021-08-31T18:11:34.125" v="638" actId="1038"/>
          <ac:spMkLst>
            <pc:docMk/>
            <pc:sldMk cId="3381782066" sldId="270"/>
            <ac:spMk id="43" creationId="{A6DEE3C1-C952-4B0A-95CD-F92FBA15BCB4}"/>
          </ac:spMkLst>
        </pc:spChg>
        <pc:spChg chg="del topLvl">
          <ac:chgData name="منى الثبيتي" userId="cb151b56e55a1c37" providerId="LiveId" clId="{B6FB304B-4B55-4E76-A6B2-FAE593C349BF}" dt="2021-08-31T18:12:32.230" v="647" actId="478"/>
          <ac:spMkLst>
            <pc:docMk/>
            <pc:sldMk cId="3381782066" sldId="270"/>
            <ac:spMk id="44" creationId="{C309C7F4-996B-49BF-90F9-BD8E9B19EC27}"/>
          </ac:spMkLst>
        </pc:spChg>
        <pc:spChg chg="del topLvl">
          <ac:chgData name="منى الثبيتي" userId="cb151b56e55a1c37" providerId="LiveId" clId="{B6FB304B-4B55-4E76-A6B2-FAE593C349BF}" dt="2021-08-31T18:15:04.011" v="667" actId="478"/>
          <ac:spMkLst>
            <pc:docMk/>
            <pc:sldMk cId="3381782066" sldId="270"/>
            <ac:spMk id="45" creationId="{93DC226F-B4BB-493F-ABD9-F4D161B9C5F6}"/>
          </ac:spMkLst>
        </pc:spChg>
        <pc:spChg chg="topLvl">
          <ac:chgData name="منى الثبيتي" userId="cb151b56e55a1c37" providerId="LiveId" clId="{B6FB304B-4B55-4E76-A6B2-FAE593C349BF}" dt="2021-08-31T18:12:32.230" v="647" actId="478"/>
          <ac:spMkLst>
            <pc:docMk/>
            <pc:sldMk cId="3381782066" sldId="270"/>
            <ac:spMk id="46" creationId="{DF0E8331-D30D-430B-B3F5-F5B34ABF0B0F}"/>
          </ac:spMkLst>
        </pc:spChg>
        <pc:spChg chg="topLvl">
          <ac:chgData name="منى الثبيتي" userId="cb151b56e55a1c37" providerId="LiveId" clId="{B6FB304B-4B55-4E76-A6B2-FAE593C349BF}" dt="2021-08-31T18:15:04.011" v="667" actId="478"/>
          <ac:spMkLst>
            <pc:docMk/>
            <pc:sldMk cId="3381782066" sldId="270"/>
            <ac:spMk id="50" creationId="{49EA3930-CA6E-4D97-8FF5-1C60C5909C45}"/>
          </ac:spMkLst>
        </pc:spChg>
        <pc:spChg chg="mod">
          <ac:chgData name="منى الثبيتي" userId="cb151b56e55a1c37" providerId="LiveId" clId="{B6FB304B-4B55-4E76-A6B2-FAE593C349BF}" dt="2021-08-31T18:14:22.290" v="662" actId="1038"/>
          <ac:spMkLst>
            <pc:docMk/>
            <pc:sldMk cId="3381782066" sldId="270"/>
            <ac:spMk id="51" creationId="{1F459477-ED61-4120-A47C-CB4A308A2C74}"/>
          </ac:spMkLst>
        </pc:spChg>
        <pc:spChg chg="mod">
          <ac:chgData name="منى الثبيتي" userId="cb151b56e55a1c37" providerId="LiveId" clId="{B6FB304B-4B55-4E76-A6B2-FAE593C349BF}" dt="2021-08-31T18:14:22.290" v="662" actId="1038"/>
          <ac:spMkLst>
            <pc:docMk/>
            <pc:sldMk cId="3381782066" sldId="270"/>
            <ac:spMk id="55" creationId="{214DCD33-7FBE-40EB-AA63-A8E3153FE9D8}"/>
          </ac:spMkLst>
        </pc:spChg>
        <pc:spChg chg="mod">
          <ac:chgData name="منى الثبيتي" userId="cb151b56e55a1c37" providerId="LiveId" clId="{B6FB304B-4B55-4E76-A6B2-FAE593C349BF}" dt="2021-08-31T18:15:44.127" v="710" actId="1037"/>
          <ac:spMkLst>
            <pc:docMk/>
            <pc:sldMk cId="3381782066" sldId="270"/>
            <ac:spMk id="58" creationId="{42E8761E-503D-4CCA-8AE2-23BD3CD2027D}"/>
          </ac:spMkLst>
        </pc:spChg>
        <pc:spChg chg="mod">
          <ac:chgData name="منى الثبيتي" userId="cb151b56e55a1c37" providerId="LiveId" clId="{B6FB304B-4B55-4E76-A6B2-FAE593C349BF}" dt="2021-08-31T18:15:44.127" v="710" actId="1037"/>
          <ac:spMkLst>
            <pc:docMk/>
            <pc:sldMk cId="3381782066" sldId="270"/>
            <ac:spMk id="59" creationId="{8E7466FC-5841-4C5E-A7AB-9F85EA121E0D}"/>
          </ac:spMkLst>
        </pc:spChg>
        <pc:spChg chg="add mod">
          <ac:chgData name="منى الثبيتي" userId="cb151b56e55a1c37" providerId="LiveId" clId="{B6FB304B-4B55-4E76-A6B2-FAE593C349BF}" dt="2021-08-31T18:16:50.842" v="714" actId="571"/>
          <ac:spMkLst>
            <pc:docMk/>
            <pc:sldMk cId="3381782066" sldId="270"/>
            <ac:spMk id="60" creationId="{FCD93A7F-2714-4068-B69B-C960E7950322}"/>
          </ac:spMkLst>
        </pc:spChg>
        <pc:spChg chg="add mod">
          <ac:chgData name="منى الثبيتي" userId="cb151b56e55a1c37" providerId="LiveId" clId="{B6FB304B-4B55-4E76-A6B2-FAE593C349BF}" dt="2021-08-31T18:53:57.494" v="1208"/>
          <ac:spMkLst>
            <pc:docMk/>
            <pc:sldMk cId="3381782066" sldId="270"/>
            <ac:spMk id="63" creationId="{15BD0619-BD7B-44FA-9F78-8D56A85ED360}"/>
          </ac:spMkLst>
        </pc:spChg>
        <pc:grpChg chg="del">
          <ac:chgData name="منى الثبيتي" userId="cb151b56e55a1c37" providerId="LiveId" clId="{B6FB304B-4B55-4E76-A6B2-FAE593C349BF}" dt="2021-08-31T18:10:13.736" v="468" actId="478"/>
          <ac:grpSpMkLst>
            <pc:docMk/>
            <pc:sldMk cId="3381782066" sldId="270"/>
            <ac:grpSpMk id="9" creationId="{829E686A-30FF-49CD-B876-802967BDEAA3}"/>
          </ac:grpSpMkLst>
        </pc:grpChg>
        <pc:grpChg chg="del mod">
          <ac:chgData name="منى الثبيتي" userId="cb151b56e55a1c37" providerId="LiveId" clId="{B6FB304B-4B55-4E76-A6B2-FAE593C349BF}" dt="2021-08-31T18:12:32.230" v="647" actId="478"/>
          <ac:grpSpMkLst>
            <pc:docMk/>
            <pc:sldMk cId="3381782066" sldId="270"/>
            <ac:grpSpMk id="18" creationId="{1DC701D4-65FC-4D65-81E0-239D077FF02F}"/>
          </ac:grpSpMkLst>
        </pc:grpChg>
        <pc:grpChg chg="del">
          <ac:chgData name="منى الثبيتي" userId="cb151b56e55a1c37" providerId="LiveId" clId="{B6FB304B-4B55-4E76-A6B2-FAE593C349BF}" dt="2021-08-31T18:15:04.011" v="667" actId="478"/>
          <ac:grpSpMkLst>
            <pc:docMk/>
            <pc:sldMk cId="3381782066" sldId="270"/>
            <ac:grpSpMk id="19" creationId="{7C862884-EC16-450C-B066-A22B24366DF8}"/>
          </ac:grpSpMkLst>
        </pc:grpChg>
        <pc:grpChg chg="add mod">
          <ac:chgData name="منى الثبيتي" userId="cb151b56e55a1c37" providerId="LiveId" clId="{B6FB304B-4B55-4E76-A6B2-FAE593C349BF}" dt="2021-08-31T18:11:34.125" v="638" actId="1038"/>
          <ac:grpSpMkLst>
            <pc:docMk/>
            <pc:sldMk cId="3381782066" sldId="270"/>
            <ac:grpSpMk id="38" creationId="{89186A8F-322A-4ED1-ADD3-6D9EB354FD29}"/>
          </ac:grpSpMkLst>
        </pc:grpChg>
        <pc:grpChg chg="del mod">
          <ac:chgData name="منى الثبيتي" userId="cb151b56e55a1c37" providerId="LiveId" clId="{B6FB304B-4B55-4E76-A6B2-FAE593C349BF}" dt="2021-08-31T18:08:56.226" v="352" actId="478"/>
          <ac:grpSpMkLst>
            <pc:docMk/>
            <pc:sldMk cId="3381782066" sldId="270"/>
            <ac:grpSpMk id="39" creationId="{4194A51E-4D8B-4966-8312-E539B09EB48E}"/>
          </ac:grpSpMkLst>
        </pc:grpChg>
        <pc:grpChg chg="add mod">
          <ac:chgData name="منى الثبيتي" userId="cb151b56e55a1c37" providerId="LiveId" clId="{B6FB304B-4B55-4E76-A6B2-FAE593C349BF}" dt="2021-08-31T18:14:22.290" v="662" actId="1038"/>
          <ac:grpSpMkLst>
            <pc:docMk/>
            <pc:sldMk cId="3381782066" sldId="270"/>
            <ac:grpSpMk id="49" creationId="{FE369818-D1B2-4316-9089-59F7F8C620B9}"/>
          </ac:grpSpMkLst>
        </pc:grpChg>
        <pc:grpChg chg="add mod">
          <ac:chgData name="منى الثبيتي" userId="cb151b56e55a1c37" providerId="LiveId" clId="{B6FB304B-4B55-4E76-A6B2-FAE593C349BF}" dt="2021-08-31T18:15:44.127" v="710" actId="1037"/>
          <ac:grpSpMkLst>
            <pc:docMk/>
            <pc:sldMk cId="3381782066" sldId="270"/>
            <ac:grpSpMk id="57" creationId="{4EE074FF-C502-46DC-930C-17BD487E131D}"/>
          </ac:grpSpMkLst>
        </pc:grpChg>
        <pc:picChg chg="mod">
          <ac:chgData name="منى الثبيتي" userId="cb151b56e55a1c37" providerId="LiveId" clId="{B6FB304B-4B55-4E76-A6B2-FAE593C349BF}" dt="2021-08-31T18:09:37.509" v="358" actId="14100"/>
          <ac:picMkLst>
            <pc:docMk/>
            <pc:sldMk cId="3381782066" sldId="270"/>
            <ac:picMk id="5" creationId="{9DEC5A9E-11B4-4B09-B647-D6BB354170F4}"/>
          </ac:picMkLst>
        </pc:picChg>
        <pc:picChg chg="del mod">
          <ac:chgData name="منى الثبيتي" userId="cb151b56e55a1c37" providerId="LiveId" clId="{B6FB304B-4B55-4E76-A6B2-FAE593C349BF}" dt="2021-08-31T18:07:43.366" v="339" actId="478"/>
          <ac:picMkLst>
            <pc:docMk/>
            <pc:sldMk cId="3381782066" sldId="270"/>
            <ac:picMk id="14" creationId="{54C548C0-38A2-428A-AE89-DAD9ACA6D0B5}"/>
          </ac:picMkLst>
        </pc:picChg>
        <pc:picChg chg="add mod">
          <ac:chgData name="منى الثبيتي" userId="cb151b56e55a1c37" providerId="LiveId" clId="{B6FB304B-4B55-4E76-A6B2-FAE593C349BF}" dt="2021-08-31T18:11:18.519" v="537" actId="1076"/>
          <ac:picMkLst>
            <pc:docMk/>
            <pc:sldMk cId="3381782066" sldId="270"/>
            <ac:picMk id="36" creationId="{6BFA99F7-DCCB-4754-9A5C-43A981AB5E3C}"/>
          </ac:picMkLst>
        </pc:picChg>
        <pc:picChg chg="del mod topLvl">
          <ac:chgData name="منى الثبيتي" userId="cb151b56e55a1c37" providerId="LiveId" clId="{B6FB304B-4B55-4E76-A6B2-FAE593C349BF}" dt="2021-08-31T18:08:58.422" v="353" actId="478"/>
          <ac:picMkLst>
            <pc:docMk/>
            <pc:sldMk cId="3381782066" sldId="270"/>
            <ac:picMk id="40" creationId="{D827B722-B4A8-4E1F-9D66-46EED71989F0}"/>
          </ac:picMkLst>
        </pc:picChg>
        <pc:picChg chg="add mod">
          <ac:chgData name="منى الثبيتي" userId="cb151b56e55a1c37" providerId="LiveId" clId="{B6FB304B-4B55-4E76-A6B2-FAE593C349BF}" dt="2021-08-31T18:14:17.088" v="652" actId="1076"/>
          <ac:picMkLst>
            <pc:docMk/>
            <pc:sldMk cId="3381782066" sldId="270"/>
            <ac:picMk id="47" creationId="{8770E5B0-542C-4788-8DE2-8CA2C8D8F67D}"/>
          </ac:picMkLst>
        </pc:picChg>
        <pc:picChg chg="add mod">
          <ac:chgData name="منى الثبيتي" userId="cb151b56e55a1c37" providerId="LiveId" clId="{B6FB304B-4B55-4E76-A6B2-FAE593C349BF}" dt="2021-08-31T18:15:54.398" v="712" actId="1076"/>
          <ac:picMkLst>
            <pc:docMk/>
            <pc:sldMk cId="3381782066" sldId="270"/>
            <ac:picMk id="56" creationId="{7C60F43D-04CE-4A1E-BBDA-F9CEA2BEC505}"/>
          </ac:picMkLst>
        </pc:picChg>
        <pc:picChg chg="add mod">
          <ac:chgData name="منى الثبيتي" userId="cb151b56e55a1c37" providerId="LiveId" clId="{B6FB304B-4B55-4E76-A6B2-FAE593C349BF}" dt="2021-08-31T18:16:50.842" v="714" actId="571"/>
          <ac:picMkLst>
            <pc:docMk/>
            <pc:sldMk cId="3381782066" sldId="270"/>
            <ac:picMk id="61" creationId="{71C2DADE-9187-4C53-AC85-669FEFCC6E3B}"/>
          </ac:picMkLst>
        </pc:picChg>
        <pc:picChg chg="add mod">
          <ac:chgData name="منى الثبيتي" userId="cb151b56e55a1c37" providerId="LiveId" clId="{B6FB304B-4B55-4E76-A6B2-FAE593C349BF}" dt="2021-08-31T18:53:57.494" v="1208"/>
          <ac:picMkLst>
            <pc:docMk/>
            <pc:sldMk cId="3381782066" sldId="270"/>
            <ac:picMk id="62" creationId="{F99CDBE3-CF40-4476-9988-CDBDFF7BBC1B}"/>
          </ac:picMkLst>
        </pc:picChg>
      </pc:sldChg>
      <pc:sldChg chg="del">
        <pc:chgData name="منى الثبيتي" userId="cb151b56e55a1c37" providerId="LiveId" clId="{B6FB304B-4B55-4E76-A6B2-FAE593C349BF}" dt="2021-08-31T18:31:05.828" v="872" actId="2696"/>
        <pc:sldMkLst>
          <pc:docMk/>
          <pc:sldMk cId="1609608976" sldId="271"/>
        </pc:sldMkLst>
      </pc:sldChg>
      <pc:sldChg chg="addSp modSp mod">
        <pc:chgData name="منى الثبيتي" userId="cb151b56e55a1c37" providerId="LiveId" clId="{B6FB304B-4B55-4E76-A6B2-FAE593C349BF}" dt="2021-08-31T18:54:06.914" v="1210"/>
        <pc:sldMkLst>
          <pc:docMk/>
          <pc:sldMk cId="944738685" sldId="272"/>
        </pc:sldMkLst>
        <pc:spChg chg="add mod">
          <ac:chgData name="منى الثبيتي" userId="cb151b56e55a1c37" providerId="LiveId" clId="{B6FB304B-4B55-4E76-A6B2-FAE593C349BF}" dt="2021-08-31T18:54:06.914" v="1210"/>
          <ac:spMkLst>
            <pc:docMk/>
            <pc:sldMk cId="944738685" sldId="272"/>
            <ac:spMk id="33" creationId="{7FCDA74F-9D8C-43C8-B27F-E7061CE7DC15}"/>
          </ac:spMkLst>
        </pc:spChg>
        <pc:picChg chg="mod">
          <ac:chgData name="منى الثبيتي" userId="cb151b56e55a1c37" providerId="LiveId" clId="{B6FB304B-4B55-4E76-A6B2-FAE593C349BF}" dt="2021-08-31T17:52:58.167" v="2"/>
          <ac:picMkLst>
            <pc:docMk/>
            <pc:sldMk cId="944738685" sldId="272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54:06.914" v="1210"/>
          <ac:picMkLst>
            <pc:docMk/>
            <pc:sldMk cId="944738685" sldId="272"/>
            <ac:picMk id="32" creationId="{539FBC35-EE7A-4E7C-AEAD-65F5E5FD511D}"/>
          </ac:picMkLst>
        </pc:picChg>
      </pc:sldChg>
      <pc:sldChg chg="addSp modSp mod">
        <pc:chgData name="منى الثبيتي" userId="cb151b56e55a1c37" providerId="LiveId" clId="{B6FB304B-4B55-4E76-A6B2-FAE593C349BF}" dt="2021-08-31T18:53:22.375" v="1201" actId="571"/>
        <pc:sldMkLst>
          <pc:docMk/>
          <pc:sldMk cId="3591257260" sldId="273"/>
        </pc:sldMkLst>
        <pc:spChg chg="add mod">
          <ac:chgData name="منى الثبيتي" userId="cb151b56e55a1c37" providerId="LiveId" clId="{B6FB304B-4B55-4E76-A6B2-FAE593C349BF}" dt="2021-08-31T18:53:11.141" v="1174" actId="1036"/>
          <ac:spMkLst>
            <pc:docMk/>
            <pc:sldMk cId="3591257260" sldId="273"/>
            <ac:spMk id="7" creationId="{150E2D3C-81E0-40E9-9DE5-14AD2E03FB8C}"/>
          </ac:spMkLst>
        </pc:spChg>
        <pc:spChg chg="mod">
          <ac:chgData name="منى الثبيتي" userId="cb151b56e55a1c37" providerId="LiveId" clId="{B6FB304B-4B55-4E76-A6B2-FAE593C349BF}" dt="2021-08-31T18:37:17.748" v="972" actId="20577"/>
          <ac:spMkLst>
            <pc:docMk/>
            <pc:sldMk cId="3591257260" sldId="273"/>
            <ac:spMk id="21" creationId="{EA745538-B9F8-4207-98B3-C02A1DED1A64}"/>
          </ac:spMkLst>
        </pc:spChg>
        <pc:spChg chg="add mod">
          <ac:chgData name="منى الثبيتي" userId="cb151b56e55a1c37" providerId="LiveId" clId="{B6FB304B-4B55-4E76-A6B2-FAE593C349BF}" dt="2021-08-31T18:53:22.375" v="1201" actId="571"/>
          <ac:spMkLst>
            <pc:docMk/>
            <pc:sldMk cId="3591257260" sldId="273"/>
            <ac:spMk id="22" creationId="{86201C9D-695E-4113-98C0-C9EFF9C6C90A}"/>
          </ac:spMkLst>
        </pc:spChg>
        <pc:picChg chg="add mod">
          <ac:chgData name="منى الثبيتي" userId="cb151b56e55a1c37" providerId="LiveId" clId="{B6FB304B-4B55-4E76-A6B2-FAE593C349BF}" dt="2021-08-31T18:53:18.803" v="1200" actId="1038"/>
          <ac:picMkLst>
            <pc:docMk/>
            <pc:sldMk cId="3591257260" sldId="273"/>
            <ac:picMk id="4" creationId="{54F055EB-A670-4FA4-9AF5-6A6604F8F454}"/>
          </ac:picMkLst>
        </pc:picChg>
        <pc:picChg chg="mod">
          <ac:chgData name="منى الثبيتي" userId="cb151b56e55a1c37" providerId="LiveId" clId="{B6FB304B-4B55-4E76-A6B2-FAE593C349BF}" dt="2021-08-31T18:42:44.311" v="1056" actId="1076"/>
          <ac:picMkLst>
            <pc:docMk/>
            <pc:sldMk cId="3591257260" sldId="273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53:22.375" v="1201" actId="571"/>
          <ac:picMkLst>
            <pc:docMk/>
            <pc:sldMk cId="3591257260" sldId="273"/>
            <ac:picMk id="20" creationId="{AFC84664-D0C6-4BA9-886D-B5D4086FD02D}"/>
          </ac:picMkLst>
        </pc:picChg>
      </pc:sldChg>
      <pc:sldChg chg="addSp modSp mod modAnim">
        <pc:chgData name="منى الثبيتي" userId="cb151b56e55a1c37" providerId="LiveId" clId="{B6FB304B-4B55-4E76-A6B2-FAE593C349BF}" dt="2021-08-31T18:53:33.218" v="1203"/>
        <pc:sldMkLst>
          <pc:docMk/>
          <pc:sldMk cId="3398731474" sldId="274"/>
        </pc:sldMkLst>
        <pc:spChg chg="mod">
          <ac:chgData name="منى الثبيتي" userId="cb151b56e55a1c37" providerId="LiveId" clId="{B6FB304B-4B55-4E76-A6B2-FAE593C349BF}" dt="2021-08-31T18:37:51.650" v="985" actId="255"/>
          <ac:spMkLst>
            <pc:docMk/>
            <pc:sldMk cId="3398731474" sldId="274"/>
            <ac:spMk id="46" creationId="{1CF3DD2C-E4CE-40CB-A63D-3886F3325901}"/>
          </ac:spMkLst>
        </pc:spChg>
        <pc:spChg chg="add mod">
          <ac:chgData name="منى الثبيتي" userId="cb151b56e55a1c37" providerId="LiveId" clId="{B6FB304B-4B55-4E76-A6B2-FAE593C349BF}" dt="2021-08-31T18:53:33.218" v="1203"/>
          <ac:spMkLst>
            <pc:docMk/>
            <pc:sldMk cId="3398731474" sldId="274"/>
            <ac:spMk id="51" creationId="{8A5B815C-C8D1-4B14-A2FC-C138790A0675}"/>
          </ac:spMkLst>
        </pc:spChg>
        <pc:picChg chg="mod">
          <ac:chgData name="منى الثبيتي" userId="cb151b56e55a1c37" providerId="LiveId" clId="{B6FB304B-4B55-4E76-A6B2-FAE593C349BF}" dt="2021-08-31T18:41:31.270" v="1051" actId="1076"/>
          <ac:picMkLst>
            <pc:docMk/>
            <pc:sldMk cId="3398731474" sldId="274"/>
            <ac:picMk id="14" creationId="{15416355-B347-4797-8A21-5D6B03863885}"/>
          </ac:picMkLst>
        </pc:picChg>
        <pc:picChg chg="add mod">
          <ac:chgData name="منى الثبيتي" userId="cb151b56e55a1c37" providerId="LiveId" clId="{B6FB304B-4B55-4E76-A6B2-FAE593C349BF}" dt="2021-08-31T18:53:33.218" v="1203"/>
          <ac:picMkLst>
            <pc:docMk/>
            <pc:sldMk cId="3398731474" sldId="274"/>
            <ac:picMk id="48" creationId="{CA7644B3-4A82-4826-984E-9AE5391F25A5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28.945" v="1202"/>
        <pc:sldMkLst>
          <pc:docMk/>
          <pc:sldMk cId="2761679910" sldId="275"/>
        </pc:sldMkLst>
        <pc:spChg chg="mod">
          <ac:chgData name="منى الثبيتي" userId="cb151b56e55a1c37" providerId="LiveId" clId="{B6FB304B-4B55-4E76-A6B2-FAE593C349BF}" dt="2021-08-31T18:36:01.265" v="902" actId="14100"/>
          <ac:spMkLst>
            <pc:docMk/>
            <pc:sldMk cId="2761679910" sldId="275"/>
            <ac:spMk id="2" creationId="{12306225-4A39-4B89-8DF6-D2FFEA355070}"/>
          </ac:spMkLst>
        </pc:spChg>
        <pc:spChg chg="mod">
          <ac:chgData name="منى الثبيتي" userId="cb151b56e55a1c37" providerId="LiveId" clId="{B6FB304B-4B55-4E76-A6B2-FAE593C349BF}" dt="2021-08-31T18:37:06.977" v="960" actId="20577"/>
          <ac:spMkLst>
            <pc:docMk/>
            <pc:sldMk cId="2761679910" sldId="275"/>
            <ac:spMk id="19" creationId="{3446BD2A-C019-453B-A1CB-32BB5E66B9D6}"/>
          </ac:spMkLst>
        </pc:spChg>
        <pc:spChg chg="mod">
          <ac:chgData name="منى الثبيتي" userId="cb151b56e55a1c37" providerId="LiveId" clId="{B6FB304B-4B55-4E76-A6B2-FAE593C349BF}" dt="2021-08-31T18:35:21.025" v="896" actId="20577"/>
          <ac:spMkLst>
            <pc:docMk/>
            <pc:sldMk cId="2761679910" sldId="275"/>
            <ac:spMk id="22" creationId="{C3030078-1C1F-4A20-8CFF-EEE52B83F45C}"/>
          </ac:spMkLst>
        </pc:spChg>
        <pc:spChg chg="add mod">
          <ac:chgData name="منى الثبيتي" userId="cb151b56e55a1c37" providerId="LiveId" clId="{B6FB304B-4B55-4E76-A6B2-FAE593C349BF}" dt="2021-08-31T18:53:28.945" v="1202"/>
          <ac:spMkLst>
            <pc:docMk/>
            <pc:sldMk cId="2761679910" sldId="275"/>
            <ac:spMk id="26" creationId="{AF75AC0F-39B0-4B8A-94B3-EB967F40C53F}"/>
          </ac:spMkLst>
        </pc:spChg>
        <pc:grpChg chg="mod">
          <ac:chgData name="منى الثبيتي" userId="cb151b56e55a1c37" providerId="LiveId" clId="{B6FB304B-4B55-4E76-A6B2-FAE593C349BF}" dt="2021-08-31T18:36:37.191" v="932" actId="1076"/>
          <ac:grpSpMkLst>
            <pc:docMk/>
            <pc:sldMk cId="2761679910" sldId="275"/>
            <ac:grpSpMk id="16" creationId="{68EA1702-EBF7-48C3-80AA-F209D1F021F0}"/>
          </ac:grpSpMkLst>
        </pc:grpChg>
        <pc:grpChg chg="mod">
          <ac:chgData name="منى الثبيتي" userId="cb151b56e55a1c37" providerId="LiveId" clId="{B6FB304B-4B55-4E76-A6B2-FAE593C349BF}" dt="2021-08-31T18:36:48.605" v="934" actId="1076"/>
          <ac:grpSpMkLst>
            <pc:docMk/>
            <pc:sldMk cId="2761679910" sldId="275"/>
            <ac:grpSpMk id="20" creationId="{00633B7E-5C57-45B5-AD12-F480F65D4436}"/>
          </ac:grpSpMkLst>
        </pc:grpChg>
        <pc:picChg chg="del mod">
          <ac:chgData name="منى الثبيتي" userId="cb151b56e55a1c37" providerId="LiveId" clId="{B6FB304B-4B55-4E76-A6B2-FAE593C349BF}" dt="2021-08-31T18:35:04.065" v="892" actId="478"/>
          <ac:picMkLst>
            <pc:docMk/>
            <pc:sldMk cId="2761679910" sldId="275"/>
            <ac:picMk id="4" creationId="{1D55E7DB-6B33-4FA6-9E28-C0068594072C}"/>
          </ac:picMkLst>
        </pc:picChg>
        <pc:picChg chg="mod">
          <ac:chgData name="منى الثبيتي" userId="cb151b56e55a1c37" providerId="LiveId" clId="{B6FB304B-4B55-4E76-A6B2-FAE593C349BF}" dt="2021-08-31T18:36:31" v="931" actId="1036"/>
          <ac:picMkLst>
            <pc:docMk/>
            <pc:sldMk cId="2761679910" sldId="275"/>
            <ac:picMk id="7" creationId="{DD83E26E-BB7C-41EA-8595-FF422512D58F}"/>
          </ac:picMkLst>
        </pc:picChg>
        <pc:picChg chg="mod">
          <ac:chgData name="منى الثبيتي" userId="cb151b56e55a1c37" providerId="LiveId" clId="{B6FB304B-4B55-4E76-A6B2-FAE593C349BF}" dt="2021-08-31T18:42:38.217" v="1055"/>
          <ac:picMkLst>
            <pc:docMk/>
            <pc:sldMk cId="2761679910" sldId="275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36:18.452" v="908" actId="1076"/>
          <ac:picMkLst>
            <pc:docMk/>
            <pc:sldMk cId="2761679910" sldId="275"/>
            <ac:picMk id="23" creationId="{D110CCE3-FDFC-420B-9DC4-1149E75AAFDD}"/>
          </ac:picMkLst>
        </pc:picChg>
        <pc:picChg chg="add mod">
          <ac:chgData name="منى الثبيتي" userId="cb151b56e55a1c37" providerId="LiveId" clId="{B6FB304B-4B55-4E76-A6B2-FAE593C349BF}" dt="2021-08-31T18:36:59.439" v="948" actId="1036"/>
          <ac:picMkLst>
            <pc:docMk/>
            <pc:sldMk cId="2761679910" sldId="275"/>
            <ac:picMk id="24" creationId="{275C76FA-98EF-494C-83EC-1265FCE002B6}"/>
          </ac:picMkLst>
        </pc:picChg>
        <pc:picChg chg="add mod">
          <ac:chgData name="منى الثبيتي" userId="cb151b56e55a1c37" providerId="LiveId" clId="{B6FB304B-4B55-4E76-A6B2-FAE593C349BF}" dt="2021-08-31T18:53:28.945" v="1202"/>
          <ac:picMkLst>
            <pc:docMk/>
            <pc:sldMk cId="2761679910" sldId="275"/>
            <ac:picMk id="25" creationId="{DBE280B6-2F14-4879-A900-9678AD7B46D2}"/>
          </ac:picMkLst>
        </pc:picChg>
      </pc:sldChg>
      <pc:sldChg chg="addSp modSp">
        <pc:chgData name="منى الثبيتي" userId="cb151b56e55a1c37" providerId="LiveId" clId="{B6FB304B-4B55-4E76-A6B2-FAE593C349BF}" dt="2021-08-31T18:54:40.339" v="1216"/>
        <pc:sldMkLst>
          <pc:docMk/>
          <pc:sldMk cId="3373581317" sldId="277"/>
        </pc:sldMkLst>
        <pc:spChg chg="add mod">
          <ac:chgData name="منى الثبيتي" userId="cb151b56e55a1c37" providerId="LiveId" clId="{B6FB304B-4B55-4E76-A6B2-FAE593C349BF}" dt="2021-08-31T18:54:40.339" v="1216"/>
          <ac:spMkLst>
            <pc:docMk/>
            <pc:sldMk cId="3373581317" sldId="277"/>
            <ac:spMk id="19" creationId="{6C809CB7-C9D4-4C13-916D-C97CC3F91A1A}"/>
          </ac:spMkLst>
        </pc:spChg>
        <pc:picChg chg="add mod">
          <ac:chgData name="منى الثبيتي" userId="cb151b56e55a1c37" providerId="LiveId" clId="{B6FB304B-4B55-4E76-A6B2-FAE593C349BF}" dt="2021-08-31T18:54:40.339" v="1216"/>
          <ac:picMkLst>
            <pc:docMk/>
            <pc:sldMk cId="3373581317" sldId="277"/>
            <ac:picMk id="17" creationId="{69D78967-08D1-4A5B-9C6D-D9FAA27552B0}"/>
          </ac:picMkLst>
        </pc:picChg>
      </pc:sldChg>
      <pc:sldChg chg="addSp modSp">
        <pc:chgData name="منى الثبيتي" userId="cb151b56e55a1c37" providerId="LiveId" clId="{B6FB304B-4B55-4E76-A6B2-FAE593C349BF}" dt="2021-08-31T18:54:24.582" v="1213"/>
        <pc:sldMkLst>
          <pc:docMk/>
          <pc:sldMk cId="3193801237" sldId="278"/>
        </pc:sldMkLst>
        <pc:spChg chg="add mod">
          <ac:chgData name="منى الثبيتي" userId="cb151b56e55a1c37" providerId="LiveId" clId="{B6FB304B-4B55-4E76-A6B2-FAE593C349BF}" dt="2021-08-31T18:54:24.582" v="1213"/>
          <ac:spMkLst>
            <pc:docMk/>
            <pc:sldMk cId="3193801237" sldId="278"/>
            <ac:spMk id="85" creationId="{B9B5EC5A-BA19-41F7-BED1-9E8009905404}"/>
          </ac:spMkLst>
        </pc:spChg>
        <pc:picChg chg="add mod">
          <ac:chgData name="منى الثبيتي" userId="cb151b56e55a1c37" providerId="LiveId" clId="{B6FB304B-4B55-4E76-A6B2-FAE593C349BF}" dt="2021-08-31T18:54:24.582" v="1213"/>
          <ac:picMkLst>
            <pc:docMk/>
            <pc:sldMk cId="3193801237" sldId="278"/>
            <ac:picMk id="84" creationId="{572C32E0-184E-44DE-8B4B-250C07FE3E27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51.218" v="1207"/>
        <pc:sldMkLst>
          <pc:docMk/>
          <pc:sldMk cId="836905390" sldId="280"/>
        </pc:sldMkLst>
        <pc:spChg chg="add mod">
          <ac:chgData name="منى الثبيتي" userId="cb151b56e55a1c37" providerId="LiveId" clId="{B6FB304B-4B55-4E76-A6B2-FAE593C349BF}" dt="2021-08-31T18:26:37.521" v="808" actId="14100"/>
          <ac:spMkLst>
            <pc:docMk/>
            <pc:sldMk cId="836905390" sldId="280"/>
            <ac:spMk id="2" creationId="{AB44752F-8DD1-435A-B6BC-F911F4C1D9F9}"/>
          </ac:spMkLst>
        </pc:spChg>
        <pc:spChg chg="del">
          <ac:chgData name="منى الثبيتي" userId="cb151b56e55a1c37" providerId="LiveId" clId="{B6FB304B-4B55-4E76-A6B2-FAE593C349BF}" dt="2021-08-31T18:20:57.543" v="716" actId="478"/>
          <ac:spMkLst>
            <pc:docMk/>
            <pc:sldMk cId="836905390" sldId="280"/>
            <ac:spMk id="9" creationId="{BB1858AC-7C84-44EB-832A-B57DC3E2FFEF}"/>
          </ac:spMkLst>
        </pc:spChg>
        <pc:spChg chg="mod">
          <ac:chgData name="منى الثبيتي" userId="cb151b56e55a1c37" providerId="LiveId" clId="{B6FB304B-4B55-4E76-A6B2-FAE593C349BF}" dt="2021-08-31T18:29:31.433" v="861" actId="1036"/>
          <ac:spMkLst>
            <pc:docMk/>
            <pc:sldMk cId="836905390" sldId="280"/>
            <ac:spMk id="19" creationId="{FE9C60B9-41C3-48F6-9AD9-9F0048F76A9F}"/>
          </ac:spMkLst>
        </pc:spChg>
        <pc:spChg chg="mod ord">
          <ac:chgData name="منى الثبيتي" userId="cb151b56e55a1c37" providerId="LiveId" clId="{B6FB304B-4B55-4E76-A6B2-FAE593C349BF}" dt="2021-08-31T18:23:16.090" v="779" actId="1076"/>
          <ac:spMkLst>
            <pc:docMk/>
            <pc:sldMk cId="836905390" sldId="280"/>
            <ac:spMk id="20" creationId="{7D8F998C-3929-453A-B4E2-B1D1E67FDDC3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0" creationId="{73913299-5990-459A-82BF-686573ED095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1" creationId="{657CAD35-5CF3-4CE8-BC63-EC8A3CFD48EB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2" creationId="{512D095A-986E-474D-A9BE-1C8776D00651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3" creationId="{2F62B873-ECDC-4EAA-85D9-9D595B7747AB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5" creationId="{F78D2C0E-BBF2-4922-8D3B-E6FE4CE8AC6F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6" creationId="{7320D90F-0F3A-40A7-A3D6-026A3D9B7B8A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8" creationId="{C1AFBA6A-B2DE-46E8-93AE-E6485CE71F53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41" creationId="{36C91755-9370-4700-9DA2-A16FEC7B4896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2" creationId="{C16BA4D1-CEF2-4149-84BB-86A7FDF582F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3" creationId="{CD4E2050-4FCF-4206-AF5E-335BFB16BA7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4" creationId="{0BE6074C-8F58-4A9C-8062-51F94BDE2AE6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5" creationId="{FD46988D-A4EB-49B9-B2D0-F456DF435EF7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6" creationId="{8AB73638-6CD0-48FD-AB50-8698673E0530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7" creationId="{985971E8-D3ED-4FD9-BADE-EB42EF3C0A2C}"/>
          </ac:spMkLst>
        </pc:spChg>
        <pc:spChg chg="del">
          <ac:chgData name="منى الثبيتي" userId="cb151b56e55a1c37" providerId="LiveId" clId="{B6FB304B-4B55-4E76-A6B2-FAE593C349BF}" dt="2021-08-31T18:21:53.293" v="743" actId="478"/>
          <ac:spMkLst>
            <pc:docMk/>
            <pc:sldMk cId="836905390" sldId="280"/>
            <ac:spMk id="48" creationId="{EBA8B83E-D7A9-4222-97BA-CF3F39430A09}"/>
          </ac:spMkLst>
        </pc:spChg>
        <pc:spChg chg="del">
          <ac:chgData name="منى الثبيتي" userId="cb151b56e55a1c37" providerId="LiveId" clId="{B6FB304B-4B55-4E76-A6B2-FAE593C349BF}" dt="2021-08-31T18:21:53.293" v="743" actId="478"/>
          <ac:spMkLst>
            <pc:docMk/>
            <pc:sldMk cId="836905390" sldId="280"/>
            <ac:spMk id="49" creationId="{127FADC9-E489-4D70-9926-29AFCC967039}"/>
          </ac:spMkLst>
        </pc:spChg>
        <pc:spChg chg="add mod">
          <ac:chgData name="منى الثبيتي" userId="cb151b56e55a1c37" providerId="LiveId" clId="{B6FB304B-4B55-4E76-A6B2-FAE593C349BF}" dt="2021-08-31T18:26:06.349" v="800" actId="14100"/>
          <ac:spMkLst>
            <pc:docMk/>
            <pc:sldMk cId="836905390" sldId="280"/>
            <ac:spMk id="57" creationId="{F14C179A-E855-4409-A504-8CB77482B5C2}"/>
          </ac:spMkLst>
        </pc:spChg>
        <pc:spChg chg="add del mod">
          <ac:chgData name="منى الثبيتي" userId="cb151b56e55a1c37" providerId="LiveId" clId="{B6FB304B-4B55-4E76-A6B2-FAE593C349BF}" dt="2021-08-31T18:27:22.986" v="811" actId="478"/>
          <ac:spMkLst>
            <pc:docMk/>
            <pc:sldMk cId="836905390" sldId="280"/>
            <ac:spMk id="61" creationId="{5D9B050D-8D84-4DFD-8517-DD5235C91200}"/>
          </ac:spMkLst>
        </pc:spChg>
        <pc:spChg chg="mod">
          <ac:chgData name="منى الثبيتي" userId="cb151b56e55a1c37" providerId="LiveId" clId="{B6FB304B-4B55-4E76-A6B2-FAE593C349BF}" dt="2021-08-31T18:25:11.188" v="785" actId="1076"/>
          <ac:spMkLst>
            <pc:docMk/>
            <pc:sldMk cId="836905390" sldId="280"/>
            <ac:spMk id="63" creationId="{C6344107-C786-4EEB-AE1D-24D68848B70A}"/>
          </ac:spMkLst>
        </pc:spChg>
        <pc:spChg chg="mod">
          <ac:chgData name="منى الثبيتي" userId="cb151b56e55a1c37" providerId="LiveId" clId="{B6FB304B-4B55-4E76-A6B2-FAE593C349BF}" dt="2021-08-31T18:25:11.188" v="785" actId="1076"/>
          <ac:spMkLst>
            <pc:docMk/>
            <pc:sldMk cId="836905390" sldId="280"/>
            <ac:spMk id="64" creationId="{90EF03F1-2AE3-4B16-8049-8536753D038C}"/>
          </ac:spMkLst>
        </pc:spChg>
        <pc:spChg chg="add del mod">
          <ac:chgData name="منى الثبيتي" userId="cb151b56e55a1c37" providerId="LiveId" clId="{B6FB304B-4B55-4E76-A6B2-FAE593C349BF}" dt="2021-08-31T18:27:31.794" v="813" actId="478"/>
          <ac:spMkLst>
            <pc:docMk/>
            <pc:sldMk cId="836905390" sldId="280"/>
            <ac:spMk id="65" creationId="{7F05DBFD-B2E2-4D48-B241-C840BC0E662C}"/>
          </ac:spMkLst>
        </pc:spChg>
        <pc:spChg chg="add mod">
          <ac:chgData name="منى الثبيتي" userId="cb151b56e55a1c37" providerId="LiveId" clId="{B6FB304B-4B55-4E76-A6B2-FAE593C349BF}" dt="2021-08-31T18:53:51.218" v="1207"/>
          <ac:spMkLst>
            <pc:docMk/>
            <pc:sldMk cId="836905390" sldId="280"/>
            <ac:spMk id="67" creationId="{723C68E0-FA91-4562-B772-27B942948DAE}"/>
          </ac:spMkLst>
        </pc:spChg>
        <pc:grpChg chg="add del mod">
          <ac:chgData name="منى الثبيتي" userId="cb151b56e55a1c37" providerId="LiveId" clId="{B6FB304B-4B55-4E76-A6B2-FAE593C349BF}" dt="2021-08-31T18:27:29.157" v="812" actId="478"/>
          <ac:grpSpMkLst>
            <pc:docMk/>
            <pc:sldMk cId="836905390" sldId="280"/>
            <ac:grpSpMk id="62" creationId="{DBDC1CEF-C50F-4B45-8AAD-D82918547C4F}"/>
          </ac:grpSpMkLst>
        </pc:grpChg>
        <pc:picChg chg="mod">
          <ac:chgData name="منى الثبيتي" userId="cb151b56e55a1c37" providerId="LiveId" clId="{B6FB304B-4B55-4E76-A6B2-FAE593C349BF}" dt="2021-08-31T18:25:57.261" v="798" actId="1076"/>
          <ac:picMkLst>
            <pc:docMk/>
            <pc:sldMk cId="836905390" sldId="280"/>
            <ac:picMk id="5" creationId="{9DEC5A9E-11B4-4B09-B647-D6BB354170F4}"/>
          </ac:picMkLst>
        </pc:picChg>
        <pc:picChg chg="mod">
          <ac:chgData name="منى الثبيتي" userId="cb151b56e55a1c37" providerId="LiveId" clId="{B6FB304B-4B55-4E76-A6B2-FAE593C349BF}" dt="2021-08-31T18:40:08.309" v="1018"/>
          <ac:picMkLst>
            <pc:docMk/>
            <pc:sldMk cId="836905390" sldId="280"/>
            <ac:picMk id="10" creationId="{D4E82568-92B7-4E8A-8231-A2F5B0A10D42}"/>
          </ac:picMkLst>
        </pc:picChg>
        <pc:picChg chg="del">
          <ac:chgData name="منى الثبيتي" userId="cb151b56e55a1c37" providerId="LiveId" clId="{B6FB304B-4B55-4E76-A6B2-FAE593C349BF}" dt="2021-08-31T18:21:22.606" v="734" actId="478"/>
          <ac:picMkLst>
            <pc:docMk/>
            <pc:sldMk cId="836905390" sldId="280"/>
            <ac:picMk id="16" creationId="{F202090C-2B92-412B-836F-2C0F2002F4A4}"/>
          </ac:picMkLst>
        </pc:picChg>
        <pc:picChg chg="del">
          <ac:chgData name="منى الثبيتي" userId="cb151b56e55a1c37" providerId="LiveId" clId="{B6FB304B-4B55-4E76-A6B2-FAE593C349BF}" dt="2021-08-31T18:21:20.890" v="733" actId="478"/>
          <ac:picMkLst>
            <pc:docMk/>
            <pc:sldMk cId="836905390" sldId="280"/>
            <ac:picMk id="18" creationId="{5BEB618F-655E-4131-B569-6A6AA5079508}"/>
          </ac:picMkLst>
        </pc:picChg>
        <pc:picChg chg="del">
          <ac:chgData name="منى الثبيتي" userId="cb151b56e55a1c37" providerId="LiveId" clId="{B6FB304B-4B55-4E76-A6B2-FAE593C349BF}" dt="2021-08-31T18:21:24.373" v="735" actId="478"/>
          <ac:picMkLst>
            <pc:docMk/>
            <pc:sldMk cId="836905390" sldId="280"/>
            <ac:picMk id="29" creationId="{9FF090DE-00F2-49C5-B3F9-1CDCB8A0B135}"/>
          </ac:picMkLst>
        </pc:picChg>
        <pc:picChg chg="add mod">
          <ac:chgData name="منى الثبيتي" userId="cb151b56e55a1c37" providerId="LiveId" clId="{B6FB304B-4B55-4E76-A6B2-FAE593C349BF}" dt="2021-08-31T18:26:39.999" v="809" actId="1076"/>
          <ac:picMkLst>
            <pc:docMk/>
            <pc:sldMk cId="836905390" sldId="280"/>
            <ac:picMk id="39" creationId="{6728431E-173C-4296-A7C6-460C16E9E555}"/>
          </ac:picMkLst>
        </pc:picChg>
        <pc:picChg chg="mod">
          <ac:chgData name="منى الثبيتي" userId="cb151b56e55a1c37" providerId="LiveId" clId="{B6FB304B-4B55-4E76-A6B2-FAE593C349BF}" dt="2021-08-31T18:40:16.031" v="1048" actId="1038"/>
          <ac:picMkLst>
            <pc:docMk/>
            <pc:sldMk cId="836905390" sldId="280"/>
            <ac:picMk id="40" creationId="{44F734BA-689B-4A2C-ACDF-3D24B61D1FE5}"/>
          </ac:picMkLst>
        </pc:picChg>
        <pc:picChg chg="add mod">
          <ac:chgData name="منى الثبيتي" userId="cb151b56e55a1c37" providerId="LiveId" clId="{B6FB304B-4B55-4E76-A6B2-FAE593C349BF}" dt="2021-08-31T18:26:43.948" v="810" actId="1076"/>
          <ac:picMkLst>
            <pc:docMk/>
            <pc:sldMk cId="836905390" sldId="280"/>
            <ac:picMk id="50" creationId="{AD089215-129E-42CB-9667-0ECD5BBE4903}"/>
          </ac:picMkLst>
        </pc:picChg>
        <pc:picChg chg="add mod">
          <ac:chgData name="منى الثبيتي" userId="cb151b56e55a1c37" providerId="LiveId" clId="{B6FB304B-4B55-4E76-A6B2-FAE593C349BF}" dt="2021-08-31T18:26:25.012" v="805" actId="1076"/>
          <ac:picMkLst>
            <pc:docMk/>
            <pc:sldMk cId="836905390" sldId="280"/>
            <ac:picMk id="51" creationId="{49501629-D6BA-4EAA-BBBA-D9AC23F9F8F8}"/>
          </ac:picMkLst>
        </pc:picChg>
        <pc:picChg chg="add mod">
          <ac:chgData name="منى الثبيتي" userId="cb151b56e55a1c37" providerId="LiveId" clId="{B6FB304B-4B55-4E76-A6B2-FAE593C349BF}" dt="2021-08-31T18:26:27.844" v="806" actId="1076"/>
          <ac:picMkLst>
            <pc:docMk/>
            <pc:sldMk cId="836905390" sldId="280"/>
            <ac:picMk id="52" creationId="{D0CB87E3-E2FA-4C9F-B7C9-1875C210F1DE}"/>
          </ac:picMkLst>
        </pc:picChg>
        <pc:picChg chg="add mod">
          <ac:chgData name="منى الثبيتي" userId="cb151b56e55a1c37" providerId="LiveId" clId="{B6FB304B-4B55-4E76-A6B2-FAE593C349BF}" dt="2021-08-31T18:26:21.303" v="804" actId="1076"/>
          <ac:picMkLst>
            <pc:docMk/>
            <pc:sldMk cId="836905390" sldId="280"/>
            <ac:picMk id="53" creationId="{A0D95DDF-E39C-4AE3-A97D-6B94F8387AD0}"/>
          </ac:picMkLst>
        </pc:picChg>
        <pc:picChg chg="add mod">
          <ac:chgData name="منى الثبيتي" userId="cb151b56e55a1c37" providerId="LiveId" clId="{B6FB304B-4B55-4E76-A6B2-FAE593C349BF}" dt="2021-08-31T18:26:17.963" v="803" actId="1076"/>
          <ac:picMkLst>
            <pc:docMk/>
            <pc:sldMk cId="836905390" sldId="280"/>
            <ac:picMk id="54" creationId="{215E5438-D605-4B21-A3E9-2E0DE3D63790}"/>
          </ac:picMkLst>
        </pc:picChg>
        <pc:picChg chg="add mod">
          <ac:chgData name="منى الثبيتي" userId="cb151b56e55a1c37" providerId="LiveId" clId="{B6FB304B-4B55-4E76-A6B2-FAE593C349BF}" dt="2021-08-31T18:25:47.161" v="796" actId="1076"/>
          <ac:picMkLst>
            <pc:docMk/>
            <pc:sldMk cId="836905390" sldId="280"/>
            <ac:picMk id="55" creationId="{653D2770-8C0A-46E0-8682-2CF38795AAD5}"/>
          </ac:picMkLst>
        </pc:picChg>
        <pc:picChg chg="add mod">
          <ac:chgData name="منى الثبيتي" userId="cb151b56e55a1c37" providerId="LiveId" clId="{B6FB304B-4B55-4E76-A6B2-FAE593C349BF}" dt="2021-08-31T18:25:50.225" v="797" actId="1076"/>
          <ac:picMkLst>
            <pc:docMk/>
            <pc:sldMk cId="836905390" sldId="280"/>
            <ac:picMk id="56" creationId="{733D49A0-3D9C-4044-AF86-A09F67A79AD2}"/>
          </ac:picMkLst>
        </pc:picChg>
        <pc:picChg chg="add mod">
          <ac:chgData name="منى الثبيتي" userId="cb151b56e55a1c37" providerId="LiveId" clId="{B6FB304B-4B55-4E76-A6B2-FAE593C349BF}" dt="2021-08-31T18:25:26.945" v="788" actId="1076"/>
          <ac:picMkLst>
            <pc:docMk/>
            <pc:sldMk cId="836905390" sldId="280"/>
            <ac:picMk id="58" creationId="{E55E9D3E-CF38-4587-8185-9BBBDB7D54CD}"/>
          </ac:picMkLst>
        </pc:picChg>
        <pc:picChg chg="add mod">
          <ac:chgData name="منى الثبيتي" userId="cb151b56e55a1c37" providerId="LiveId" clId="{B6FB304B-4B55-4E76-A6B2-FAE593C349BF}" dt="2021-08-31T18:25:32.709" v="789" actId="1076"/>
          <ac:picMkLst>
            <pc:docMk/>
            <pc:sldMk cId="836905390" sldId="280"/>
            <ac:picMk id="59" creationId="{6149AD3D-02B1-4C40-8C9A-4F5C245C5733}"/>
          </ac:picMkLst>
        </pc:picChg>
        <pc:picChg chg="add mod">
          <ac:chgData name="منى الثبيتي" userId="cb151b56e55a1c37" providerId="LiveId" clId="{B6FB304B-4B55-4E76-A6B2-FAE593C349BF}" dt="2021-08-31T18:25:41.409" v="795" actId="1035"/>
          <ac:picMkLst>
            <pc:docMk/>
            <pc:sldMk cId="836905390" sldId="280"/>
            <ac:picMk id="60" creationId="{6B167192-37C0-49F1-A373-4DCFF1F16A41}"/>
          </ac:picMkLst>
        </pc:picChg>
        <pc:picChg chg="add mod">
          <ac:chgData name="منى الثبيتي" userId="cb151b56e55a1c37" providerId="LiveId" clId="{B6FB304B-4B55-4E76-A6B2-FAE593C349BF}" dt="2021-08-31T18:53:51.218" v="1207"/>
          <ac:picMkLst>
            <pc:docMk/>
            <pc:sldMk cId="836905390" sldId="280"/>
            <ac:picMk id="66" creationId="{8AF2725E-EB8B-4446-A68B-29BD2924982D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40.751" v="1205"/>
        <pc:sldMkLst>
          <pc:docMk/>
          <pc:sldMk cId="3632713739" sldId="281"/>
        </pc:sldMkLst>
        <pc:spChg chg="del mod">
          <ac:chgData name="منى الثبيتي" userId="cb151b56e55a1c37" providerId="LiveId" clId="{B6FB304B-4B55-4E76-A6B2-FAE593C349BF}" dt="2021-08-31T18:28:31.944" v="838" actId="478"/>
          <ac:spMkLst>
            <pc:docMk/>
            <pc:sldMk cId="3632713739" sldId="281"/>
            <ac:spMk id="20" creationId="{FEAA7FA0-4A95-4C4C-9E59-637716BAA8AF}"/>
          </ac:spMkLst>
        </pc:spChg>
        <pc:spChg chg="mod">
          <ac:chgData name="منى الثبيتي" userId="cb151b56e55a1c37" providerId="LiveId" clId="{B6FB304B-4B55-4E76-A6B2-FAE593C349BF}" dt="2021-08-31T18:29:18.445" v="852" actId="1036"/>
          <ac:spMkLst>
            <pc:docMk/>
            <pc:sldMk cId="3632713739" sldId="281"/>
            <ac:spMk id="26" creationId="{51D06369-9C6D-4249-B484-E1BBAE6FD6B1}"/>
          </ac:spMkLst>
        </pc:spChg>
        <pc:spChg chg="add mod">
          <ac:chgData name="منى الثبيتي" userId="cb151b56e55a1c37" providerId="LiveId" clId="{B6FB304B-4B55-4E76-A6B2-FAE593C349BF}" dt="2021-08-31T18:29:38.824" v="862"/>
          <ac:spMkLst>
            <pc:docMk/>
            <pc:sldMk cId="3632713739" sldId="281"/>
            <ac:spMk id="31" creationId="{FC747573-1ED0-4E33-815B-FC4BAE91B272}"/>
          </ac:spMkLst>
        </pc:spChg>
        <pc:spChg chg="del mod">
          <ac:chgData name="منى الثبيتي" userId="cb151b56e55a1c37" providerId="LiveId" clId="{B6FB304B-4B55-4E76-A6B2-FAE593C349BF}" dt="2021-08-31T18:28:39.666" v="840" actId="478"/>
          <ac:spMkLst>
            <pc:docMk/>
            <pc:sldMk cId="3632713739" sldId="281"/>
            <ac:spMk id="34" creationId="{C1AE3AC3-C5C1-4E85-BF05-F7A56E5F861C}"/>
          </ac:spMkLst>
        </pc:spChg>
        <pc:spChg chg="del">
          <ac:chgData name="منى الثبيتي" userId="cb151b56e55a1c37" providerId="LiveId" clId="{B6FB304B-4B55-4E76-A6B2-FAE593C349BF}" dt="2021-08-31T18:28:31.944" v="838" actId="478"/>
          <ac:spMkLst>
            <pc:docMk/>
            <pc:sldMk cId="3632713739" sldId="281"/>
            <ac:spMk id="37" creationId="{18099565-04BA-4FF5-A0C0-D89D11E7A93B}"/>
          </ac:spMkLst>
        </pc:spChg>
        <pc:spChg chg="mod">
          <ac:chgData name="منى الثبيتي" userId="cb151b56e55a1c37" providerId="LiveId" clId="{B6FB304B-4B55-4E76-A6B2-FAE593C349BF}" dt="2021-08-31T18:28:53.967" v="843" actId="20577"/>
          <ac:spMkLst>
            <pc:docMk/>
            <pc:sldMk cId="3632713739" sldId="281"/>
            <ac:spMk id="41" creationId="{BD65CC3D-202F-4E6B-8048-FA84B7BB773B}"/>
          </ac:spMkLst>
        </pc:spChg>
        <pc:spChg chg="add mod">
          <ac:chgData name="منى الثبيتي" userId="cb151b56e55a1c37" providerId="LiveId" clId="{B6FB304B-4B55-4E76-A6B2-FAE593C349BF}" dt="2021-08-31T18:33:13.299" v="889"/>
          <ac:spMkLst>
            <pc:docMk/>
            <pc:sldMk cId="3632713739" sldId="281"/>
            <ac:spMk id="42" creationId="{DC7113E3-1511-49F6-9877-D607049E4FAE}"/>
          </ac:spMkLst>
        </pc:spChg>
        <pc:spChg chg="add mod">
          <ac:chgData name="منى الثبيتي" userId="cb151b56e55a1c37" providerId="LiveId" clId="{B6FB304B-4B55-4E76-A6B2-FAE593C349BF}" dt="2021-08-31T18:53:40.751" v="1205"/>
          <ac:spMkLst>
            <pc:docMk/>
            <pc:sldMk cId="3632713739" sldId="281"/>
            <ac:spMk id="47" creationId="{E98A876A-928B-4F15-99B7-6367D7FB2855}"/>
          </ac:spMkLst>
        </pc:spChg>
        <pc:spChg chg="del">
          <ac:chgData name="منى الثبيتي" userId="cb151b56e55a1c37" providerId="LiveId" clId="{B6FB304B-4B55-4E76-A6B2-FAE593C349BF}" dt="2021-08-31T18:28:43.764" v="841" actId="478"/>
          <ac:spMkLst>
            <pc:docMk/>
            <pc:sldMk cId="3632713739" sldId="281"/>
            <ac:spMk id="48" creationId="{C06390E7-E1F6-4BAB-9EA3-49C9A87C194E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2" creationId="{2D9230FC-C48C-492B-B2A6-9928D883B6CB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3" creationId="{D10293AB-8D65-4B2C-80C0-2C83477DE1A5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4" creationId="{C08AD98C-18AC-4EC6-A65A-5786926AC37A}"/>
          </ac:spMkLst>
        </pc:spChg>
        <pc:grpChg chg="del">
          <ac:chgData name="منى الثبيتي" userId="cb151b56e55a1c37" providerId="LiveId" clId="{B6FB304B-4B55-4E76-A6B2-FAE593C349BF}" dt="2021-08-31T18:28:39.666" v="840" actId="478"/>
          <ac:grpSpMkLst>
            <pc:docMk/>
            <pc:sldMk cId="3632713739" sldId="281"/>
            <ac:grpSpMk id="9" creationId="{829E686A-30FF-49CD-B876-802967BDEAA3}"/>
          </ac:grpSpMkLst>
        </pc:grpChg>
        <pc:grpChg chg="del">
          <ac:chgData name="منى الثبيتي" userId="cb151b56e55a1c37" providerId="LiveId" clId="{B6FB304B-4B55-4E76-A6B2-FAE593C349BF}" dt="2021-08-31T18:28:43.764" v="841" actId="478"/>
          <ac:grpSpMkLst>
            <pc:docMk/>
            <pc:sldMk cId="3632713739" sldId="281"/>
            <ac:grpSpMk id="18" creationId="{1DC701D4-65FC-4D65-81E0-239D077FF02F}"/>
          </ac:grpSpMkLst>
        </pc:grpChg>
        <pc:grpChg chg="del">
          <ac:chgData name="منى الثبيتي" userId="cb151b56e55a1c37" providerId="LiveId" clId="{B6FB304B-4B55-4E76-A6B2-FAE593C349BF}" dt="2021-08-31T18:28:50.951" v="842" actId="478"/>
          <ac:grpSpMkLst>
            <pc:docMk/>
            <pc:sldMk cId="3632713739" sldId="281"/>
            <ac:grpSpMk id="19" creationId="{7C862884-EC16-450C-B066-A22B24366DF8}"/>
          </ac:grpSpMkLst>
        </pc:grpChg>
        <pc:grpChg chg="del">
          <ac:chgData name="منى الثبيتي" userId="cb151b56e55a1c37" providerId="LiveId" clId="{B6FB304B-4B55-4E76-A6B2-FAE593C349BF}" dt="2021-08-31T18:29:05.329" v="846" actId="478"/>
          <ac:grpSpMkLst>
            <pc:docMk/>
            <pc:sldMk cId="3632713739" sldId="281"/>
            <ac:grpSpMk id="39" creationId="{4194A51E-4D8B-4966-8312-E539B09EB48E}"/>
          </ac:grpSpMkLst>
        </pc:grpChg>
        <pc:picChg chg="add del">
          <ac:chgData name="منى الثبيتي" userId="cb151b56e55a1c37" providerId="LiveId" clId="{B6FB304B-4B55-4E76-A6B2-FAE593C349BF}" dt="2021-08-31T18:28:59.907" v="845" actId="478"/>
          <ac:picMkLst>
            <pc:docMk/>
            <pc:sldMk cId="3632713739" sldId="281"/>
            <ac:picMk id="5" creationId="{9DEC5A9E-11B4-4B09-B647-D6BB354170F4}"/>
          </ac:picMkLst>
        </pc:picChg>
        <pc:picChg chg="mod">
          <ac:chgData name="منى الثبيتي" userId="cb151b56e55a1c37" providerId="LiveId" clId="{B6FB304B-4B55-4E76-A6B2-FAE593C349BF}" dt="2021-08-31T18:40:56.705" v="1050"/>
          <ac:picMkLst>
            <pc:docMk/>
            <pc:sldMk cId="3632713739" sldId="281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30:45.480" v="868" actId="11530"/>
          <ac:picMkLst>
            <pc:docMk/>
            <pc:sldMk cId="3632713739" sldId="281"/>
            <ac:picMk id="32" creationId="{5EA76D94-F30E-4BF3-88DF-777E07ECE186}"/>
          </ac:picMkLst>
        </pc:picChg>
        <pc:picChg chg="add mod">
          <ac:chgData name="منى الثبيتي" userId="cb151b56e55a1c37" providerId="LiveId" clId="{B6FB304B-4B55-4E76-A6B2-FAE593C349BF}" dt="2021-08-31T18:30:53.513" v="871" actId="11530"/>
          <ac:picMkLst>
            <pc:docMk/>
            <pc:sldMk cId="3632713739" sldId="281"/>
            <ac:picMk id="38" creationId="{D04C1430-2E1B-40E6-BD58-91CE69AD95E3}"/>
          </ac:picMkLst>
        </pc:picChg>
        <pc:picChg chg="add mod">
          <ac:chgData name="منى الثبيتي" userId="cb151b56e55a1c37" providerId="LiveId" clId="{B6FB304B-4B55-4E76-A6B2-FAE593C349BF}" dt="2021-08-31T18:53:40.751" v="1205"/>
          <ac:picMkLst>
            <pc:docMk/>
            <pc:sldMk cId="3632713739" sldId="281"/>
            <ac:picMk id="43" creationId="{D9AC9165-4551-421E-A48D-F94F99415C3B}"/>
          </ac:picMkLst>
        </pc:picChg>
        <pc:cxnChg chg="del">
          <ac:chgData name="منى الثبيتي" userId="cb151b56e55a1c37" providerId="LiveId" clId="{B6FB304B-4B55-4E76-A6B2-FAE593C349BF}" dt="2021-08-31T18:29:10.748" v="847" actId="478"/>
          <ac:cxnSpMkLst>
            <pc:docMk/>
            <pc:sldMk cId="3632713739" sldId="281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B6FB304B-4B55-4E76-A6B2-FAE593C349BF}" dt="2021-08-31T18:53:37.322" v="1204"/>
        <pc:sldMkLst>
          <pc:docMk/>
          <pc:sldMk cId="3000631065" sldId="282"/>
        </pc:sldMkLst>
        <pc:spChg chg="mod">
          <ac:chgData name="منى الثبيتي" userId="cb151b56e55a1c37" providerId="LiveId" clId="{B6FB304B-4B55-4E76-A6B2-FAE593C349BF}" dt="2021-08-31T18:32:19.757" v="888" actId="20577"/>
          <ac:spMkLst>
            <pc:docMk/>
            <pc:sldMk cId="3000631065" sldId="282"/>
            <ac:spMk id="20" creationId="{5B614DF9-0BE1-46E1-BC58-8A6838FAB9EF}"/>
          </ac:spMkLst>
        </pc:spChg>
        <pc:spChg chg="mod">
          <ac:chgData name="منى الثبيتي" userId="cb151b56e55a1c37" providerId="LiveId" clId="{B6FB304B-4B55-4E76-A6B2-FAE593C349BF}" dt="2021-08-31T18:31:54.866" v="885" actId="255"/>
          <ac:spMkLst>
            <pc:docMk/>
            <pc:sldMk cId="3000631065" sldId="282"/>
            <ac:spMk id="21" creationId="{76F0E5F6-BA23-4928-8E21-F561F5AAA764}"/>
          </ac:spMkLst>
        </pc:spChg>
        <pc:spChg chg="add mod">
          <ac:chgData name="منى الثبيتي" userId="cb151b56e55a1c37" providerId="LiveId" clId="{B6FB304B-4B55-4E76-A6B2-FAE593C349BF}" dt="2021-08-31T18:53:37.322" v="1204"/>
          <ac:spMkLst>
            <pc:docMk/>
            <pc:sldMk cId="3000631065" sldId="282"/>
            <ac:spMk id="28" creationId="{81A6FE64-43AD-4D30-8478-601465E1C5B0}"/>
          </ac:spMkLst>
        </pc:spChg>
        <pc:picChg chg="add mod">
          <ac:chgData name="منى الثبيتي" userId="cb151b56e55a1c37" providerId="LiveId" clId="{B6FB304B-4B55-4E76-A6B2-FAE593C349BF}" dt="2021-08-31T18:34:18.975" v="890"/>
          <ac:picMkLst>
            <pc:docMk/>
            <pc:sldMk cId="3000631065" sldId="282"/>
            <ac:picMk id="22" creationId="{67C7BF95-814A-4150-BECF-F3F816B95FA5}"/>
          </ac:picMkLst>
        </pc:picChg>
        <pc:picChg chg="add mod">
          <ac:chgData name="منى الثبيتي" userId="cb151b56e55a1c37" providerId="LiveId" clId="{B6FB304B-4B55-4E76-A6B2-FAE593C349BF}" dt="2021-08-31T18:34:18.975" v="890"/>
          <ac:picMkLst>
            <pc:docMk/>
            <pc:sldMk cId="3000631065" sldId="282"/>
            <ac:picMk id="25" creationId="{AACE347E-0311-4118-AF9F-F92479DDCB8D}"/>
          </ac:picMkLst>
        </pc:picChg>
        <pc:picChg chg="add mod">
          <ac:chgData name="منى الثبيتي" userId="cb151b56e55a1c37" providerId="LiveId" clId="{B6FB304B-4B55-4E76-A6B2-FAE593C349BF}" dt="2021-08-31T18:53:37.322" v="1204"/>
          <ac:picMkLst>
            <pc:docMk/>
            <pc:sldMk cId="3000631065" sldId="282"/>
            <ac:picMk id="26" creationId="{7022F0F2-312A-42B2-BFA7-EE512CC20F31}"/>
          </ac:picMkLst>
        </pc:picChg>
        <pc:picChg chg="del">
          <ac:chgData name="منى الثبيتي" userId="cb151b56e55a1c37" providerId="LiveId" clId="{B6FB304B-4B55-4E76-A6B2-FAE593C349BF}" dt="2021-08-31T18:32:13.882" v="886" actId="478"/>
          <ac:picMkLst>
            <pc:docMk/>
            <pc:sldMk cId="3000631065" sldId="282"/>
            <ac:picMk id="27" creationId="{A034D12B-0198-42EB-A2B0-34EA4B12330E}"/>
          </ac:picMkLst>
        </pc:picChg>
      </pc:sldChg>
      <pc:sldChg chg="addSp delSp modSp add mod delAnim modAnim">
        <pc:chgData name="منى الثبيتي" userId="cb151b56e55a1c37" providerId="LiveId" clId="{B6FB304B-4B55-4E76-A6B2-FAE593C349BF}" dt="2021-08-31T18:54:00.999" v="1209"/>
        <pc:sldMkLst>
          <pc:docMk/>
          <pc:sldMk cId="3415590844" sldId="283"/>
        </pc:sldMkLst>
        <pc:spChg chg="mod">
          <ac:chgData name="منى الثبيتي" userId="cb151b56e55a1c37" providerId="LiveId" clId="{B6FB304B-4B55-4E76-A6B2-FAE593C349BF}" dt="2021-08-31T17:54:18.455" v="20" actId="20577"/>
          <ac:spMkLst>
            <pc:docMk/>
            <pc:sldMk cId="3415590844" sldId="283"/>
            <ac:spMk id="2" creationId="{CB9B409B-8DC5-47BA-9736-CD76BFBF3203}"/>
          </ac:spMkLst>
        </pc:spChg>
        <pc:spChg chg="del">
          <ac:chgData name="منى الثبيتي" userId="cb151b56e55a1c37" providerId="LiveId" clId="{B6FB304B-4B55-4E76-A6B2-FAE593C349BF}" dt="2021-08-31T17:53:27.328" v="6" actId="478"/>
          <ac:spMkLst>
            <pc:docMk/>
            <pc:sldMk cId="3415590844" sldId="283"/>
            <ac:spMk id="27" creationId="{86297DF9-917D-432D-A69C-2D3EBFCCD15E}"/>
          </ac:spMkLst>
        </pc:spChg>
        <pc:spChg chg="add mod">
          <ac:chgData name="منى الثبيتي" userId="cb151b56e55a1c37" providerId="LiveId" clId="{B6FB304B-4B55-4E76-A6B2-FAE593C349BF}" dt="2021-08-31T18:54:00.999" v="1209"/>
          <ac:spMkLst>
            <pc:docMk/>
            <pc:sldMk cId="3415590844" sldId="283"/>
            <ac:spMk id="43" creationId="{22AE2D84-DDE7-4100-972E-91C0606A52F8}"/>
          </ac:spMkLst>
        </pc:spChg>
        <pc:grpChg chg="add mod">
          <ac:chgData name="منى الثبيتي" userId="cb151b56e55a1c37" providerId="LiveId" clId="{B6FB304B-4B55-4E76-A6B2-FAE593C349BF}" dt="2021-08-31T17:54:52.977" v="22" actId="1076"/>
          <ac:grpSpMkLst>
            <pc:docMk/>
            <pc:sldMk cId="3415590844" sldId="283"/>
            <ac:grpSpMk id="32" creationId="{DD148D09-A90C-40C6-99DE-06A1D89A023C}"/>
          </ac:grpSpMkLst>
        </pc:grpChg>
        <pc:picChg chg="add mod">
          <ac:chgData name="منى الثبيتي" userId="cb151b56e55a1c37" providerId="LiveId" clId="{B6FB304B-4B55-4E76-A6B2-FAE593C349BF}" dt="2021-08-31T17:57:39.283" v="203" actId="1035"/>
          <ac:picMkLst>
            <pc:docMk/>
            <pc:sldMk cId="3415590844" sldId="283"/>
            <ac:picMk id="4" creationId="{A65FE4C3-2D6C-4ADB-86B9-9C16616311A4}"/>
          </ac:picMkLst>
        </pc:picChg>
        <pc:picChg chg="add del">
          <ac:chgData name="منى الثبيتي" userId="cb151b56e55a1c37" providerId="LiveId" clId="{B6FB304B-4B55-4E76-A6B2-FAE593C349BF}" dt="2021-08-31T17:53:16.807" v="5" actId="478"/>
          <ac:picMkLst>
            <pc:docMk/>
            <pc:sldMk cId="3415590844" sldId="283"/>
            <ac:picMk id="5" creationId="{9DEC5A9E-11B4-4B09-B647-D6BB354170F4}"/>
          </ac:picMkLst>
        </pc:picChg>
        <pc:picChg chg="add mod">
          <ac:chgData name="منى الثبيتي" userId="cb151b56e55a1c37" providerId="LiveId" clId="{B6FB304B-4B55-4E76-A6B2-FAE593C349BF}" dt="2021-08-31T17:57:27.661" v="198" actId="1076"/>
          <ac:picMkLst>
            <pc:docMk/>
            <pc:sldMk cId="3415590844" sldId="283"/>
            <ac:picMk id="9" creationId="{DF3926AE-BBA5-40CA-868A-134DA3679C4D}"/>
          </ac:picMkLst>
        </pc:picChg>
        <pc:picChg chg="del">
          <ac:chgData name="منى الثبيتي" userId="cb151b56e55a1c37" providerId="LiveId" clId="{B6FB304B-4B55-4E76-A6B2-FAE593C349BF}" dt="2021-08-31T17:53:30.949" v="7" actId="478"/>
          <ac:picMkLst>
            <pc:docMk/>
            <pc:sldMk cId="3415590844" sldId="283"/>
            <ac:picMk id="24" creationId="{9001FE1F-44E8-4BAF-864E-0752E607299D}"/>
          </ac:picMkLst>
        </pc:picChg>
        <pc:picChg chg="del">
          <ac:chgData name="منى الثبيتي" userId="cb151b56e55a1c37" providerId="LiveId" clId="{B6FB304B-4B55-4E76-A6B2-FAE593C349BF}" dt="2021-08-31T17:53:43.153" v="9" actId="478"/>
          <ac:picMkLst>
            <pc:docMk/>
            <pc:sldMk cId="3415590844" sldId="283"/>
            <ac:picMk id="25" creationId="{6E221371-AF88-424A-9229-9BA66F0580A4}"/>
          </ac:picMkLst>
        </pc:picChg>
        <pc:picChg chg="del">
          <ac:chgData name="منى الثبيتي" userId="cb151b56e55a1c37" providerId="LiveId" clId="{B6FB304B-4B55-4E76-A6B2-FAE593C349BF}" dt="2021-08-31T17:53:07.120" v="3" actId="478"/>
          <ac:picMkLst>
            <pc:docMk/>
            <pc:sldMk cId="3415590844" sldId="283"/>
            <ac:picMk id="26" creationId="{9343AE2B-8EC1-4FE7-AD61-123E61C791D0}"/>
          </ac:picMkLst>
        </pc:picChg>
        <pc:picChg chg="add 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28" creationId="{860996FE-B2E8-41CD-8BA8-C6200C569F82}"/>
          </ac:picMkLst>
        </pc:picChg>
        <pc:picChg chg="del">
          <ac:chgData name="منى الثبيتي" userId="cb151b56e55a1c37" providerId="LiveId" clId="{B6FB304B-4B55-4E76-A6B2-FAE593C349BF}" dt="2021-08-31T17:53:34.260" v="8" actId="478"/>
          <ac:picMkLst>
            <pc:docMk/>
            <pc:sldMk cId="3415590844" sldId="283"/>
            <ac:picMk id="29" creationId="{C924B312-4110-40B7-9407-9DF4D27F1871}"/>
          </ac:picMkLst>
        </pc:picChg>
        <pc:picChg chg="del">
          <ac:chgData name="منى الثبيتي" userId="cb151b56e55a1c37" providerId="LiveId" clId="{B6FB304B-4B55-4E76-A6B2-FAE593C349BF}" dt="2021-08-31T17:53:45.733" v="10" actId="478"/>
          <ac:picMkLst>
            <pc:docMk/>
            <pc:sldMk cId="3415590844" sldId="283"/>
            <ac:picMk id="30" creationId="{378C2679-EC4E-4128-AF10-250F29C84283}"/>
          </ac:picMkLst>
        </pc:picChg>
        <pc:picChg chg="del">
          <ac:chgData name="منى الثبيتي" userId="cb151b56e55a1c37" providerId="LiveId" clId="{B6FB304B-4B55-4E76-A6B2-FAE593C349BF}" dt="2021-08-31T17:53:48.260" v="11" actId="478"/>
          <ac:picMkLst>
            <pc:docMk/>
            <pc:sldMk cId="3415590844" sldId="283"/>
            <ac:picMk id="31" creationId="{95971F99-8CCB-408D-885D-9CE26AD62F58}"/>
          </ac:picMkLst>
        </pc:picChg>
        <pc:picChg chg="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33" creationId="{49FA0B46-7580-4A09-B8A3-809DB74ABC1F}"/>
          </ac:picMkLst>
        </pc:picChg>
        <pc:picChg chg="mod">
          <ac:chgData name="منى الثبيتي" userId="cb151b56e55a1c37" providerId="LiveId" clId="{B6FB304B-4B55-4E76-A6B2-FAE593C349BF}" dt="2021-08-31T17:56:23.858" v="177" actId="1076"/>
          <ac:picMkLst>
            <pc:docMk/>
            <pc:sldMk cId="3415590844" sldId="283"/>
            <ac:picMk id="34" creationId="{5CF1E55D-AE0E-41BE-9705-6B67D5B8712F}"/>
          </ac:picMkLst>
        </pc:picChg>
        <pc:picChg chg="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35" creationId="{FF823131-C33F-4023-A238-B66908CD693B}"/>
          </ac:picMkLst>
        </pc:picChg>
        <pc:picChg chg="add mod">
          <ac:chgData name="منى الثبيتي" userId="cb151b56e55a1c37" providerId="LiveId" clId="{B6FB304B-4B55-4E76-A6B2-FAE593C349BF}" dt="2021-08-31T17:55:44.921" v="108" actId="1035"/>
          <ac:picMkLst>
            <pc:docMk/>
            <pc:sldMk cId="3415590844" sldId="283"/>
            <ac:picMk id="36" creationId="{2BDEAC3D-C708-49E8-AD27-7D33A41B881A}"/>
          </ac:picMkLst>
        </pc:picChg>
        <pc:picChg chg="add mod">
          <ac:chgData name="منى الثبيتي" userId="cb151b56e55a1c37" providerId="LiveId" clId="{B6FB304B-4B55-4E76-A6B2-FAE593C349BF}" dt="2021-08-31T18:39:18.798" v="992" actId="14100"/>
          <ac:picMkLst>
            <pc:docMk/>
            <pc:sldMk cId="3415590844" sldId="283"/>
            <ac:picMk id="37" creationId="{5142E4E1-A1B6-4A04-8D45-9002ECDAC2C2}"/>
          </ac:picMkLst>
        </pc:picChg>
        <pc:picChg chg="add mod">
          <ac:chgData name="منى الثبيتي" userId="cb151b56e55a1c37" providerId="LiveId" clId="{B6FB304B-4B55-4E76-A6B2-FAE593C349BF}" dt="2021-08-31T18:39:12.616" v="991" actId="14100"/>
          <ac:picMkLst>
            <pc:docMk/>
            <pc:sldMk cId="3415590844" sldId="283"/>
            <ac:picMk id="38" creationId="{B2FB2D59-3DAB-4826-9EDF-79A3DEF1FF09}"/>
          </ac:picMkLst>
        </pc:picChg>
        <pc:picChg chg="add mod">
          <ac:chgData name="منى الثبيتي" userId="cb151b56e55a1c37" providerId="LiveId" clId="{B6FB304B-4B55-4E76-A6B2-FAE593C349BF}" dt="2021-08-31T18:39:03.322" v="988" actId="14100"/>
          <ac:picMkLst>
            <pc:docMk/>
            <pc:sldMk cId="3415590844" sldId="283"/>
            <ac:picMk id="39" creationId="{0F4200DE-D2BE-4A24-9A57-D22EEFB53600}"/>
          </ac:picMkLst>
        </pc:picChg>
        <pc:picChg chg="add mod">
          <ac:chgData name="منى الثبيتي" userId="cb151b56e55a1c37" providerId="LiveId" clId="{B6FB304B-4B55-4E76-A6B2-FAE593C349BF}" dt="2021-08-31T18:39:07.287" v="989" actId="14100"/>
          <ac:picMkLst>
            <pc:docMk/>
            <pc:sldMk cId="3415590844" sldId="283"/>
            <ac:picMk id="41" creationId="{27E0AEF7-F94F-40D7-970D-8ABB71A16F1F}"/>
          </ac:picMkLst>
        </pc:picChg>
        <pc:picChg chg="add mod">
          <ac:chgData name="منى الثبيتي" userId="cb151b56e55a1c37" providerId="LiveId" clId="{B6FB304B-4B55-4E76-A6B2-FAE593C349BF}" dt="2021-08-31T18:54:00.999" v="1209"/>
          <ac:picMkLst>
            <pc:docMk/>
            <pc:sldMk cId="3415590844" sldId="283"/>
            <ac:picMk id="42" creationId="{2E93E395-35DA-457E-9DB9-6C9AF8934EA8}"/>
          </ac:picMkLst>
        </pc:picChg>
        <pc:picChg chg="mod">
          <ac:chgData name="منى الثبيتي" userId="cb151b56e55a1c37" providerId="LiveId" clId="{B6FB304B-4B55-4E76-A6B2-FAE593C349BF}" dt="2021-08-31T17:56:20.206" v="176" actId="1076"/>
          <ac:picMkLst>
            <pc:docMk/>
            <pc:sldMk cId="3415590844" sldId="283"/>
            <ac:picMk id="96" creationId="{39D32193-FF37-4C3D-9CBE-5295EB65D4EA}"/>
          </ac:picMkLst>
        </pc:picChg>
      </pc:sldChg>
    </pc:docChg>
  </pc:docChgLst>
  <pc:docChgLst>
    <pc:chgData name="منى الثبيتي" userId="cb151b56e55a1c37" providerId="LiveId" clId="{902E4072-01A7-4ABB-A5F2-DA110AF8B707}"/>
    <pc:docChg chg="undo custSel addSld delSld modSld modSection">
      <pc:chgData name="منى الثبيتي" userId="cb151b56e55a1c37" providerId="LiveId" clId="{902E4072-01A7-4ABB-A5F2-DA110AF8B707}" dt="2021-09-24T19:21:18.868" v="2388" actId="1076"/>
      <pc:docMkLst>
        <pc:docMk/>
      </pc:docMkLst>
      <pc:sldChg chg="addSp delSp modSp mod">
        <pc:chgData name="منى الثبيتي" userId="cb151b56e55a1c37" providerId="LiveId" clId="{902E4072-01A7-4ABB-A5F2-DA110AF8B707}" dt="2021-09-24T15:45:47.515" v="521"/>
        <pc:sldMkLst>
          <pc:docMk/>
          <pc:sldMk cId="3279427134" sldId="258"/>
        </pc:sldMkLst>
        <pc:spChg chg="del">
          <ac:chgData name="منى الثبيتي" userId="cb151b56e55a1c37" providerId="LiveId" clId="{902E4072-01A7-4ABB-A5F2-DA110AF8B707}" dt="2021-09-24T15:15:20.321" v="3" actId="478"/>
          <ac:spMkLst>
            <pc:docMk/>
            <pc:sldMk cId="3279427134" sldId="258"/>
            <ac:spMk id="7" creationId="{53541BDB-F481-4E6A-B37E-6EFAFF40CED6}"/>
          </ac:spMkLst>
        </pc:spChg>
        <pc:picChg chg="add mod">
          <ac:chgData name="منى الثبيتي" userId="cb151b56e55a1c37" providerId="LiveId" clId="{902E4072-01A7-4ABB-A5F2-DA110AF8B707}" dt="2021-09-24T15:45:47.515" v="521"/>
          <ac:picMkLst>
            <pc:docMk/>
            <pc:sldMk cId="3279427134" sldId="258"/>
            <ac:picMk id="6" creationId="{B92ACFA0-1C78-407E-8A98-9221742D99E4}"/>
          </ac:picMkLst>
        </pc:picChg>
      </pc:sldChg>
      <pc:sldChg chg="addSp delSp modSp mod addAnim delAnim modAnim">
        <pc:chgData name="منى الثبيتي" userId="cb151b56e55a1c37" providerId="LiveId" clId="{902E4072-01A7-4ABB-A5F2-DA110AF8B707}" dt="2021-09-24T15:46:03.895" v="523" actId="1076"/>
        <pc:sldMkLst>
          <pc:docMk/>
          <pc:sldMk cId="1673484133" sldId="259"/>
        </pc:sldMkLst>
        <pc:spChg chg="del">
          <ac:chgData name="منى الثبيتي" userId="cb151b56e55a1c37" providerId="LiveId" clId="{902E4072-01A7-4ABB-A5F2-DA110AF8B707}" dt="2021-09-24T15:16:10.144" v="6" actId="478"/>
          <ac:spMkLst>
            <pc:docMk/>
            <pc:sldMk cId="1673484133" sldId="259"/>
            <ac:spMk id="19" creationId="{EC3AB125-4A53-4598-877E-5B037E6E46A0}"/>
          </ac:spMkLst>
        </pc:spChg>
        <pc:spChg chg="del">
          <ac:chgData name="منى الثبيتي" userId="cb151b56e55a1c37" providerId="LiveId" clId="{902E4072-01A7-4ABB-A5F2-DA110AF8B707}" dt="2021-09-24T15:16:03.054" v="4" actId="478"/>
          <ac:spMkLst>
            <pc:docMk/>
            <pc:sldMk cId="1673484133" sldId="259"/>
            <ac:spMk id="20" creationId="{64141805-5036-486C-8EC7-53355BB3C17F}"/>
          </ac:spMkLst>
        </pc:spChg>
        <pc:spChg chg="mod topLvl">
          <ac:chgData name="منى الثبيتي" userId="cb151b56e55a1c37" providerId="LiveId" clId="{902E4072-01A7-4ABB-A5F2-DA110AF8B707}" dt="2021-09-24T15:19:12.975" v="24" actId="1076"/>
          <ac:spMkLst>
            <pc:docMk/>
            <pc:sldMk cId="1673484133" sldId="259"/>
            <ac:spMk id="21" creationId="{2CF83276-A4BE-42FF-93FC-EA409F667E4F}"/>
          </ac:spMkLst>
        </pc:spChg>
        <pc:grpChg chg="add del mod">
          <ac:chgData name="منى الثبيتي" userId="cb151b56e55a1c37" providerId="LiveId" clId="{902E4072-01A7-4ABB-A5F2-DA110AF8B707}" dt="2021-09-24T15:16:59.639" v="15" actId="478"/>
          <ac:grpSpMkLst>
            <pc:docMk/>
            <pc:sldMk cId="1673484133" sldId="259"/>
            <ac:grpSpMk id="23" creationId="{3B0E56B7-158E-48CC-828A-FC5EEC4A3ABD}"/>
          </ac:grpSpMkLst>
        </pc:grpChg>
        <pc:picChg chg="del topLvl">
          <ac:chgData name="منى الثبيتي" userId="cb151b56e55a1c37" providerId="LiveId" clId="{902E4072-01A7-4ABB-A5F2-DA110AF8B707}" dt="2021-09-24T15:16:59.639" v="15" actId="478"/>
          <ac:picMkLst>
            <pc:docMk/>
            <pc:sldMk cId="1673484133" sldId="259"/>
            <ac:picMk id="22" creationId="{DE2A1077-B7A7-4761-9862-470B00ACF667}"/>
          </ac:picMkLst>
        </pc:picChg>
        <pc:picChg chg="add mod">
          <ac:chgData name="منى الثبيتي" userId="cb151b56e55a1c37" providerId="LiveId" clId="{902E4072-01A7-4ABB-A5F2-DA110AF8B707}" dt="2021-09-24T15:46:03.895" v="523" actId="1076"/>
          <ac:picMkLst>
            <pc:docMk/>
            <pc:sldMk cId="1673484133" sldId="259"/>
            <ac:picMk id="27" creationId="{7E781CE8-21D7-4D87-AF20-F189709E0E2C}"/>
          </ac:picMkLst>
        </pc:picChg>
        <pc:picChg chg="add mod">
          <ac:chgData name="منى الثبيتي" userId="cb151b56e55a1c37" providerId="LiveId" clId="{902E4072-01A7-4ABB-A5F2-DA110AF8B707}" dt="2021-09-24T15:20:28.458" v="35" actId="1076"/>
          <ac:picMkLst>
            <pc:docMk/>
            <pc:sldMk cId="1673484133" sldId="259"/>
            <ac:picMk id="1026" creationId="{D7901B1E-77E1-4A84-BDB1-FFD50188549F}"/>
          </ac:picMkLst>
        </pc:picChg>
        <pc:cxnChg chg="del">
          <ac:chgData name="منى الثبيتي" userId="cb151b56e55a1c37" providerId="LiveId" clId="{902E4072-01A7-4ABB-A5F2-DA110AF8B707}" dt="2021-09-24T15:16:05.864" v="5" actId="478"/>
          <ac:cxnSpMkLst>
            <pc:docMk/>
            <pc:sldMk cId="1673484133" sldId="259"/>
            <ac:cxnSpMk id="7" creationId="{36A5D4FC-BD7B-4B50-9971-88BAC547226C}"/>
          </ac:cxnSpMkLst>
        </pc:cxnChg>
      </pc:sldChg>
      <pc:sldChg chg="addSp delSp modSp mod">
        <pc:chgData name="منى الثبيتي" userId="cb151b56e55a1c37" providerId="LiveId" clId="{902E4072-01A7-4ABB-A5F2-DA110AF8B707}" dt="2021-09-24T15:57:27.496" v="623" actId="1038"/>
        <pc:sldMkLst>
          <pc:docMk/>
          <pc:sldMk cId="1436551722" sldId="267"/>
        </pc:sldMkLst>
        <pc:spChg chg="del">
          <ac:chgData name="منى الثبيتي" userId="cb151b56e55a1c37" providerId="LiveId" clId="{902E4072-01A7-4ABB-A5F2-DA110AF8B707}" dt="2021-09-24T15:57:11.957" v="607" actId="478"/>
          <ac:spMkLst>
            <pc:docMk/>
            <pc:sldMk cId="1436551722" sldId="267"/>
            <ac:spMk id="47" creationId="{CB32FB88-C99D-4DBA-AAEB-157A3891F6FF}"/>
          </ac:spMkLst>
        </pc:spChg>
        <pc:picChg chg="add mod">
          <ac:chgData name="منى الثبيتي" userId="cb151b56e55a1c37" providerId="LiveId" clId="{902E4072-01A7-4ABB-A5F2-DA110AF8B707}" dt="2021-09-24T15:57:27.496" v="623" actId="1038"/>
          <ac:picMkLst>
            <pc:docMk/>
            <pc:sldMk cId="1436551722" sldId="267"/>
            <ac:picMk id="52" creationId="{017A347C-D059-4F08-8F31-C8670175F25B}"/>
          </ac:picMkLst>
        </pc:picChg>
      </pc:sldChg>
      <pc:sldChg chg="addSp delSp modSp mod modAnim">
        <pc:chgData name="منى الثبيتي" userId="cb151b56e55a1c37" providerId="LiveId" clId="{902E4072-01A7-4ABB-A5F2-DA110AF8B707}" dt="2021-09-24T17:08:34.045" v="1219" actId="14100"/>
        <pc:sldMkLst>
          <pc:docMk/>
          <pc:sldMk cId="763320181" sldId="268"/>
        </pc:sldMkLst>
        <pc:spChg chg="del">
          <ac:chgData name="منى الثبيتي" userId="cb151b56e55a1c37" providerId="LiveId" clId="{902E4072-01A7-4ABB-A5F2-DA110AF8B707}" dt="2021-09-24T15:57:44.733" v="626" actId="478"/>
          <ac:spMkLst>
            <pc:docMk/>
            <pc:sldMk cId="763320181" sldId="268"/>
            <ac:spMk id="2" creationId="{482355CE-7677-410A-90CC-FBC8EC8619B2}"/>
          </ac:spMkLst>
        </pc:spChg>
        <pc:spChg chg="del">
          <ac:chgData name="منى الثبيتي" userId="cb151b56e55a1c37" providerId="LiveId" clId="{902E4072-01A7-4ABB-A5F2-DA110AF8B707}" dt="2021-09-24T15:57:36.553" v="624" actId="478"/>
          <ac:spMkLst>
            <pc:docMk/>
            <pc:sldMk cId="763320181" sldId="268"/>
            <ac:spMk id="23" creationId="{81C4D4E8-80E7-4F38-BA76-0622AD883918}"/>
          </ac:spMkLst>
        </pc:spChg>
        <pc:spChg chg="del">
          <ac:chgData name="منى الثبيتي" userId="cb151b56e55a1c37" providerId="LiveId" clId="{902E4072-01A7-4ABB-A5F2-DA110AF8B707}" dt="2021-09-24T15:59:08.425" v="642" actId="478"/>
          <ac:spMkLst>
            <pc:docMk/>
            <pc:sldMk cId="763320181" sldId="268"/>
            <ac:spMk id="45" creationId="{A02DF643-8612-4E66-A00A-E32C9DD90570}"/>
          </ac:spMkLst>
        </pc:spChg>
        <pc:spChg chg="add mod">
          <ac:chgData name="منى الثبيتي" userId="cb151b56e55a1c37" providerId="LiveId" clId="{902E4072-01A7-4ABB-A5F2-DA110AF8B707}" dt="2021-09-24T17:08:34.045" v="1219" actId="14100"/>
          <ac:spMkLst>
            <pc:docMk/>
            <pc:sldMk cId="763320181" sldId="268"/>
            <ac:spMk id="50" creationId="{428E35BD-D1AD-42C6-A72C-92F73490C667}"/>
          </ac:spMkLst>
        </pc:spChg>
        <pc:grpChg chg="add del">
          <ac:chgData name="منى الثبيتي" userId="cb151b56e55a1c37" providerId="LiveId" clId="{902E4072-01A7-4ABB-A5F2-DA110AF8B707}" dt="2021-09-24T15:59:02.851" v="640" actId="478"/>
          <ac:grpSpMkLst>
            <pc:docMk/>
            <pc:sldMk cId="763320181" sldId="268"/>
            <ac:grpSpMk id="16" creationId="{14871948-78FF-4978-86ED-DF609F200244}"/>
          </ac:grpSpMkLst>
        </pc:grpChg>
        <pc:grpChg chg="add del">
          <ac:chgData name="منى الثبيتي" userId="cb151b56e55a1c37" providerId="LiveId" clId="{902E4072-01A7-4ABB-A5F2-DA110AF8B707}" dt="2021-09-24T15:59:00.670" v="639" actId="478"/>
          <ac:grpSpMkLst>
            <pc:docMk/>
            <pc:sldMk cId="763320181" sldId="268"/>
            <ac:grpSpMk id="22" creationId="{E5AB4190-1C3E-43BC-ACE7-05E46D0DA73A}"/>
          </ac:grpSpMkLst>
        </pc:grpChg>
        <pc:grpChg chg="add del">
          <ac:chgData name="منى الثبيتي" userId="cb151b56e55a1c37" providerId="LiveId" clId="{902E4072-01A7-4ABB-A5F2-DA110AF8B707}" dt="2021-09-24T15:58:58.310" v="638" actId="478"/>
          <ac:grpSpMkLst>
            <pc:docMk/>
            <pc:sldMk cId="763320181" sldId="268"/>
            <ac:grpSpMk id="29" creationId="{9C92C944-8B00-42D5-9863-76233E9A29A5}"/>
          </ac:grpSpMkLst>
        </pc:grpChg>
        <pc:grpChg chg="add del">
          <ac:chgData name="منى الثبيتي" userId="cb151b56e55a1c37" providerId="LiveId" clId="{902E4072-01A7-4ABB-A5F2-DA110AF8B707}" dt="2021-09-24T15:59:16.173" v="645" actId="478"/>
          <ac:grpSpMkLst>
            <pc:docMk/>
            <pc:sldMk cId="763320181" sldId="268"/>
            <ac:grpSpMk id="38" creationId="{C7A3E260-19A0-427F-8C18-C7B5D453C340}"/>
          </ac:grpSpMkLst>
        </pc:grpChg>
        <pc:picChg chg="add mod">
          <ac:chgData name="منى الثبيتي" userId="cb151b56e55a1c37" providerId="LiveId" clId="{902E4072-01A7-4ABB-A5F2-DA110AF8B707}" dt="2021-09-24T16:17:58.173" v="747" actId="1076"/>
          <ac:picMkLst>
            <pc:docMk/>
            <pc:sldMk cId="763320181" sldId="268"/>
            <ac:picMk id="4" creationId="{2FE4E0E6-0D9E-4622-AB37-25D837C1555B}"/>
          </ac:picMkLst>
        </pc:picChg>
        <pc:picChg chg="add del">
          <ac:chgData name="منى الثبيتي" userId="cb151b56e55a1c37" providerId="LiveId" clId="{902E4072-01A7-4ABB-A5F2-DA110AF8B707}" dt="2021-09-24T15:58:40.309" v="634" actId="478"/>
          <ac:picMkLst>
            <pc:docMk/>
            <pc:sldMk cId="763320181" sldId="268"/>
            <ac:picMk id="5" creationId="{9DEC5A9E-11B4-4B09-B647-D6BB354170F4}"/>
          </ac:picMkLst>
        </pc:picChg>
        <pc:picChg chg="add mod">
          <ac:chgData name="منى الثبيتي" userId="cb151b56e55a1c37" providerId="LiveId" clId="{902E4072-01A7-4ABB-A5F2-DA110AF8B707}" dt="2021-09-24T16:11:25.207" v="717" actId="1582"/>
          <ac:picMkLst>
            <pc:docMk/>
            <pc:sldMk cId="763320181" sldId="268"/>
            <ac:picMk id="7" creationId="{11231F85-762C-43AE-A4D1-B06159682AC1}"/>
          </ac:picMkLst>
        </pc:picChg>
        <pc:picChg chg="mod">
          <ac:chgData name="منى الثبيتي" userId="cb151b56e55a1c37" providerId="LiveId" clId="{902E4072-01A7-4ABB-A5F2-DA110AF8B707}" dt="2021-09-24T16:08:52.200" v="672" actId="1076"/>
          <ac:picMkLst>
            <pc:docMk/>
            <pc:sldMk cId="763320181" sldId="268"/>
            <ac:picMk id="12" creationId="{2704AB48-4F00-49A4-BD4B-AB265D0B7D51}"/>
          </ac:picMkLst>
        </pc:picChg>
        <pc:picChg chg="del">
          <ac:chgData name="منى الثبيتي" userId="cb151b56e55a1c37" providerId="LiveId" clId="{902E4072-01A7-4ABB-A5F2-DA110AF8B707}" dt="2021-09-24T15:59:05.315" v="641" actId="478"/>
          <ac:picMkLst>
            <pc:docMk/>
            <pc:sldMk cId="763320181" sldId="268"/>
            <ac:picMk id="21" creationId="{93DC23A7-BDAB-403A-9B33-CD3297992882}"/>
          </ac:picMkLst>
        </pc:picChg>
        <pc:picChg chg="add del">
          <ac:chgData name="منى الثبيتي" userId="cb151b56e55a1c37" providerId="LiveId" clId="{902E4072-01A7-4ABB-A5F2-DA110AF8B707}" dt="2021-09-24T15:58:48.955" v="635" actId="478"/>
          <ac:picMkLst>
            <pc:docMk/>
            <pc:sldMk cId="763320181" sldId="268"/>
            <ac:picMk id="32" creationId="{AA5D3ADA-C69F-4620-BB4A-9CBDB5A75EA7}"/>
          </ac:picMkLst>
        </pc:picChg>
        <pc:picChg chg="add del">
          <ac:chgData name="منى الثبيتي" userId="cb151b56e55a1c37" providerId="LiveId" clId="{902E4072-01A7-4ABB-A5F2-DA110AF8B707}" dt="2021-09-24T15:58:55.524" v="637" actId="478"/>
          <ac:picMkLst>
            <pc:docMk/>
            <pc:sldMk cId="763320181" sldId="268"/>
            <ac:picMk id="33" creationId="{540F90D5-5FD0-40C8-A0C4-CA52F548B818}"/>
          </ac:picMkLst>
        </pc:picChg>
        <pc:picChg chg="add del">
          <ac:chgData name="منى الثبيتي" userId="cb151b56e55a1c37" providerId="LiveId" clId="{902E4072-01A7-4ABB-A5F2-DA110AF8B707}" dt="2021-09-24T15:59:13.720" v="644" actId="478"/>
          <ac:picMkLst>
            <pc:docMk/>
            <pc:sldMk cId="763320181" sldId="268"/>
            <ac:picMk id="34" creationId="{775A5DB9-E7B5-4C19-881C-2FE274A1890E}"/>
          </ac:picMkLst>
        </pc:picChg>
        <pc:picChg chg="add del">
          <ac:chgData name="منى الثبيتي" userId="cb151b56e55a1c37" providerId="LiveId" clId="{902E4072-01A7-4ABB-A5F2-DA110AF8B707}" dt="2021-09-24T15:59:18.622" v="646" actId="478"/>
          <ac:picMkLst>
            <pc:docMk/>
            <pc:sldMk cId="763320181" sldId="268"/>
            <ac:picMk id="35" creationId="{06328E7B-256B-48F3-BBA3-D629F5ADC52C}"/>
          </ac:picMkLst>
        </pc:picChg>
        <pc:picChg chg="add del">
          <ac:chgData name="منى الثبيتي" userId="cb151b56e55a1c37" providerId="LiveId" clId="{902E4072-01A7-4ABB-A5F2-DA110AF8B707}" dt="2021-09-24T15:58:53.065" v="636" actId="478"/>
          <ac:picMkLst>
            <pc:docMk/>
            <pc:sldMk cId="763320181" sldId="268"/>
            <ac:picMk id="36" creationId="{1528BE2F-D461-47D2-919F-6A8BD5F1B8A4}"/>
          </ac:picMkLst>
        </pc:picChg>
        <pc:picChg chg="del">
          <ac:chgData name="منى الثبيتي" userId="cb151b56e55a1c37" providerId="LiveId" clId="{902E4072-01A7-4ABB-A5F2-DA110AF8B707}" dt="2021-09-24T15:59:10.798" v="643" actId="478"/>
          <ac:picMkLst>
            <pc:docMk/>
            <pc:sldMk cId="763320181" sldId="268"/>
            <ac:picMk id="37" creationId="{9E63C880-FAD5-425C-96CB-C61F181AA141}"/>
          </ac:picMkLst>
        </pc:picChg>
        <pc:picChg chg="add del">
          <ac:chgData name="منى الثبيتي" userId="cb151b56e55a1c37" providerId="LiveId" clId="{902E4072-01A7-4ABB-A5F2-DA110AF8B707}" dt="2021-09-24T15:58:22.932" v="632" actId="478"/>
          <ac:picMkLst>
            <pc:docMk/>
            <pc:sldMk cId="763320181" sldId="268"/>
            <ac:picMk id="41" creationId="{7EAC2549-D44C-4C6D-B8DC-E4C14C46F621}"/>
          </ac:picMkLst>
        </pc:picChg>
        <pc:picChg chg="add del">
          <ac:chgData name="منى الثبيتي" userId="cb151b56e55a1c37" providerId="LiveId" clId="{902E4072-01A7-4ABB-A5F2-DA110AF8B707}" dt="2021-09-24T15:58:20.743" v="631" actId="478"/>
          <ac:picMkLst>
            <pc:docMk/>
            <pc:sldMk cId="763320181" sldId="268"/>
            <ac:picMk id="42" creationId="{1ECFCC5E-D368-4B7B-B8AD-71F9F07831DC}"/>
          </ac:picMkLst>
        </pc:picChg>
        <pc:picChg chg="add del">
          <ac:chgData name="منى الثبيتي" userId="cb151b56e55a1c37" providerId="LiveId" clId="{902E4072-01A7-4ABB-A5F2-DA110AF8B707}" dt="2021-09-24T15:58:18.742" v="630" actId="478"/>
          <ac:picMkLst>
            <pc:docMk/>
            <pc:sldMk cId="763320181" sldId="268"/>
            <ac:picMk id="43" creationId="{086BF7B7-6105-49D5-A304-A81E782D89E7}"/>
          </ac:picMkLst>
        </pc:picChg>
        <pc:picChg chg="add del">
          <ac:chgData name="منى الثبيتي" userId="cb151b56e55a1c37" providerId="LiveId" clId="{902E4072-01A7-4ABB-A5F2-DA110AF8B707}" dt="2021-09-24T15:58:16.850" v="629" actId="478"/>
          <ac:picMkLst>
            <pc:docMk/>
            <pc:sldMk cId="763320181" sldId="268"/>
            <ac:picMk id="44" creationId="{41FCE779-A318-44F0-A690-9C6E5E557D6C}"/>
          </ac:picMkLst>
        </pc:picChg>
        <pc:picChg chg="add mod">
          <ac:chgData name="منى الثبيتي" userId="cb151b56e55a1c37" providerId="LiveId" clId="{902E4072-01A7-4ABB-A5F2-DA110AF8B707}" dt="2021-09-24T15:57:38.400" v="625"/>
          <ac:picMkLst>
            <pc:docMk/>
            <pc:sldMk cId="763320181" sldId="268"/>
            <ac:picMk id="48" creationId="{E93369CF-4ACB-43CD-BEDA-3ED4A3656E50}"/>
          </ac:picMkLst>
        </pc:picChg>
        <pc:picChg chg="add mod">
          <ac:chgData name="منى الثبيتي" userId="cb151b56e55a1c37" providerId="LiveId" clId="{902E4072-01A7-4ABB-A5F2-DA110AF8B707}" dt="2021-09-24T17:06:59.543" v="1151"/>
          <ac:picMkLst>
            <pc:docMk/>
            <pc:sldMk cId="763320181" sldId="268"/>
            <ac:picMk id="49" creationId="{F82B4850-FEC4-4262-8C83-292BA31F5E6D}"/>
          </ac:picMkLst>
        </pc:picChg>
        <pc:picChg chg="add mod">
          <ac:chgData name="منى الثبيتي" userId="cb151b56e55a1c37" providerId="LiveId" clId="{902E4072-01A7-4ABB-A5F2-DA110AF8B707}" dt="2021-09-24T16:11:13.512" v="716" actId="1076"/>
          <ac:picMkLst>
            <pc:docMk/>
            <pc:sldMk cId="763320181" sldId="268"/>
            <ac:picMk id="4098" creationId="{7B235737-1975-41A9-82A1-E4C418AA09AF}"/>
          </ac:picMkLst>
        </pc:picChg>
      </pc:sldChg>
      <pc:sldChg chg="addSp delSp modSp mod">
        <pc:chgData name="منى الثبيتي" userId="cb151b56e55a1c37" providerId="LiveId" clId="{902E4072-01A7-4ABB-A5F2-DA110AF8B707}" dt="2021-09-24T18:25:52.367" v="1844" actId="1035"/>
        <pc:sldMkLst>
          <pc:docMk/>
          <pc:sldMk cId="2823437294" sldId="269"/>
        </pc:sldMkLst>
        <pc:spChg chg="del">
          <ac:chgData name="منى الثبيتي" userId="cb151b56e55a1c37" providerId="LiveId" clId="{902E4072-01A7-4ABB-A5F2-DA110AF8B707}" dt="2021-09-24T18:25:44.105" v="1823" actId="478"/>
          <ac:spMkLst>
            <pc:docMk/>
            <pc:sldMk cId="2823437294" sldId="269"/>
            <ac:spMk id="47" creationId="{45C8529B-F716-4F70-A911-9C0FA472236C}"/>
          </ac:spMkLst>
        </pc:spChg>
        <pc:picChg chg="add mod">
          <ac:chgData name="منى الثبيتي" userId="cb151b56e55a1c37" providerId="LiveId" clId="{902E4072-01A7-4ABB-A5F2-DA110AF8B707}" dt="2021-09-24T18:25:52.367" v="1844" actId="1035"/>
          <ac:picMkLst>
            <pc:docMk/>
            <pc:sldMk cId="2823437294" sldId="269"/>
            <ac:picMk id="52" creationId="{49634946-EA32-48F0-808F-BD06091A8F9A}"/>
          </ac:picMkLst>
        </pc:picChg>
      </pc:sldChg>
      <pc:sldChg chg="addSp delSp modSp mod delAnim modAnim">
        <pc:chgData name="منى الثبيتي" userId="cb151b56e55a1c37" providerId="LiveId" clId="{902E4072-01A7-4ABB-A5F2-DA110AF8B707}" dt="2021-09-24T18:26:39.635" v="1888" actId="1037"/>
        <pc:sldMkLst>
          <pc:docMk/>
          <pc:sldMk cId="3381782066" sldId="270"/>
        </pc:sldMkLst>
        <pc:spChg chg="del">
          <ac:chgData name="منى الثبيتي" userId="cb151b56e55a1c37" providerId="LiveId" clId="{902E4072-01A7-4ABB-A5F2-DA110AF8B707}" dt="2021-09-24T17:13:58.252" v="1299" actId="478"/>
          <ac:spMkLst>
            <pc:docMk/>
            <pc:sldMk cId="3381782066" sldId="270"/>
            <ac:spMk id="8" creationId="{27DDD014-187E-44BA-8A03-9776F3972CD1}"/>
          </ac:spMkLst>
        </pc:spChg>
        <pc:spChg chg="del">
          <ac:chgData name="منى الثبيتي" userId="cb151b56e55a1c37" providerId="LiveId" clId="{902E4072-01A7-4ABB-A5F2-DA110AF8B707}" dt="2021-09-24T17:13:06.488" v="1283" actId="478"/>
          <ac:spMkLst>
            <pc:docMk/>
            <pc:sldMk cId="3381782066" sldId="270"/>
            <ac:spMk id="20" creationId="{FEAA7FA0-4A95-4C4C-9E59-637716BAA8AF}"/>
          </ac:spMkLst>
        </pc:spChg>
        <pc:spChg chg="mod">
          <ac:chgData name="منى الثبيتي" userId="cb151b56e55a1c37" providerId="LiveId" clId="{902E4072-01A7-4ABB-A5F2-DA110AF8B707}" dt="2021-09-24T17:22:54.169" v="1372" actId="1036"/>
          <ac:spMkLst>
            <pc:docMk/>
            <pc:sldMk cId="3381782066" sldId="270"/>
            <ac:spMk id="26" creationId="{51D06369-9C6D-4249-B484-E1BBAE6FD6B1}"/>
          </ac:spMkLst>
        </pc:spChg>
        <pc:spChg chg="del">
          <ac:chgData name="منى الثبيتي" userId="cb151b56e55a1c37" providerId="LiveId" clId="{902E4072-01A7-4ABB-A5F2-DA110AF8B707}" dt="2021-09-24T17:13:02.517" v="1282" actId="478"/>
          <ac:spMkLst>
            <pc:docMk/>
            <pc:sldMk cId="3381782066" sldId="270"/>
            <ac:spMk id="32" creationId="{0FA47AF1-2773-4C24-B86A-08CF75F94EDA}"/>
          </ac:spMkLst>
        </pc:spChg>
        <pc:spChg chg="del">
          <ac:chgData name="منى الثبيتي" userId="cb151b56e55a1c37" providerId="LiveId" clId="{902E4072-01A7-4ABB-A5F2-DA110AF8B707}" dt="2021-09-24T17:13:54.555" v="1297" actId="478"/>
          <ac:spMkLst>
            <pc:docMk/>
            <pc:sldMk cId="3381782066" sldId="270"/>
            <ac:spMk id="34" creationId="{C1AE3AC3-C5C1-4E85-BF05-F7A56E5F861C}"/>
          </ac:spMkLst>
        </pc:spChg>
        <pc:spChg chg="del">
          <ac:chgData name="منى الثبيتي" userId="cb151b56e55a1c37" providerId="LiveId" clId="{902E4072-01A7-4ABB-A5F2-DA110AF8B707}" dt="2021-09-24T17:13:56.377" v="1298" actId="478"/>
          <ac:spMkLst>
            <pc:docMk/>
            <pc:sldMk cId="3381782066" sldId="270"/>
            <ac:spMk id="37" creationId="{18099565-04BA-4FF5-A0C0-D89D11E7A93B}"/>
          </ac:spMkLst>
        </pc:spChg>
        <pc:spChg chg="del">
          <ac:chgData name="منى الثبيتي" userId="cb151b56e55a1c37" providerId="LiveId" clId="{902E4072-01A7-4ABB-A5F2-DA110AF8B707}" dt="2021-09-24T17:13:12.421" v="1285" actId="478"/>
          <ac:spMkLst>
            <pc:docMk/>
            <pc:sldMk cId="3381782066" sldId="270"/>
            <ac:spMk id="46" creationId="{DF0E8331-D30D-430B-B3F5-F5B34ABF0B0F}"/>
          </ac:spMkLst>
        </pc:spChg>
        <pc:spChg chg="del">
          <ac:chgData name="منى الثبيتي" userId="cb151b56e55a1c37" providerId="LiveId" clId="{902E4072-01A7-4ABB-A5F2-DA110AF8B707}" dt="2021-09-24T17:13:23.031" v="1290" actId="478"/>
          <ac:spMkLst>
            <pc:docMk/>
            <pc:sldMk cId="3381782066" sldId="270"/>
            <ac:spMk id="48" creationId="{C06390E7-E1F6-4BAB-9EA3-49C9A87C194E}"/>
          </ac:spMkLst>
        </pc:spChg>
        <pc:spChg chg="del">
          <ac:chgData name="منى الثبيتي" userId="cb151b56e55a1c37" providerId="LiveId" clId="{902E4072-01A7-4ABB-A5F2-DA110AF8B707}" dt="2021-09-24T17:13:51.065" v="1296" actId="478"/>
          <ac:spMkLst>
            <pc:docMk/>
            <pc:sldMk cId="3381782066" sldId="270"/>
            <ac:spMk id="50" creationId="{49EA3930-CA6E-4D97-8FF5-1C60C5909C45}"/>
          </ac:spMkLst>
        </pc:spChg>
        <pc:spChg chg="del">
          <ac:chgData name="منى الثبيتي" userId="cb151b56e55a1c37" providerId="LiveId" clId="{902E4072-01A7-4ABB-A5F2-DA110AF8B707}" dt="2021-09-24T17:13:17.790" v="1287" actId="478"/>
          <ac:spMkLst>
            <pc:docMk/>
            <pc:sldMk cId="3381782066" sldId="270"/>
            <ac:spMk id="51" creationId="{1F459477-ED61-4120-A47C-CB4A308A2C74}"/>
          </ac:spMkLst>
        </pc:spChg>
        <pc:spChg chg="del">
          <ac:chgData name="منى الثبيتي" userId="cb151b56e55a1c37" providerId="LiveId" clId="{902E4072-01A7-4ABB-A5F2-DA110AF8B707}" dt="2021-09-24T17:13:33.554" v="1293" actId="478"/>
          <ac:spMkLst>
            <pc:docMk/>
            <pc:sldMk cId="3381782066" sldId="270"/>
            <ac:spMk id="52" creationId="{2D9230FC-C48C-492B-B2A6-9928D883B6CB}"/>
          </ac:spMkLst>
        </pc:spChg>
        <pc:spChg chg="del">
          <ac:chgData name="منى الثبيتي" userId="cb151b56e55a1c37" providerId="LiveId" clId="{902E4072-01A7-4ABB-A5F2-DA110AF8B707}" dt="2021-09-24T17:13:40.957" v="1294" actId="478"/>
          <ac:spMkLst>
            <pc:docMk/>
            <pc:sldMk cId="3381782066" sldId="270"/>
            <ac:spMk id="53" creationId="{D10293AB-8D65-4B2C-80C0-2C83477DE1A5}"/>
          </ac:spMkLst>
        </pc:spChg>
        <pc:spChg chg="del mod">
          <ac:chgData name="منى الثبيتي" userId="cb151b56e55a1c37" providerId="LiveId" clId="{902E4072-01A7-4ABB-A5F2-DA110AF8B707}" dt="2021-09-24T17:13:31.219" v="1292" actId="478"/>
          <ac:spMkLst>
            <pc:docMk/>
            <pc:sldMk cId="3381782066" sldId="270"/>
            <ac:spMk id="54" creationId="{C08AD98C-18AC-4EC6-A65A-5786926AC37A}"/>
          </ac:spMkLst>
        </pc:spChg>
        <pc:spChg chg="del mod">
          <ac:chgData name="منى الثبيتي" userId="cb151b56e55a1c37" providerId="LiveId" clId="{902E4072-01A7-4ABB-A5F2-DA110AF8B707}" dt="2021-09-24T17:13:21.113" v="1289" actId="478"/>
          <ac:spMkLst>
            <pc:docMk/>
            <pc:sldMk cId="3381782066" sldId="270"/>
            <ac:spMk id="55" creationId="{214DCD33-7FBE-40EB-AA63-A8E3153FE9D8}"/>
          </ac:spMkLst>
        </pc:spChg>
        <pc:spChg chg="add mod">
          <ac:chgData name="منى الثبيتي" userId="cb151b56e55a1c37" providerId="LiveId" clId="{902E4072-01A7-4ABB-A5F2-DA110AF8B707}" dt="2021-09-24T18:26:39.635" v="1888" actId="1037"/>
          <ac:spMkLst>
            <pc:docMk/>
            <pc:sldMk cId="3381782066" sldId="270"/>
            <ac:spMk id="60" creationId="{4C652FED-C8F2-4B78-925C-341782A30AE4}"/>
          </ac:spMkLst>
        </pc:spChg>
        <pc:grpChg chg="del">
          <ac:chgData name="منى الثبيتي" userId="cb151b56e55a1c37" providerId="LiveId" clId="{902E4072-01A7-4ABB-A5F2-DA110AF8B707}" dt="2021-09-24T17:14:03.192" v="1300" actId="478"/>
          <ac:grpSpMkLst>
            <pc:docMk/>
            <pc:sldMk cId="3381782066" sldId="270"/>
            <ac:grpSpMk id="38" creationId="{89186A8F-322A-4ED1-ADD3-6D9EB354FD29}"/>
          </ac:grpSpMkLst>
        </pc:grpChg>
        <pc:grpChg chg="del mod">
          <ac:chgData name="منى الثبيتي" userId="cb151b56e55a1c37" providerId="LiveId" clId="{902E4072-01A7-4ABB-A5F2-DA110AF8B707}" dt="2021-09-24T17:13:17.790" v="1287" actId="478"/>
          <ac:grpSpMkLst>
            <pc:docMk/>
            <pc:sldMk cId="3381782066" sldId="270"/>
            <ac:grpSpMk id="49" creationId="{FE369818-D1B2-4316-9089-59F7F8C620B9}"/>
          </ac:grpSpMkLst>
        </pc:grpChg>
        <pc:grpChg chg="del">
          <ac:chgData name="منى الثبيتي" userId="cb151b56e55a1c37" providerId="LiveId" clId="{902E4072-01A7-4ABB-A5F2-DA110AF8B707}" dt="2021-09-24T17:13:48.874" v="1295" actId="478"/>
          <ac:grpSpMkLst>
            <pc:docMk/>
            <pc:sldMk cId="3381782066" sldId="270"/>
            <ac:grpSpMk id="57" creationId="{4EE074FF-C502-46DC-930C-17BD487E131D}"/>
          </ac:grpSpMkLst>
        </pc:grpChg>
        <pc:picChg chg="add mod ord modCrop">
          <ac:chgData name="منى الثبيتي" userId="cb151b56e55a1c37" providerId="LiveId" clId="{902E4072-01A7-4ABB-A5F2-DA110AF8B707}" dt="2021-09-24T17:24:22.848" v="1385"/>
          <ac:picMkLst>
            <pc:docMk/>
            <pc:sldMk cId="3381782066" sldId="270"/>
            <ac:picMk id="3" creationId="{50A372A6-B1B0-44A4-B9DD-8EFC9649C7DA}"/>
          </ac:picMkLst>
        </pc:picChg>
        <pc:picChg chg="add mod ord modCrop">
          <ac:chgData name="منى الثبيتي" userId="cb151b56e55a1c37" providerId="LiveId" clId="{902E4072-01A7-4ABB-A5F2-DA110AF8B707}" dt="2021-09-24T17:26:21.900" v="1434" actId="1076"/>
          <ac:picMkLst>
            <pc:docMk/>
            <pc:sldMk cId="3381782066" sldId="270"/>
            <ac:picMk id="6" creationId="{6B76A4E7-0F80-4A84-A454-0028D9A6A92B}"/>
          </ac:picMkLst>
        </pc:picChg>
        <pc:picChg chg="del">
          <ac:chgData name="منى الثبيتي" userId="cb151b56e55a1c37" providerId="LiveId" clId="{902E4072-01A7-4ABB-A5F2-DA110AF8B707}" dt="2021-09-24T17:14:05.356" v="1301" actId="478"/>
          <ac:picMkLst>
            <pc:docMk/>
            <pc:sldMk cId="3381782066" sldId="270"/>
            <ac:picMk id="36" creationId="{6BFA99F7-DCCB-4754-9A5C-43A981AB5E3C}"/>
          </ac:picMkLst>
        </pc:picChg>
        <pc:picChg chg="add mod">
          <ac:chgData name="منى الثبيتي" userId="cb151b56e55a1c37" providerId="LiveId" clId="{902E4072-01A7-4ABB-A5F2-DA110AF8B707}" dt="2021-09-24T17:22:58.024" v="1373" actId="1076"/>
          <ac:picMkLst>
            <pc:docMk/>
            <pc:sldMk cId="3381782066" sldId="270"/>
            <ac:picMk id="40" creationId="{07AEB52A-C959-4C88-9310-34697544ADDB}"/>
          </ac:picMkLst>
        </pc:picChg>
        <pc:picChg chg="add mod">
          <ac:chgData name="منى الثبيتي" userId="cb151b56e55a1c37" providerId="LiveId" clId="{902E4072-01A7-4ABB-A5F2-DA110AF8B707}" dt="2021-09-24T18:26:39.635" v="1888" actId="1037"/>
          <ac:picMkLst>
            <pc:docMk/>
            <pc:sldMk cId="3381782066" sldId="270"/>
            <ac:picMk id="45" creationId="{FE47E1E7-06DF-41DB-9950-15FAFECDB51C}"/>
          </ac:picMkLst>
        </pc:picChg>
        <pc:picChg chg="del">
          <ac:chgData name="منى الثبيتي" userId="cb151b56e55a1c37" providerId="LiveId" clId="{902E4072-01A7-4ABB-A5F2-DA110AF8B707}" dt="2021-09-24T17:13:14.332" v="1286" actId="478"/>
          <ac:picMkLst>
            <pc:docMk/>
            <pc:sldMk cId="3381782066" sldId="270"/>
            <ac:picMk id="47" creationId="{8770E5B0-542C-4788-8DE2-8CA2C8D8F67D}"/>
          </ac:picMkLst>
        </pc:picChg>
        <pc:picChg chg="del">
          <ac:chgData name="منى الثبيتي" userId="cb151b56e55a1c37" providerId="LiveId" clId="{902E4072-01A7-4ABB-A5F2-DA110AF8B707}" dt="2021-09-24T17:13:48.874" v="1295" actId="478"/>
          <ac:picMkLst>
            <pc:docMk/>
            <pc:sldMk cId="3381782066" sldId="270"/>
            <ac:picMk id="56" creationId="{7C60F43D-04CE-4A1E-BBDA-F9CEA2BEC505}"/>
          </ac:picMkLst>
        </pc:picChg>
        <pc:picChg chg="add del mod">
          <ac:chgData name="منى الثبيتي" userId="cb151b56e55a1c37" providerId="LiveId" clId="{902E4072-01A7-4ABB-A5F2-DA110AF8B707}" dt="2021-09-24T17:19:53.988" v="1338" actId="478"/>
          <ac:picMkLst>
            <pc:docMk/>
            <pc:sldMk cId="3381782066" sldId="270"/>
            <ac:picMk id="9218" creationId="{2291930C-B4CD-4CB5-95E7-7DD62C66BF8F}"/>
          </ac:picMkLst>
        </pc:picChg>
        <pc:picChg chg="add mod">
          <ac:chgData name="منى الثبيتي" userId="cb151b56e55a1c37" providerId="LiveId" clId="{902E4072-01A7-4ABB-A5F2-DA110AF8B707}" dt="2021-09-24T17:26:34.412" v="1439" actId="1035"/>
          <ac:picMkLst>
            <pc:docMk/>
            <pc:sldMk cId="3381782066" sldId="270"/>
            <ac:picMk id="9220" creationId="{09A60A56-BAA9-4557-85ED-A70675B8404B}"/>
          </ac:picMkLst>
        </pc:picChg>
        <pc:picChg chg="add mod">
          <ac:chgData name="منى الثبيتي" userId="cb151b56e55a1c37" providerId="LiveId" clId="{902E4072-01A7-4ABB-A5F2-DA110AF8B707}" dt="2021-09-24T17:21:54.389" v="1350" actId="1076"/>
          <ac:picMkLst>
            <pc:docMk/>
            <pc:sldMk cId="3381782066" sldId="270"/>
            <ac:picMk id="9222" creationId="{173585F3-5FB4-4F0F-8ED0-A3EEF105BA60}"/>
          </ac:picMkLst>
        </pc:picChg>
        <pc:cxnChg chg="del">
          <ac:chgData name="منى الثبيتي" userId="cb151b56e55a1c37" providerId="LiveId" clId="{902E4072-01A7-4ABB-A5F2-DA110AF8B707}" dt="2021-09-24T17:13:09.256" v="1284" actId="478"/>
          <ac:cxnSpMkLst>
            <pc:docMk/>
            <pc:sldMk cId="3381782066" sldId="270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902E4072-01A7-4ABB-A5F2-DA110AF8B707}" dt="2021-09-24T17:08:55.966" v="1277" actId="1036"/>
        <pc:sldMkLst>
          <pc:docMk/>
          <pc:sldMk cId="944738685" sldId="272"/>
        </pc:sldMkLst>
        <pc:spChg chg="del">
          <ac:chgData name="منى الثبيتي" userId="cb151b56e55a1c37" providerId="LiveId" clId="{902E4072-01A7-4ABB-A5F2-DA110AF8B707}" dt="2021-09-24T16:29:21.420" v="799" actId="478"/>
          <ac:spMkLst>
            <pc:docMk/>
            <pc:sldMk cId="944738685" sldId="272"/>
            <ac:spMk id="19" creationId="{FE9C60B9-41C3-48F6-9AD9-9F0048F76A9F}"/>
          </ac:spMkLst>
        </pc:spChg>
        <pc:spChg chg="del">
          <ac:chgData name="منى الثبيتي" userId="cb151b56e55a1c37" providerId="LiveId" clId="{902E4072-01A7-4ABB-A5F2-DA110AF8B707}" dt="2021-09-24T16:29:10.358" v="797" actId="478"/>
          <ac:spMkLst>
            <pc:docMk/>
            <pc:sldMk cId="944738685" sldId="272"/>
            <ac:spMk id="27" creationId="{86297DF9-917D-432D-A69C-2D3EBFCCD15E}"/>
          </ac:spMkLst>
        </pc:spChg>
        <pc:spChg chg="add mod">
          <ac:chgData name="منى الثبيتي" userId="cb151b56e55a1c37" providerId="LiveId" clId="{902E4072-01A7-4ABB-A5F2-DA110AF8B707}" dt="2021-09-24T17:08:55.966" v="1277" actId="1036"/>
          <ac:spMkLst>
            <pc:docMk/>
            <pc:sldMk cId="944738685" sldId="272"/>
            <ac:spMk id="42" creationId="{B819FCC7-00D9-4484-A77F-C35C9E8A5333}"/>
          </ac:spMkLst>
        </pc:spChg>
        <pc:grpChg chg="del">
          <ac:chgData name="منى الثبيتي" userId="cb151b56e55a1c37" providerId="LiveId" clId="{902E4072-01A7-4ABB-A5F2-DA110AF8B707}" dt="2021-09-24T16:29:26.532" v="801" actId="478"/>
          <ac:grpSpMkLst>
            <pc:docMk/>
            <pc:sldMk cId="944738685" sldId="272"/>
            <ac:grpSpMk id="8" creationId="{60854232-2308-4164-8353-274F36DBEB46}"/>
          </ac:grpSpMkLst>
        </pc:grpChg>
        <pc:grpChg chg="add mod">
          <ac:chgData name="منى الثبيتي" userId="cb151b56e55a1c37" providerId="LiveId" clId="{902E4072-01A7-4ABB-A5F2-DA110AF8B707}" dt="2021-09-24T16:36:16.236" v="855" actId="1076"/>
          <ac:grpSpMkLst>
            <pc:docMk/>
            <pc:sldMk cId="944738685" sldId="272"/>
            <ac:grpSpMk id="16" creationId="{42EBE624-9A82-44B7-8AAD-94EE65510558}"/>
          </ac:grpSpMkLst>
        </pc:grpChg>
        <pc:picChg chg="add mod">
          <ac:chgData name="منى الثبيتي" userId="cb151b56e55a1c37" providerId="LiveId" clId="{902E4072-01A7-4ABB-A5F2-DA110AF8B707}" dt="2021-09-24T16:31:20.068" v="825"/>
          <ac:picMkLst>
            <pc:docMk/>
            <pc:sldMk cId="944738685" sldId="272"/>
            <ac:picMk id="4" creationId="{71FA9AB5-BCEB-4208-9E3C-5D4D379C522A}"/>
          </ac:picMkLst>
        </pc:picChg>
        <pc:picChg chg="add mod ord">
          <ac:chgData name="منى الثبيتي" userId="cb151b56e55a1c37" providerId="LiveId" clId="{902E4072-01A7-4ABB-A5F2-DA110AF8B707}" dt="2021-09-24T16:36:24.371" v="856" actId="1076"/>
          <ac:picMkLst>
            <pc:docMk/>
            <pc:sldMk cId="944738685" sldId="272"/>
            <ac:picMk id="9" creationId="{085FF047-C617-497F-B668-7DBA94A5DC36}"/>
          </ac:picMkLst>
        </pc:picChg>
        <pc:picChg chg="add mod modCrop">
          <ac:chgData name="منى الثبيتي" userId="cb151b56e55a1c37" providerId="LiveId" clId="{902E4072-01A7-4ABB-A5F2-DA110AF8B707}" dt="2021-09-24T16:36:16.236" v="855" actId="1076"/>
          <ac:picMkLst>
            <pc:docMk/>
            <pc:sldMk cId="944738685" sldId="272"/>
            <ac:picMk id="15" creationId="{278AC839-E7DA-40FA-B25B-082B40865C9F}"/>
          </ac:picMkLst>
        </pc:picChg>
        <pc:picChg chg="add mod ord">
          <ac:chgData name="منى الثبيتي" userId="cb151b56e55a1c37" providerId="LiveId" clId="{902E4072-01A7-4ABB-A5F2-DA110AF8B707}" dt="2021-09-24T16:37:03.763" v="860" actId="1076"/>
          <ac:picMkLst>
            <pc:docMk/>
            <pc:sldMk cId="944738685" sldId="272"/>
            <ac:picMk id="18" creationId="{DF3B304D-1C7C-4EA9-BF4A-4248BEA45E63}"/>
          </ac:picMkLst>
        </pc:picChg>
        <pc:picChg chg="del">
          <ac:chgData name="منى الثبيتي" userId="cb151b56e55a1c37" providerId="LiveId" clId="{902E4072-01A7-4ABB-A5F2-DA110AF8B707}" dt="2021-09-24T16:29:12.394" v="798" actId="478"/>
          <ac:picMkLst>
            <pc:docMk/>
            <pc:sldMk cId="944738685" sldId="272"/>
            <ac:picMk id="24" creationId="{9001FE1F-44E8-4BAF-864E-0752E607299D}"/>
          </ac:picMkLst>
        </pc:picChg>
        <pc:picChg chg="del">
          <ac:chgData name="منى الثبيتي" userId="cb151b56e55a1c37" providerId="LiveId" clId="{902E4072-01A7-4ABB-A5F2-DA110AF8B707}" dt="2021-09-24T16:28:57.821" v="792" actId="478"/>
          <ac:picMkLst>
            <pc:docMk/>
            <pc:sldMk cId="944738685" sldId="272"/>
            <ac:picMk id="25" creationId="{6E221371-AF88-424A-9229-9BA66F0580A4}"/>
          </ac:picMkLst>
        </pc:picChg>
        <pc:picChg chg="del">
          <ac:chgData name="منى الثبيتي" userId="cb151b56e55a1c37" providerId="LiveId" clId="{902E4072-01A7-4ABB-A5F2-DA110AF8B707}" dt="2021-09-24T16:29:06.270" v="796" actId="478"/>
          <ac:picMkLst>
            <pc:docMk/>
            <pc:sldMk cId="944738685" sldId="272"/>
            <ac:picMk id="26" creationId="{9343AE2B-8EC1-4FE7-AD61-123E61C791D0}"/>
          </ac:picMkLst>
        </pc:picChg>
        <pc:picChg chg="add mod">
          <ac:chgData name="منى الثبيتي" userId="cb151b56e55a1c37" providerId="LiveId" clId="{902E4072-01A7-4ABB-A5F2-DA110AF8B707}" dt="2021-09-24T16:29:46.717" v="803"/>
          <ac:picMkLst>
            <pc:docMk/>
            <pc:sldMk cId="944738685" sldId="272"/>
            <ac:picMk id="28" creationId="{416DE2CE-95DC-46F1-9BE9-B3E8CEF9E223}"/>
          </ac:picMkLst>
        </pc:picChg>
        <pc:picChg chg="del">
          <ac:chgData name="منى الثبيتي" userId="cb151b56e55a1c37" providerId="LiveId" clId="{902E4072-01A7-4ABB-A5F2-DA110AF8B707}" dt="2021-09-24T16:28:56.132" v="791" actId="478"/>
          <ac:picMkLst>
            <pc:docMk/>
            <pc:sldMk cId="944738685" sldId="272"/>
            <ac:picMk id="29" creationId="{C924B312-4110-40B7-9407-9DF4D27F1871}"/>
          </ac:picMkLst>
        </pc:picChg>
        <pc:picChg chg="del">
          <ac:chgData name="منى الثبيتي" userId="cb151b56e55a1c37" providerId="LiveId" clId="{902E4072-01A7-4ABB-A5F2-DA110AF8B707}" dt="2021-09-24T16:28:59.926" v="793" actId="478"/>
          <ac:picMkLst>
            <pc:docMk/>
            <pc:sldMk cId="944738685" sldId="272"/>
            <ac:picMk id="30" creationId="{378C2679-EC4E-4128-AF10-250F29C84283}"/>
          </ac:picMkLst>
        </pc:picChg>
        <pc:picChg chg="del">
          <ac:chgData name="منى الثبيتي" userId="cb151b56e55a1c37" providerId="LiveId" clId="{902E4072-01A7-4ABB-A5F2-DA110AF8B707}" dt="2021-09-24T16:29:03.571" v="795" actId="478"/>
          <ac:picMkLst>
            <pc:docMk/>
            <pc:sldMk cId="944738685" sldId="272"/>
            <ac:picMk id="31" creationId="{95971F99-8CCB-408D-885D-9CE26AD62F58}"/>
          </ac:picMkLst>
        </pc:picChg>
        <pc:picChg chg="del">
          <ac:chgData name="منى الثبيتي" userId="cb151b56e55a1c37" providerId="LiveId" clId="{902E4072-01A7-4ABB-A5F2-DA110AF8B707}" dt="2021-09-24T16:29:01.598" v="794" actId="478"/>
          <ac:picMkLst>
            <pc:docMk/>
            <pc:sldMk cId="944738685" sldId="272"/>
            <ac:picMk id="34" creationId="{5CF1E55D-AE0E-41BE-9705-6B67D5B8712F}"/>
          </ac:picMkLst>
        </pc:picChg>
        <pc:picChg chg="add mod ord">
          <ac:chgData name="منى الثبيتي" userId="cb151b56e55a1c37" providerId="LiveId" clId="{902E4072-01A7-4ABB-A5F2-DA110AF8B707}" dt="2021-09-24T16:38:09.174" v="868" actId="1076"/>
          <ac:picMkLst>
            <pc:docMk/>
            <pc:sldMk cId="944738685" sldId="272"/>
            <ac:picMk id="35" creationId="{A5CB129B-AE50-4190-985F-448535FB3958}"/>
          </ac:picMkLst>
        </pc:picChg>
        <pc:picChg chg="add mod">
          <ac:chgData name="منى الثبيتي" userId="cb151b56e55a1c37" providerId="LiveId" clId="{902E4072-01A7-4ABB-A5F2-DA110AF8B707}" dt="2021-09-24T17:08:24.555" v="1218"/>
          <ac:picMkLst>
            <pc:docMk/>
            <pc:sldMk cId="944738685" sldId="272"/>
            <ac:picMk id="41" creationId="{DF295F06-CC51-4855-AAC4-2F2496B9634E}"/>
          </ac:picMkLst>
        </pc:picChg>
        <pc:picChg chg="del">
          <ac:chgData name="منى الثبيتي" userId="cb151b56e55a1c37" providerId="LiveId" clId="{902E4072-01A7-4ABB-A5F2-DA110AF8B707}" dt="2021-09-24T16:28:53.994" v="790" actId="478"/>
          <ac:picMkLst>
            <pc:docMk/>
            <pc:sldMk cId="944738685" sldId="272"/>
            <ac:picMk id="96" creationId="{39D32193-FF37-4C3D-9CBE-5295EB65D4EA}"/>
          </ac:picMkLst>
        </pc:picChg>
        <pc:picChg chg="add mod">
          <ac:chgData name="منى الثبيتي" userId="cb151b56e55a1c37" providerId="LiveId" clId="{902E4072-01A7-4ABB-A5F2-DA110AF8B707}" dt="2021-09-24T16:36:16.236" v="855" actId="1076"/>
          <ac:picMkLst>
            <pc:docMk/>
            <pc:sldMk cId="944738685" sldId="272"/>
            <ac:picMk id="6146" creationId="{F34FE24E-DDEC-4D2C-9F42-003472ECF58A}"/>
          </ac:picMkLst>
        </pc:picChg>
        <pc:cxnChg chg="del">
          <ac:chgData name="منى الثبيتي" userId="cb151b56e55a1c37" providerId="LiveId" clId="{902E4072-01A7-4ABB-A5F2-DA110AF8B707}" dt="2021-09-24T16:29:24.255" v="800" actId="478"/>
          <ac:cxnSpMkLst>
            <pc:docMk/>
            <pc:sldMk cId="944738685" sldId="272"/>
            <ac:cxnSpMk id="7" creationId="{36A5D4FC-BD7B-4B50-9971-88BAC547226C}"/>
          </ac:cxnSpMkLst>
        </pc:cxnChg>
      </pc:sldChg>
      <pc:sldChg chg="addSp delSp modSp mod">
        <pc:chgData name="منى الثبيتي" userId="cb151b56e55a1c37" providerId="LiveId" clId="{902E4072-01A7-4ABB-A5F2-DA110AF8B707}" dt="2021-09-24T19:16:31.814" v="2384"/>
        <pc:sldMkLst>
          <pc:docMk/>
          <pc:sldMk cId="3591257260" sldId="273"/>
        </pc:sldMkLst>
        <pc:spChg chg="del">
          <ac:chgData name="منى الثبيتي" userId="cb151b56e55a1c37" providerId="LiveId" clId="{902E4072-01A7-4ABB-A5F2-DA110AF8B707}" dt="2021-09-24T19:16:19.371" v="2383" actId="478"/>
          <ac:spMkLst>
            <pc:docMk/>
            <pc:sldMk cId="3591257260" sldId="273"/>
            <ac:spMk id="21" creationId="{EA745538-B9F8-4207-98B3-C02A1DED1A64}"/>
          </ac:spMkLst>
        </pc:spChg>
        <pc:picChg chg="add mod">
          <ac:chgData name="منى الثبيتي" userId="cb151b56e55a1c37" providerId="LiveId" clId="{902E4072-01A7-4ABB-A5F2-DA110AF8B707}" dt="2021-09-24T19:16:31.814" v="2384"/>
          <ac:picMkLst>
            <pc:docMk/>
            <pc:sldMk cId="3591257260" sldId="273"/>
            <ac:picMk id="23" creationId="{59F31328-0771-41E4-A592-F337F468DC5F}"/>
          </ac:picMkLst>
        </pc:picChg>
      </pc:sldChg>
      <pc:sldChg chg="addSp delSp modSp mod">
        <pc:chgData name="منى الثبيتي" userId="cb151b56e55a1c37" providerId="LiveId" clId="{902E4072-01A7-4ABB-A5F2-DA110AF8B707}" dt="2021-09-24T19:11:11.743" v="2339" actId="1035"/>
        <pc:sldMkLst>
          <pc:docMk/>
          <pc:sldMk cId="3398731474" sldId="274"/>
        </pc:sldMkLst>
        <pc:spChg chg="del">
          <ac:chgData name="منى الثبيتي" userId="cb151b56e55a1c37" providerId="LiveId" clId="{902E4072-01A7-4ABB-A5F2-DA110AF8B707}" dt="2021-09-24T19:11:00.377" v="2318" actId="478"/>
          <ac:spMkLst>
            <pc:docMk/>
            <pc:sldMk cId="3398731474" sldId="274"/>
            <ac:spMk id="46" creationId="{1CF3DD2C-E4CE-40CB-A63D-3886F3325901}"/>
          </ac:spMkLst>
        </pc:spChg>
        <pc:picChg chg="add mod">
          <ac:chgData name="منى الثبيتي" userId="cb151b56e55a1c37" providerId="LiveId" clId="{902E4072-01A7-4ABB-A5F2-DA110AF8B707}" dt="2021-09-24T19:11:11.743" v="2339" actId="1035"/>
          <ac:picMkLst>
            <pc:docMk/>
            <pc:sldMk cId="3398731474" sldId="274"/>
            <ac:picMk id="52" creationId="{08FDC85E-5538-4E4F-B10F-C4DC3FA34F0D}"/>
          </ac:picMkLst>
        </pc:picChg>
      </pc:sldChg>
      <pc:sldChg chg="addSp delSp modSp mod delAnim">
        <pc:chgData name="منى الثبيتي" userId="cb151b56e55a1c37" providerId="LiveId" clId="{902E4072-01A7-4ABB-A5F2-DA110AF8B707}" dt="2021-09-24T19:21:18.868" v="2388" actId="1076"/>
        <pc:sldMkLst>
          <pc:docMk/>
          <pc:sldMk cId="2761679910" sldId="275"/>
        </pc:sldMkLst>
        <pc:spChg chg="del">
          <ac:chgData name="منى الثبيتي" userId="cb151b56e55a1c37" providerId="LiveId" clId="{902E4072-01A7-4ABB-A5F2-DA110AF8B707}" dt="2021-09-24T19:11:32.175" v="2345" actId="478"/>
          <ac:spMkLst>
            <pc:docMk/>
            <pc:sldMk cId="2761679910" sldId="275"/>
            <ac:spMk id="2" creationId="{12306225-4A39-4B89-8DF6-D2FFEA355070}"/>
          </ac:spMkLst>
        </pc:spChg>
        <pc:spChg chg="del">
          <ac:chgData name="منى الثبيتي" userId="cb151b56e55a1c37" providerId="LiveId" clId="{902E4072-01A7-4ABB-A5F2-DA110AF8B707}" dt="2021-09-24T19:11:18.578" v="2340" actId="478"/>
          <ac:spMkLst>
            <pc:docMk/>
            <pc:sldMk cId="2761679910" sldId="275"/>
            <ac:spMk id="19" creationId="{3446BD2A-C019-453B-A1CB-32BB5E66B9D6}"/>
          </ac:spMkLst>
        </pc:spChg>
        <pc:spChg chg="add mod">
          <ac:chgData name="منى الثبيتي" userId="cb151b56e55a1c37" providerId="LiveId" clId="{902E4072-01A7-4ABB-A5F2-DA110AF8B707}" dt="2021-09-24T19:20:51.726" v="2386" actId="1076"/>
          <ac:spMkLst>
            <pc:docMk/>
            <pc:sldMk cId="2761679910" sldId="275"/>
            <ac:spMk id="20" creationId="{135D6EDB-591C-43A9-A371-E41A4466AD7B}"/>
          </ac:spMkLst>
        </pc:spChg>
        <pc:grpChg chg="del">
          <ac:chgData name="منى الثبيتي" userId="cb151b56e55a1c37" providerId="LiveId" clId="{902E4072-01A7-4ABB-A5F2-DA110AF8B707}" dt="2021-09-24T19:11:52.496" v="2347" actId="478"/>
          <ac:grpSpMkLst>
            <pc:docMk/>
            <pc:sldMk cId="2761679910" sldId="275"/>
            <ac:grpSpMk id="16" creationId="{68EA1702-EBF7-48C3-80AA-F209D1F021F0}"/>
          </ac:grpSpMkLst>
        </pc:grpChg>
        <pc:grpChg chg="del">
          <ac:chgData name="منى الثبيتي" userId="cb151b56e55a1c37" providerId="LiveId" clId="{902E4072-01A7-4ABB-A5F2-DA110AF8B707}" dt="2021-09-24T19:11:38.246" v="2346" actId="478"/>
          <ac:grpSpMkLst>
            <pc:docMk/>
            <pc:sldMk cId="2761679910" sldId="275"/>
            <ac:grpSpMk id="20" creationId="{00633B7E-5C57-45B5-AD12-F480F65D4436}"/>
          </ac:grpSpMkLst>
        </pc:grpChg>
        <pc:picChg chg="add mod">
          <ac:chgData name="منى الثبيتي" userId="cb151b56e55a1c37" providerId="LiveId" clId="{902E4072-01A7-4ABB-A5F2-DA110AF8B707}" dt="2021-09-24T19:15:11.742" v="2375" actId="1076"/>
          <ac:picMkLst>
            <pc:docMk/>
            <pc:sldMk cId="2761679910" sldId="275"/>
            <ac:picMk id="4" creationId="{31412879-531A-405B-B4E8-38144C58D3FB}"/>
          </ac:picMkLst>
        </pc:picChg>
        <pc:picChg chg="mod">
          <ac:chgData name="منى الثبيتي" userId="cb151b56e55a1c37" providerId="LiveId" clId="{902E4072-01A7-4ABB-A5F2-DA110AF8B707}" dt="2021-09-24T19:14:56.681" v="2371" actId="1076"/>
          <ac:picMkLst>
            <pc:docMk/>
            <pc:sldMk cId="2761679910" sldId="275"/>
            <ac:picMk id="6" creationId="{9FA63B2E-98DB-48DC-BF09-01DFE1080C80}"/>
          </ac:picMkLst>
        </pc:picChg>
        <pc:picChg chg="del">
          <ac:chgData name="منى الثبيتي" userId="cb151b56e55a1c37" providerId="LiveId" clId="{902E4072-01A7-4ABB-A5F2-DA110AF8B707}" dt="2021-09-24T19:11:29.436" v="2344" actId="478"/>
          <ac:picMkLst>
            <pc:docMk/>
            <pc:sldMk cId="2761679910" sldId="275"/>
            <ac:picMk id="7" creationId="{DD83E26E-BB7C-41EA-8595-FF422512D58F}"/>
          </ac:picMkLst>
        </pc:picChg>
        <pc:picChg chg="add mod ord">
          <ac:chgData name="منى الثبيتي" userId="cb151b56e55a1c37" providerId="LiveId" clId="{902E4072-01A7-4ABB-A5F2-DA110AF8B707}" dt="2021-09-24T19:21:18.868" v="2388" actId="1076"/>
          <ac:picMkLst>
            <pc:docMk/>
            <pc:sldMk cId="2761679910" sldId="275"/>
            <ac:picMk id="13" creationId="{8086C04A-2FE6-4994-9984-A585D8EBFC73}"/>
          </ac:picMkLst>
        </pc:picChg>
        <pc:picChg chg="add mod">
          <ac:chgData name="منى الثبيتي" userId="cb151b56e55a1c37" providerId="LiveId" clId="{902E4072-01A7-4ABB-A5F2-DA110AF8B707}" dt="2021-09-24T19:20:51.726" v="2386" actId="1076"/>
          <ac:picMkLst>
            <pc:docMk/>
            <pc:sldMk cId="2761679910" sldId="275"/>
            <ac:picMk id="19" creationId="{7353A87C-20A7-4ACA-B23F-197CCC721986}"/>
          </ac:picMkLst>
        </pc:picChg>
        <pc:picChg chg="del">
          <ac:chgData name="منى الثبيتي" userId="cb151b56e55a1c37" providerId="LiveId" clId="{902E4072-01A7-4ABB-A5F2-DA110AF8B707}" dt="2021-09-24T19:11:23.913" v="2342" actId="478"/>
          <ac:picMkLst>
            <pc:docMk/>
            <pc:sldMk cId="2761679910" sldId="275"/>
            <ac:picMk id="23" creationId="{D110CCE3-FDFC-420B-9DC4-1149E75AAFDD}"/>
          </ac:picMkLst>
        </pc:picChg>
        <pc:picChg chg="del">
          <ac:chgData name="منى الثبيتي" userId="cb151b56e55a1c37" providerId="LiveId" clId="{902E4072-01A7-4ABB-A5F2-DA110AF8B707}" dt="2021-09-24T19:11:25.957" v="2343" actId="478"/>
          <ac:picMkLst>
            <pc:docMk/>
            <pc:sldMk cId="2761679910" sldId="275"/>
            <ac:picMk id="24" creationId="{275C76FA-98EF-494C-83EC-1265FCE002B6}"/>
          </ac:picMkLst>
        </pc:picChg>
        <pc:picChg chg="add mod">
          <ac:chgData name="منى الثبيتي" userId="cb151b56e55a1c37" providerId="LiveId" clId="{902E4072-01A7-4ABB-A5F2-DA110AF8B707}" dt="2021-09-24T19:11:21.407" v="2341"/>
          <ac:picMkLst>
            <pc:docMk/>
            <pc:sldMk cId="2761679910" sldId="275"/>
            <ac:picMk id="29" creationId="{67046638-3E64-42D8-A8B8-1DF0A08D5EBC}"/>
          </ac:picMkLst>
        </pc:picChg>
        <pc:picChg chg="add mod">
          <ac:chgData name="منى الثبيتي" userId="cb151b56e55a1c37" providerId="LiveId" clId="{902E4072-01A7-4ABB-A5F2-DA110AF8B707}" dt="2021-09-24T19:15:00.698" v="2372" actId="1076"/>
          <ac:picMkLst>
            <pc:docMk/>
            <pc:sldMk cId="2761679910" sldId="275"/>
            <ac:picMk id="18434" creationId="{5020FAC4-54A1-4927-94ED-2E2D49F67E72}"/>
          </ac:picMkLst>
        </pc:picChg>
      </pc:sldChg>
      <pc:sldChg chg="addSp delSp modSp mod delAnim modAnim">
        <pc:chgData name="منى الثبيتي" userId="cb151b56e55a1c37" providerId="LiveId" clId="{902E4072-01A7-4ABB-A5F2-DA110AF8B707}" dt="2021-09-24T15:38:04.781" v="510"/>
        <pc:sldMkLst>
          <pc:docMk/>
          <pc:sldMk cId="3373581317" sldId="277"/>
        </pc:sldMkLst>
        <pc:spChg chg="add mod">
          <ac:chgData name="منى الثبيتي" userId="cb151b56e55a1c37" providerId="LiveId" clId="{902E4072-01A7-4ABB-A5F2-DA110AF8B707}" dt="2021-09-24T15:27:41.926" v="176" actId="1076"/>
          <ac:spMkLst>
            <pc:docMk/>
            <pc:sldMk cId="3373581317" sldId="277"/>
            <ac:spMk id="3" creationId="{79836FEE-6474-41A7-A5EC-E1E90569DCE1}"/>
          </ac:spMkLst>
        </pc:spChg>
        <pc:spChg chg="add mod">
          <ac:chgData name="منى الثبيتي" userId="cb151b56e55a1c37" providerId="LiveId" clId="{902E4072-01A7-4ABB-A5F2-DA110AF8B707}" dt="2021-09-24T15:28:37.948" v="189" actId="1076"/>
          <ac:spMkLst>
            <pc:docMk/>
            <pc:sldMk cId="3373581317" sldId="277"/>
            <ac:spMk id="4" creationId="{C8884059-9A42-4C8A-BF83-E2806F20D635}"/>
          </ac:spMkLst>
        </pc:spChg>
        <pc:spChg chg="add del">
          <ac:chgData name="منى الثبيتي" userId="cb151b56e55a1c37" providerId="LiveId" clId="{902E4072-01A7-4ABB-A5F2-DA110AF8B707}" dt="2021-09-24T15:36:21.030" v="504" actId="478"/>
          <ac:spMkLst>
            <pc:docMk/>
            <pc:sldMk cId="3373581317" sldId="277"/>
            <ac:spMk id="7" creationId="{61D61387-BCFF-4A29-B485-903E7A9BBDF1}"/>
          </ac:spMkLst>
        </pc:spChg>
        <pc:spChg chg="add mod">
          <ac:chgData name="منى الثبيتي" userId="cb151b56e55a1c37" providerId="LiveId" clId="{902E4072-01A7-4ABB-A5F2-DA110AF8B707}" dt="2021-09-24T15:37:17.417" v="508" actId="1582"/>
          <ac:spMkLst>
            <pc:docMk/>
            <pc:sldMk cId="3373581317" sldId="277"/>
            <ac:spMk id="9" creationId="{E1BF34EC-B2DF-4C51-9E6C-FC6D004E743E}"/>
          </ac:spMkLst>
        </pc:spChg>
        <pc:spChg chg="del">
          <ac:chgData name="منى الثبيتي" userId="cb151b56e55a1c37" providerId="LiveId" clId="{902E4072-01A7-4ABB-A5F2-DA110AF8B707}" dt="2021-09-24T15:27:37.830" v="175" actId="478"/>
          <ac:spMkLst>
            <pc:docMk/>
            <pc:sldMk cId="3373581317" sldId="277"/>
            <ac:spMk id="14" creationId="{FBAB56FC-AE23-486E-A5B6-67C639604C82}"/>
          </ac:spMkLst>
        </pc:spChg>
        <pc:spChg chg="del">
          <ac:chgData name="منى الثبيتي" userId="cb151b56e55a1c37" providerId="LiveId" clId="{902E4072-01A7-4ABB-A5F2-DA110AF8B707}" dt="2021-09-24T15:27:33.861" v="174" actId="478"/>
          <ac:spMkLst>
            <pc:docMk/>
            <pc:sldMk cId="3373581317" sldId="277"/>
            <ac:spMk id="15" creationId="{24B2874E-F7F8-4C45-82ED-7C77896FED2A}"/>
          </ac:spMkLst>
        </pc:spChg>
        <pc:spChg chg="add mod">
          <ac:chgData name="منى الثبيتي" userId="cb151b56e55a1c37" providerId="LiveId" clId="{902E4072-01A7-4ABB-A5F2-DA110AF8B707}" dt="2021-09-24T15:29:28.050" v="238" actId="1036"/>
          <ac:spMkLst>
            <pc:docMk/>
            <pc:sldMk cId="3373581317" sldId="277"/>
            <ac:spMk id="16" creationId="{742E4F28-5682-49AF-8CF8-3AE051C6E66C}"/>
          </ac:spMkLst>
        </pc:spChg>
        <pc:spChg chg="del">
          <ac:chgData name="منى الثبيتي" userId="cb151b56e55a1c37" providerId="LiveId" clId="{902E4072-01A7-4ABB-A5F2-DA110AF8B707}" dt="2021-09-24T15:24:45.731" v="43" actId="478"/>
          <ac:spMkLst>
            <pc:docMk/>
            <pc:sldMk cId="3373581317" sldId="277"/>
            <ac:spMk id="18" creationId="{DAE25425-1FA1-4BC0-9D08-3E965DC50986}"/>
          </ac:spMkLst>
        </pc:spChg>
        <pc:spChg chg="add mod">
          <ac:chgData name="منى الثبيتي" userId="cb151b56e55a1c37" providerId="LiveId" clId="{902E4072-01A7-4ABB-A5F2-DA110AF8B707}" dt="2021-09-24T15:31:27.944" v="457" actId="20577"/>
          <ac:spMkLst>
            <pc:docMk/>
            <pc:sldMk cId="3373581317" sldId="277"/>
            <ac:spMk id="20" creationId="{7BCC51F0-F31E-4308-941C-EE7120E6955C}"/>
          </ac:spMkLst>
        </pc:spChg>
        <pc:spChg chg="add mod">
          <ac:chgData name="منى الثبيتي" userId="cb151b56e55a1c37" providerId="LiveId" clId="{902E4072-01A7-4ABB-A5F2-DA110AF8B707}" dt="2021-09-24T15:32:36.559" v="473" actId="20577"/>
          <ac:spMkLst>
            <pc:docMk/>
            <pc:sldMk cId="3373581317" sldId="277"/>
            <ac:spMk id="21" creationId="{1AB70BA1-F0A2-48BB-9296-80584E1EBCB2}"/>
          </ac:spMkLst>
        </pc:spChg>
        <pc:spChg chg="add mod">
          <ac:chgData name="منى الثبيتي" userId="cb151b56e55a1c37" providerId="LiveId" clId="{902E4072-01A7-4ABB-A5F2-DA110AF8B707}" dt="2021-09-24T15:34:12.161" v="489" actId="20577"/>
          <ac:spMkLst>
            <pc:docMk/>
            <pc:sldMk cId="3373581317" sldId="277"/>
            <ac:spMk id="22" creationId="{21C2E781-9B40-4DD5-A0BB-D6E4698C6C49}"/>
          </ac:spMkLst>
        </pc:spChg>
        <pc:spChg chg="add mod">
          <ac:chgData name="منى الثبيتي" userId="cb151b56e55a1c37" providerId="LiveId" clId="{902E4072-01A7-4ABB-A5F2-DA110AF8B707}" dt="2021-09-24T15:35:30.398" v="502" actId="20577"/>
          <ac:spMkLst>
            <pc:docMk/>
            <pc:sldMk cId="3373581317" sldId="277"/>
            <ac:spMk id="23" creationId="{378E3E61-E039-4639-A2CD-EB87AE28ADAB}"/>
          </ac:spMkLst>
        </pc:spChg>
        <pc:picChg chg="mod">
          <ac:chgData name="منى الثبيتي" userId="cb151b56e55a1c37" providerId="LiveId" clId="{902E4072-01A7-4ABB-A5F2-DA110AF8B707}" dt="2021-09-24T15:33:04.269" v="475" actId="1076"/>
          <ac:picMkLst>
            <pc:docMk/>
            <pc:sldMk cId="3373581317" sldId="277"/>
            <ac:picMk id="5" creationId="{9DEC5A9E-11B4-4B09-B647-D6BB354170F4}"/>
          </ac:picMkLst>
        </pc:picChg>
        <pc:picChg chg="del">
          <ac:chgData name="منى الثبيتي" userId="cb151b56e55a1c37" providerId="LiveId" clId="{902E4072-01A7-4ABB-A5F2-DA110AF8B707}" dt="2021-09-24T15:15:05.117" v="0" actId="478"/>
          <ac:picMkLst>
            <pc:docMk/>
            <pc:sldMk cId="3373581317" sldId="277"/>
            <ac:picMk id="6" creationId="{21CCE2AA-31E7-4572-B3FC-75DDE4B5D327}"/>
          </ac:picMkLst>
        </pc:picChg>
        <pc:picChg chg="del">
          <ac:chgData name="منى الثبيتي" userId="cb151b56e55a1c37" providerId="LiveId" clId="{902E4072-01A7-4ABB-A5F2-DA110AF8B707}" dt="2021-09-24T15:15:08.100" v="1" actId="478"/>
          <ac:picMkLst>
            <pc:docMk/>
            <pc:sldMk cId="3373581317" sldId="277"/>
            <ac:picMk id="8" creationId="{29C960DE-430C-46CB-959D-667BFCBB81B5}"/>
          </ac:picMkLst>
        </pc:picChg>
        <pc:picChg chg="del">
          <ac:chgData name="منى الثبيتي" userId="cb151b56e55a1c37" providerId="LiveId" clId="{902E4072-01A7-4ABB-A5F2-DA110AF8B707}" dt="2021-09-24T15:15:10.148" v="2" actId="478"/>
          <ac:picMkLst>
            <pc:docMk/>
            <pc:sldMk cId="3373581317" sldId="277"/>
            <ac:picMk id="10" creationId="{00EB6C34-2FFA-4096-A668-3071B83DA3EA}"/>
          </ac:picMkLst>
        </pc:picChg>
        <pc:picChg chg="add mod">
          <ac:chgData name="منى الثبيتي" userId="cb151b56e55a1c37" providerId="LiveId" clId="{902E4072-01A7-4ABB-A5F2-DA110AF8B707}" dt="2021-09-24T15:27:44.391" v="177" actId="1076"/>
          <ac:picMkLst>
            <pc:docMk/>
            <pc:sldMk cId="3373581317" sldId="277"/>
            <ac:picMk id="2050" creationId="{731970F1-9659-4663-82ED-2576FCDCB40B}"/>
          </ac:picMkLst>
        </pc:picChg>
      </pc:sldChg>
      <pc:sldChg chg="addSp delSp modSp mod modAnim">
        <pc:chgData name="منى الثبيتي" userId="cb151b56e55a1c37" providerId="LiveId" clId="{902E4072-01A7-4ABB-A5F2-DA110AF8B707}" dt="2021-09-24T17:07:09.896" v="1152" actId="14100"/>
        <pc:sldMkLst>
          <pc:docMk/>
          <pc:sldMk cId="3193801237" sldId="278"/>
        </pc:sldMkLst>
        <pc:spChg chg="del">
          <ac:chgData name="منى الثبيتي" userId="cb151b56e55a1c37" providerId="LiveId" clId="{902E4072-01A7-4ABB-A5F2-DA110AF8B707}" dt="2021-09-24T15:46:59.975" v="565" actId="478"/>
          <ac:spMkLst>
            <pc:docMk/>
            <pc:sldMk cId="3193801237" sldId="278"/>
            <ac:spMk id="2" creationId="{0F91CC1B-19A9-4A79-9827-571374392F99}"/>
          </ac:spMkLst>
        </pc:spChg>
        <pc:spChg chg="del">
          <ac:chgData name="منى الثبيتي" userId="cb151b56e55a1c37" providerId="LiveId" clId="{902E4072-01A7-4ABB-A5F2-DA110AF8B707}" dt="2021-09-24T15:47:08.113" v="568" actId="478"/>
          <ac:spMkLst>
            <pc:docMk/>
            <pc:sldMk cId="3193801237" sldId="278"/>
            <ac:spMk id="4" creationId="{B3520563-93F0-44DE-8805-C82C57B24A36}"/>
          </ac:spMkLst>
        </pc:spChg>
        <pc:spChg chg="mod">
          <ac:chgData name="منى الثبيتي" userId="cb151b56e55a1c37" providerId="LiveId" clId="{902E4072-01A7-4ABB-A5F2-DA110AF8B707}" dt="2021-09-24T15:46:46.001" v="540" actId="1036"/>
          <ac:spMkLst>
            <pc:docMk/>
            <pc:sldMk cId="3193801237" sldId="278"/>
            <ac:spMk id="12" creationId="{B3427B04-61AA-451D-A7BE-D694A55BB3A8}"/>
          </ac:spMkLst>
        </pc:spChg>
        <pc:spChg chg="mod">
          <ac:chgData name="منى الثبيتي" userId="cb151b56e55a1c37" providerId="LiveId" clId="{902E4072-01A7-4ABB-A5F2-DA110AF8B707}" dt="2021-09-24T15:46:29.728" v="530" actId="14100"/>
          <ac:spMkLst>
            <pc:docMk/>
            <pc:sldMk cId="3193801237" sldId="278"/>
            <ac:spMk id="14" creationId="{FBAB56FC-AE23-486E-A5B6-67C639604C82}"/>
          </ac:spMkLst>
        </pc:spChg>
        <pc:spChg chg="mod">
          <ac:chgData name="منى الثبيتي" userId="cb151b56e55a1c37" providerId="LiveId" clId="{902E4072-01A7-4ABB-A5F2-DA110AF8B707}" dt="2021-09-24T15:46:24.998" v="529" actId="14100"/>
          <ac:spMkLst>
            <pc:docMk/>
            <pc:sldMk cId="3193801237" sldId="278"/>
            <ac:spMk id="15" creationId="{24B2874E-F7F8-4C45-82ED-7C77896FED2A}"/>
          </ac:spMkLst>
        </pc:spChg>
        <pc:spChg chg="del">
          <ac:chgData name="منى الثبيتي" userId="cb151b56e55a1c37" providerId="LiveId" clId="{902E4072-01A7-4ABB-A5F2-DA110AF8B707}" dt="2021-09-24T15:46:09.227" v="524" actId="478"/>
          <ac:spMkLst>
            <pc:docMk/>
            <pc:sldMk cId="3193801237" sldId="278"/>
            <ac:spMk id="20" creationId="{64141805-5036-486C-8EC7-53355BB3C17F}"/>
          </ac:spMkLst>
        </pc:spChg>
        <pc:spChg chg="add del">
          <ac:chgData name="منى الثبيتي" userId="cb151b56e55a1c37" providerId="LiveId" clId="{902E4072-01A7-4ABB-A5F2-DA110AF8B707}" dt="2021-09-24T17:04:35.006" v="1025" actId="478"/>
          <ac:spMkLst>
            <pc:docMk/>
            <pc:sldMk cId="3193801237" sldId="278"/>
            <ac:spMk id="24" creationId="{05A77A79-AC10-44ED-8C13-3AEC7A03301D}"/>
          </ac:spMkLst>
        </pc:spChg>
        <pc:spChg chg="add mod">
          <ac:chgData name="منى الثبيتي" userId="cb151b56e55a1c37" providerId="LiveId" clId="{902E4072-01A7-4ABB-A5F2-DA110AF8B707}" dt="2021-09-24T17:07:09.896" v="1152" actId="14100"/>
          <ac:spMkLst>
            <pc:docMk/>
            <pc:sldMk cId="3193801237" sldId="278"/>
            <ac:spMk id="31" creationId="{3F4EA7C2-5CAE-48D2-9054-A33D45CA8444}"/>
          </ac:spMkLst>
        </pc:spChg>
        <pc:spChg chg="del">
          <ac:chgData name="منى الثبيتي" userId="cb151b56e55a1c37" providerId="LiveId" clId="{902E4072-01A7-4ABB-A5F2-DA110AF8B707}" dt="2021-09-24T15:47:27.061" v="571" actId="478"/>
          <ac:spMkLst>
            <pc:docMk/>
            <pc:sldMk cId="3193801237" sldId="278"/>
            <ac:spMk id="57" creationId="{0579754B-4219-489F-8457-65C601BF0154}"/>
          </ac:spMkLst>
        </pc:spChg>
        <pc:spChg chg="del mod">
          <ac:chgData name="منى الثبيتي" userId="cb151b56e55a1c37" providerId="LiveId" clId="{902E4072-01A7-4ABB-A5F2-DA110AF8B707}" dt="2021-09-24T15:47:18.903" v="570" actId="478"/>
          <ac:spMkLst>
            <pc:docMk/>
            <pc:sldMk cId="3193801237" sldId="278"/>
            <ac:spMk id="74" creationId="{55FF41AE-8366-4CB3-AA29-3DBA5B27A18A}"/>
          </ac:spMkLst>
        </pc:spChg>
        <pc:spChg chg="del">
          <ac:chgData name="منى الثبيتي" userId="cb151b56e55a1c37" providerId="LiveId" clId="{902E4072-01A7-4ABB-A5F2-DA110AF8B707}" dt="2021-09-24T15:47:27.061" v="571" actId="478"/>
          <ac:spMkLst>
            <pc:docMk/>
            <pc:sldMk cId="3193801237" sldId="278"/>
            <ac:spMk id="83" creationId="{594D1090-3787-42DB-9658-959F19732158}"/>
          </ac:spMkLst>
        </pc:spChg>
        <pc:grpChg chg="del mod">
          <ac:chgData name="منى الثبيتي" userId="cb151b56e55a1c37" providerId="LiveId" clId="{902E4072-01A7-4ABB-A5F2-DA110AF8B707}" dt="2021-09-24T15:47:18.903" v="570" actId="478"/>
          <ac:grpSpMkLst>
            <pc:docMk/>
            <pc:sldMk cId="3193801237" sldId="278"/>
            <ac:grpSpMk id="43" creationId="{8337F9C4-CF10-4C4A-A32B-ED8C95704B6C}"/>
          </ac:grpSpMkLst>
        </pc:grpChg>
        <pc:grpChg chg="del mod">
          <ac:chgData name="منى الثبيتي" userId="cb151b56e55a1c37" providerId="LiveId" clId="{902E4072-01A7-4ABB-A5F2-DA110AF8B707}" dt="2021-09-24T15:47:18.903" v="570" actId="478"/>
          <ac:grpSpMkLst>
            <pc:docMk/>
            <pc:sldMk cId="3193801237" sldId="278"/>
            <ac:grpSpMk id="69" creationId="{5CAFDBAC-99E2-4D22-976F-64BF602961B6}"/>
          </ac:grpSpMkLst>
        </pc:grpChg>
        <pc:grpChg chg="del">
          <ac:chgData name="منى الثبيتي" userId="cb151b56e55a1c37" providerId="LiveId" clId="{902E4072-01A7-4ABB-A5F2-DA110AF8B707}" dt="2021-09-24T15:47:27.061" v="571" actId="478"/>
          <ac:grpSpMkLst>
            <pc:docMk/>
            <pc:sldMk cId="3193801237" sldId="278"/>
            <ac:grpSpMk id="77" creationId="{1C72CE42-2A37-4AA1-A643-29931904C37A}"/>
          </ac:grpSpMkLst>
        </pc:grpChg>
        <pc:picChg chg="mod">
          <ac:chgData name="منى الثبيتي" userId="cb151b56e55a1c37" providerId="LiveId" clId="{902E4072-01A7-4ABB-A5F2-DA110AF8B707}" dt="2021-09-24T15:47:04.289" v="567" actId="1076"/>
          <ac:picMkLst>
            <pc:docMk/>
            <pc:sldMk cId="3193801237" sldId="278"/>
            <ac:picMk id="5" creationId="{9DEC5A9E-11B4-4B09-B647-D6BB354170F4}"/>
          </ac:picMkLst>
        </pc:picChg>
        <pc:picChg chg="add mod">
          <ac:chgData name="منى الثبيتي" userId="cb151b56e55a1c37" providerId="LiveId" clId="{902E4072-01A7-4ABB-A5F2-DA110AF8B707}" dt="2021-09-24T15:53:59.694" v="583"/>
          <ac:picMkLst>
            <pc:docMk/>
            <pc:sldMk cId="3193801237" sldId="278"/>
            <ac:picMk id="6" creationId="{92C01E60-62A5-4FEE-B923-F9DA57C28141}"/>
          </ac:picMkLst>
        </pc:picChg>
        <pc:picChg chg="add mod">
          <ac:chgData name="منى الثبيتي" userId="cb151b56e55a1c37" providerId="LiveId" clId="{902E4072-01A7-4ABB-A5F2-DA110AF8B707}" dt="2021-09-24T15:54:41.592" v="588" actId="14100"/>
          <ac:picMkLst>
            <pc:docMk/>
            <pc:sldMk cId="3193801237" sldId="278"/>
            <ac:picMk id="9" creationId="{AC06F81A-86F6-4D2E-AFD1-3A96301F25FD}"/>
          </ac:picMkLst>
        </pc:picChg>
        <pc:picChg chg="add mod">
          <ac:chgData name="منى الثبيتي" userId="cb151b56e55a1c37" providerId="LiveId" clId="{902E4072-01A7-4ABB-A5F2-DA110AF8B707}" dt="2021-09-24T15:55:10.205" v="593" actId="1076"/>
          <ac:picMkLst>
            <pc:docMk/>
            <pc:sldMk cId="3193801237" sldId="278"/>
            <ac:picMk id="16" creationId="{A327CEA4-7765-417C-B74C-6C3C36E844D5}"/>
          </ac:picMkLst>
        </pc:picChg>
        <pc:picChg chg="add mod">
          <ac:chgData name="منى الثبيتي" userId="cb151b56e55a1c37" providerId="LiveId" clId="{902E4072-01A7-4ABB-A5F2-DA110AF8B707}" dt="2021-09-24T15:55:44.598" v="597"/>
          <ac:picMkLst>
            <pc:docMk/>
            <pc:sldMk cId="3193801237" sldId="278"/>
            <ac:picMk id="18" creationId="{EF8E4522-5912-4D6C-9745-60B08AFC6E3C}"/>
          </ac:picMkLst>
        </pc:picChg>
        <pc:picChg chg="add mod">
          <ac:chgData name="منى الثبيتي" userId="cb151b56e55a1c37" providerId="LiveId" clId="{902E4072-01A7-4ABB-A5F2-DA110AF8B707}" dt="2021-09-24T15:56:39.856" v="604" actId="1076"/>
          <ac:picMkLst>
            <pc:docMk/>
            <pc:sldMk cId="3193801237" sldId="278"/>
            <ac:picMk id="21" creationId="{DCC9FBF0-1937-430D-AC4A-BDB0C56C7AB2}"/>
          </ac:picMkLst>
        </pc:picChg>
        <pc:picChg chg="add mod">
          <ac:chgData name="منى الثبيتي" userId="cb151b56e55a1c37" providerId="LiveId" clId="{902E4072-01A7-4ABB-A5F2-DA110AF8B707}" dt="2021-09-24T16:18:29.147" v="753" actId="14100"/>
          <ac:picMkLst>
            <pc:docMk/>
            <pc:sldMk cId="3193801237" sldId="278"/>
            <ac:picMk id="23" creationId="{C737B342-A4A7-483B-8D36-BF689D3B24E0}"/>
          </ac:picMkLst>
        </pc:picChg>
        <pc:picChg chg="del">
          <ac:chgData name="منى الثبيتي" userId="cb151b56e55a1c37" providerId="LiveId" clId="{902E4072-01A7-4ABB-A5F2-DA110AF8B707}" dt="2021-09-24T15:47:01.773" v="566" actId="478"/>
          <ac:picMkLst>
            <pc:docMk/>
            <pc:sldMk cId="3193801237" sldId="278"/>
            <ac:picMk id="28" creationId="{4F2FB5BC-D2AF-47B9-A248-719704F96C3C}"/>
          </ac:picMkLst>
        </pc:picChg>
        <pc:picChg chg="del">
          <ac:chgData name="منى الثبيتي" userId="cb151b56e55a1c37" providerId="LiveId" clId="{902E4072-01A7-4ABB-A5F2-DA110AF8B707}" dt="2021-09-24T15:47:28.944" v="572" actId="478"/>
          <ac:picMkLst>
            <pc:docMk/>
            <pc:sldMk cId="3193801237" sldId="278"/>
            <ac:picMk id="29" creationId="{CB40C92A-5E10-43D3-9C72-53C186F3840B}"/>
          </ac:picMkLst>
        </pc:picChg>
        <pc:picChg chg="add mod">
          <ac:chgData name="منى الثبيتي" userId="cb151b56e55a1c37" providerId="LiveId" clId="{902E4072-01A7-4ABB-A5F2-DA110AF8B707}" dt="2021-09-24T17:06:02.079" v="1029" actId="1076"/>
          <ac:picMkLst>
            <pc:docMk/>
            <pc:sldMk cId="3193801237" sldId="278"/>
            <ac:picMk id="30" creationId="{25548C4E-2D27-4D91-B679-9486FF146EF1}"/>
          </ac:picMkLst>
        </pc:picChg>
        <pc:picChg chg="add mod">
          <ac:chgData name="منى الثبيتي" userId="cb151b56e55a1c37" providerId="LiveId" clId="{902E4072-01A7-4ABB-A5F2-DA110AF8B707}" dt="2021-09-24T15:46:56.309" v="564" actId="1036"/>
          <ac:picMkLst>
            <pc:docMk/>
            <pc:sldMk cId="3193801237" sldId="278"/>
            <ac:picMk id="34" creationId="{30C60907-D125-448F-9791-A88E49DAAF8A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44" creationId="{745215F4-73D1-4405-857D-E9140FBA0DCE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45" creationId="{2E03BFAD-C7D1-4504-A002-E18B9E86773C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70" creationId="{F5D605C1-7A59-412F-B28A-B29A2DFD2585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71" creationId="{54D9DAE9-07AD-4EE0-8DB7-43F291FF18B2}"/>
          </ac:picMkLst>
        </pc:picChg>
        <pc:picChg chg="del mod">
          <ac:chgData name="منى الثبيتي" userId="cb151b56e55a1c37" providerId="LiveId" clId="{902E4072-01A7-4ABB-A5F2-DA110AF8B707}" dt="2021-09-24T15:47:18.903" v="570" actId="478"/>
          <ac:picMkLst>
            <pc:docMk/>
            <pc:sldMk cId="3193801237" sldId="278"/>
            <ac:picMk id="72" creationId="{F6E3E629-6FFD-49A9-98F8-C0D2715DFD51}"/>
          </ac:picMkLst>
        </pc:picChg>
        <pc:picChg chg="del mod">
          <ac:chgData name="منى الثبيتي" userId="cb151b56e55a1c37" providerId="LiveId" clId="{902E4072-01A7-4ABB-A5F2-DA110AF8B707}" dt="2021-09-24T15:47:18.903" v="570" actId="478"/>
          <ac:picMkLst>
            <pc:docMk/>
            <pc:sldMk cId="3193801237" sldId="278"/>
            <ac:picMk id="73" creationId="{7448F190-A1BD-4ECA-9B60-D20B4C0E4B21}"/>
          </ac:picMkLst>
        </pc:picChg>
        <pc:picChg chg="del">
          <ac:chgData name="منى الثبيتي" userId="cb151b56e55a1c37" providerId="LiveId" clId="{902E4072-01A7-4ABB-A5F2-DA110AF8B707}" dt="2021-09-24T15:47:27.061" v="571" actId="478"/>
          <ac:picMkLst>
            <pc:docMk/>
            <pc:sldMk cId="3193801237" sldId="278"/>
            <ac:picMk id="82" creationId="{4AB592AD-1424-4764-9CC7-E60CCB115180}"/>
          </ac:picMkLst>
        </pc:picChg>
        <pc:picChg chg="add mod">
          <ac:chgData name="منى الثبيتي" userId="cb151b56e55a1c37" providerId="LiveId" clId="{902E4072-01A7-4ABB-A5F2-DA110AF8B707}" dt="2021-09-24T15:53:24.556" v="578" actId="732"/>
          <ac:picMkLst>
            <pc:docMk/>
            <pc:sldMk cId="3193801237" sldId="278"/>
            <ac:picMk id="3074" creationId="{5928F0A1-AF69-4F5C-9AA6-5F53B9C82001}"/>
          </ac:picMkLst>
        </pc:picChg>
        <pc:cxnChg chg="del">
          <ac:chgData name="منى الثبيتي" userId="cb151b56e55a1c37" providerId="LiveId" clId="{902E4072-01A7-4ABB-A5F2-DA110AF8B707}" dt="2021-09-24T15:46:11.385" v="525" actId="478"/>
          <ac:cxnSpMkLst>
            <pc:docMk/>
            <pc:sldMk cId="3193801237" sldId="278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902E4072-01A7-4ABB-A5F2-DA110AF8B707}" dt="2021-09-24T17:08:03.747" v="1217" actId="1036"/>
        <pc:sldMkLst>
          <pc:docMk/>
          <pc:sldMk cId="3088808497" sldId="279"/>
        </pc:sldMkLst>
        <pc:spChg chg="del">
          <ac:chgData name="منى الثبيتي" userId="cb151b56e55a1c37" providerId="LiveId" clId="{902E4072-01A7-4ABB-A5F2-DA110AF8B707}" dt="2021-09-24T16:12:14.526" v="720" actId="478"/>
          <ac:spMkLst>
            <pc:docMk/>
            <pc:sldMk cId="3088808497" sldId="279"/>
            <ac:spMk id="23" creationId="{81C4D4E8-80E7-4F38-BA76-0622AD883918}"/>
          </ac:spMkLst>
        </pc:spChg>
        <pc:spChg chg="add mod">
          <ac:chgData name="منى الثبيتي" userId="cb151b56e55a1c37" providerId="LiveId" clId="{902E4072-01A7-4ABB-A5F2-DA110AF8B707}" dt="2021-09-24T17:08:03.747" v="1217" actId="1036"/>
          <ac:spMkLst>
            <pc:docMk/>
            <pc:sldMk cId="3088808497" sldId="279"/>
            <ac:spMk id="37" creationId="{736E19B8-5FA8-492F-9BE8-75FD317E606D}"/>
          </ac:spMkLst>
        </pc:spChg>
        <pc:spChg chg="del">
          <ac:chgData name="منى الثبيتي" userId="cb151b56e55a1c37" providerId="LiveId" clId="{902E4072-01A7-4ABB-A5F2-DA110AF8B707}" dt="2021-09-24T16:12:45.905" v="733" actId="478"/>
          <ac:spMkLst>
            <pc:docMk/>
            <pc:sldMk cId="3088808497" sldId="279"/>
            <ac:spMk id="61" creationId="{930C8928-BF60-4184-AA07-F7F9E093B65F}"/>
          </ac:spMkLst>
        </pc:spChg>
        <pc:graphicFrameChg chg="del">
          <ac:chgData name="منى الثبيتي" userId="cb151b56e55a1c37" providerId="LiveId" clId="{902E4072-01A7-4ABB-A5F2-DA110AF8B707}" dt="2021-09-24T16:12:24.872" v="724" actId="478"/>
          <ac:graphicFrameMkLst>
            <pc:docMk/>
            <pc:sldMk cId="3088808497" sldId="279"/>
            <ac:graphicFrameMk id="2" creationId="{12EE1AB0-680B-446F-B303-6EFAE9D0BB38}"/>
          </ac:graphicFrameMkLst>
        </pc:graphicFrameChg>
        <pc:picChg chg="add mod">
          <ac:chgData name="منى الثبيتي" userId="cb151b56e55a1c37" providerId="LiveId" clId="{902E4072-01A7-4ABB-A5F2-DA110AF8B707}" dt="2021-09-24T16:22:17.047" v="774"/>
          <ac:picMkLst>
            <pc:docMk/>
            <pc:sldMk cId="3088808497" sldId="279"/>
            <ac:picMk id="4" creationId="{661401EB-5A73-427C-AB0C-7D2D2E98A68B}"/>
          </ac:picMkLst>
        </pc:picChg>
        <pc:picChg chg="add mod">
          <ac:chgData name="منى الثبيتي" userId="cb151b56e55a1c37" providerId="LiveId" clId="{902E4072-01A7-4ABB-A5F2-DA110AF8B707}" dt="2021-09-24T16:19:29.089" v="763" actId="1076"/>
          <ac:picMkLst>
            <pc:docMk/>
            <pc:sldMk cId="3088808497" sldId="279"/>
            <ac:picMk id="7" creationId="{3210AC93-E438-4DBA-BDD4-ACDC55902A49}"/>
          </ac:picMkLst>
        </pc:picChg>
        <pc:picChg chg="add mod">
          <ac:chgData name="منى الثبيتي" userId="cb151b56e55a1c37" providerId="LiveId" clId="{902E4072-01A7-4ABB-A5F2-DA110AF8B707}" dt="2021-09-24T16:24:04.213" v="776" actId="1076"/>
          <ac:picMkLst>
            <pc:docMk/>
            <pc:sldMk cId="3088808497" sldId="279"/>
            <ac:picMk id="9" creationId="{2F0F2B76-FFF8-4C11-A021-4540A1B65AAF}"/>
          </ac:picMkLst>
        </pc:picChg>
        <pc:picChg chg="mod">
          <ac:chgData name="منى الثبيتي" userId="cb151b56e55a1c37" providerId="LiveId" clId="{902E4072-01A7-4ABB-A5F2-DA110AF8B707}" dt="2021-09-24T16:12:50.753" v="734" actId="1076"/>
          <ac:picMkLst>
            <pc:docMk/>
            <pc:sldMk cId="3088808497" sldId="279"/>
            <ac:picMk id="12" creationId="{2704AB48-4F00-49A4-BD4B-AB265D0B7D51}"/>
          </ac:picMkLst>
        </pc:picChg>
        <pc:picChg chg="add mod modCrop">
          <ac:chgData name="منى الثبيتي" userId="cb151b56e55a1c37" providerId="LiveId" clId="{902E4072-01A7-4ABB-A5F2-DA110AF8B707}" dt="2021-09-24T16:24:45.747" v="781" actId="732"/>
          <ac:picMkLst>
            <pc:docMk/>
            <pc:sldMk cId="3088808497" sldId="279"/>
            <ac:picMk id="16" creationId="{653916D6-F538-492A-AD85-0AB7B674FE7A}"/>
          </ac:picMkLst>
        </pc:picChg>
        <pc:picChg chg="add mod modCrop">
          <ac:chgData name="منى الثبيتي" userId="cb151b56e55a1c37" providerId="LiveId" clId="{902E4072-01A7-4ABB-A5F2-DA110AF8B707}" dt="2021-09-24T16:25:26.283" v="787" actId="732"/>
          <ac:picMkLst>
            <pc:docMk/>
            <pc:sldMk cId="3088808497" sldId="279"/>
            <ac:picMk id="18" creationId="{5CA4C2D1-F0FB-4A12-91DF-3A8E529B3ED9}"/>
          </ac:picMkLst>
        </pc:picChg>
        <pc:picChg chg="add mod">
          <ac:chgData name="منى الثبيتي" userId="cb151b56e55a1c37" providerId="LiveId" clId="{902E4072-01A7-4ABB-A5F2-DA110AF8B707}" dt="2021-09-24T16:13:50.871" v="743" actId="1038"/>
          <ac:picMkLst>
            <pc:docMk/>
            <pc:sldMk cId="3088808497" sldId="279"/>
            <ac:picMk id="25" creationId="{8286BE25-AD80-437C-AFE2-77DFF5077805}"/>
          </ac:picMkLst>
        </pc:picChg>
        <pc:picChg chg="add mod">
          <ac:chgData name="منى الثبيتي" userId="cb151b56e55a1c37" providerId="LiveId" clId="{902E4072-01A7-4ABB-A5F2-DA110AF8B707}" dt="2021-09-24T16:18:57.569" v="759"/>
          <ac:picMkLst>
            <pc:docMk/>
            <pc:sldMk cId="3088808497" sldId="279"/>
            <ac:picMk id="28" creationId="{CD1FF197-1B00-4F8B-9269-C07B859DC39C}"/>
          </ac:picMkLst>
        </pc:picChg>
        <pc:picChg chg="add mod">
          <ac:chgData name="منى الثبيتي" userId="cb151b56e55a1c37" providerId="LiveId" clId="{902E4072-01A7-4ABB-A5F2-DA110AF8B707}" dt="2021-09-24T17:07:53.668" v="1175" actId="1038"/>
          <ac:picMkLst>
            <pc:docMk/>
            <pc:sldMk cId="3088808497" sldId="279"/>
            <ac:picMk id="40" creationId="{19543BC1-8B97-4BDE-8B09-2B6528E96DD1}"/>
          </ac:picMkLst>
        </pc:picChg>
        <pc:picChg chg="del">
          <ac:chgData name="منى الثبيتي" userId="cb151b56e55a1c37" providerId="LiveId" clId="{902E4072-01A7-4ABB-A5F2-DA110AF8B707}" dt="2021-09-24T16:12:19.099" v="722" actId="478"/>
          <ac:picMkLst>
            <pc:docMk/>
            <pc:sldMk cId="3088808497" sldId="279"/>
            <ac:picMk id="50" creationId="{4B3D922A-5793-4B2C-B9AC-AFFF16902106}"/>
          </ac:picMkLst>
        </pc:picChg>
        <pc:picChg chg="del">
          <ac:chgData name="منى الثبيتي" userId="cb151b56e55a1c37" providerId="LiveId" clId="{902E4072-01A7-4ABB-A5F2-DA110AF8B707}" dt="2021-09-24T16:12:20.923" v="723" actId="478"/>
          <ac:picMkLst>
            <pc:docMk/>
            <pc:sldMk cId="3088808497" sldId="279"/>
            <ac:picMk id="51" creationId="{167B8196-A620-4E0B-A388-3D03F307E1B2}"/>
          </ac:picMkLst>
        </pc:picChg>
        <pc:picChg chg="del">
          <ac:chgData name="منى الثبيتي" userId="cb151b56e55a1c37" providerId="LiveId" clId="{902E4072-01A7-4ABB-A5F2-DA110AF8B707}" dt="2021-09-24T16:12:16.980" v="721" actId="478"/>
          <ac:picMkLst>
            <pc:docMk/>
            <pc:sldMk cId="3088808497" sldId="279"/>
            <ac:picMk id="52" creationId="{1A3C87E5-7D33-4D7E-8F96-9C6B82572DE4}"/>
          </ac:picMkLst>
        </pc:picChg>
        <pc:picChg chg="del">
          <ac:chgData name="منى الثبيتي" userId="cb151b56e55a1c37" providerId="LiveId" clId="{902E4072-01A7-4ABB-A5F2-DA110AF8B707}" dt="2021-09-24T16:12:26.867" v="725" actId="478"/>
          <ac:picMkLst>
            <pc:docMk/>
            <pc:sldMk cId="3088808497" sldId="279"/>
            <ac:picMk id="53" creationId="{E841F656-3E6B-4972-992F-1743EFBBDA7B}"/>
          </ac:picMkLst>
        </pc:picChg>
        <pc:picChg chg="del">
          <ac:chgData name="منى الثبيتي" userId="cb151b56e55a1c37" providerId="LiveId" clId="{902E4072-01A7-4ABB-A5F2-DA110AF8B707}" dt="2021-09-24T16:12:29.306" v="726" actId="478"/>
          <ac:picMkLst>
            <pc:docMk/>
            <pc:sldMk cId="3088808497" sldId="279"/>
            <ac:picMk id="54" creationId="{D550CD19-A3FF-4654-81A0-13B2B568064E}"/>
          </ac:picMkLst>
        </pc:picChg>
        <pc:picChg chg="del">
          <ac:chgData name="منى الثبيتي" userId="cb151b56e55a1c37" providerId="LiveId" clId="{902E4072-01A7-4ABB-A5F2-DA110AF8B707}" dt="2021-09-24T16:12:35.290" v="728" actId="478"/>
          <ac:picMkLst>
            <pc:docMk/>
            <pc:sldMk cId="3088808497" sldId="279"/>
            <ac:picMk id="55" creationId="{860D27EF-A398-414A-AF9F-F69AA94B8C6F}"/>
          </ac:picMkLst>
        </pc:picChg>
        <pc:picChg chg="del">
          <ac:chgData name="منى الثبيتي" userId="cb151b56e55a1c37" providerId="LiveId" clId="{902E4072-01A7-4ABB-A5F2-DA110AF8B707}" dt="2021-09-24T16:12:32.165" v="727" actId="478"/>
          <ac:picMkLst>
            <pc:docMk/>
            <pc:sldMk cId="3088808497" sldId="279"/>
            <ac:picMk id="56" creationId="{6A2E8FD2-501D-4241-A655-C2C814B882A1}"/>
          </ac:picMkLst>
        </pc:picChg>
        <pc:picChg chg="del">
          <ac:chgData name="منى الثبيتي" userId="cb151b56e55a1c37" providerId="LiveId" clId="{902E4072-01A7-4ABB-A5F2-DA110AF8B707}" dt="2021-09-24T16:12:42.892" v="732" actId="478"/>
          <ac:picMkLst>
            <pc:docMk/>
            <pc:sldMk cId="3088808497" sldId="279"/>
            <ac:picMk id="57" creationId="{553A42BE-5671-4AC8-B3F8-354D6576A500}"/>
          </ac:picMkLst>
        </pc:picChg>
        <pc:picChg chg="del">
          <ac:chgData name="منى الثبيتي" userId="cb151b56e55a1c37" providerId="LiveId" clId="{902E4072-01A7-4ABB-A5F2-DA110AF8B707}" dt="2021-09-24T16:12:41.121" v="731" actId="478"/>
          <ac:picMkLst>
            <pc:docMk/>
            <pc:sldMk cId="3088808497" sldId="279"/>
            <ac:picMk id="58" creationId="{E40FF3B8-EB79-439E-ADAB-9769CC376ECB}"/>
          </ac:picMkLst>
        </pc:picChg>
        <pc:picChg chg="del">
          <ac:chgData name="منى الثبيتي" userId="cb151b56e55a1c37" providerId="LiveId" clId="{902E4072-01A7-4ABB-A5F2-DA110AF8B707}" dt="2021-09-24T16:12:39.406" v="730" actId="478"/>
          <ac:picMkLst>
            <pc:docMk/>
            <pc:sldMk cId="3088808497" sldId="279"/>
            <ac:picMk id="59" creationId="{A91DF51E-E188-4D79-ADCA-AB9BD44B4B32}"/>
          </ac:picMkLst>
        </pc:picChg>
        <pc:picChg chg="del">
          <ac:chgData name="منى الثبيتي" userId="cb151b56e55a1c37" providerId="LiveId" clId="{902E4072-01A7-4ABB-A5F2-DA110AF8B707}" dt="2021-09-24T16:12:37.292" v="729" actId="478"/>
          <ac:picMkLst>
            <pc:docMk/>
            <pc:sldMk cId="3088808497" sldId="279"/>
            <ac:picMk id="60" creationId="{C538CB80-CFC0-4B2C-A610-FCD9D6F41883}"/>
          </ac:picMkLst>
        </pc:picChg>
      </pc:sldChg>
      <pc:sldChg chg="addSp delSp modSp mod modAnim">
        <pc:chgData name="منى الثبيتي" userId="cb151b56e55a1c37" providerId="LiveId" clId="{902E4072-01A7-4ABB-A5F2-DA110AF8B707}" dt="2021-09-24T18:26:58.379" v="1889"/>
        <pc:sldMkLst>
          <pc:docMk/>
          <pc:sldMk cId="836905390" sldId="280"/>
        </pc:sldMkLst>
        <pc:spChg chg="del">
          <ac:chgData name="منى الثبيتي" userId="cb151b56e55a1c37" providerId="LiveId" clId="{902E4072-01A7-4ABB-A5F2-DA110AF8B707}" dt="2021-09-24T17:31:27.173" v="1440" actId="478"/>
          <ac:spMkLst>
            <pc:docMk/>
            <pc:sldMk cId="836905390" sldId="280"/>
            <ac:spMk id="2" creationId="{AB44752F-8DD1-435A-B6BC-F911F4C1D9F9}"/>
          </ac:spMkLst>
        </pc:spChg>
        <pc:spChg chg="mod">
          <ac:chgData name="منى الثبيتي" userId="cb151b56e55a1c37" providerId="LiveId" clId="{902E4072-01A7-4ABB-A5F2-DA110AF8B707}" dt="2021-09-24T17:35:34.686" v="1579" actId="1035"/>
          <ac:spMkLst>
            <pc:docMk/>
            <pc:sldMk cId="836905390" sldId="280"/>
            <ac:spMk id="11" creationId="{2AF7C0E5-9745-419C-A69C-8B956504A024}"/>
          </ac:spMkLst>
        </pc:spChg>
        <pc:spChg chg="mod">
          <ac:chgData name="منى الثبيتي" userId="cb151b56e55a1c37" providerId="LiveId" clId="{902E4072-01A7-4ABB-A5F2-DA110AF8B707}" dt="2021-09-24T17:35:14.090" v="1535" actId="1037"/>
          <ac:spMkLst>
            <pc:docMk/>
            <pc:sldMk cId="836905390" sldId="280"/>
            <ac:spMk id="13" creationId="{C0CF92F9-1D3B-4DC3-AF0D-AB2081A95AB9}"/>
          </ac:spMkLst>
        </pc:spChg>
        <pc:spChg chg="mod">
          <ac:chgData name="منى الثبيتي" userId="cb151b56e55a1c37" providerId="LiveId" clId="{902E4072-01A7-4ABB-A5F2-DA110AF8B707}" dt="2021-09-24T17:35:09.334" v="1519" actId="1037"/>
          <ac:spMkLst>
            <pc:docMk/>
            <pc:sldMk cId="836905390" sldId="280"/>
            <ac:spMk id="14" creationId="{739F9E94-23CE-4BAD-BA6B-F39F9BC2B587}"/>
          </ac:spMkLst>
        </pc:spChg>
        <pc:spChg chg="del">
          <ac:chgData name="منى الثبيتي" userId="cb151b56e55a1c37" providerId="LiveId" clId="{902E4072-01A7-4ABB-A5F2-DA110AF8B707}" dt="2021-09-24T17:32:02.903" v="1444" actId="478"/>
          <ac:spMkLst>
            <pc:docMk/>
            <pc:sldMk cId="836905390" sldId="280"/>
            <ac:spMk id="19" creationId="{FE9C60B9-41C3-48F6-9AD9-9F0048F76A9F}"/>
          </ac:spMkLst>
        </pc:spChg>
        <pc:spChg chg="del">
          <ac:chgData name="منى الثبيتي" userId="cb151b56e55a1c37" providerId="LiveId" clId="{902E4072-01A7-4ABB-A5F2-DA110AF8B707}" dt="2021-09-24T17:31:58.089" v="1443" actId="478"/>
          <ac:spMkLst>
            <pc:docMk/>
            <pc:sldMk cId="836905390" sldId="280"/>
            <ac:spMk id="20" creationId="{7D8F998C-3929-453A-B4E2-B1D1E67FDDC3}"/>
          </ac:spMkLst>
        </pc:spChg>
        <pc:spChg chg="add mod">
          <ac:chgData name="منى الثبيتي" userId="cb151b56e55a1c37" providerId="LiveId" clId="{902E4072-01A7-4ABB-A5F2-DA110AF8B707}" dt="2021-09-24T18:26:58.379" v="1889"/>
          <ac:spMkLst>
            <pc:docMk/>
            <pc:sldMk cId="836905390" sldId="280"/>
            <ac:spMk id="35" creationId="{5FB3EF88-12AF-4E4F-B2BE-F343EEE12359}"/>
          </ac:spMkLst>
        </pc:spChg>
        <pc:spChg chg="del">
          <ac:chgData name="منى الثبيتي" userId="cb151b56e55a1c37" providerId="LiveId" clId="{902E4072-01A7-4ABB-A5F2-DA110AF8B707}" dt="2021-09-24T17:31:49.184" v="1442" actId="478"/>
          <ac:spMkLst>
            <pc:docMk/>
            <pc:sldMk cId="836905390" sldId="280"/>
            <ac:spMk id="57" creationId="{F14C179A-E855-4409-A504-8CB77482B5C2}"/>
          </ac:spMkLst>
        </pc:spChg>
        <pc:picChg chg="add mod">
          <ac:chgData name="منى الثبيتي" userId="cb151b56e55a1c37" providerId="LiveId" clId="{902E4072-01A7-4ABB-A5F2-DA110AF8B707}" dt="2021-09-24T17:39:10.917" v="1627" actId="1076"/>
          <ac:picMkLst>
            <pc:docMk/>
            <pc:sldMk cId="836905390" sldId="280"/>
            <ac:picMk id="4" creationId="{FE9A66FE-9548-4256-9CC0-3456EE4BC82C}"/>
          </ac:picMkLst>
        </pc:picChg>
        <pc:picChg chg="mod">
          <ac:chgData name="منى الثبيتي" userId="cb151b56e55a1c37" providerId="LiveId" clId="{902E4072-01A7-4ABB-A5F2-DA110AF8B707}" dt="2021-09-24T17:37:12.706" v="1609" actId="14100"/>
          <ac:picMkLst>
            <pc:docMk/>
            <pc:sldMk cId="836905390" sldId="280"/>
            <ac:picMk id="5" creationId="{9DEC5A9E-11B4-4B09-B647-D6BB354170F4}"/>
          </ac:picMkLst>
        </pc:picChg>
        <pc:picChg chg="mod">
          <ac:chgData name="منى الثبيتي" userId="cb151b56e55a1c37" providerId="LiveId" clId="{902E4072-01A7-4ABB-A5F2-DA110AF8B707}" dt="2021-09-24T17:40:03.353" v="1631"/>
          <ac:picMkLst>
            <pc:docMk/>
            <pc:sldMk cId="836905390" sldId="280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7:35:42.719" v="1606" actId="1038"/>
          <ac:picMkLst>
            <pc:docMk/>
            <pc:sldMk cId="836905390" sldId="280"/>
            <ac:picMk id="29" creationId="{9CB27E51-093A-4EAD-9CBE-4C9CB3FBCBB8}"/>
          </ac:picMkLst>
        </pc:picChg>
        <pc:picChg chg="add mod">
          <ac:chgData name="منى الثبيتي" userId="cb151b56e55a1c37" providerId="LiveId" clId="{902E4072-01A7-4ABB-A5F2-DA110AF8B707}" dt="2021-09-24T18:26:58.379" v="1889"/>
          <ac:picMkLst>
            <pc:docMk/>
            <pc:sldMk cId="836905390" sldId="280"/>
            <ac:picMk id="33" creationId="{E081ABDD-C723-48FC-BC7B-BAD99370F24D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39" creationId="{6728431E-173C-4296-A7C6-460C16E9E555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50" creationId="{AD089215-129E-42CB-9667-0ECD5BBE4903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51" creationId="{49501629-D6BA-4EAA-BBBA-D9AC23F9F8F8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52" creationId="{D0CB87E3-E2FA-4C9F-B7C9-1875C210F1DE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3" creationId="{A0D95DDF-E39C-4AE3-A97D-6B94F8387AD0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4" creationId="{215E5438-D605-4B21-A3E9-2E0DE3D63790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5" creationId="{653D2770-8C0A-46E0-8682-2CF38795AAD5}"/>
          </ac:picMkLst>
        </pc:picChg>
        <pc:picChg chg="del">
          <ac:chgData name="منى الثبيتي" userId="cb151b56e55a1c37" providerId="LiveId" clId="{902E4072-01A7-4ABB-A5F2-DA110AF8B707}" dt="2021-09-24T17:31:58.089" v="1443" actId="478"/>
          <ac:picMkLst>
            <pc:docMk/>
            <pc:sldMk cId="836905390" sldId="280"/>
            <ac:picMk id="56" creationId="{733D49A0-3D9C-4044-AF86-A09F67A79AD2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8" creationId="{E55E9D3E-CF38-4587-8185-9BBBDB7D54CD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9" creationId="{6149AD3D-02B1-4C40-8C9A-4F5C245C5733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60" creationId="{6B167192-37C0-49F1-A373-4DCFF1F16A41}"/>
          </ac:picMkLst>
        </pc:picChg>
        <pc:picChg chg="add mod">
          <ac:chgData name="منى الثبيتي" userId="cb151b56e55a1c37" providerId="LiveId" clId="{902E4072-01A7-4ABB-A5F2-DA110AF8B707}" dt="2021-09-24T17:38:58.112" v="1625" actId="1076"/>
          <ac:picMkLst>
            <pc:docMk/>
            <pc:sldMk cId="836905390" sldId="280"/>
            <ac:picMk id="10242" creationId="{5C6EC173-E39B-4079-ACA2-E279CF49E43F}"/>
          </ac:picMkLst>
        </pc:picChg>
        <pc:cxnChg chg="del">
          <ac:chgData name="منى الثبيتي" userId="cb151b56e55a1c37" providerId="LiveId" clId="{902E4072-01A7-4ABB-A5F2-DA110AF8B707}" dt="2021-09-24T17:32:05.119" v="1445" actId="478"/>
          <ac:cxnSpMkLst>
            <pc:docMk/>
            <pc:sldMk cId="836905390" sldId="280"/>
            <ac:cxnSpMk id="7" creationId="{36A5D4FC-BD7B-4B50-9971-88BAC547226C}"/>
          </ac:cxnSpMkLst>
        </pc:cxnChg>
      </pc:sldChg>
      <pc:sldChg chg="addSp delSp modSp mod modAnim">
        <pc:chgData name="منى الثبيتي" userId="cb151b56e55a1c37" providerId="LiveId" clId="{902E4072-01A7-4ABB-A5F2-DA110AF8B707}" dt="2021-09-24T18:39:41.465" v="2065"/>
        <pc:sldMkLst>
          <pc:docMk/>
          <pc:sldMk cId="3632713739" sldId="281"/>
        </pc:sldMkLst>
        <pc:spChg chg="add mod">
          <ac:chgData name="منى الثبيتي" userId="cb151b56e55a1c37" providerId="LiveId" clId="{902E4072-01A7-4ABB-A5F2-DA110AF8B707}" dt="2021-09-24T18:28:01.917" v="1999" actId="1038"/>
          <ac:spMkLst>
            <pc:docMk/>
            <pc:sldMk cId="3632713739" sldId="281"/>
            <ac:spMk id="19" creationId="{CAB07A7A-4390-4FBF-9058-7FE597BD7A44}"/>
          </ac:spMkLst>
        </pc:spChg>
        <pc:spChg chg="del">
          <ac:chgData name="منى الثبيتي" userId="cb151b56e55a1c37" providerId="LiveId" clId="{902E4072-01A7-4ABB-A5F2-DA110AF8B707}" dt="2021-09-24T18:26:00.828" v="1847" actId="478"/>
          <ac:spMkLst>
            <pc:docMk/>
            <pc:sldMk cId="3632713739" sldId="281"/>
            <ac:spMk id="31" creationId="{FC747573-1ED0-4E33-815B-FC4BAE91B272}"/>
          </ac:spMkLst>
        </pc:spChg>
        <pc:spChg chg="del">
          <ac:chgData name="منى الثبيتي" userId="cb151b56e55a1c37" providerId="LiveId" clId="{902E4072-01A7-4ABB-A5F2-DA110AF8B707}" dt="2021-09-24T18:26:03.169" v="1848" actId="478"/>
          <ac:spMkLst>
            <pc:docMk/>
            <pc:sldMk cId="3632713739" sldId="281"/>
            <ac:spMk id="42" creationId="{DC7113E3-1511-49F6-9877-D607049E4FAE}"/>
          </ac:spMkLst>
        </pc:spChg>
        <pc:grpChg chg="add mod">
          <ac:chgData name="منى الثبيتي" userId="cb151b56e55a1c37" providerId="LiveId" clId="{902E4072-01A7-4ABB-A5F2-DA110AF8B707}" dt="2021-09-24T18:36:18.803" v="2031" actId="14100"/>
          <ac:grpSpMkLst>
            <pc:docMk/>
            <pc:sldMk cId="3632713739" sldId="281"/>
            <ac:grpSpMk id="25" creationId="{C91A03D8-5248-46A0-95BC-0B55023E2834}"/>
          </ac:grpSpMkLst>
        </pc:grpChg>
        <pc:picChg chg="add mod ord">
          <ac:chgData name="منى الثبيتي" userId="cb151b56e55a1c37" providerId="LiveId" clId="{902E4072-01A7-4ABB-A5F2-DA110AF8B707}" dt="2021-09-24T18:36:27.118" v="2033" actId="1076"/>
          <ac:picMkLst>
            <pc:docMk/>
            <pc:sldMk cId="3632713739" sldId="281"/>
            <ac:picMk id="3" creationId="{7DDB26CF-34F3-418C-944A-CBEDC47169D1}"/>
          </ac:picMkLst>
        </pc:picChg>
        <pc:picChg chg="add mod">
          <ac:chgData name="منى الثبيتي" userId="cb151b56e55a1c37" providerId="LiveId" clId="{902E4072-01A7-4ABB-A5F2-DA110AF8B707}" dt="2021-09-24T18:36:21.958" v="2032" actId="1076"/>
          <ac:picMkLst>
            <pc:docMk/>
            <pc:sldMk cId="3632713739" sldId="281"/>
            <ac:picMk id="6" creationId="{A50CF0C9-C227-4013-A8DA-DEF2A3D72ACD}"/>
          </ac:picMkLst>
        </pc:picChg>
        <pc:picChg chg="add mod ord">
          <ac:chgData name="منى الثبيتي" userId="cb151b56e55a1c37" providerId="LiveId" clId="{902E4072-01A7-4ABB-A5F2-DA110AF8B707}" dt="2021-09-24T18:37:34.366" v="2044" actId="14100"/>
          <ac:picMkLst>
            <pc:docMk/>
            <pc:sldMk cId="3632713739" sldId="281"/>
            <ac:picMk id="8" creationId="{BEF51CF5-736F-4401-B4CE-7140CEF8684E}"/>
          </ac:picMkLst>
        </pc:picChg>
        <pc:picChg chg="mod">
          <ac:chgData name="منى الثبيتي" userId="cb151b56e55a1c37" providerId="LiveId" clId="{902E4072-01A7-4ABB-A5F2-DA110AF8B707}" dt="2021-09-24T18:39:41.465" v="2065"/>
          <ac:picMkLst>
            <pc:docMk/>
            <pc:sldMk cId="3632713739" sldId="281"/>
            <ac:picMk id="10" creationId="{D4E82568-92B7-4E8A-8231-A2F5B0A10D42}"/>
          </ac:picMkLst>
        </pc:picChg>
        <pc:picChg chg="add mod ord">
          <ac:chgData name="منى الثبيتي" userId="cb151b56e55a1c37" providerId="LiveId" clId="{902E4072-01A7-4ABB-A5F2-DA110AF8B707}" dt="2021-09-24T18:38:37.471" v="2059" actId="1035"/>
          <ac:picMkLst>
            <pc:docMk/>
            <pc:sldMk cId="3632713739" sldId="281"/>
            <ac:picMk id="11" creationId="{ADDAF46F-F88D-4400-A11A-6BE06290BD09}"/>
          </ac:picMkLst>
        </pc:picChg>
        <pc:picChg chg="add mod">
          <ac:chgData name="منى الثبيتي" userId="cb151b56e55a1c37" providerId="LiveId" clId="{902E4072-01A7-4ABB-A5F2-DA110AF8B707}" dt="2021-09-24T18:26:09.849" v="1871" actId="1035"/>
          <ac:picMkLst>
            <pc:docMk/>
            <pc:sldMk cId="3632713739" sldId="281"/>
            <ac:picMk id="17" creationId="{20570F87-703A-456C-A7EC-924F9AC25B71}"/>
          </ac:picMkLst>
        </pc:picChg>
        <pc:picChg chg="add mod">
          <ac:chgData name="منى الثبيتي" userId="cb151b56e55a1c37" providerId="LiveId" clId="{902E4072-01A7-4ABB-A5F2-DA110AF8B707}" dt="2021-09-24T18:27:50.096" v="1991"/>
          <ac:picMkLst>
            <pc:docMk/>
            <pc:sldMk cId="3632713739" sldId="281"/>
            <ac:picMk id="18" creationId="{1A55E536-A074-4D69-AD4F-EB811715681A}"/>
          </ac:picMkLst>
        </pc:picChg>
        <pc:picChg chg="mod">
          <ac:chgData name="منى الثبيتي" userId="cb151b56e55a1c37" providerId="LiveId" clId="{902E4072-01A7-4ABB-A5F2-DA110AF8B707}" dt="2021-09-24T18:36:18.803" v="2031" actId="14100"/>
          <ac:picMkLst>
            <pc:docMk/>
            <pc:sldMk cId="3632713739" sldId="281"/>
            <ac:picMk id="27" creationId="{4B9514E0-B735-47E3-9D28-384940FE5281}"/>
          </ac:picMkLst>
        </pc:picChg>
        <pc:picChg chg="mod">
          <ac:chgData name="منى الثبيتي" userId="cb151b56e55a1c37" providerId="LiveId" clId="{902E4072-01A7-4ABB-A5F2-DA110AF8B707}" dt="2021-09-24T18:36:18.803" v="2031" actId="14100"/>
          <ac:picMkLst>
            <pc:docMk/>
            <pc:sldMk cId="3632713739" sldId="281"/>
            <ac:picMk id="30" creationId="{595EE14B-E5C4-489F-9DAE-89D4B5D48748}"/>
          </ac:picMkLst>
        </pc:picChg>
        <pc:picChg chg="del">
          <ac:chgData name="منى الثبيتي" userId="cb151b56e55a1c37" providerId="LiveId" clId="{902E4072-01A7-4ABB-A5F2-DA110AF8B707}" dt="2021-09-24T18:25:58.868" v="1846" actId="478"/>
          <ac:picMkLst>
            <pc:docMk/>
            <pc:sldMk cId="3632713739" sldId="281"/>
            <ac:picMk id="32" creationId="{5EA76D94-F30E-4BF3-88DF-777E07ECE186}"/>
          </ac:picMkLst>
        </pc:picChg>
        <pc:picChg chg="del">
          <ac:chgData name="منى الثبيتي" userId="cb151b56e55a1c37" providerId="LiveId" clId="{902E4072-01A7-4ABB-A5F2-DA110AF8B707}" dt="2021-09-24T18:25:56.549" v="1845" actId="478"/>
          <ac:picMkLst>
            <pc:docMk/>
            <pc:sldMk cId="3632713739" sldId="281"/>
            <ac:picMk id="38" creationId="{D04C1430-2E1B-40E6-BD58-91CE69AD95E3}"/>
          </ac:picMkLst>
        </pc:picChg>
        <pc:picChg chg="add del mod">
          <ac:chgData name="منى الثبيتي" userId="cb151b56e55a1c37" providerId="LiveId" clId="{902E4072-01A7-4ABB-A5F2-DA110AF8B707}" dt="2021-09-24T18:35:29.862" v="2021" actId="478"/>
          <ac:picMkLst>
            <pc:docMk/>
            <pc:sldMk cId="3632713739" sldId="281"/>
            <ac:picMk id="13314" creationId="{B3E64B28-7992-4406-B47A-7545EA0004D7}"/>
          </ac:picMkLst>
        </pc:picChg>
      </pc:sldChg>
      <pc:sldChg chg="del">
        <pc:chgData name="منى الثبيتي" userId="cb151b56e55a1c37" providerId="LiveId" clId="{902E4072-01A7-4ABB-A5F2-DA110AF8B707}" dt="2021-09-24T18:39:53.596" v="2066" actId="2696"/>
        <pc:sldMkLst>
          <pc:docMk/>
          <pc:sldMk cId="3000631065" sldId="282"/>
        </pc:sldMkLst>
      </pc:sldChg>
      <pc:sldChg chg="addSp delSp modSp mod delAnim modAnim">
        <pc:chgData name="منى الثبيتي" userId="cb151b56e55a1c37" providerId="LiveId" clId="{902E4072-01A7-4ABB-A5F2-DA110AF8B707}" dt="2021-09-24T17:10:00.210" v="1281" actId="20577"/>
        <pc:sldMkLst>
          <pc:docMk/>
          <pc:sldMk cId="3415590844" sldId="283"/>
        </pc:sldMkLst>
        <pc:spChg chg="mod">
          <ac:chgData name="منى الثبيتي" userId="cb151b56e55a1c37" providerId="LiveId" clId="{902E4072-01A7-4ABB-A5F2-DA110AF8B707}" dt="2021-09-24T16:54:29.356" v="972" actId="1036"/>
          <ac:spMkLst>
            <pc:docMk/>
            <pc:sldMk cId="3415590844" sldId="283"/>
            <ac:spMk id="11" creationId="{2AF7C0E5-9745-419C-A69C-8B956504A024}"/>
          </ac:spMkLst>
        </pc:spChg>
        <pc:spChg chg="mod">
          <ac:chgData name="منى الثبيتي" userId="cb151b56e55a1c37" providerId="LiveId" clId="{902E4072-01A7-4ABB-A5F2-DA110AF8B707}" dt="2021-09-24T16:54:39.482" v="997" actId="1037"/>
          <ac:spMkLst>
            <pc:docMk/>
            <pc:sldMk cId="3415590844" sldId="283"/>
            <ac:spMk id="13" creationId="{C0CF92F9-1D3B-4DC3-AF0D-AB2081A95AB9}"/>
          </ac:spMkLst>
        </pc:spChg>
        <pc:spChg chg="mod">
          <ac:chgData name="منى الثبيتي" userId="cb151b56e55a1c37" providerId="LiveId" clId="{902E4072-01A7-4ABB-A5F2-DA110AF8B707}" dt="2021-09-24T16:54:39.482" v="997" actId="1037"/>
          <ac:spMkLst>
            <pc:docMk/>
            <pc:sldMk cId="3415590844" sldId="283"/>
            <ac:spMk id="14" creationId="{739F9E94-23CE-4BAD-BA6B-F39F9BC2B587}"/>
          </ac:spMkLst>
        </pc:spChg>
        <pc:spChg chg="del">
          <ac:chgData name="منى الثبيتي" userId="cb151b56e55a1c37" providerId="LiveId" clId="{902E4072-01A7-4ABB-A5F2-DA110AF8B707}" dt="2021-09-24T16:38:46.637" v="880" actId="478"/>
          <ac:spMkLst>
            <pc:docMk/>
            <pc:sldMk cId="3415590844" sldId="283"/>
            <ac:spMk id="19" creationId="{FE9C60B9-41C3-48F6-9AD9-9F0048F76A9F}"/>
          </ac:spMkLst>
        </pc:spChg>
        <pc:spChg chg="add mod">
          <ac:chgData name="منى الثبيتي" userId="cb151b56e55a1c37" providerId="LiveId" clId="{902E4072-01A7-4ABB-A5F2-DA110AF8B707}" dt="2021-09-24T17:10:00.210" v="1281" actId="20577"/>
          <ac:spMkLst>
            <pc:docMk/>
            <pc:sldMk cId="3415590844" sldId="283"/>
            <ac:spMk id="45" creationId="{5C9FF650-BD0F-4C1A-A9BC-6ACE8B2458BD}"/>
          </ac:spMkLst>
        </pc:spChg>
        <pc:grpChg chg="del">
          <ac:chgData name="منى الثبيتي" userId="cb151b56e55a1c37" providerId="LiveId" clId="{902E4072-01A7-4ABB-A5F2-DA110AF8B707}" dt="2021-09-24T16:38:51.273" v="882" actId="478"/>
          <ac:grpSpMkLst>
            <pc:docMk/>
            <pc:sldMk cId="3415590844" sldId="283"/>
            <ac:grpSpMk id="8" creationId="{60854232-2308-4164-8353-274F36DBEB46}"/>
          </ac:grpSpMkLst>
        </pc:grpChg>
        <pc:grpChg chg="del">
          <ac:chgData name="منى الثبيتي" userId="cb151b56e55a1c37" providerId="LiveId" clId="{902E4072-01A7-4ABB-A5F2-DA110AF8B707}" dt="2021-09-24T16:38:41.381" v="878" actId="478"/>
          <ac:grpSpMkLst>
            <pc:docMk/>
            <pc:sldMk cId="3415590844" sldId="283"/>
            <ac:grpSpMk id="32" creationId="{DD148D09-A90C-40C6-99DE-06A1D89A023C}"/>
          </ac:grpSpMkLst>
        </pc:grpChg>
        <pc:picChg chg="del">
          <ac:chgData name="منى الثبيتي" userId="cb151b56e55a1c37" providerId="LiveId" clId="{902E4072-01A7-4ABB-A5F2-DA110AF8B707}" dt="2021-09-24T16:38:28.417" v="872" actId="478"/>
          <ac:picMkLst>
            <pc:docMk/>
            <pc:sldMk cId="3415590844" sldId="283"/>
            <ac:picMk id="4" creationId="{A65FE4C3-2D6C-4ADB-86B9-9C16616311A4}"/>
          </ac:picMkLst>
        </pc:picChg>
        <pc:picChg chg="mod">
          <ac:chgData name="منى الثبيتي" userId="cb151b56e55a1c37" providerId="LiveId" clId="{902E4072-01A7-4ABB-A5F2-DA110AF8B707}" dt="2021-09-24T16:42:19.251" v="893" actId="1076"/>
          <ac:picMkLst>
            <pc:docMk/>
            <pc:sldMk cId="3415590844" sldId="283"/>
            <ac:picMk id="5" creationId="{9DEC5A9E-11B4-4B09-B647-D6BB354170F4}"/>
          </ac:picMkLst>
        </pc:picChg>
        <pc:picChg chg="add mod modCrop">
          <ac:chgData name="منى الثبيتي" userId="cb151b56e55a1c37" providerId="LiveId" clId="{902E4072-01A7-4ABB-A5F2-DA110AF8B707}" dt="2021-09-24T16:54:51.223" v="1023" actId="1036"/>
          <ac:picMkLst>
            <pc:docMk/>
            <pc:sldMk cId="3415590844" sldId="283"/>
            <ac:picMk id="6" creationId="{DAF5971E-28A5-4D8D-BD73-C993168A1830}"/>
          </ac:picMkLst>
        </pc:picChg>
        <pc:picChg chg="del">
          <ac:chgData name="منى الثبيتي" userId="cb151b56e55a1c37" providerId="LiveId" clId="{902E4072-01A7-4ABB-A5F2-DA110AF8B707}" dt="2021-09-24T16:38:30.557" v="873" actId="478"/>
          <ac:picMkLst>
            <pc:docMk/>
            <pc:sldMk cId="3415590844" sldId="283"/>
            <ac:picMk id="9" creationId="{DF3926AE-BBA5-40CA-868A-134DA3679C4D}"/>
          </ac:picMkLst>
        </pc:picChg>
        <pc:picChg chg="add mod modCrop">
          <ac:chgData name="منى الثبيتي" userId="cb151b56e55a1c37" providerId="LiveId" clId="{902E4072-01A7-4ABB-A5F2-DA110AF8B707}" dt="2021-09-24T16:54:47.418" v="1017" actId="1036"/>
          <ac:picMkLst>
            <pc:docMk/>
            <pc:sldMk cId="3415590844" sldId="283"/>
            <ac:picMk id="15" creationId="{B463B107-89BD-43EF-924E-2B3678907943}"/>
          </ac:picMkLst>
        </pc:picChg>
        <pc:picChg chg="add mod">
          <ac:chgData name="منى الثبيتي" userId="cb151b56e55a1c37" providerId="LiveId" clId="{902E4072-01A7-4ABB-A5F2-DA110AF8B707}" dt="2021-09-24T16:54:44.369" v="1008" actId="1036"/>
          <ac:picMkLst>
            <pc:docMk/>
            <pc:sldMk cId="3415590844" sldId="283"/>
            <ac:picMk id="17" creationId="{D1FE064A-A3DC-448F-89A1-4D613D3DB623}"/>
          </ac:picMkLst>
        </pc:picChg>
        <pc:picChg chg="del">
          <ac:chgData name="منى الثبيتي" userId="cb151b56e55a1c37" providerId="LiveId" clId="{902E4072-01A7-4ABB-A5F2-DA110AF8B707}" dt="2021-09-24T16:38:43.426" v="879" actId="478"/>
          <ac:picMkLst>
            <pc:docMk/>
            <pc:sldMk cId="3415590844" sldId="283"/>
            <ac:picMk id="28" creationId="{860996FE-B2E8-41CD-8BA8-C6200C569F82}"/>
          </ac:picMkLst>
        </pc:picChg>
        <pc:picChg chg="add mod">
          <ac:chgData name="منى الثبيتي" userId="cb151b56e55a1c37" providerId="LiveId" clId="{902E4072-01A7-4ABB-A5F2-DA110AF8B707}" dt="2021-09-24T16:54:09.626" v="933" actId="1036"/>
          <ac:picMkLst>
            <pc:docMk/>
            <pc:sldMk cId="3415590844" sldId="283"/>
            <ac:picMk id="31" creationId="{590BDB88-82D2-48C7-9A21-1B2D62BA92C8}"/>
          </ac:picMkLst>
        </pc:picChg>
        <pc:picChg chg="del">
          <ac:chgData name="منى الثبيتي" userId="cb151b56e55a1c37" providerId="LiveId" clId="{902E4072-01A7-4ABB-A5F2-DA110AF8B707}" dt="2021-09-24T16:38:32.321" v="874" actId="478"/>
          <ac:picMkLst>
            <pc:docMk/>
            <pc:sldMk cId="3415590844" sldId="283"/>
            <ac:picMk id="34" creationId="{5CF1E55D-AE0E-41BE-9705-6B67D5B8712F}"/>
          </ac:picMkLst>
        </pc:picChg>
        <pc:picChg chg="del">
          <ac:chgData name="منى الثبيتي" userId="cb151b56e55a1c37" providerId="LiveId" clId="{902E4072-01A7-4ABB-A5F2-DA110AF8B707}" dt="2021-09-24T16:38:39.228" v="877" actId="478"/>
          <ac:picMkLst>
            <pc:docMk/>
            <pc:sldMk cId="3415590844" sldId="283"/>
            <ac:picMk id="36" creationId="{2BDEAC3D-C708-49E8-AD27-7D33A41B881A}"/>
          </ac:picMkLst>
        </pc:picChg>
        <pc:picChg chg="del">
          <ac:chgData name="منى الثبيتي" userId="cb151b56e55a1c37" providerId="LiveId" clId="{902E4072-01A7-4ABB-A5F2-DA110AF8B707}" dt="2021-09-24T16:38:36.891" v="876" actId="478"/>
          <ac:picMkLst>
            <pc:docMk/>
            <pc:sldMk cId="3415590844" sldId="283"/>
            <ac:picMk id="37" creationId="{5142E4E1-A1B6-4A04-8D45-9002ECDAC2C2}"/>
          </ac:picMkLst>
        </pc:picChg>
        <pc:picChg chg="del">
          <ac:chgData name="منى الثبيتي" userId="cb151b56e55a1c37" providerId="LiveId" clId="{902E4072-01A7-4ABB-A5F2-DA110AF8B707}" dt="2021-09-24T16:38:26.427" v="871" actId="478"/>
          <ac:picMkLst>
            <pc:docMk/>
            <pc:sldMk cId="3415590844" sldId="283"/>
            <ac:picMk id="38" creationId="{B2FB2D59-3DAB-4826-9EDF-79A3DEF1FF09}"/>
          </ac:picMkLst>
        </pc:picChg>
        <pc:picChg chg="del">
          <ac:chgData name="منى الثبيتي" userId="cb151b56e55a1c37" providerId="LiveId" clId="{902E4072-01A7-4ABB-A5F2-DA110AF8B707}" dt="2021-09-24T16:38:24.431" v="870" actId="478"/>
          <ac:picMkLst>
            <pc:docMk/>
            <pc:sldMk cId="3415590844" sldId="283"/>
            <ac:picMk id="39" creationId="{0F4200DE-D2BE-4A24-9A57-D22EEFB53600}"/>
          </ac:picMkLst>
        </pc:picChg>
        <pc:picChg chg="del">
          <ac:chgData name="منى الثبيتي" userId="cb151b56e55a1c37" providerId="LiveId" clId="{902E4072-01A7-4ABB-A5F2-DA110AF8B707}" dt="2021-09-24T16:38:34.484" v="875" actId="478"/>
          <ac:picMkLst>
            <pc:docMk/>
            <pc:sldMk cId="3415590844" sldId="283"/>
            <ac:picMk id="41" creationId="{27E0AEF7-F94F-40D7-970D-8ABB71A16F1F}"/>
          </ac:picMkLst>
        </pc:picChg>
        <pc:picChg chg="add mod">
          <ac:chgData name="منى الثبيتي" userId="cb151b56e55a1c37" providerId="LiveId" clId="{902E4072-01A7-4ABB-A5F2-DA110AF8B707}" dt="2021-09-24T17:09:41.712" v="1278"/>
          <ac:picMkLst>
            <pc:docMk/>
            <pc:sldMk cId="3415590844" sldId="283"/>
            <ac:picMk id="44" creationId="{58DCD745-4683-4C41-8F32-3AAFF0EB3591}"/>
          </ac:picMkLst>
        </pc:picChg>
        <pc:picChg chg="del">
          <ac:chgData name="منى الثبيتي" userId="cb151b56e55a1c37" providerId="LiveId" clId="{902E4072-01A7-4ABB-A5F2-DA110AF8B707}" dt="2021-09-24T16:38:22.519" v="869" actId="478"/>
          <ac:picMkLst>
            <pc:docMk/>
            <pc:sldMk cId="3415590844" sldId="283"/>
            <ac:picMk id="96" creationId="{39D32193-FF37-4C3D-9CBE-5295EB65D4EA}"/>
          </ac:picMkLst>
        </pc:picChg>
        <pc:picChg chg="add mod">
          <ac:chgData name="منى الثبيتي" userId="cb151b56e55a1c37" providerId="LiveId" clId="{902E4072-01A7-4ABB-A5F2-DA110AF8B707}" dt="2021-09-24T16:42:25.292" v="894" actId="1076"/>
          <ac:picMkLst>
            <pc:docMk/>
            <pc:sldMk cId="3415590844" sldId="283"/>
            <ac:picMk id="8194" creationId="{C5CF891B-A558-4280-BF77-95570590AAA3}"/>
          </ac:picMkLst>
        </pc:picChg>
        <pc:cxnChg chg="del">
          <ac:chgData name="منى الثبيتي" userId="cb151b56e55a1c37" providerId="LiveId" clId="{902E4072-01A7-4ABB-A5F2-DA110AF8B707}" dt="2021-09-24T16:38:48.548" v="881" actId="478"/>
          <ac:cxnSpMkLst>
            <pc:docMk/>
            <pc:sldMk cId="3415590844" sldId="283"/>
            <ac:cxnSpMk id="7" creationId="{36A5D4FC-BD7B-4B50-9971-88BAC547226C}"/>
          </ac:cxnSpMkLst>
        </pc:cxnChg>
      </pc:sldChg>
      <pc:sldChg chg="addSp delSp modSp add mod delAnim modAnim">
        <pc:chgData name="منى الثبيتي" userId="cb151b56e55a1c37" providerId="LiveId" clId="{902E4072-01A7-4ABB-A5F2-DA110AF8B707}" dt="2021-09-24T18:27:10.405" v="1903" actId="1036"/>
        <pc:sldMkLst>
          <pc:docMk/>
          <pc:sldMk cId="2377035385" sldId="284"/>
        </pc:sldMkLst>
        <pc:spChg chg="add mod">
          <ac:chgData name="منى الثبيتي" userId="cb151b56e55a1c37" providerId="LiveId" clId="{902E4072-01A7-4ABB-A5F2-DA110AF8B707}" dt="2021-09-24T18:27:10.405" v="1903" actId="1036"/>
          <ac:spMkLst>
            <pc:docMk/>
            <pc:sldMk cId="2377035385" sldId="284"/>
            <ac:spMk id="22" creationId="{F5DD17E0-7BEC-4C26-8327-549632109816}"/>
          </ac:spMkLst>
        </pc:spChg>
        <pc:picChg chg="add mod">
          <ac:chgData name="منى الثبيتي" userId="cb151b56e55a1c37" providerId="LiveId" clId="{902E4072-01A7-4ABB-A5F2-DA110AF8B707}" dt="2021-09-24T17:43:59.724" v="1637" actId="1076"/>
          <ac:picMkLst>
            <pc:docMk/>
            <pc:sldMk cId="2377035385" sldId="284"/>
            <ac:picMk id="3" creationId="{645B8D8F-B744-499A-A997-DEFC910D032E}"/>
          </ac:picMkLst>
        </pc:picChg>
        <pc:picChg chg="del">
          <ac:chgData name="منى الثبيتي" userId="cb151b56e55a1c37" providerId="LiveId" clId="{902E4072-01A7-4ABB-A5F2-DA110AF8B707}" dt="2021-09-24T17:40:17.613" v="1632" actId="478"/>
          <ac:picMkLst>
            <pc:docMk/>
            <pc:sldMk cId="2377035385" sldId="284"/>
            <ac:picMk id="4" creationId="{FE9A66FE-9548-4256-9CC0-3456EE4BC82C}"/>
          </ac:picMkLst>
        </pc:picChg>
        <pc:picChg chg="add mod">
          <ac:chgData name="منى الثبيتي" userId="cb151b56e55a1c37" providerId="LiveId" clId="{902E4072-01A7-4ABB-A5F2-DA110AF8B707}" dt="2021-09-24T17:46:54.949" v="1645"/>
          <ac:picMkLst>
            <pc:docMk/>
            <pc:sldMk cId="2377035385" sldId="284"/>
            <ac:picMk id="7" creationId="{769F3D31-B979-467E-B495-08741EFA620F}"/>
          </ac:picMkLst>
        </pc:picChg>
        <pc:picChg chg="mod">
          <ac:chgData name="منى الثبيتي" userId="cb151b56e55a1c37" providerId="LiveId" clId="{902E4072-01A7-4ABB-A5F2-DA110AF8B707}" dt="2021-09-24T17:49:39.086" v="1668"/>
          <ac:picMkLst>
            <pc:docMk/>
            <pc:sldMk cId="2377035385" sldId="284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8:27:10.405" v="1903" actId="1036"/>
          <ac:picMkLst>
            <pc:docMk/>
            <pc:sldMk cId="2377035385" sldId="284"/>
            <ac:picMk id="21" creationId="{D3FD7F62-4FB4-46E7-9773-4725B1E00C8B}"/>
          </ac:picMkLst>
        </pc:picChg>
        <pc:picChg chg="del">
          <ac:chgData name="منى الثبيتي" userId="cb151b56e55a1c37" providerId="LiveId" clId="{902E4072-01A7-4ABB-A5F2-DA110AF8B707}" dt="2021-09-24T17:44:21.709" v="1640" actId="478"/>
          <ac:picMkLst>
            <pc:docMk/>
            <pc:sldMk cId="2377035385" sldId="284"/>
            <ac:picMk id="10242" creationId="{5C6EC173-E39B-4079-ACA2-E279CF49E43F}"/>
          </ac:picMkLst>
        </pc:picChg>
        <pc:picChg chg="add mod">
          <ac:chgData name="منى الثبيتي" userId="cb151b56e55a1c37" providerId="LiveId" clId="{902E4072-01A7-4ABB-A5F2-DA110AF8B707}" dt="2021-09-24T17:48:30.776" v="1662" actId="1076"/>
          <ac:picMkLst>
            <pc:docMk/>
            <pc:sldMk cId="2377035385" sldId="284"/>
            <ac:picMk id="11266" creationId="{640294C9-EF2F-4CA6-BCC0-67FF2E4584FC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8:27:33.298" v="1989" actId="1036"/>
        <pc:sldMkLst>
          <pc:docMk/>
          <pc:sldMk cId="3024383725" sldId="285"/>
        </pc:sldMkLst>
        <pc:spChg chg="add mod">
          <ac:chgData name="منى الثبيتي" userId="cb151b56e55a1c37" providerId="LiveId" clId="{902E4072-01A7-4ABB-A5F2-DA110AF8B707}" dt="2021-09-24T18:27:33.298" v="1989" actId="1036"/>
          <ac:spMkLst>
            <pc:docMk/>
            <pc:sldMk cId="3024383725" sldId="285"/>
            <ac:spMk id="35" creationId="{B7017537-7350-4F50-AC18-EB8A57B02BF0}"/>
          </ac:spMkLst>
        </pc:spChg>
        <pc:grpChg chg="add mod">
          <ac:chgData name="منى الثبيتي" userId="cb151b56e55a1c37" providerId="LiveId" clId="{902E4072-01A7-4ABB-A5F2-DA110AF8B707}" dt="2021-09-24T18:12:09.207" v="1744" actId="170"/>
          <ac:grpSpMkLst>
            <pc:docMk/>
            <pc:sldMk cId="3024383725" sldId="285"/>
            <ac:grpSpMk id="15" creationId="{4A677C78-BD9C-4BF5-B3C3-355415556213}"/>
          </ac:grpSpMkLst>
        </pc:grpChg>
        <pc:picChg chg="del">
          <ac:chgData name="منى الثبيتي" userId="cb151b56e55a1c37" providerId="LiveId" clId="{902E4072-01A7-4ABB-A5F2-DA110AF8B707}" dt="2021-09-24T17:49:54.160" v="1671" actId="478"/>
          <ac:picMkLst>
            <pc:docMk/>
            <pc:sldMk cId="3024383725" sldId="285"/>
            <ac:picMk id="3" creationId="{645B8D8F-B744-499A-A997-DEFC910D032E}"/>
          </ac:picMkLst>
        </pc:picChg>
        <pc:picChg chg="add mod">
          <ac:chgData name="منى الثبيتي" userId="cb151b56e55a1c37" providerId="LiveId" clId="{902E4072-01A7-4ABB-A5F2-DA110AF8B707}" dt="2021-09-24T18:08:45.419" v="1715" actId="1076"/>
          <ac:picMkLst>
            <pc:docMk/>
            <pc:sldMk cId="3024383725" sldId="285"/>
            <ac:picMk id="4" creationId="{265BA9B7-66E6-41BD-9B12-C9B65EB55EA4}"/>
          </ac:picMkLst>
        </pc:picChg>
        <pc:picChg chg="mod">
          <ac:chgData name="منى الثبيتي" userId="cb151b56e55a1c37" providerId="LiveId" clId="{902E4072-01A7-4ABB-A5F2-DA110AF8B707}" dt="2021-09-24T18:09:09.598" v="1718" actId="1076"/>
          <ac:picMkLst>
            <pc:docMk/>
            <pc:sldMk cId="3024383725" sldId="285"/>
            <ac:picMk id="5" creationId="{9DEC5A9E-11B4-4B09-B647-D6BB354170F4}"/>
          </ac:picMkLst>
        </pc:picChg>
        <pc:picChg chg="del">
          <ac:chgData name="منى الثبيتي" userId="cb151b56e55a1c37" providerId="LiveId" clId="{902E4072-01A7-4ABB-A5F2-DA110AF8B707}" dt="2021-09-24T17:49:50.214" v="1669" actId="478"/>
          <ac:picMkLst>
            <pc:docMk/>
            <pc:sldMk cId="3024383725" sldId="285"/>
            <ac:picMk id="7" creationId="{769F3D31-B979-467E-B495-08741EFA620F}"/>
          </ac:picMkLst>
        </pc:picChg>
        <pc:picChg chg="add mod ord">
          <ac:chgData name="منى الثبيتي" userId="cb151b56e55a1c37" providerId="LiveId" clId="{902E4072-01A7-4ABB-A5F2-DA110AF8B707}" dt="2021-09-24T18:12:16.004" v="1745" actId="166"/>
          <ac:picMkLst>
            <pc:docMk/>
            <pc:sldMk cId="3024383725" sldId="285"/>
            <ac:picMk id="8" creationId="{0B14CACE-129B-49ED-AD1A-85F302452586}"/>
          </ac:picMkLst>
        </pc:picChg>
        <pc:picChg chg="mod">
          <ac:chgData name="منى الثبيتي" userId="cb151b56e55a1c37" providerId="LiveId" clId="{902E4072-01A7-4ABB-A5F2-DA110AF8B707}" dt="2021-09-24T18:07:08.656" v="1704"/>
          <ac:picMkLst>
            <pc:docMk/>
            <pc:sldMk cId="3024383725" sldId="285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8:11:32.871" v="1738" actId="164"/>
          <ac:picMkLst>
            <pc:docMk/>
            <pc:sldMk cId="3024383725" sldId="285"/>
            <ac:picMk id="12" creationId="{C65A0994-F261-4127-A3A7-8A1DF15859EB}"/>
          </ac:picMkLst>
        </pc:picChg>
        <pc:picChg chg="add mod ord">
          <ac:chgData name="منى الثبيتي" userId="cb151b56e55a1c37" providerId="LiveId" clId="{902E4072-01A7-4ABB-A5F2-DA110AF8B707}" dt="2021-09-24T18:12:54.346" v="1751"/>
          <ac:picMkLst>
            <pc:docMk/>
            <pc:sldMk cId="3024383725" sldId="285"/>
            <ac:picMk id="17" creationId="{57E4BDD5-5213-48E5-8D79-6937C68635A2}"/>
          </ac:picMkLst>
        </pc:picChg>
        <pc:picChg chg="add mod ord">
          <ac:chgData name="منى الثبيتي" userId="cb151b56e55a1c37" providerId="LiveId" clId="{902E4072-01A7-4ABB-A5F2-DA110AF8B707}" dt="2021-09-24T18:14:07.100" v="1768" actId="1076"/>
          <ac:picMkLst>
            <pc:docMk/>
            <pc:sldMk cId="3024383725" sldId="285"/>
            <ac:picMk id="19" creationId="{57E58E69-E599-470F-9C27-0E01097EC891}"/>
          </ac:picMkLst>
        </pc:picChg>
        <pc:picChg chg="add mod ord">
          <ac:chgData name="منى الثبيتي" userId="cb151b56e55a1c37" providerId="LiveId" clId="{902E4072-01A7-4ABB-A5F2-DA110AF8B707}" dt="2021-09-24T18:15:45.123" v="1786"/>
          <ac:picMkLst>
            <pc:docMk/>
            <pc:sldMk cId="3024383725" sldId="285"/>
            <ac:picMk id="21" creationId="{8E13C392-69FD-4373-91B4-7689DB363A4D}"/>
          </ac:picMkLst>
        </pc:picChg>
        <pc:picChg chg="add mod">
          <ac:chgData name="منى الثبيتي" userId="cb151b56e55a1c37" providerId="LiveId" clId="{902E4072-01A7-4ABB-A5F2-DA110AF8B707}" dt="2021-09-24T18:27:33.298" v="1989" actId="1036"/>
          <ac:picMkLst>
            <pc:docMk/>
            <pc:sldMk cId="3024383725" sldId="285"/>
            <ac:picMk id="33" creationId="{8DAC11FA-29CA-4C99-9405-E97F4A34ED3C}"/>
          </ac:picMkLst>
        </pc:picChg>
        <pc:picChg chg="del">
          <ac:chgData name="منى الثبيتي" userId="cb151b56e55a1c37" providerId="LiveId" clId="{902E4072-01A7-4ABB-A5F2-DA110AF8B707}" dt="2021-09-24T17:49:52.280" v="1670" actId="478"/>
          <ac:picMkLst>
            <pc:docMk/>
            <pc:sldMk cId="3024383725" sldId="285"/>
            <ac:picMk id="11266" creationId="{640294C9-EF2F-4CA6-BCC0-67FF2E4584FC}"/>
          </ac:picMkLst>
        </pc:picChg>
        <pc:picChg chg="add del mod">
          <ac:chgData name="منى الثبيتي" userId="cb151b56e55a1c37" providerId="LiveId" clId="{902E4072-01A7-4ABB-A5F2-DA110AF8B707}" dt="2021-09-24T18:06:52.332" v="1703" actId="478"/>
          <ac:picMkLst>
            <pc:docMk/>
            <pc:sldMk cId="3024383725" sldId="285"/>
            <ac:picMk id="12290" creationId="{CC578728-9074-4371-8281-4DE77AE01DBE}"/>
          </ac:picMkLst>
        </pc:picChg>
        <pc:picChg chg="add mod">
          <ac:chgData name="منى الثبيتي" userId="cb151b56e55a1c37" providerId="LiveId" clId="{902E4072-01A7-4ABB-A5F2-DA110AF8B707}" dt="2021-09-24T18:13:50.813" v="1762" actId="14100"/>
          <ac:picMkLst>
            <pc:docMk/>
            <pc:sldMk cId="3024383725" sldId="285"/>
            <ac:picMk id="12292" creationId="{2336BC73-1F40-478D-8689-1E274C0A805F}"/>
          </ac:picMkLst>
        </pc:picChg>
        <pc:picChg chg="add mod">
          <ac:chgData name="منى الثبيتي" userId="cb151b56e55a1c37" providerId="LiveId" clId="{902E4072-01A7-4ABB-A5F2-DA110AF8B707}" dt="2021-09-24T18:11:32.871" v="1738" actId="164"/>
          <ac:picMkLst>
            <pc:docMk/>
            <pc:sldMk cId="3024383725" sldId="285"/>
            <ac:picMk id="12294" creationId="{3AFCAD26-8702-4B4F-BD24-55D9FCEB3AEE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8:27:40.877" v="1990"/>
        <pc:sldMkLst>
          <pc:docMk/>
          <pc:sldMk cId="2504127232" sldId="286"/>
        </pc:sldMkLst>
        <pc:spChg chg="add mod">
          <ac:chgData name="منى الثبيتي" userId="cb151b56e55a1c37" providerId="LiveId" clId="{902E4072-01A7-4ABB-A5F2-DA110AF8B707}" dt="2021-09-24T18:27:40.877" v="1990"/>
          <ac:spMkLst>
            <pc:docMk/>
            <pc:sldMk cId="2504127232" sldId="286"/>
            <ac:spMk id="25" creationId="{16C03241-326F-4EF6-8906-FB27FD0B1861}"/>
          </ac:spMkLst>
        </pc:spChg>
        <pc:picChg chg="add mod">
          <ac:chgData name="منى الثبيتي" userId="cb151b56e55a1c37" providerId="LiveId" clId="{902E4072-01A7-4ABB-A5F2-DA110AF8B707}" dt="2021-09-24T18:06:36.231" v="1700" actId="14100"/>
          <ac:picMkLst>
            <pc:docMk/>
            <pc:sldMk cId="2504127232" sldId="286"/>
            <ac:picMk id="3" creationId="{5D5C3AEC-1475-442D-86FC-88255A3CBE0D}"/>
          </ac:picMkLst>
        </pc:picChg>
        <pc:picChg chg="del">
          <ac:chgData name="منى الثبيتي" userId="cb151b56e55a1c37" providerId="LiveId" clId="{902E4072-01A7-4ABB-A5F2-DA110AF8B707}" dt="2021-09-24T18:05:55.315" v="1694" actId="478"/>
          <ac:picMkLst>
            <pc:docMk/>
            <pc:sldMk cId="2504127232" sldId="286"/>
            <ac:picMk id="4" creationId="{265BA9B7-66E6-41BD-9B12-C9B65EB55EA4}"/>
          </ac:picMkLst>
        </pc:picChg>
        <pc:picChg chg="add mod ord">
          <ac:chgData name="منى الثبيتي" userId="cb151b56e55a1c37" providerId="LiveId" clId="{902E4072-01A7-4ABB-A5F2-DA110AF8B707}" dt="2021-09-24T18:17:08.716" v="1803" actId="14100"/>
          <ac:picMkLst>
            <pc:docMk/>
            <pc:sldMk cId="2504127232" sldId="286"/>
            <ac:picMk id="7" creationId="{646805AF-ED1D-4BFD-B19C-B49BE6F0EB65}"/>
          </ac:picMkLst>
        </pc:picChg>
        <pc:picChg chg="add mod ord">
          <ac:chgData name="منى الثبيتي" userId="cb151b56e55a1c37" providerId="LiveId" clId="{902E4072-01A7-4ABB-A5F2-DA110AF8B707}" dt="2021-09-24T18:17:52.171" v="1811"/>
          <ac:picMkLst>
            <pc:docMk/>
            <pc:sldMk cId="2504127232" sldId="286"/>
            <ac:picMk id="9" creationId="{05F3395C-096E-4DAF-9FDA-9DEB4A91A751}"/>
          </ac:picMkLst>
        </pc:picChg>
        <pc:picChg chg="add mod ord">
          <ac:chgData name="منى الثبيتي" userId="cb151b56e55a1c37" providerId="LiveId" clId="{902E4072-01A7-4ABB-A5F2-DA110AF8B707}" dt="2021-09-24T18:25:08.741" v="1819" actId="1076"/>
          <ac:picMkLst>
            <pc:docMk/>
            <pc:sldMk cId="2504127232" sldId="286"/>
            <ac:picMk id="15" creationId="{0130BD6C-AC25-44EE-84A6-80FE8FCD29E4}"/>
          </ac:picMkLst>
        </pc:picChg>
        <pc:picChg chg="add mod">
          <ac:chgData name="منى الثبيتي" userId="cb151b56e55a1c37" providerId="LiveId" clId="{902E4072-01A7-4ABB-A5F2-DA110AF8B707}" dt="2021-09-24T18:27:40.877" v="1990"/>
          <ac:picMkLst>
            <pc:docMk/>
            <pc:sldMk cId="2504127232" sldId="286"/>
            <ac:picMk id="24" creationId="{28AEAA88-C2E5-4719-AED8-04909345482E}"/>
          </ac:picMkLst>
        </pc:picChg>
        <pc:picChg chg="mod">
          <ac:chgData name="منى الثبيتي" userId="cb151b56e55a1c37" providerId="LiveId" clId="{902E4072-01A7-4ABB-A5F2-DA110AF8B707}" dt="2021-09-24T18:17:03.858" v="1802" actId="1076"/>
          <ac:picMkLst>
            <pc:docMk/>
            <pc:sldMk cId="2504127232" sldId="286"/>
            <ac:picMk id="12290" creationId="{CC578728-9074-4371-8281-4DE77AE01DBE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8:51:04.131" v="2149"/>
        <pc:sldMkLst>
          <pc:docMk/>
          <pc:sldMk cId="1771866160" sldId="287"/>
        </pc:sldMkLst>
        <pc:grpChg chg="del">
          <ac:chgData name="منى الثبيتي" userId="cb151b56e55a1c37" providerId="LiveId" clId="{902E4072-01A7-4ABB-A5F2-DA110AF8B707}" dt="2021-09-24T18:40:11.769" v="2067" actId="478"/>
          <ac:grpSpMkLst>
            <pc:docMk/>
            <pc:sldMk cId="1771866160" sldId="287"/>
            <ac:grpSpMk id="25" creationId="{C91A03D8-5248-46A0-95BC-0B55023E2834}"/>
          </ac:grpSpMkLst>
        </pc:grpChg>
        <pc:picChg chg="del">
          <ac:chgData name="منى الثبيتي" userId="cb151b56e55a1c37" providerId="LiveId" clId="{902E4072-01A7-4ABB-A5F2-DA110AF8B707}" dt="2021-09-24T18:40:15.830" v="2069" actId="478"/>
          <ac:picMkLst>
            <pc:docMk/>
            <pc:sldMk cId="1771866160" sldId="287"/>
            <ac:picMk id="3" creationId="{7DDB26CF-34F3-418C-944A-CBEDC47169D1}"/>
          </ac:picMkLst>
        </pc:picChg>
        <pc:picChg chg="add mod">
          <ac:chgData name="منى الثبيتي" userId="cb151b56e55a1c37" providerId="LiveId" clId="{902E4072-01A7-4ABB-A5F2-DA110AF8B707}" dt="2021-09-24T18:47:57.941" v="2125"/>
          <ac:picMkLst>
            <pc:docMk/>
            <pc:sldMk cId="1771866160" sldId="287"/>
            <ac:picMk id="4" creationId="{80A83E15-8581-4A3A-B126-087071FD7FFC}"/>
          </ac:picMkLst>
        </pc:picChg>
        <pc:picChg chg="del">
          <ac:chgData name="منى الثبيتي" userId="cb151b56e55a1c37" providerId="LiveId" clId="{902E4072-01A7-4ABB-A5F2-DA110AF8B707}" dt="2021-09-24T18:40:13.972" v="2068" actId="478"/>
          <ac:picMkLst>
            <pc:docMk/>
            <pc:sldMk cId="1771866160" sldId="287"/>
            <ac:picMk id="6" creationId="{A50CF0C9-C227-4013-A8DA-DEF2A3D72ACD}"/>
          </ac:picMkLst>
        </pc:picChg>
        <pc:picChg chg="del">
          <ac:chgData name="منى الثبيتي" userId="cb151b56e55a1c37" providerId="LiveId" clId="{902E4072-01A7-4ABB-A5F2-DA110AF8B707}" dt="2021-09-24T18:40:17.702" v="2070" actId="478"/>
          <ac:picMkLst>
            <pc:docMk/>
            <pc:sldMk cId="1771866160" sldId="287"/>
            <ac:picMk id="8" creationId="{BEF51CF5-736F-4401-B4CE-7140CEF8684E}"/>
          </ac:picMkLst>
        </pc:picChg>
        <pc:picChg chg="add mod">
          <ac:chgData name="منى الثبيتي" userId="cb151b56e55a1c37" providerId="LiveId" clId="{902E4072-01A7-4ABB-A5F2-DA110AF8B707}" dt="2021-09-24T18:48:24.233" v="2130" actId="1076"/>
          <ac:picMkLst>
            <pc:docMk/>
            <pc:sldMk cId="1771866160" sldId="287"/>
            <ac:picMk id="9" creationId="{11749D3A-60AF-4F9D-8D9F-DA14C088CEF4}"/>
          </ac:picMkLst>
        </pc:picChg>
        <pc:picChg chg="mod">
          <ac:chgData name="منى الثبيتي" userId="cb151b56e55a1c37" providerId="LiveId" clId="{902E4072-01A7-4ABB-A5F2-DA110AF8B707}" dt="2021-09-24T18:51:04.131" v="2149"/>
          <ac:picMkLst>
            <pc:docMk/>
            <pc:sldMk cId="1771866160" sldId="287"/>
            <ac:picMk id="10" creationId="{D4E82568-92B7-4E8A-8231-A2F5B0A10D42}"/>
          </ac:picMkLst>
        </pc:picChg>
        <pc:picChg chg="del">
          <ac:chgData name="منى الثبيتي" userId="cb151b56e55a1c37" providerId="LiveId" clId="{902E4072-01A7-4ABB-A5F2-DA110AF8B707}" dt="2021-09-24T18:40:19.542" v="2071" actId="478"/>
          <ac:picMkLst>
            <pc:docMk/>
            <pc:sldMk cId="1771866160" sldId="287"/>
            <ac:picMk id="11" creationId="{ADDAF46F-F88D-4400-A11A-6BE06290BD09}"/>
          </ac:picMkLst>
        </pc:picChg>
        <pc:picChg chg="add mod">
          <ac:chgData name="منى الثبيتي" userId="cb151b56e55a1c37" providerId="LiveId" clId="{902E4072-01A7-4ABB-A5F2-DA110AF8B707}" dt="2021-09-24T18:48:49.112" v="2133"/>
          <ac:picMkLst>
            <pc:docMk/>
            <pc:sldMk cId="1771866160" sldId="287"/>
            <ac:picMk id="13" creationId="{05E293B5-25CB-407F-9320-06131995C7C5}"/>
          </ac:picMkLst>
        </pc:picChg>
        <pc:picChg chg="add mod">
          <ac:chgData name="منى الثبيتي" userId="cb151b56e55a1c37" providerId="LiveId" clId="{902E4072-01A7-4ABB-A5F2-DA110AF8B707}" dt="2021-09-24T18:45:29.312" v="2104" actId="14100"/>
          <ac:picMkLst>
            <pc:docMk/>
            <pc:sldMk cId="1771866160" sldId="287"/>
            <ac:picMk id="23" creationId="{CF32A927-5CCD-4DC5-AB4E-7884E126D738}"/>
          </ac:picMkLst>
        </pc:picChg>
        <pc:picChg chg="add mod">
          <ac:chgData name="منى الثبيتي" userId="cb151b56e55a1c37" providerId="LiveId" clId="{902E4072-01A7-4ABB-A5F2-DA110AF8B707}" dt="2021-09-24T18:49:37.250" v="2142" actId="1076"/>
          <ac:picMkLst>
            <pc:docMk/>
            <pc:sldMk cId="1771866160" sldId="287"/>
            <ac:picMk id="32" creationId="{D665DDA3-1C71-432F-9A29-66D2955B17B6}"/>
          </ac:picMkLst>
        </pc:picChg>
        <pc:picChg chg="add mod">
          <ac:chgData name="منى الثبيتي" userId="cb151b56e55a1c37" providerId="LiveId" clId="{902E4072-01A7-4ABB-A5F2-DA110AF8B707}" dt="2021-09-24T18:41:47.113" v="2088" actId="170"/>
          <ac:picMkLst>
            <pc:docMk/>
            <pc:sldMk cId="1771866160" sldId="287"/>
            <ac:picMk id="15362" creationId="{3C31BB2A-EF25-42FE-BE79-86064D8686BC}"/>
          </ac:picMkLst>
        </pc:picChg>
        <pc:picChg chg="add mod">
          <ac:chgData name="منى الثبيتي" userId="cb151b56e55a1c37" providerId="LiveId" clId="{902E4072-01A7-4ABB-A5F2-DA110AF8B707}" dt="2021-09-24T18:46:34.799" v="2118" actId="14100"/>
          <ac:picMkLst>
            <pc:docMk/>
            <pc:sldMk cId="1771866160" sldId="287"/>
            <ac:picMk id="15364" creationId="{38C02E3A-B5D1-437B-8203-D13995B4F669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9:01:07.127" v="2252"/>
        <pc:sldMkLst>
          <pc:docMk/>
          <pc:sldMk cId="3436793207" sldId="288"/>
        </pc:sldMkLst>
        <pc:spChg chg="mod">
          <ac:chgData name="منى الثبيتي" userId="cb151b56e55a1c37" providerId="LiveId" clId="{902E4072-01A7-4ABB-A5F2-DA110AF8B707}" dt="2021-09-24T18:58:47.468" v="2222" actId="1076"/>
          <ac:spMkLst>
            <pc:docMk/>
            <pc:sldMk cId="3436793207" sldId="288"/>
            <ac:spMk id="19" creationId="{CAB07A7A-4390-4FBF-9058-7FE597BD7A44}"/>
          </ac:spMkLst>
        </pc:spChg>
        <pc:picChg chg="add mod">
          <ac:chgData name="منى الثبيتي" userId="cb151b56e55a1c37" providerId="LiveId" clId="{902E4072-01A7-4ABB-A5F2-DA110AF8B707}" dt="2021-09-24T18:59:24.406" v="2240" actId="1037"/>
          <ac:picMkLst>
            <pc:docMk/>
            <pc:sldMk cId="3436793207" sldId="288"/>
            <ac:picMk id="3" creationId="{752BD83C-39AD-4F83-AEF1-53F918ACD0D9}"/>
          </ac:picMkLst>
        </pc:picChg>
        <pc:picChg chg="del">
          <ac:chgData name="منى الثبيتي" userId="cb151b56e55a1c37" providerId="LiveId" clId="{902E4072-01A7-4ABB-A5F2-DA110AF8B707}" dt="2021-09-24T18:52:03.787" v="2152" actId="478"/>
          <ac:picMkLst>
            <pc:docMk/>
            <pc:sldMk cId="3436793207" sldId="288"/>
            <ac:picMk id="4" creationId="{80A83E15-8581-4A3A-B126-087071FD7FFC}"/>
          </ac:picMkLst>
        </pc:picChg>
        <pc:picChg chg="add mod">
          <ac:chgData name="منى الثبيتي" userId="cb151b56e55a1c37" providerId="LiveId" clId="{902E4072-01A7-4ABB-A5F2-DA110AF8B707}" dt="2021-09-24T18:59:30.765" v="2242" actId="1076"/>
          <ac:picMkLst>
            <pc:docMk/>
            <pc:sldMk cId="3436793207" sldId="288"/>
            <ac:picMk id="7" creationId="{DF9E0820-57B4-485C-9B66-E6FFDD79E77B}"/>
          </ac:picMkLst>
        </pc:picChg>
        <pc:picChg chg="del">
          <ac:chgData name="منى الثبيتي" userId="cb151b56e55a1c37" providerId="LiveId" clId="{902E4072-01A7-4ABB-A5F2-DA110AF8B707}" dt="2021-09-24T18:52:06.760" v="2153" actId="478"/>
          <ac:picMkLst>
            <pc:docMk/>
            <pc:sldMk cId="3436793207" sldId="288"/>
            <ac:picMk id="9" creationId="{11749D3A-60AF-4F9D-8D9F-DA14C088CEF4}"/>
          </ac:picMkLst>
        </pc:picChg>
        <pc:picChg chg="mod">
          <ac:chgData name="منى الثبيتي" userId="cb151b56e55a1c37" providerId="LiveId" clId="{902E4072-01A7-4ABB-A5F2-DA110AF8B707}" dt="2021-09-24T19:01:07.127" v="2252"/>
          <ac:picMkLst>
            <pc:docMk/>
            <pc:sldMk cId="3436793207" sldId="288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8:59:35.046" v="2243" actId="1076"/>
          <ac:picMkLst>
            <pc:docMk/>
            <pc:sldMk cId="3436793207" sldId="288"/>
            <ac:picMk id="11" creationId="{1B76717A-92CA-4615-B034-A4FE8D94049D}"/>
          </ac:picMkLst>
        </pc:picChg>
        <pc:picChg chg="del">
          <ac:chgData name="منى الثبيتي" userId="cb151b56e55a1c37" providerId="LiveId" clId="{902E4072-01A7-4ABB-A5F2-DA110AF8B707}" dt="2021-09-24T18:52:08.643" v="2154" actId="478"/>
          <ac:picMkLst>
            <pc:docMk/>
            <pc:sldMk cId="3436793207" sldId="288"/>
            <ac:picMk id="13" creationId="{05E293B5-25CB-407F-9320-06131995C7C5}"/>
          </ac:picMkLst>
        </pc:picChg>
        <pc:picChg chg="add mod">
          <ac:chgData name="منى الثبيتي" userId="cb151b56e55a1c37" providerId="LiveId" clId="{902E4072-01A7-4ABB-A5F2-DA110AF8B707}" dt="2021-09-24T18:59:40.769" v="2244" actId="1076"/>
          <ac:picMkLst>
            <pc:docMk/>
            <pc:sldMk cId="3436793207" sldId="288"/>
            <ac:picMk id="14" creationId="{7639E2A7-EBFE-4110-9E8E-B7D0AC6600A9}"/>
          </ac:picMkLst>
        </pc:picChg>
        <pc:picChg chg="mod">
          <ac:chgData name="منى الثبيتي" userId="cb151b56e55a1c37" providerId="LiveId" clId="{902E4072-01A7-4ABB-A5F2-DA110AF8B707}" dt="2021-09-24T18:58:47.468" v="2222" actId="1076"/>
          <ac:picMkLst>
            <pc:docMk/>
            <pc:sldMk cId="3436793207" sldId="288"/>
            <ac:picMk id="18" creationId="{1A55E536-A074-4D69-AD4F-EB811715681A}"/>
          </ac:picMkLst>
        </pc:picChg>
        <pc:picChg chg="mod">
          <ac:chgData name="منى الثبيتي" userId="cb151b56e55a1c37" providerId="LiveId" clId="{902E4072-01A7-4ABB-A5F2-DA110AF8B707}" dt="2021-09-24T18:59:15.027" v="2227" actId="1076"/>
          <ac:picMkLst>
            <pc:docMk/>
            <pc:sldMk cId="3436793207" sldId="288"/>
            <ac:picMk id="23" creationId="{CF32A927-5CCD-4DC5-AB4E-7884E126D738}"/>
          </ac:picMkLst>
        </pc:picChg>
        <pc:picChg chg="del">
          <ac:chgData name="منى الثبيتي" userId="cb151b56e55a1c37" providerId="LiveId" clId="{902E4072-01A7-4ABB-A5F2-DA110AF8B707}" dt="2021-09-24T18:52:10.759" v="2155" actId="478"/>
          <ac:picMkLst>
            <pc:docMk/>
            <pc:sldMk cId="3436793207" sldId="288"/>
            <ac:picMk id="32" creationId="{D665DDA3-1C71-432F-9A29-66D2955B17B6}"/>
          </ac:picMkLst>
        </pc:picChg>
        <pc:picChg chg="add mod">
          <ac:chgData name="منى الثبيتي" userId="cb151b56e55a1c37" providerId="LiveId" clId="{902E4072-01A7-4ABB-A5F2-DA110AF8B707}" dt="2021-09-24T18:59:05.783" v="2225" actId="170"/>
          <ac:picMkLst>
            <pc:docMk/>
            <pc:sldMk cId="3436793207" sldId="288"/>
            <ac:picMk id="34" creationId="{B5C9FE40-B40C-4137-B95F-323F5F892900}"/>
          </ac:picMkLst>
        </pc:picChg>
        <pc:picChg chg="del">
          <ac:chgData name="منى الثبيتي" userId="cb151b56e55a1c37" providerId="LiveId" clId="{902E4072-01A7-4ABB-A5F2-DA110AF8B707}" dt="2021-09-24T18:51:58.315" v="2150" actId="478"/>
          <ac:picMkLst>
            <pc:docMk/>
            <pc:sldMk cId="3436793207" sldId="288"/>
            <ac:picMk id="15362" creationId="{3C31BB2A-EF25-42FE-BE79-86064D8686BC}"/>
          </ac:picMkLst>
        </pc:picChg>
        <pc:picChg chg="del">
          <ac:chgData name="منى الثبيتي" userId="cb151b56e55a1c37" providerId="LiveId" clId="{902E4072-01A7-4ABB-A5F2-DA110AF8B707}" dt="2021-09-24T18:52:01.813" v="2151" actId="478"/>
          <ac:picMkLst>
            <pc:docMk/>
            <pc:sldMk cId="3436793207" sldId="288"/>
            <ac:picMk id="15364" creationId="{38C02E3A-B5D1-437B-8203-D13995B4F669}"/>
          </ac:picMkLst>
        </pc:picChg>
        <pc:picChg chg="add mod">
          <ac:chgData name="منى الثبيتي" userId="cb151b56e55a1c37" providerId="LiveId" clId="{902E4072-01A7-4ABB-A5F2-DA110AF8B707}" dt="2021-09-24T18:58:31.508" v="2219" actId="1076"/>
          <ac:picMkLst>
            <pc:docMk/>
            <pc:sldMk cId="3436793207" sldId="288"/>
            <ac:picMk id="16386" creationId="{AF40C1C7-0EBC-4ECC-B962-D65969C60007}"/>
          </ac:picMkLst>
        </pc:picChg>
        <pc:picChg chg="add del">
          <ac:chgData name="منى الثبيتي" userId="cb151b56e55a1c37" providerId="LiveId" clId="{902E4072-01A7-4ABB-A5F2-DA110AF8B707}" dt="2021-09-24T18:58:01.126" v="2213" actId="478"/>
          <ac:picMkLst>
            <pc:docMk/>
            <pc:sldMk cId="3436793207" sldId="288"/>
            <ac:picMk id="16388" creationId="{28EE012B-FFF0-4E78-90B2-093AFFC58253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9:10:08.519" v="2317" actId="1076"/>
        <pc:sldMkLst>
          <pc:docMk/>
          <pc:sldMk cId="3926647437" sldId="289"/>
        </pc:sldMkLst>
        <pc:spChg chg="mod">
          <ac:chgData name="منى الثبيتي" userId="cb151b56e55a1c37" providerId="LiveId" clId="{902E4072-01A7-4ABB-A5F2-DA110AF8B707}" dt="2021-09-24T19:01:16.625" v="2253" actId="20577"/>
          <ac:spMkLst>
            <pc:docMk/>
            <pc:sldMk cId="3926647437" sldId="289"/>
            <ac:spMk id="19" creationId="{CAB07A7A-4390-4FBF-9058-7FE597BD7A44}"/>
          </ac:spMkLst>
        </pc:sp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3" creationId="{752BD83C-39AD-4F83-AEF1-53F918ACD0D9}"/>
          </ac:picMkLst>
        </pc:picChg>
        <pc:picChg chg="add mod">
          <ac:chgData name="منى الثبيتي" userId="cb151b56e55a1c37" providerId="LiveId" clId="{902E4072-01A7-4ABB-A5F2-DA110AF8B707}" dt="2021-09-24T19:10:08.519" v="2317" actId="1076"/>
          <ac:picMkLst>
            <pc:docMk/>
            <pc:sldMk cId="3926647437" sldId="289"/>
            <ac:picMk id="4" creationId="{7BF21405-FE99-4030-A43D-21BC009B12BF}"/>
          </ac:picMkLst>
        </pc:pic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7" creationId="{DF9E0820-57B4-485C-9B66-E6FFDD79E77B}"/>
          </ac:picMkLst>
        </pc:picChg>
        <pc:picChg chg="add mod">
          <ac:chgData name="منى الثبيتي" userId="cb151b56e55a1c37" providerId="LiveId" clId="{902E4072-01A7-4ABB-A5F2-DA110AF8B707}" dt="2021-09-24T19:09:56.740" v="2314" actId="1076"/>
          <ac:picMkLst>
            <pc:docMk/>
            <pc:sldMk cId="3926647437" sldId="289"/>
            <ac:picMk id="8" creationId="{483F0389-E5E1-43D4-AF4E-D55D6097D0E4}"/>
          </ac:picMkLst>
        </pc:pic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11" creationId="{1B76717A-92CA-4615-B034-A4FE8D94049D}"/>
          </ac:picMkLst>
        </pc:pic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14" creationId="{7639E2A7-EBFE-4110-9E8E-B7D0AC6600A9}"/>
          </ac:picMkLst>
        </pc:picChg>
        <pc:picChg chg="del">
          <ac:chgData name="منى الثبيتي" userId="cb151b56e55a1c37" providerId="LiveId" clId="{902E4072-01A7-4ABB-A5F2-DA110AF8B707}" dt="2021-09-24T19:01:27.448" v="2255" actId="478"/>
          <ac:picMkLst>
            <pc:docMk/>
            <pc:sldMk cId="3926647437" sldId="289"/>
            <ac:picMk id="23" creationId="{CF32A927-5CCD-4DC5-AB4E-7884E126D738}"/>
          </ac:picMkLst>
        </pc:picChg>
        <pc:picChg chg="del">
          <ac:chgData name="منى الثبيتي" userId="cb151b56e55a1c37" providerId="LiveId" clId="{902E4072-01A7-4ABB-A5F2-DA110AF8B707}" dt="2021-09-24T19:01:24.755" v="2254" actId="478"/>
          <ac:picMkLst>
            <pc:docMk/>
            <pc:sldMk cId="3926647437" sldId="289"/>
            <ac:picMk id="34" creationId="{B5C9FE40-B40C-4137-B95F-323F5F892900}"/>
          </ac:picMkLst>
        </pc:picChg>
        <pc:picChg chg="del">
          <ac:chgData name="منى الثبيتي" userId="cb151b56e55a1c37" providerId="LiveId" clId="{902E4072-01A7-4ABB-A5F2-DA110AF8B707}" dt="2021-09-24T19:01:29.481" v="2256" actId="478"/>
          <ac:picMkLst>
            <pc:docMk/>
            <pc:sldMk cId="3926647437" sldId="289"/>
            <ac:picMk id="16386" creationId="{AF40C1C7-0EBC-4ECC-B962-D65969C60007}"/>
          </ac:picMkLst>
        </pc:picChg>
        <pc:picChg chg="add mod">
          <ac:chgData name="منى الثبيتي" userId="cb151b56e55a1c37" providerId="LiveId" clId="{902E4072-01A7-4ABB-A5F2-DA110AF8B707}" dt="2021-09-24T19:10:05.737" v="2316" actId="1076"/>
          <ac:picMkLst>
            <pc:docMk/>
            <pc:sldMk cId="3926647437" sldId="289"/>
            <ac:picMk id="17410" creationId="{3D7E93A4-804A-4E24-9A59-1A8AD5083F12}"/>
          </ac:picMkLst>
        </pc:picChg>
        <pc:picChg chg="add mod">
          <ac:chgData name="منى الثبيتي" userId="cb151b56e55a1c37" providerId="LiveId" clId="{902E4072-01A7-4ABB-A5F2-DA110AF8B707}" dt="2021-09-24T19:10:02.446" v="2315" actId="1076"/>
          <ac:picMkLst>
            <pc:docMk/>
            <pc:sldMk cId="3926647437" sldId="289"/>
            <ac:picMk id="17412" creationId="{73A96AA7-FFBD-49A0-B5EC-C47054BE88C5}"/>
          </ac:picMkLst>
        </pc:picChg>
      </pc:sldChg>
    </pc:docChg>
  </pc:docChgLst>
  <pc:docChgLst>
    <pc:chgData name="منى الثبيتي" userId="cb151b56e55a1c37" providerId="LiveId" clId="{878120DE-0749-4FB4-B093-C23E6DA06877}"/>
    <pc:docChg chg="custSel addSld delSld modSld sldOrd modSection">
      <pc:chgData name="منى الثبيتي" userId="cb151b56e55a1c37" providerId="LiveId" clId="{878120DE-0749-4FB4-B093-C23E6DA06877}" dt="2021-10-17T16:07:30.545" v="938"/>
      <pc:docMkLst>
        <pc:docMk/>
      </pc:docMkLst>
      <pc:sldChg chg="addSp delSp modSp mod">
        <pc:chgData name="منى الثبيتي" userId="cb151b56e55a1c37" providerId="LiveId" clId="{878120DE-0749-4FB4-B093-C23E6DA06877}" dt="2021-10-16T16:30:15.740" v="29"/>
        <pc:sldMkLst>
          <pc:docMk/>
          <pc:sldMk cId="3279427134" sldId="258"/>
        </pc:sldMkLst>
        <pc:picChg chg="del">
          <ac:chgData name="منى الثبيتي" userId="cb151b56e55a1c37" providerId="LiveId" clId="{878120DE-0749-4FB4-B093-C23E6DA06877}" dt="2021-10-16T16:29:22.651" v="24" actId="478"/>
          <ac:picMkLst>
            <pc:docMk/>
            <pc:sldMk cId="3279427134" sldId="258"/>
            <ac:picMk id="6" creationId="{B92ACFA0-1C78-407E-8A98-9221742D99E4}"/>
          </ac:picMkLst>
        </pc:picChg>
        <pc:picChg chg="add mod">
          <ac:chgData name="منى الثبيتي" userId="cb151b56e55a1c37" providerId="LiveId" clId="{878120DE-0749-4FB4-B093-C23E6DA06877}" dt="2021-10-16T16:30:15.740" v="29"/>
          <ac:picMkLst>
            <pc:docMk/>
            <pc:sldMk cId="3279427134" sldId="258"/>
            <ac:picMk id="7" creationId="{667B9FCF-45BF-45D1-BEC0-C5C29BFE35BF}"/>
          </ac:picMkLst>
        </pc:picChg>
      </pc:sldChg>
      <pc:sldChg chg="addSp delSp modSp mod">
        <pc:chgData name="منى الثبيتي" userId="cb151b56e55a1c37" providerId="LiveId" clId="{878120DE-0749-4FB4-B093-C23E6DA06877}" dt="2021-10-16T16:30:29.636" v="32" actId="1076"/>
        <pc:sldMkLst>
          <pc:docMk/>
          <pc:sldMk cId="1673484133" sldId="259"/>
        </pc:sldMkLst>
        <pc:picChg chg="add mod">
          <ac:chgData name="منى الثبيتي" userId="cb151b56e55a1c37" providerId="LiveId" clId="{878120DE-0749-4FB4-B093-C23E6DA06877}" dt="2021-10-16T16:30:29.636" v="32" actId="1076"/>
          <ac:picMkLst>
            <pc:docMk/>
            <pc:sldMk cId="1673484133" sldId="259"/>
            <ac:picMk id="17" creationId="{68546C5A-E8B0-4172-8A9E-301FDA40A4CE}"/>
          </ac:picMkLst>
        </pc:picChg>
        <pc:picChg chg="del">
          <ac:chgData name="منى الثبيتي" userId="cb151b56e55a1c37" providerId="LiveId" clId="{878120DE-0749-4FB4-B093-C23E6DA06877}" dt="2021-10-16T16:30:23.336" v="30" actId="478"/>
          <ac:picMkLst>
            <pc:docMk/>
            <pc:sldMk cId="1673484133" sldId="259"/>
            <ac:picMk id="27" creationId="{7E781CE8-21D7-4D87-AF20-F189709E0E2C}"/>
          </ac:picMkLst>
        </pc:picChg>
      </pc:sldChg>
      <pc:sldChg chg="addSp delSp modSp mod">
        <pc:chgData name="منى الثبيتي" userId="cb151b56e55a1c37" providerId="LiveId" clId="{878120DE-0749-4FB4-B093-C23E6DA06877}" dt="2021-10-16T16:46:27.698" v="220" actId="1076"/>
        <pc:sldMkLst>
          <pc:docMk/>
          <pc:sldMk cId="1436551722" sldId="267"/>
        </pc:sldMkLst>
        <pc:picChg chg="mod">
          <ac:chgData name="منى الثبيتي" userId="cb151b56e55a1c37" providerId="LiveId" clId="{878120DE-0749-4FB4-B093-C23E6DA06877}" dt="2021-10-16T16:46:27.698" v="220" actId="1076"/>
          <ac:picMkLst>
            <pc:docMk/>
            <pc:sldMk cId="1436551722" sldId="267"/>
            <ac:picMk id="14" creationId="{15416355-B347-4797-8A21-5D6B03863885}"/>
          </ac:picMkLst>
        </pc:picChg>
        <pc:picChg chg="del">
          <ac:chgData name="منى الثبيتي" userId="cb151b56e55a1c37" providerId="LiveId" clId="{878120DE-0749-4FB4-B093-C23E6DA06877}" dt="2021-10-16T16:35:08.635" v="82" actId="478"/>
          <ac:picMkLst>
            <pc:docMk/>
            <pc:sldMk cId="1436551722" sldId="267"/>
            <ac:picMk id="52" creationId="{017A347C-D059-4F08-8F31-C8670175F25B}"/>
          </ac:picMkLst>
        </pc:picChg>
        <pc:picChg chg="add mod">
          <ac:chgData name="منى الثبيتي" userId="cb151b56e55a1c37" providerId="LiveId" clId="{878120DE-0749-4FB4-B093-C23E6DA06877}" dt="2021-10-16T16:35:10.211" v="83"/>
          <ac:picMkLst>
            <pc:docMk/>
            <pc:sldMk cId="1436551722" sldId="267"/>
            <ac:picMk id="53" creationId="{6D10FDB2-E719-43AD-BA69-0D84A7C174C8}"/>
          </ac:picMkLst>
        </pc:picChg>
      </pc:sldChg>
      <pc:sldChg chg="addSp delSp modSp mod delAnim modAnim">
        <pc:chgData name="منى الثبيتي" userId="cb151b56e55a1c37" providerId="LiveId" clId="{878120DE-0749-4FB4-B093-C23E6DA06877}" dt="2021-10-16T16:43:23.614" v="155" actId="1036"/>
        <pc:sldMkLst>
          <pc:docMk/>
          <pc:sldMk cId="763320181" sldId="268"/>
        </pc:sldMkLst>
        <pc:spChg chg="mod">
          <ac:chgData name="منى الثبيتي" userId="cb151b56e55a1c37" providerId="LiveId" clId="{878120DE-0749-4FB4-B093-C23E6DA06877}" dt="2021-10-16T16:41:08.674" v="135" actId="1076"/>
          <ac:spMkLst>
            <pc:docMk/>
            <pc:sldMk cId="763320181" sldId="268"/>
            <ac:spMk id="11" creationId="{E7102F97-8669-4BA4-ADB7-20F7CC526F9F}"/>
          </ac:spMkLst>
        </pc:spChg>
        <pc:spChg chg="mod">
          <ac:chgData name="منى الثبيتي" userId="cb151b56e55a1c37" providerId="LiveId" clId="{878120DE-0749-4FB4-B093-C23E6DA06877}" dt="2021-10-16T16:41:03.751" v="134" actId="1076"/>
          <ac:spMkLst>
            <pc:docMk/>
            <pc:sldMk cId="763320181" sldId="268"/>
            <ac:spMk id="14" creationId="{1E99F609-3D2B-4589-A873-BC95B37F3DB2}"/>
          </ac:spMkLst>
        </pc:spChg>
        <pc:spChg chg="mod">
          <ac:chgData name="منى الثبيتي" userId="cb151b56e55a1c37" providerId="LiveId" clId="{878120DE-0749-4FB4-B093-C23E6DA06877}" dt="2021-10-16T16:40:58.718" v="133" actId="1036"/>
          <ac:spMkLst>
            <pc:docMk/>
            <pc:sldMk cId="763320181" sldId="268"/>
            <ac:spMk id="15" creationId="{EB1C07A3-14A4-4064-B9EB-0F5A98FE48FF}"/>
          </ac:spMkLst>
        </pc:spChg>
        <pc:spChg chg="mod">
          <ac:chgData name="منى الثبيتي" userId="cb151b56e55a1c37" providerId="LiveId" clId="{878120DE-0749-4FB4-B093-C23E6DA06877}" dt="2021-10-16T16:35:31.522" v="91" actId="14100"/>
          <ac:spMkLst>
            <pc:docMk/>
            <pc:sldMk cId="763320181" sldId="268"/>
            <ac:spMk id="50" creationId="{428E35BD-D1AD-42C6-A72C-92F73490C667}"/>
          </ac:spMkLst>
        </pc:spChg>
        <pc:picChg chg="add mod">
          <ac:chgData name="منى الثبيتي" userId="cb151b56e55a1c37" providerId="LiveId" clId="{878120DE-0749-4FB4-B093-C23E6DA06877}" dt="2021-10-16T16:36:38.615" v="96" actId="1076"/>
          <ac:picMkLst>
            <pc:docMk/>
            <pc:sldMk cId="763320181" sldId="268"/>
            <ac:picMk id="3" creationId="{BA9C7E36-720A-49D0-8411-A26C790DA602}"/>
          </ac:picMkLst>
        </pc:picChg>
        <pc:picChg chg="del">
          <ac:chgData name="منى الثبيتي" userId="cb151b56e55a1c37" providerId="LiveId" clId="{878120DE-0749-4FB4-B093-C23E6DA06877}" dt="2021-10-16T16:35:20.232" v="87" actId="478"/>
          <ac:picMkLst>
            <pc:docMk/>
            <pc:sldMk cId="763320181" sldId="268"/>
            <ac:picMk id="4" creationId="{2FE4E0E6-0D9E-4622-AB37-25D837C1555B}"/>
          </ac:picMkLst>
        </pc:picChg>
        <pc:picChg chg="mod">
          <ac:chgData name="منى الثبيتي" userId="cb151b56e55a1c37" providerId="LiveId" clId="{878120DE-0749-4FB4-B093-C23E6DA06877}" dt="2021-10-16T16:40:40.606" v="118" actId="1076"/>
          <ac:picMkLst>
            <pc:docMk/>
            <pc:sldMk cId="763320181" sldId="268"/>
            <ac:picMk id="5" creationId="{9DEC5A9E-11B4-4B09-B647-D6BB354170F4}"/>
          </ac:picMkLst>
        </pc:picChg>
        <pc:picChg chg="del">
          <ac:chgData name="منى الثبيتي" userId="cb151b56e55a1c37" providerId="LiveId" clId="{878120DE-0749-4FB4-B093-C23E6DA06877}" dt="2021-10-16T16:35:22.057" v="88" actId="478"/>
          <ac:picMkLst>
            <pc:docMk/>
            <pc:sldMk cId="763320181" sldId="268"/>
            <ac:picMk id="7" creationId="{11231F85-762C-43AE-A4D1-B06159682AC1}"/>
          </ac:picMkLst>
        </pc:picChg>
        <pc:picChg chg="add mod">
          <ac:chgData name="منى الثبيتي" userId="cb151b56e55a1c37" providerId="LiveId" clId="{878120DE-0749-4FB4-B093-C23E6DA06877}" dt="2021-10-16T16:37:08.116" v="100"/>
          <ac:picMkLst>
            <pc:docMk/>
            <pc:sldMk cId="763320181" sldId="268"/>
            <ac:picMk id="8" creationId="{C64B214F-B9A3-479E-89AE-94C0F2EF71A6}"/>
          </ac:picMkLst>
        </pc:picChg>
        <pc:picChg chg="add mod">
          <ac:chgData name="منى الثبيتي" userId="cb151b56e55a1c37" providerId="LiveId" clId="{878120DE-0749-4FB4-B093-C23E6DA06877}" dt="2021-10-16T16:38:54.483" v="104"/>
          <ac:picMkLst>
            <pc:docMk/>
            <pc:sldMk cId="763320181" sldId="268"/>
            <ac:picMk id="13" creationId="{3B6DA273-6766-4807-A418-A7CE28DB13B7}"/>
          </ac:picMkLst>
        </pc:picChg>
        <pc:picChg chg="add mod">
          <ac:chgData name="منى الثبيتي" userId="cb151b56e55a1c37" providerId="LiveId" clId="{878120DE-0749-4FB4-B093-C23E6DA06877}" dt="2021-10-16T16:39:28.701" v="108" actId="1076"/>
          <ac:picMkLst>
            <pc:docMk/>
            <pc:sldMk cId="763320181" sldId="268"/>
            <ac:picMk id="17" creationId="{03187E73-668F-4BF2-BDB0-50EC7382AE22}"/>
          </ac:picMkLst>
        </pc:picChg>
        <pc:picChg chg="add mod">
          <ac:chgData name="منى الثبيتي" userId="cb151b56e55a1c37" providerId="LiveId" clId="{878120DE-0749-4FB4-B093-C23E6DA06877}" dt="2021-10-16T16:43:23.614" v="155" actId="1036"/>
          <ac:picMkLst>
            <pc:docMk/>
            <pc:sldMk cId="763320181" sldId="268"/>
            <ac:picMk id="20" creationId="{8636288A-9041-4E3D-82C8-7744C15023FA}"/>
          </ac:picMkLst>
        </pc:picChg>
        <pc:picChg chg="add mod">
          <ac:chgData name="منى الثبيتي" userId="cb151b56e55a1c37" providerId="LiveId" clId="{878120DE-0749-4FB4-B093-C23E6DA06877}" dt="2021-10-16T16:40:06.180" v="112" actId="1076"/>
          <ac:picMkLst>
            <pc:docMk/>
            <pc:sldMk cId="763320181" sldId="268"/>
            <ac:picMk id="22" creationId="{529A3EAA-A415-4152-A62E-38F0FEE68BD7}"/>
          </ac:picMkLst>
        </pc:picChg>
        <pc:picChg chg="add mod">
          <ac:chgData name="منى الثبيتي" userId="cb151b56e55a1c37" providerId="LiveId" clId="{878120DE-0749-4FB4-B093-C23E6DA06877}" dt="2021-10-16T16:40:44.893" v="120" actId="14100"/>
          <ac:picMkLst>
            <pc:docMk/>
            <pc:sldMk cId="763320181" sldId="268"/>
            <ac:picMk id="24" creationId="{67B54B64-82A0-4C7D-9C87-8DE7ADE8134F}"/>
          </ac:picMkLst>
        </pc:picChg>
        <pc:picChg chg="del">
          <ac:chgData name="منى الثبيتي" userId="cb151b56e55a1c37" providerId="LiveId" clId="{878120DE-0749-4FB4-B093-C23E6DA06877}" dt="2021-10-16T16:35:13.857" v="84" actId="478"/>
          <ac:picMkLst>
            <pc:docMk/>
            <pc:sldMk cId="763320181" sldId="268"/>
            <ac:picMk id="48" creationId="{E93369CF-4ACB-43CD-BEDA-3ED4A3656E50}"/>
          </ac:picMkLst>
        </pc:picChg>
      </pc:sldChg>
      <pc:sldChg chg="addSp delSp modSp mod ord">
        <pc:chgData name="منى الثبيتي" userId="cb151b56e55a1c37" providerId="LiveId" clId="{878120DE-0749-4FB4-B093-C23E6DA06877}" dt="2021-10-16T16:49:12.329" v="269" actId="1036"/>
        <pc:sldMkLst>
          <pc:docMk/>
          <pc:sldMk cId="2823437294" sldId="269"/>
        </pc:sldMkLst>
        <pc:picChg chg="del">
          <ac:chgData name="منى الثبيتي" userId="cb151b56e55a1c37" providerId="LiveId" clId="{878120DE-0749-4FB4-B093-C23E6DA06877}" dt="2021-10-16T16:49:00.651" v="257" actId="478"/>
          <ac:picMkLst>
            <pc:docMk/>
            <pc:sldMk cId="2823437294" sldId="269"/>
            <ac:picMk id="52" creationId="{49634946-EA32-48F0-808F-BD06091A8F9A}"/>
          </ac:picMkLst>
        </pc:picChg>
        <pc:picChg chg="add mod">
          <ac:chgData name="منى الثبيتي" userId="cb151b56e55a1c37" providerId="LiveId" clId="{878120DE-0749-4FB4-B093-C23E6DA06877}" dt="2021-10-16T16:49:12.329" v="269" actId="1036"/>
          <ac:picMkLst>
            <pc:docMk/>
            <pc:sldMk cId="2823437294" sldId="269"/>
            <ac:picMk id="53" creationId="{BD72D789-816F-41C7-BC01-376795335720}"/>
          </ac:picMkLst>
        </pc:picChg>
      </pc:sldChg>
      <pc:sldChg chg="addSp delSp modSp mod delAnim modAnim">
        <pc:chgData name="منى الثبيتي" userId="cb151b56e55a1c37" providerId="LiveId" clId="{878120DE-0749-4FB4-B093-C23E6DA06877}" dt="2021-10-16T17:23:35.302" v="502" actId="1035"/>
        <pc:sldMkLst>
          <pc:docMk/>
          <pc:sldMk cId="3381782066" sldId="270"/>
        </pc:sldMkLst>
        <pc:spChg chg="mod">
          <ac:chgData name="منى الثبيتي" userId="cb151b56e55a1c37" providerId="LiveId" clId="{878120DE-0749-4FB4-B093-C23E6DA06877}" dt="2021-10-16T17:23:35.302" v="502" actId="1035"/>
          <ac:spMkLst>
            <pc:docMk/>
            <pc:sldMk cId="3381782066" sldId="270"/>
            <ac:spMk id="60" creationId="{4C652FED-C8F2-4B78-925C-341782A30AE4}"/>
          </ac:spMkLst>
        </pc:spChg>
        <pc:picChg chg="del">
          <ac:chgData name="منى الثبيتي" userId="cb151b56e55a1c37" providerId="LiveId" clId="{878120DE-0749-4FB4-B093-C23E6DA06877}" dt="2021-10-16T17:06:08.803" v="447" actId="478"/>
          <ac:picMkLst>
            <pc:docMk/>
            <pc:sldMk cId="3381782066" sldId="270"/>
            <ac:picMk id="3" creationId="{50A372A6-B1B0-44A4-B9DD-8EFC9649C7DA}"/>
          </ac:picMkLst>
        </pc:picChg>
        <pc:picChg chg="add mod">
          <ac:chgData name="منى الثبيتي" userId="cb151b56e55a1c37" providerId="LiveId" clId="{878120DE-0749-4FB4-B093-C23E6DA06877}" dt="2021-10-16T17:19:56.601" v="468"/>
          <ac:picMkLst>
            <pc:docMk/>
            <pc:sldMk cId="3381782066" sldId="270"/>
            <ac:picMk id="4" creationId="{FD9413DE-1DF0-4802-B1FB-94EAC7519859}"/>
          </ac:picMkLst>
        </pc:picChg>
        <pc:picChg chg="del">
          <ac:chgData name="منى الثبيتي" userId="cb151b56e55a1c37" providerId="LiveId" clId="{878120DE-0749-4FB4-B093-C23E6DA06877}" dt="2021-10-16T17:06:11.418" v="448" actId="478"/>
          <ac:picMkLst>
            <pc:docMk/>
            <pc:sldMk cId="3381782066" sldId="270"/>
            <ac:picMk id="6" creationId="{6B76A4E7-0F80-4A84-A454-0028D9A6A92B}"/>
          </ac:picMkLst>
        </pc:picChg>
        <pc:picChg chg="add mod">
          <ac:chgData name="منى الثبيتي" userId="cb151b56e55a1c37" providerId="LiveId" clId="{878120DE-0749-4FB4-B093-C23E6DA06877}" dt="2021-10-16T17:20:31.590" v="473"/>
          <ac:picMkLst>
            <pc:docMk/>
            <pc:sldMk cId="3381782066" sldId="270"/>
            <ac:picMk id="8" creationId="{B0DDAE6D-9C5E-4C65-B31D-7B9A6135FE8C}"/>
          </ac:picMkLst>
        </pc:picChg>
        <pc:picChg chg="add mod modCrop">
          <ac:chgData name="منى الثبيتي" userId="cb151b56e55a1c37" providerId="LiveId" clId="{878120DE-0749-4FB4-B093-C23E6DA06877}" dt="2021-10-16T17:21:33.453" v="482" actId="14100"/>
          <ac:picMkLst>
            <pc:docMk/>
            <pc:sldMk cId="3381782066" sldId="270"/>
            <ac:picMk id="11" creationId="{DFE56EBA-1AF1-4601-9DD9-A7569F748E48}"/>
          </ac:picMkLst>
        </pc:picChg>
        <pc:picChg chg="add mod">
          <ac:chgData name="منى الثبيتي" userId="cb151b56e55a1c37" providerId="LiveId" clId="{878120DE-0749-4FB4-B093-C23E6DA06877}" dt="2021-10-16T17:06:57.141" v="454"/>
          <ac:picMkLst>
            <pc:docMk/>
            <pc:sldMk cId="3381782066" sldId="270"/>
            <ac:picMk id="20" creationId="{6C2D3B51-72F2-4640-9CBF-538E4328B02F}"/>
          </ac:picMkLst>
        </pc:picChg>
        <pc:picChg chg="del">
          <ac:chgData name="منى الثبيتي" userId="cb151b56e55a1c37" providerId="LiveId" clId="{878120DE-0749-4FB4-B093-C23E6DA06877}" dt="2021-10-16T17:06:43.874" v="453" actId="478"/>
          <ac:picMkLst>
            <pc:docMk/>
            <pc:sldMk cId="3381782066" sldId="270"/>
            <ac:picMk id="40" creationId="{07AEB52A-C959-4C88-9310-34697544ADDB}"/>
          </ac:picMkLst>
        </pc:picChg>
        <pc:picChg chg="mod">
          <ac:chgData name="منى الثبيتي" userId="cb151b56e55a1c37" providerId="LiveId" clId="{878120DE-0749-4FB4-B093-C23E6DA06877}" dt="2021-10-16T17:23:27.391" v="497" actId="1076"/>
          <ac:picMkLst>
            <pc:docMk/>
            <pc:sldMk cId="3381782066" sldId="270"/>
            <ac:picMk id="45" creationId="{FE47E1E7-06DF-41DB-9950-15FAFECDB51C}"/>
          </ac:picMkLst>
        </pc:picChg>
        <pc:picChg chg="del">
          <ac:chgData name="منى الثبيتي" userId="cb151b56e55a1c37" providerId="LiveId" clId="{878120DE-0749-4FB4-B093-C23E6DA06877}" dt="2021-10-16T17:06:06.808" v="446" actId="478"/>
          <ac:picMkLst>
            <pc:docMk/>
            <pc:sldMk cId="3381782066" sldId="270"/>
            <ac:picMk id="9220" creationId="{09A60A56-BAA9-4557-85ED-A70675B8404B}"/>
          </ac:picMkLst>
        </pc:picChg>
      </pc:sldChg>
      <pc:sldChg chg="addSp delSp modSp mod delAnim modAnim">
        <pc:chgData name="منى الثبيتي" userId="cb151b56e55a1c37" providerId="LiveId" clId="{878120DE-0749-4FB4-B093-C23E6DA06877}" dt="2021-10-16T17:42:10.540" v="754" actId="1076"/>
        <pc:sldMkLst>
          <pc:docMk/>
          <pc:sldMk cId="944738685" sldId="272"/>
        </pc:sldMkLst>
        <pc:spChg chg="mod">
          <ac:chgData name="منى الثبيتي" userId="cb151b56e55a1c37" providerId="LiveId" clId="{878120DE-0749-4FB4-B093-C23E6DA06877}" dt="2021-10-16T16:47:21.418" v="233" actId="20577"/>
          <ac:spMkLst>
            <pc:docMk/>
            <pc:sldMk cId="944738685" sldId="272"/>
            <ac:spMk id="42" creationId="{B819FCC7-00D9-4484-A77F-C35C9E8A5333}"/>
          </ac:spMkLst>
        </pc:spChg>
        <pc:grpChg chg="mod">
          <ac:chgData name="منى الثبيتي" userId="cb151b56e55a1c37" providerId="LiveId" clId="{878120DE-0749-4FB4-B093-C23E6DA06877}" dt="2021-10-16T17:42:10.540" v="754" actId="1076"/>
          <ac:grpSpMkLst>
            <pc:docMk/>
            <pc:sldMk cId="944738685" sldId="272"/>
            <ac:grpSpMk id="16" creationId="{42EBE624-9A82-44B7-8AAD-94EE65510558}"/>
          </ac:grpSpMkLst>
        </pc:grpChg>
        <pc:picChg chg="add mod">
          <ac:chgData name="منى الثبيتي" userId="cb151b56e55a1c37" providerId="LiveId" clId="{878120DE-0749-4FB4-B093-C23E6DA06877}" dt="2021-10-16T16:51:35.566" v="301" actId="1076"/>
          <ac:picMkLst>
            <pc:docMk/>
            <pc:sldMk cId="944738685" sldId="272"/>
            <ac:picMk id="3" creationId="{F9210BB1-F2AF-4F4A-9170-E6722791F3AE}"/>
          </ac:picMkLst>
        </pc:picChg>
        <pc:picChg chg="del">
          <ac:chgData name="منى الثبيتي" userId="cb151b56e55a1c37" providerId="LiveId" clId="{878120DE-0749-4FB4-B093-C23E6DA06877}" dt="2021-10-16T16:46:48.285" v="224" actId="478"/>
          <ac:picMkLst>
            <pc:docMk/>
            <pc:sldMk cId="944738685" sldId="272"/>
            <ac:picMk id="4" creationId="{71FA9AB5-BCEB-4208-9E3C-5D4D379C522A}"/>
          </ac:picMkLst>
        </pc:picChg>
        <pc:picChg chg="add mod">
          <ac:chgData name="منى الثبيتي" userId="cb151b56e55a1c37" providerId="LiveId" clId="{878120DE-0749-4FB4-B093-C23E6DA06877}" dt="2021-10-16T16:52:19.960" v="307"/>
          <ac:picMkLst>
            <pc:docMk/>
            <pc:sldMk cId="944738685" sldId="272"/>
            <ac:picMk id="7" creationId="{AF2F86E6-D963-42DA-9563-B6E9A497A9C1}"/>
          </ac:picMkLst>
        </pc:picChg>
        <pc:picChg chg="del">
          <ac:chgData name="منى الثبيتي" userId="cb151b56e55a1c37" providerId="LiveId" clId="{878120DE-0749-4FB4-B093-C23E6DA06877}" dt="2021-10-16T16:46:51.118" v="225" actId="478"/>
          <ac:picMkLst>
            <pc:docMk/>
            <pc:sldMk cId="944738685" sldId="272"/>
            <ac:picMk id="9" creationId="{085FF047-C617-497F-B668-7DBA94A5DC36}"/>
          </ac:picMkLst>
        </pc:picChg>
        <pc:picChg chg="mod">
          <ac:chgData name="منى الثبيتي" userId="cb151b56e55a1c37" providerId="LiveId" clId="{878120DE-0749-4FB4-B093-C23E6DA06877}" dt="2021-10-16T17:42:04.136" v="753"/>
          <ac:picMkLst>
            <pc:docMk/>
            <pc:sldMk cId="944738685" sldId="272"/>
            <ac:picMk id="10" creationId="{D4E82568-92B7-4E8A-8231-A2F5B0A10D42}"/>
          </ac:picMkLst>
        </pc:picChg>
        <pc:picChg chg="add mod">
          <ac:chgData name="منى الثبيتي" userId="cb151b56e55a1c37" providerId="LiveId" clId="{878120DE-0749-4FB4-B093-C23E6DA06877}" dt="2021-10-16T16:52:51.243" v="311"/>
          <ac:picMkLst>
            <pc:docMk/>
            <pc:sldMk cId="944738685" sldId="272"/>
            <ac:picMk id="12" creationId="{87E6CFB4-4869-474C-8A92-4C2D1CB21286}"/>
          </ac:picMkLst>
        </pc:picChg>
        <pc:picChg chg="mod">
          <ac:chgData name="منى الثبيتي" userId="cb151b56e55a1c37" providerId="LiveId" clId="{878120DE-0749-4FB4-B093-C23E6DA06877}" dt="2021-10-16T17:42:10.540" v="754" actId="1076"/>
          <ac:picMkLst>
            <pc:docMk/>
            <pc:sldMk cId="944738685" sldId="272"/>
            <ac:picMk id="15" creationId="{278AC839-E7DA-40FA-B25B-082B40865C9F}"/>
          </ac:picMkLst>
        </pc:picChg>
        <pc:picChg chg="del">
          <ac:chgData name="منى الثبيتي" userId="cb151b56e55a1c37" providerId="LiveId" clId="{878120DE-0749-4FB4-B093-C23E6DA06877}" dt="2021-10-16T16:46:53.066" v="226" actId="478"/>
          <ac:picMkLst>
            <pc:docMk/>
            <pc:sldMk cId="944738685" sldId="272"/>
            <ac:picMk id="18" creationId="{DF3B304D-1C7C-4EA9-BF4A-4248BEA45E63}"/>
          </ac:picMkLst>
        </pc:picChg>
        <pc:picChg chg="add mod">
          <ac:chgData name="منى الثبيتي" userId="cb151b56e55a1c37" providerId="LiveId" clId="{878120DE-0749-4FB4-B093-C23E6DA06877}" dt="2021-10-16T16:53:33.280" v="318" actId="1076"/>
          <ac:picMkLst>
            <pc:docMk/>
            <pc:sldMk cId="944738685" sldId="272"/>
            <ac:picMk id="19" creationId="{1338A589-6AF9-413B-8B09-45955BEC9797}"/>
          </ac:picMkLst>
        </pc:picChg>
        <pc:picChg chg="add mod">
          <ac:chgData name="منى الثبيتي" userId="cb151b56e55a1c37" providerId="LiveId" clId="{878120DE-0749-4FB4-B093-C23E6DA06877}" dt="2021-10-16T16:46:16.763" v="217" actId="1076"/>
          <ac:picMkLst>
            <pc:docMk/>
            <pc:sldMk cId="944738685" sldId="272"/>
            <ac:picMk id="24" creationId="{96BABBF2-2E48-4EE9-AFE4-C1EC82D9D058}"/>
          </ac:picMkLst>
        </pc:picChg>
        <pc:picChg chg="add mod">
          <ac:chgData name="منى الثبيتي" userId="cb151b56e55a1c37" providerId="LiveId" clId="{878120DE-0749-4FB4-B093-C23E6DA06877}" dt="2021-10-16T16:46:39.693" v="222" actId="1076"/>
          <ac:picMkLst>
            <pc:docMk/>
            <pc:sldMk cId="944738685" sldId="272"/>
            <ac:picMk id="25" creationId="{8AC2D0F9-DAEF-4B05-991B-74ACFE7154A9}"/>
          </ac:picMkLst>
        </pc:picChg>
        <pc:picChg chg="del">
          <ac:chgData name="منى الثبيتي" userId="cb151b56e55a1c37" providerId="LiveId" clId="{878120DE-0749-4FB4-B093-C23E6DA06877}" dt="2021-10-16T16:46:22.150" v="219" actId="478"/>
          <ac:picMkLst>
            <pc:docMk/>
            <pc:sldMk cId="944738685" sldId="272"/>
            <ac:picMk id="28" creationId="{416DE2CE-95DC-46F1-9BE9-B3E8CEF9E223}"/>
          </ac:picMkLst>
        </pc:picChg>
        <pc:picChg chg="del">
          <ac:chgData name="منى الثبيتي" userId="cb151b56e55a1c37" providerId="LiveId" clId="{878120DE-0749-4FB4-B093-C23E6DA06877}" dt="2021-10-16T16:46:55.011" v="227" actId="478"/>
          <ac:picMkLst>
            <pc:docMk/>
            <pc:sldMk cId="944738685" sldId="272"/>
            <ac:picMk id="35" creationId="{A5CB129B-AE50-4190-985F-448535FB3958}"/>
          </ac:picMkLst>
        </pc:picChg>
        <pc:picChg chg="del">
          <ac:chgData name="منى الثبيتي" userId="cb151b56e55a1c37" providerId="LiveId" clId="{878120DE-0749-4FB4-B093-C23E6DA06877}" dt="2021-10-16T16:45:48.616" v="189" actId="478"/>
          <ac:picMkLst>
            <pc:docMk/>
            <pc:sldMk cId="944738685" sldId="272"/>
            <ac:picMk id="40" creationId="{44F734BA-689B-4A2C-ACDF-3D24B61D1FE5}"/>
          </ac:picMkLst>
        </pc:picChg>
        <pc:picChg chg="mod">
          <ac:chgData name="منى الثبيتي" userId="cb151b56e55a1c37" providerId="LiveId" clId="{878120DE-0749-4FB4-B093-C23E6DA06877}" dt="2021-10-16T17:42:10.540" v="754" actId="1076"/>
          <ac:picMkLst>
            <pc:docMk/>
            <pc:sldMk cId="944738685" sldId="272"/>
            <ac:picMk id="6146" creationId="{F34FE24E-DDEC-4D2C-9F42-003472ECF58A}"/>
          </ac:picMkLst>
        </pc:picChg>
      </pc:sldChg>
      <pc:sldChg chg="addSp delSp modSp mod">
        <pc:chgData name="منى الثبيتي" userId="cb151b56e55a1c37" providerId="LiveId" clId="{878120DE-0749-4FB4-B093-C23E6DA06877}" dt="2021-10-17T06:26:27.530" v="936"/>
        <pc:sldMkLst>
          <pc:docMk/>
          <pc:sldMk cId="3591257260" sldId="273"/>
        </pc:sldMkLst>
        <pc:picChg chg="add mod">
          <ac:chgData name="منى الثبيتي" userId="cb151b56e55a1c37" providerId="LiveId" clId="{878120DE-0749-4FB4-B093-C23E6DA06877}" dt="2021-10-17T06:26:27.530" v="936"/>
          <ac:picMkLst>
            <pc:docMk/>
            <pc:sldMk cId="3591257260" sldId="273"/>
            <ac:picMk id="21" creationId="{B19005DA-509F-4645-9389-1019DAA8AC89}"/>
          </ac:picMkLst>
        </pc:picChg>
        <pc:picChg chg="del">
          <ac:chgData name="منى الثبيتي" userId="cb151b56e55a1c37" providerId="LiveId" clId="{878120DE-0749-4FB4-B093-C23E6DA06877}" dt="2021-10-17T06:26:25.797" v="935" actId="478"/>
          <ac:picMkLst>
            <pc:docMk/>
            <pc:sldMk cId="3591257260" sldId="273"/>
            <ac:picMk id="23" creationId="{59F31328-0771-41E4-A592-F337F468DC5F}"/>
          </ac:picMkLst>
        </pc:picChg>
      </pc:sldChg>
      <pc:sldChg chg="addSp delSp modSp mod">
        <pc:chgData name="منى الثبيتي" userId="cb151b56e55a1c37" providerId="LiveId" clId="{878120DE-0749-4FB4-B093-C23E6DA06877}" dt="2021-10-17T06:22:30.012" v="849"/>
        <pc:sldMkLst>
          <pc:docMk/>
          <pc:sldMk cId="3398731474" sldId="274"/>
        </pc:sldMkLst>
        <pc:picChg chg="del">
          <ac:chgData name="منى الثبيتي" userId="cb151b56e55a1c37" providerId="LiveId" clId="{878120DE-0749-4FB4-B093-C23E6DA06877}" dt="2021-10-17T06:22:20.389" v="848" actId="478"/>
          <ac:picMkLst>
            <pc:docMk/>
            <pc:sldMk cId="3398731474" sldId="274"/>
            <ac:picMk id="52" creationId="{08FDC85E-5538-4E4F-B10F-C4DC3FA34F0D}"/>
          </ac:picMkLst>
        </pc:picChg>
        <pc:picChg chg="add mod">
          <ac:chgData name="منى الثبيتي" userId="cb151b56e55a1c37" providerId="LiveId" clId="{878120DE-0749-4FB4-B093-C23E6DA06877}" dt="2021-10-17T06:22:30.012" v="849"/>
          <ac:picMkLst>
            <pc:docMk/>
            <pc:sldMk cId="3398731474" sldId="274"/>
            <ac:picMk id="53" creationId="{99BDBC69-B1DE-4B8B-94FC-9D59A5E3C9CD}"/>
          </ac:picMkLst>
        </pc:picChg>
      </pc:sldChg>
      <pc:sldChg chg="addSp delSp modSp mod modAnim">
        <pc:chgData name="منى الثبيتي" userId="cb151b56e55a1c37" providerId="LiveId" clId="{878120DE-0749-4FB4-B093-C23E6DA06877}" dt="2021-10-17T06:26:21.815" v="934" actId="1036"/>
        <pc:sldMkLst>
          <pc:docMk/>
          <pc:sldMk cId="2761679910" sldId="275"/>
        </pc:sldMkLst>
        <pc:spChg chg="mod">
          <ac:chgData name="منى الثبيتي" userId="cb151b56e55a1c37" providerId="LiveId" clId="{878120DE-0749-4FB4-B093-C23E6DA06877}" dt="2021-10-17T06:22:50.533" v="854" actId="20577"/>
          <ac:spMkLst>
            <pc:docMk/>
            <pc:sldMk cId="2761679910" sldId="275"/>
            <ac:spMk id="20" creationId="{135D6EDB-591C-43A9-A371-E41A4466AD7B}"/>
          </ac:spMkLst>
        </pc:spChg>
        <pc:picChg chg="add mod">
          <ac:chgData name="منى الثبيتي" userId="cb151b56e55a1c37" providerId="LiveId" clId="{878120DE-0749-4FB4-B093-C23E6DA06877}" dt="2021-10-17T06:23:32.422" v="859"/>
          <ac:picMkLst>
            <pc:docMk/>
            <pc:sldMk cId="2761679910" sldId="275"/>
            <ac:picMk id="3" creationId="{F7399B27-F3E4-470A-B442-3CBBA763C865}"/>
          </ac:picMkLst>
        </pc:picChg>
        <pc:picChg chg="del">
          <ac:chgData name="منى الثبيتي" userId="cb151b56e55a1c37" providerId="LiveId" clId="{878120DE-0749-4FB4-B093-C23E6DA06877}" dt="2021-10-17T06:22:53.214" v="855" actId="478"/>
          <ac:picMkLst>
            <pc:docMk/>
            <pc:sldMk cId="2761679910" sldId="275"/>
            <ac:picMk id="4" creationId="{31412879-531A-405B-B4E8-38144C58D3FB}"/>
          </ac:picMkLst>
        </pc:picChg>
        <pc:picChg chg="del mod">
          <ac:chgData name="منى الثبيتي" userId="cb151b56e55a1c37" providerId="LiveId" clId="{878120DE-0749-4FB4-B093-C23E6DA06877}" dt="2021-10-17T06:25:11.340" v="876" actId="478"/>
          <ac:picMkLst>
            <pc:docMk/>
            <pc:sldMk cId="2761679910" sldId="275"/>
            <ac:picMk id="6" creationId="{9FA63B2E-98DB-48DC-BF09-01DFE1080C80}"/>
          </ac:picMkLst>
        </pc:picChg>
        <pc:picChg chg="add mod">
          <ac:chgData name="منى الثبيتي" userId="cb151b56e55a1c37" providerId="LiveId" clId="{878120DE-0749-4FB4-B093-C23E6DA06877}" dt="2021-10-17T06:23:55.592" v="863"/>
          <ac:picMkLst>
            <pc:docMk/>
            <pc:sldMk cId="2761679910" sldId="275"/>
            <ac:picMk id="9" creationId="{119F22E3-4740-4D48-83FA-D735CFBC077E}"/>
          </ac:picMkLst>
        </pc:picChg>
        <pc:picChg chg="mod">
          <ac:chgData name="منى الثبيتي" userId="cb151b56e55a1c37" providerId="LiveId" clId="{878120DE-0749-4FB4-B093-C23E6DA06877}" dt="2021-10-17T06:22:56.464" v="856" actId="1076"/>
          <ac:picMkLst>
            <pc:docMk/>
            <pc:sldMk cId="2761679910" sldId="275"/>
            <ac:picMk id="13" creationId="{8086C04A-2FE6-4994-9984-A585D8EBFC73}"/>
          </ac:picMkLst>
        </pc:picChg>
        <pc:picChg chg="add mod">
          <ac:chgData name="منى الثبيتي" userId="cb151b56e55a1c37" providerId="LiveId" clId="{878120DE-0749-4FB4-B093-C23E6DA06877}" dt="2021-10-17T06:25:50.814" v="905" actId="1038"/>
          <ac:picMkLst>
            <pc:docMk/>
            <pc:sldMk cId="2761679910" sldId="275"/>
            <ac:picMk id="17" creationId="{2B4B3D62-E5E5-4EA5-9A34-7B1570E0DD3A}"/>
          </ac:picMkLst>
        </pc:picChg>
        <pc:picChg chg="add mod">
          <ac:chgData name="منى الثبيتي" userId="cb151b56e55a1c37" providerId="LiveId" clId="{878120DE-0749-4FB4-B093-C23E6DA06877}" dt="2021-10-17T06:26:21.815" v="934" actId="1036"/>
          <ac:picMkLst>
            <pc:docMk/>
            <pc:sldMk cId="2761679910" sldId="275"/>
            <ac:picMk id="21" creationId="{683042C0-D635-43B4-B986-80CA7B73300A}"/>
          </ac:picMkLst>
        </pc:picChg>
        <pc:picChg chg="add mod">
          <ac:chgData name="منى الثبيتي" userId="cb151b56e55a1c37" providerId="LiveId" clId="{878120DE-0749-4FB4-B093-C23E6DA06877}" dt="2021-10-17T06:25:59.745" v="911" actId="1038"/>
          <ac:picMkLst>
            <pc:docMk/>
            <pc:sldMk cId="2761679910" sldId="275"/>
            <ac:picMk id="22" creationId="{855E9226-8089-4066-9E9B-3752568E11AC}"/>
          </ac:picMkLst>
        </pc:picChg>
        <pc:picChg chg="add mod">
          <ac:chgData name="منى الثبيتي" userId="cb151b56e55a1c37" providerId="LiveId" clId="{878120DE-0749-4FB4-B093-C23E6DA06877}" dt="2021-10-17T06:25:57.046" v="908" actId="1038"/>
          <ac:picMkLst>
            <pc:docMk/>
            <pc:sldMk cId="2761679910" sldId="275"/>
            <ac:picMk id="24" creationId="{CDFCE951-4DF6-4948-AF19-3367FDE53319}"/>
          </ac:picMkLst>
        </pc:picChg>
        <pc:picChg chg="del">
          <ac:chgData name="منى الثبيتي" userId="cb151b56e55a1c37" providerId="LiveId" clId="{878120DE-0749-4FB4-B093-C23E6DA06877}" dt="2021-10-17T06:22:34.128" v="850" actId="478"/>
          <ac:picMkLst>
            <pc:docMk/>
            <pc:sldMk cId="2761679910" sldId="275"/>
            <ac:picMk id="29" creationId="{67046638-3E64-42D8-A8B8-1DF0A08D5EBC}"/>
          </ac:picMkLst>
        </pc:picChg>
        <pc:picChg chg="mod">
          <ac:chgData name="منى الثبيتي" userId="cb151b56e55a1c37" providerId="LiveId" clId="{878120DE-0749-4FB4-B093-C23E6DA06877}" dt="2021-10-17T06:25:16.905" v="877" actId="14100"/>
          <ac:picMkLst>
            <pc:docMk/>
            <pc:sldMk cId="2761679910" sldId="275"/>
            <ac:picMk id="18434" creationId="{5020FAC4-54A1-4927-94ED-2E2D49F67E72}"/>
          </ac:picMkLst>
        </pc:picChg>
        <pc:cxnChg chg="del">
          <ac:chgData name="منى الثبيتي" userId="cb151b56e55a1c37" providerId="LiveId" clId="{878120DE-0749-4FB4-B093-C23E6DA06877}" dt="2021-10-17T06:26:19.175" v="923" actId="478"/>
          <ac:cxnSpMkLst>
            <pc:docMk/>
            <pc:sldMk cId="2761679910" sldId="275"/>
            <ac:cxnSpMk id="11" creationId="{85EA0E05-3829-4DFC-8485-2B3C6A0384BA}"/>
          </ac:cxnSpMkLst>
        </pc:cxnChg>
      </pc:sldChg>
      <pc:sldChg chg="modSp mod">
        <pc:chgData name="منى الثبيتي" userId="cb151b56e55a1c37" providerId="LiveId" clId="{878120DE-0749-4FB4-B093-C23E6DA06877}" dt="2021-10-16T16:29:12.385" v="23" actId="20577"/>
        <pc:sldMkLst>
          <pc:docMk/>
          <pc:sldMk cId="3373581317" sldId="277"/>
        </pc:sldMkLst>
        <pc:spChg chg="mod">
          <ac:chgData name="منى الثبيتي" userId="cb151b56e55a1c37" providerId="LiveId" clId="{878120DE-0749-4FB4-B093-C23E6DA06877}" dt="2021-10-16T16:28:48.568" v="14" actId="20577"/>
          <ac:spMkLst>
            <pc:docMk/>
            <pc:sldMk cId="3373581317" sldId="277"/>
            <ac:spMk id="4" creationId="{C8884059-9A42-4C8A-BF83-E2806F20D635}"/>
          </ac:spMkLst>
        </pc:spChg>
        <pc:spChg chg="mod">
          <ac:chgData name="منى الثبيتي" userId="cb151b56e55a1c37" providerId="LiveId" clId="{878120DE-0749-4FB4-B093-C23E6DA06877}" dt="2021-10-16T16:29:12.385" v="23" actId="20577"/>
          <ac:spMkLst>
            <pc:docMk/>
            <pc:sldMk cId="3373581317" sldId="277"/>
            <ac:spMk id="16" creationId="{742E4F28-5682-49AF-8CF8-3AE051C6E66C}"/>
          </ac:spMkLst>
        </pc:spChg>
        <pc:spChg chg="mod">
          <ac:chgData name="منى الثبيتي" userId="cb151b56e55a1c37" providerId="LiveId" clId="{878120DE-0749-4FB4-B093-C23E6DA06877}" dt="2021-10-16T16:28:31.872" v="6" actId="20577"/>
          <ac:spMkLst>
            <pc:docMk/>
            <pc:sldMk cId="3373581317" sldId="277"/>
            <ac:spMk id="21" creationId="{1AB70BA1-F0A2-48BB-9296-80584E1EBCB2}"/>
          </ac:spMkLst>
        </pc:spChg>
      </pc:sldChg>
      <pc:sldChg chg="addSp delSp modSp mod delAnim modAnim">
        <pc:chgData name="منى الثبيتي" userId="cb151b56e55a1c37" providerId="LiveId" clId="{878120DE-0749-4FB4-B093-C23E6DA06877}" dt="2021-10-16T16:34:51.639" v="81"/>
        <pc:sldMkLst>
          <pc:docMk/>
          <pc:sldMk cId="3193801237" sldId="278"/>
        </pc:sldMkLst>
        <pc:spChg chg="mod">
          <ac:chgData name="منى الثبيتي" userId="cb151b56e55a1c37" providerId="LiveId" clId="{878120DE-0749-4FB4-B093-C23E6DA06877}" dt="2021-10-16T16:31:20.498" v="43" actId="14100"/>
          <ac:spMkLst>
            <pc:docMk/>
            <pc:sldMk cId="3193801237" sldId="278"/>
            <ac:spMk id="31" creationId="{3F4EA7C2-5CAE-48D2-9054-A33D45CA8444}"/>
          </ac:spMkLst>
        </pc:spChg>
        <pc:picChg chg="add mod">
          <ac:chgData name="منى الثبيتي" userId="cb151b56e55a1c37" providerId="LiveId" clId="{878120DE-0749-4FB4-B093-C23E6DA06877}" dt="2021-10-16T16:31:43.089" v="46" actId="1076"/>
          <ac:picMkLst>
            <pc:docMk/>
            <pc:sldMk cId="3193801237" sldId="278"/>
            <ac:picMk id="3" creationId="{F9D37265-DC3C-4A71-AE08-EE2C79987332}"/>
          </ac:picMkLst>
        </pc:picChg>
        <pc:picChg chg="add mod">
          <ac:chgData name="منى الثبيتي" userId="cb151b56e55a1c37" providerId="LiveId" clId="{878120DE-0749-4FB4-B093-C23E6DA06877}" dt="2021-10-16T16:32:19.612" v="52" actId="1076"/>
          <ac:picMkLst>
            <pc:docMk/>
            <pc:sldMk cId="3193801237" sldId="278"/>
            <ac:picMk id="7" creationId="{777E7CAB-CDE7-4E43-8350-D0231C600272}"/>
          </ac:picMkLst>
        </pc:picChg>
        <pc:picChg chg="del">
          <ac:chgData name="منى الثبيتي" userId="cb151b56e55a1c37" providerId="LiveId" clId="{878120DE-0749-4FB4-B093-C23E6DA06877}" dt="2021-10-16T16:30:59.587" v="36" actId="478"/>
          <ac:picMkLst>
            <pc:docMk/>
            <pc:sldMk cId="3193801237" sldId="278"/>
            <ac:picMk id="9" creationId="{AC06F81A-86F6-4D2E-AFD1-3A96301F25FD}"/>
          </ac:picMkLst>
        </pc:picChg>
        <pc:picChg chg="add mod">
          <ac:chgData name="منى الثبيتي" userId="cb151b56e55a1c37" providerId="LiveId" clId="{878120DE-0749-4FB4-B093-C23E6DA06877}" dt="2021-10-16T16:32:56.654" v="57"/>
          <ac:picMkLst>
            <pc:docMk/>
            <pc:sldMk cId="3193801237" sldId="278"/>
            <ac:picMk id="13" creationId="{99865BE3-1823-41D9-A9DF-F13DD0E3EDBB}"/>
          </ac:picMkLst>
        </pc:picChg>
        <pc:picChg chg="del">
          <ac:chgData name="منى الثبيتي" userId="cb151b56e55a1c37" providerId="LiveId" clId="{878120DE-0749-4FB4-B093-C23E6DA06877}" dt="2021-10-16T16:31:01.444" v="37" actId="478"/>
          <ac:picMkLst>
            <pc:docMk/>
            <pc:sldMk cId="3193801237" sldId="278"/>
            <ac:picMk id="16" creationId="{A327CEA4-7765-417C-B74C-6C3C36E844D5}"/>
          </ac:picMkLst>
        </pc:picChg>
        <pc:picChg chg="del">
          <ac:chgData name="منى الثبيتي" userId="cb151b56e55a1c37" providerId="LiveId" clId="{878120DE-0749-4FB4-B093-C23E6DA06877}" dt="2021-10-16T16:31:03.340" v="38" actId="478"/>
          <ac:picMkLst>
            <pc:docMk/>
            <pc:sldMk cId="3193801237" sldId="278"/>
            <ac:picMk id="18" creationId="{EF8E4522-5912-4D6C-9745-60B08AFC6E3C}"/>
          </ac:picMkLst>
        </pc:picChg>
        <pc:picChg chg="add mod">
          <ac:chgData name="منى الثبيتي" userId="cb151b56e55a1c37" providerId="LiveId" clId="{878120DE-0749-4FB4-B093-C23E6DA06877}" dt="2021-10-16T16:33:29.727" v="62"/>
          <ac:picMkLst>
            <pc:docMk/>
            <pc:sldMk cId="3193801237" sldId="278"/>
            <ac:picMk id="19" creationId="{D71C6380-8FF4-44D2-BC56-FC0ECC682F75}"/>
          </ac:picMkLst>
        </pc:picChg>
        <pc:picChg chg="del">
          <ac:chgData name="منى الثبيتي" userId="cb151b56e55a1c37" providerId="LiveId" clId="{878120DE-0749-4FB4-B093-C23E6DA06877}" dt="2021-10-16T16:31:05.060" v="39" actId="478"/>
          <ac:picMkLst>
            <pc:docMk/>
            <pc:sldMk cId="3193801237" sldId="278"/>
            <ac:picMk id="21" creationId="{DCC9FBF0-1937-430D-AC4A-BDB0C56C7AB2}"/>
          </ac:picMkLst>
        </pc:picChg>
        <pc:picChg chg="add mod">
          <ac:chgData name="منى الثبيتي" userId="cb151b56e55a1c37" providerId="LiveId" clId="{878120DE-0749-4FB4-B093-C23E6DA06877}" dt="2021-10-16T16:34:02.235" v="68"/>
          <ac:picMkLst>
            <pc:docMk/>
            <pc:sldMk cId="3193801237" sldId="278"/>
            <ac:picMk id="22" creationId="{7654A9C6-2FE9-4771-A2B4-FBC08DD8D4B6}"/>
          </ac:picMkLst>
        </pc:picChg>
        <pc:picChg chg="del">
          <ac:chgData name="منى الثبيتي" userId="cb151b56e55a1c37" providerId="LiveId" clId="{878120DE-0749-4FB4-B093-C23E6DA06877}" dt="2021-10-16T16:31:07.218" v="40" actId="478"/>
          <ac:picMkLst>
            <pc:docMk/>
            <pc:sldMk cId="3193801237" sldId="278"/>
            <ac:picMk id="23" creationId="{C737B342-A4A7-483B-8D36-BF689D3B24E0}"/>
          </ac:picMkLst>
        </pc:picChg>
        <pc:picChg chg="add mod">
          <ac:chgData name="منى الثبيتي" userId="cb151b56e55a1c37" providerId="LiveId" clId="{878120DE-0749-4FB4-B093-C23E6DA06877}" dt="2021-10-16T16:30:39.129" v="35" actId="1076"/>
          <ac:picMkLst>
            <pc:docMk/>
            <pc:sldMk cId="3193801237" sldId="278"/>
            <ac:picMk id="24" creationId="{351AF941-5488-4381-9359-90C533E42F04}"/>
          </ac:picMkLst>
        </pc:picChg>
        <pc:picChg chg="add mod">
          <ac:chgData name="منى الثبيتي" userId="cb151b56e55a1c37" providerId="LiveId" clId="{878120DE-0749-4FB4-B093-C23E6DA06877}" dt="2021-10-16T16:34:36.368" v="75"/>
          <ac:picMkLst>
            <pc:docMk/>
            <pc:sldMk cId="3193801237" sldId="278"/>
            <ac:picMk id="28" creationId="{2DFF2CF5-B28F-4B13-8CB4-6A8A3587F249}"/>
          </ac:picMkLst>
        </pc:picChg>
        <pc:picChg chg="del">
          <ac:chgData name="منى الثبيتي" userId="cb151b56e55a1c37" providerId="LiveId" clId="{878120DE-0749-4FB4-B093-C23E6DA06877}" dt="2021-10-16T16:30:34.527" v="33" actId="478"/>
          <ac:picMkLst>
            <pc:docMk/>
            <pc:sldMk cId="3193801237" sldId="278"/>
            <ac:picMk id="34" creationId="{30C60907-D125-448F-9791-A88E49DAAF8A}"/>
          </ac:picMkLst>
        </pc:picChg>
      </pc:sldChg>
      <pc:sldChg chg="addSp delSp modSp mod delAnim modAnim">
        <pc:chgData name="منى الثبيتي" userId="cb151b56e55a1c37" providerId="LiveId" clId="{878120DE-0749-4FB4-B093-C23E6DA06877}" dt="2021-10-16T17:02:42.742" v="436"/>
        <pc:sldMkLst>
          <pc:docMk/>
          <pc:sldMk cId="3088808497" sldId="279"/>
        </pc:sldMkLst>
        <pc:spChg chg="mod">
          <ac:chgData name="منى الثبيتي" userId="cb151b56e55a1c37" providerId="LiveId" clId="{878120DE-0749-4FB4-B093-C23E6DA06877}" dt="2021-10-16T16:59:14.606" v="374" actId="20577"/>
          <ac:spMkLst>
            <pc:docMk/>
            <pc:sldMk cId="3088808497" sldId="279"/>
            <ac:spMk id="37" creationId="{736E19B8-5FA8-492F-9BE8-75FD317E606D}"/>
          </ac:spMkLst>
        </pc:spChg>
        <pc:picChg chg="add mod">
          <ac:chgData name="منى الثبيتي" userId="cb151b56e55a1c37" providerId="LiveId" clId="{878120DE-0749-4FB4-B093-C23E6DA06877}" dt="2021-10-16T17:01:14.599" v="415" actId="1036"/>
          <ac:picMkLst>
            <pc:docMk/>
            <pc:sldMk cId="3088808497" sldId="279"/>
            <ac:picMk id="3" creationId="{073A42D3-E2AF-4F83-826D-B32B6DD9B084}"/>
          </ac:picMkLst>
        </pc:picChg>
        <pc:picChg chg="del">
          <ac:chgData name="منى الثبيتي" userId="cb151b56e55a1c37" providerId="LiveId" clId="{878120DE-0749-4FB4-B093-C23E6DA06877}" dt="2021-10-16T16:41:21.871" v="137" actId="478"/>
          <ac:picMkLst>
            <pc:docMk/>
            <pc:sldMk cId="3088808497" sldId="279"/>
            <ac:picMk id="4" creationId="{661401EB-5A73-427C-AB0C-7D2D2E98A68B}"/>
          </ac:picMkLst>
        </pc:picChg>
        <pc:picChg chg="del">
          <ac:chgData name="منى الثبيتي" userId="cb151b56e55a1c37" providerId="LiveId" clId="{878120DE-0749-4FB4-B093-C23E6DA06877}" dt="2021-10-16T16:41:31.472" v="141" actId="478"/>
          <ac:picMkLst>
            <pc:docMk/>
            <pc:sldMk cId="3088808497" sldId="279"/>
            <ac:picMk id="7" creationId="{3210AC93-E438-4DBA-BDD4-ACDC55902A49}"/>
          </ac:picMkLst>
        </pc:picChg>
        <pc:picChg chg="add mod">
          <ac:chgData name="منى الثبيتي" userId="cb151b56e55a1c37" providerId="LiveId" clId="{878120DE-0749-4FB4-B093-C23E6DA06877}" dt="2021-10-16T17:01:14.599" v="415" actId="1036"/>
          <ac:picMkLst>
            <pc:docMk/>
            <pc:sldMk cId="3088808497" sldId="279"/>
            <ac:picMk id="8" creationId="{21BD5355-E43D-4E01-9F92-90EF67FA20C7}"/>
          </ac:picMkLst>
        </pc:picChg>
        <pc:picChg chg="del">
          <ac:chgData name="منى الثبيتي" userId="cb151b56e55a1c37" providerId="LiveId" clId="{878120DE-0749-4FB4-B093-C23E6DA06877}" dt="2021-10-16T16:41:26.303" v="139" actId="478"/>
          <ac:picMkLst>
            <pc:docMk/>
            <pc:sldMk cId="3088808497" sldId="279"/>
            <ac:picMk id="9" creationId="{2F0F2B76-FFF8-4C11-A021-4540A1B65AAF}"/>
          </ac:picMkLst>
        </pc:picChg>
        <pc:picChg chg="mod">
          <ac:chgData name="منى الثبيتي" userId="cb151b56e55a1c37" providerId="LiveId" clId="{878120DE-0749-4FB4-B093-C23E6DA06877}" dt="2021-10-16T16:49:53.400" v="293"/>
          <ac:picMkLst>
            <pc:docMk/>
            <pc:sldMk cId="3088808497" sldId="279"/>
            <ac:picMk id="10" creationId="{D4E82568-92B7-4E8A-8231-A2F5B0A10D42}"/>
          </ac:picMkLst>
        </pc:picChg>
        <pc:picChg chg="mod">
          <ac:chgData name="منى الثبيتي" userId="cb151b56e55a1c37" providerId="LiveId" clId="{878120DE-0749-4FB4-B093-C23E6DA06877}" dt="2021-10-16T16:48:03.701" v="249" actId="1037"/>
          <ac:picMkLst>
            <pc:docMk/>
            <pc:sldMk cId="3088808497" sldId="279"/>
            <ac:picMk id="12" creationId="{2704AB48-4F00-49A4-BD4B-AB265D0B7D51}"/>
          </ac:picMkLst>
        </pc:picChg>
        <pc:picChg chg="del">
          <ac:chgData name="منى الثبيتي" userId="cb151b56e55a1c37" providerId="LiveId" clId="{878120DE-0749-4FB4-B093-C23E6DA06877}" dt="2021-10-16T16:41:24.395" v="138" actId="478"/>
          <ac:picMkLst>
            <pc:docMk/>
            <pc:sldMk cId="3088808497" sldId="279"/>
            <ac:picMk id="16" creationId="{653916D6-F538-492A-AD85-0AB7B674FE7A}"/>
          </ac:picMkLst>
        </pc:picChg>
        <pc:picChg chg="add mod modCrop">
          <ac:chgData name="منى الثبيتي" userId="cb151b56e55a1c37" providerId="LiveId" clId="{878120DE-0749-4FB4-B093-C23E6DA06877}" dt="2021-10-16T17:01:14.599" v="415" actId="1036"/>
          <ac:picMkLst>
            <pc:docMk/>
            <pc:sldMk cId="3088808497" sldId="279"/>
            <ac:picMk id="17" creationId="{549BBE8C-1D1B-4040-A0C9-88DE7588052D}"/>
          </ac:picMkLst>
        </pc:picChg>
        <pc:picChg chg="del">
          <ac:chgData name="منى الثبيتي" userId="cb151b56e55a1c37" providerId="LiveId" clId="{878120DE-0749-4FB4-B093-C23E6DA06877}" dt="2021-10-16T16:41:29.536" v="140" actId="478"/>
          <ac:picMkLst>
            <pc:docMk/>
            <pc:sldMk cId="3088808497" sldId="279"/>
            <ac:picMk id="18" creationId="{5CA4C2D1-F0FB-4A12-91DF-3A8E529B3ED9}"/>
          </ac:picMkLst>
        </pc:picChg>
        <pc:picChg chg="add mod">
          <ac:chgData name="منى الثبيتي" userId="cb151b56e55a1c37" providerId="LiveId" clId="{878120DE-0749-4FB4-B093-C23E6DA06877}" dt="2021-10-16T16:43:32.381" v="166" actId="1035"/>
          <ac:picMkLst>
            <pc:docMk/>
            <pc:sldMk cId="3088808497" sldId="279"/>
            <ac:picMk id="20" creationId="{1A56EBCC-374D-46A5-929B-E76C4560F8D0}"/>
          </ac:picMkLst>
        </pc:picChg>
        <pc:picChg chg="add mod">
          <ac:chgData name="منى الثبيتي" userId="cb151b56e55a1c37" providerId="LiveId" clId="{878120DE-0749-4FB4-B093-C23E6DA06877}" dt="2021-10-16T17:01:14.599" v="415" actId="1036"/>
          <ac:picMkLst>
            <pc:docMk/>
            <pc:sldMk cId="3088808497" sldId="279"/>
            <ac:picMk id="21" creationId="{B38E4457-14C2-4116-B504-35931F8F5A6E}"/>
          </ac:picMkLst>
        </pc:picChg>
        <pc:picChg chg="add mod">
          <ac:chgData name="منى الثبيتي" userId="cb151b56e55a1c37" providerId="LiveId" clId="{878120DE-0749-4FB4-B093-C23E6DA06877}" dt="2021-10-16T17:01:14.599" v="415" actId="1036"/>
          <ac:picMkLst>
            <pc:docMk/>
            <pc:sldMk cId="3088808497" sldId="279"/>
            <ac:picMk id="23" creationId="{CFEBC606-FB97-40B5-8E37-3793490CEE2E}"/>
          </ac:picMkLst>
        </pc:picChg>
        <pc:picChg chg="del">
          <ac:chgData name="منى الثبيتي" userId="cb151b56e55a1c37" providerId="LiveId" clId="{878120DE-0749-4FB4-B093-C23E6DA06877}" dt="2021-10-16T16:41:19.743" v="136" actId="478"/>
          <ac:picMkLst>
            <pc:docMk/>
            <pc:sldMk cId="3088808497" sldId="279"/>
            <ac:picMk id="25" creationId="{8286BE25-AD80-437C-AFE2-77DFF5077805}"/>
          </ac:picMkLst>
        </pc:picChg>
        <pc:picChg chg="add mod">
          <ac:chgData name="منى الثبيتي" userId="cb151b56e55a1c37" providerId="LiveId" clId="{878120DE-0749-4FB4-B093-C23E6DA06877}" dt="2021-10-16T17:01:14.599" v="415" actId="1036"/>
          <ac:picMkLst>
            <pc:docMk/>
            <pc:sldMk cId="3088808497" sldId="279"/>
            <ac:picMk id="26" creationId="{86FADECA-8276-41C6-9DFA-578F8918D487}"/>
          </ac:picMkLst>
        </pc:picChg>
        <pc:picChg chg="mod">
          <ac:chgData name="منى الثبيتي" userId="cb151b56e55a1c37" providerId="LiveId" clId="{878120DE-0749-4FB4-B093-C23E6DA06877}" dt="2021-10-16T16:44:03.199" v="171" actId="1076"/>
          <ac:picMkLst>
            <pc:docMk/>
            <pc:sldMk cId="3088808497" sldId="279"/>
            <ac:picMk id="28" creationId="{CD1FF197-1B00-4F8B-9269-C07B859DC39C}"/>
          </ac:picMkLst>
        </pc:picChg>
        <pc:picChg chg="add mod">
          <ac:chgData name="منى الثبيتي" userId="cb151b56e55a1c37" providerId="LiveId" clId="{878120DE-0749-4FB4-B093-C23E6DA06877}" dt="2021-10-16T17:01:46.834" v="418"/>
          <ac:picMkLst>
            <pc:docMk/>
            <pc:sldMk cId="3088808497" sldId="279"/>
            <ac:picMk id="29" creationId="{BC88F22C-391B-48BD-93B8-AD19E8D5A57C}"/>
          </ac:picMkLst>
        </pc:picChg>
        <pc:picChg chg="add mod">
          <ac:chgData name="منى الثبيتي" userId="cb151b56e55a1c37" providerId="LiveId" clId="{878120DE-0749-4FB4-B093-C23E6DA06877}" dt="2021-10-16T17:02:31.972" v="429" actId="1076"/>
          <ac:picMkLst>
            <pc:docMk/>
            <pc:sldMk cId="3088808497" sldId="279"/>
            <ac:picMk id="31" creationId="{4389EAB5-6032-4583-87B0-CF3754895021}"/>
          </ac:picMkLst>
        </pc:picChg>
        <pc:picChg chg="mod">
          <ac:chgData name="منى الثبيتي" userId="cb151b56e55a1c37" providerId="LiveId" clId="{878120DE-0749-4FB4-B093-C23E6DA06877}" dt="2021-10-16T16:59:21.668" v="375" actId="1076"/>
          <ac:picMkLst>
            <pc:docMk/>
            <pc:sldMk cId="3088808497" sldId="279"/>
            <ac:picMk id="40" creationId="{19543BC1-8B97-4BDE-8B09-2B6528E96DD1}"/>
          </ac:picMkLst>
        </pc:picChg>
      </pc:sldChg>
      <pc:sldChg chg="addSp delSp modSp mod delAnim modAnim">
        <pc:chgData name="منى الثبيتي" userId="cb151b56e55a1c37" providerId="LiveId" clId="{878120DE-0749-4FB4-B093-C23E6DA06877}" dt="2021-10-16T17:26:07.541" v="525"/>
        <pc:sldMkLst>
          <pc:docMk/>
          <pc:sldMk cId="836905390" sldId="280"/>
        </pc:sldMkLst>
        <pc:spChg chg="mod">
          <ac:chgData name="منى الثبيتي" userId="cb151b56e55a1c37" providerId="LiveId" clId="{878120DE-0749-4FB4-B093-C23E6DA06877}" dt="2021-10-16T17:24:08.448" v="510" actId="1038"/>
          <ac:spMkLst>
            <pc:docMk/>
            <pc:sldMk cId="836905390" sldId="280"/>
            <ac:spMk id="35" creationId="{5FB3EF88-12AF-4E4F-B2BE-F343EEE12359}"/>
          </ac:spMkLst>
        </pc:spChg>
        <pc:picChg chg="add mod">
          <ac:chgData name="منى الثبيتي" userId="cb151b56e55a1c37" providerId="LiveId" clId="{878120DE-0749-4FB4-B093-C23E6DA06877}" dt="2021-10-16T17:25:59.811" v="523" actId="1076"/>
          <ac:picMkLst>
            <pc:docMk/>
            <pc:sldMk cId="836905390" sldId="280"/>
            <ac:picMk id="3" creationId="{45A136F9-0A64-440E-B9B9-709218AE125D}"/>
          </ac:picMkLst>
        </pc:picChg>
        <pc:picChg chg="del">
          <ac:chgData name="منى الثبيتي" userId="cb151b56e55a1c37" providerId="LiveId" clId="{878120DE-0749-4FB4-B093-C23E6DA06877}" dt="2021-10-16T17:23:45.341" v="503" actId="478"/>
          <ac:picMkLst>
            <pc:docMk/>
            <pc:sldMk cId="836905390" sldId="280"/>
            <ac:picMk id="4" creationId="{FE9A66FE-9548-4256-9CC0-3456EE4BC82C}"/>
          </ac:picMkLst>
        </pc:picChg>
        <pc:picChg chg="add mod">
          <ac:chgData name="منى الثبيتي" userId="cb151b56e55a1c37" providerId="LiveId" clId="{878120DE-0749-4FB4-B093-C23E6DA06877}" dt="2021-10-16T17:26:03.948" v="524" actId="1076"/>
          <ac:picMkLst>
            <pc:docMk/>
            <pc:sldMk cId="836905390" sldId="280"/>
            <ac:picMk id="7" creationId="{70BC6E85-193D-4F38-B72F-EE98210D52D9}"/>
          </ac:picMkLst>
        </pc:picChg>
        <pc:picChg chg="add mod">
          <ac:chgData name="منى الثبيتي" userId="cb151b56e55a1c37" providerId="LiveId" clId="{878120DE-0749-4FB4-B093-C23E6DA06877}" dt="2021-10-16T17:23:55.795" v="505"/>
          <ac:picMkLst>
            <pc:docMk/>
            <pc:sldMk cId="836905390" sldId="280"/>
            <ac:picMk id="18" creationId="{F55C9140-78B7-4352-A3D0-89A8F061F133}"/>
          </ac:picMkLst>
        </pc:picChg>
        <pc:picChg chg="del">
          <ac:chgData name="منى الثبيتي" userId="cb151b56e55a1c37" providerId="LiveId" clId="{878120DE-0749-4FB4-B093-C23E6DA06877}" dt="2021-10-16T17:23:47.754" v="504" actId="478"/>
          <ac:picMkLst>
            <pc:docMk/>
            <pc:sldMk cId="836905390" sldId="280"/>
            <ac:picMk id="29" creationId="{9CB27E51-093A-4EAD-9CBE-4C9CB3FBCBB8}"/>
          </ac:picMkLst>
        </pc:picChg>
      </pc:sldChg>
      <pc:sldChg chg="del">
        <pc:chgData name="منى الثبيتي" userId="cb151b56e55a1c37" providerId="LiveId" clId="{878120DE-0749-4FB4-B093-C23E6DA06877}" dt="2021-10-16T17:45:31.747" v="763" actId="2696"/>
        <pc:sldMkLst>
          <pc:docMk/>
          <pc:sldMk cId="3632713739" sldId="281"/>
        </pc:sldMkLst>
      </pc:sldChg>
      <pc:sldChg chg="addSp delSp modSp mod delAnim modAnim">
        <pc:chgData name="منى الثبيتي" userId="cb151b56e55a1c37" providerId="LiveId" clId="{878120DE-0749-4FB4-B093-C23E6DA06877}" dt="2021-10-16T17:05:56.411" v="445"/>
        <pc:sldMkLst>
          <pc:docMk/>
          <pc:sldMk cId="3415590844" sldId="283"/>
        </pc:sldMkLst>
        <pc:spChg chg="mod">
          <ac:chgData name="منى الثبيتي" userId="cb151b56e55a1c37" providerId="LiveId" clId="{878120DE-0749-4FB4-B093-C23E6DA06877}" dt="2021-10-16T16:56:13.572" v="335" actId="1038"/>
          <ac:spMkLst>
            <pc:docMk/>
            <pc:sldMk cId="3415590844" sldId="283"/>
            <ac:spMk id="45" creationId="{5C9FF650-BD0F-4C1A-A9BC-6ACE8B2458BD}"/>
          </ac:spMkLst>
        </pc:spChg>
        <pc:picChg chg="add mod">
          <ac:chgData name="منى الثبيتي" userId="cb151b56e55a1c37" providerId="LiveId" clId="{878120DE-0749-4FB4-B093-C23E6DA06877}" dt="2021-10-16T17:05:27.105" v="440"/>
          <ac:picMkLst>
            <pc:docMk/>
            <pc:sldMk cId="3415590844" sldId="283"/>
            <ac:picMk id="3" creationId="{043CAB9D-749A-440D-91BB-0A4DB8B1D63A}"/>
          </ac:picMkLst>
        </pc:picChg>
        <pc:picChg chg="del">
          <ac:chgData name="منى الثبيتي" userId="cb151b56e55a1c37" providerId="LiveId" clId="{878120DE-0749-4FB4-B093-C23E6DA06877}" dt="2021-10-16T16:55:43.490" v="319" actId="478"/>
          <ac:picMkLst>
            <pc:docMk/>
            <pc:sldMk cId="3415590844" sldId="283"/>
            <ac:picMk id="6" creationId="{DAF5971E-28A5-4D8D-BD73-C993168A1830}"/>
          </ac:picMkLst>
        </pc:picChg>
        <pc:picChg chg="add mod">
          <ac:chgData name="منى الثبيتي" userId="cb151b56e55a1c37" providerId="LiveId" clId="{878120DE-0749-4FB4-B093-C23E6DA06877}" dt="2021-10-16T17:05:52.695" v="444" actId="1076"/>
          <ac:picMkLst>
            <pc:docMk/>
            <pc:sldMk cId="3415590844" sldId="283"/>
            <ac:picMk id="7" creationId="{1E9445A7-3C33-42D5-94E0-1F380B061BAB}"/>
          </ac:picMkLst>
        </pc:picChg>
        <pc:picChg chg="del">
          <ac:chgData name="منى الثبيتي" userId="cb151b56e55a1c37" providerId="LiveId" clId="{878120DE-0749-4FB4-B093-C23E6DA06877}" dt="2021-10-16T16:55:45.481" v="320" actId="478"/>
          <ac:picMkLst>
            <pc:docMk/>
            <pc:sldMk cId="3415590844" sldId="283"/>
            <ac:picMk id="15" creationId="{B463B107-89BD-43EF-924E-2B3678907943}"/>
          </ac:picMkLst>
        </pc:picChg>
        <pc:picChg chg="del">
          <ac:chgData name="منى الثبيتي" userId="cb151b56e55a1c37" providerId="LiveId" clId="{878120DE-0749-4FB4-B093-C23E6DA06877}" dt="2021-10-16T16:55:47.332" v="321" actId="478"/>
          <ac:picMkLst>
            <pc:docMk/>
            <pc:sldMk cId="3415590844" sldId="283"/>
            <ac:picMk id="17" creationId="{D1FE064A-A3DC-448F-89A1-4D613D3DB623}"/>
          </ac:picMkLst>
        </pc:picChg>
        <pc:picChg chg="add mod">
          <ac:chgData name="منى الثبيتي" userId="cb151b56e55a1c37" providerId="LiveId" clId="{878120DE-0749-4FB4-B093-C23E6DA06877}" dt="2021-10-16T16:49:29.339" v="292" actId="1036"/>
          <ac:picMkLst>
            <pc:docMk/>
            <pc:sldMk cId="3415590844" sldId="283"/>
            <ac:picMk id="20" creationId="{94626898-96D5-46D6-B0AA-2ACB5A8F99B4}"/>
          </ac:picMkLst>
        </pc:picChg>
        <pc:picChg chg="del">
          <ac:chgData name="منى الثبيتي" userId="cb151b56e55a1c37" providerId="LiveId" clId="{878120DE-0749-4FB4-B093-C23E6DA06877}" dt="2021-10-16T16:49:19.602" v="270" actId="478"/>
          <ac:picMkLst>
            <pc:docMk/>
            <pc:sldMk cId="3415590844" sldId="283"/>
            <ac:picMk id="31" creationId="{590BDB88-82D2-48C7-9A21-1B2D62BA92C8}"/>
          </ac:picMkLst>
        </pc:picChg>
      </pc:sldChg>
      <pc:sldChg chg="addSp delSp modSp mod delAnim modAnim">
        <pc:chgData name="منى الثبيتي" userId="cb151b56e55a1c37" providerId="LiveId" clId="{878120DE-0749-4FB4-B093-C23E6DA06877}" dt="2021-10-16T17:29:13.237" v="555"/>
        <pc:sldMkLst>
          <pc:docMk/>
          <pc:sldMk cId="2377035385" sldId="284"/>
        </pc:sldMkLst>
        <pc:spChg chg="mod">
          <ac:chgData name="منى الثبيتي" userId="cb151b56e55a1c37" providerId="LiveId" clId="{878120DE-0749-4FB4-B093-C23E6DA06877}" dt="2021-10-16T17:26:40.968" v="532" actId="14100"/>
          <ac:spMkLst>
            <pc:docMk/>
            <pc:sldMk cId="2377035385" sldId="284"/>
            <ac:spMk id="22" creationId="{F5DD17E0-7BEC-4C26-8327-549632109816}"/>
          </ac:spMkLst>
        </pc:spChg>
        <pc:picChg chg="del">
          <ac:chgData name="منى الثبيتي" userId="cb151b56e55a1c37" providerId="LiveId" clId="{878120DE-0749-4FB4-B093-C23E6DA06877}" dt="2021-10-16T17:26:18.705" v="526" actId="478"/>
          <ac:picMkLst>
            <pc:docMk/>
            <pc:sldMk cId="2377035385" sldId="284"/>
            <ac:picMk id="3" creationId="{645B8D8F-B744-499A-A997-DEFC910D032E}"/>
          </ac:picMkLst>
        </pc:picChg>
        <pc:picChg chg="add mod">
          <ac:chgData name="منى الثبيتي" userId="cb151b56e55a1c37" providerId="LiveId" clId="{878120DE-0749-4FB4-B093-C23E6DA06877}" dt="2021-10-16T17:27:30.355" v="538" actId="1076"/>
          <ac:picMkLst>
            <pc:docMk/>
            <pc:sldMk cId="2377035385" sldId="284"/>
            <ac:picMk id="4" creationId="{A232399A-A9D7-4BE4-9211-BC5BFE50B8A3}"/>
          </ac:picMkLst>
        </pc:picChg>
        <pc:picChg chg="del">
          <ac:chgData name="منى الثبيتي" userId="cb151b56e55a1c37" providerId="LiveId" clId="{878120DE-0749-4FB4-B093-C23E6DA06877}" dt="2021-10-16T17:26:20.611" v="527" actId="478"/>
          <ac:picMkLst>
            <pc:docMk/>
            <pc:sldMk cId="2377035385" sldId="284"/>
            <ac:picMk id="7" creationId="{769F3D31-B979-467E-B495-08741EFA620F}"/>
          </ac:picMkLst>
        </pc:picChg>
        <pc:picChg chg="add mod">
          <ac:chgData name="منى الثبيتي" userId="cb151b56e55a1c37" providerId="LiveId" clId="{878120DE-0749-4FB4-B093-C23E6DA06877}" dt="2021-10-16T17:27:50.638" v="541"/>
          <ac:picMkLst>
            <pc:docMk/>
            <pc:sldMk cId="2377035385" sldId="284"/>
            <ac:picMk id="8" creationId="{B4398FF2-7CCC-4E05-A9D7-25C8B1E7F5DC}"/>
          </ac:picMkLst>
        </pc:picChg>
        <pc:picChg chg="add mod">
          <ac:chgData name="منى الثبيتي" userId="cb151b56e55a1c37" providerId="LiveId" clId="{878120DE-0749-4FB4-B093-C23E6DA06877}" dt="2021-10-16T17:28:12.313" v="545"/>
          <ac:picMkLst>
            <pc:docMk/>
            <pc:sldMk cId="2377035385" sldId="284"/>
            <ac:picMk id="12" creationId="{9FA6ACE2-E7EC-461F-83DE-2B459CDECB7C}"/>
          </ac:picMkLst>
        </pc:picChg>
        <pc:picChg chg="add mod">
          <ac:chgData name="منى الثبيتي" userId="cb151b56e55a1c37" providerId="LiveId" clId="{878120DE-0749-4FB4-B093-C23E6DA06877}" dt="2021-10-16T17:28:36.021" v="549"/>
          <ac:picMkLst>
            <pc:docMk/>
            <pc:sldMk cId="2377035385" sldId="284"/>
            <ac:picMk id="16" creationId="{0F1465AE-449B-4B6D-8458-545BE42A7167}"/>
          </ac:picMkLst>
        </pc:picChg>
        <pc:picChg chg="add mod">
          <ac:chgData name="منى الثبيتي" userId="cb151b56e55a1c37" providerId="LiveId" clId="{878120DE-0749-4FB4-B093-C23E6DA06877}" dt="2021-10-16T17:29:10.186" v="554"/>
          <ac:picMkLst>
            <pc:docMk/>
            <pc:sldMk cId="2377035385" sldId="284"/>
            <ac:picMk id="18" creationId="{2137D486-A1C4-4FA5-ACCE-7EE07AB54931}"/>
          </ac:picMkLst>
        </pc:picChg>
        <pc:picChg chg="add mod">
          <ac:chgData name="منى الثبيتي" userId="cb151b56e55a1c37" providerId="LiveId" clId="{878120DE-0749-4FB4-B093-C23E6DA06877}" dt="2021-10-16T17:26:31.918" v="529"/>
          <ac:picMkLst>
            <pc:docMk/>
            <pc:sldMk cId="2377035385" sldId="284"/>
            <ac:picMk id="19" creationId="{037ECAFF-CA58-47C1-944F-D1FD10A2E162}"/>
          </ac:picMkLst>
        </pc:picChg>
        <pc:picChg chg="del">
          <ac:chgData name="منى الثبيتي" userId="cb151b56e55a1c37" providerId="LiveId" clId="{878120DE-0749-4FB4-B093-C23E6DA06877}" dt="2021-10-16T17:26:22.835" v="528" actId="478"/>
          <ac:picMkLst>
            <pc:docMk/>
            <pc:sldMk cId="2377035385" sldId="284"/>
            <ac:picMk id="29" creationId="{9CB27E51-093A-4EAD-9CBE-4C9CB3FBCBB8}"/>
          </ac:picMkLst>
        </pc:picChg>
      </pc:sldChg>
      <pc:sldChg chg="addSp delSp modSp mod delAnim modAnim">
        <pc:chgData name="منى الثبيتي" userId="cb151b56e55a1c37" providerId="LiveId" clId="{878120DE-0749-4FB4-B093-C23E6DA06877}" dt="2021-10-16T17:41:08.893" v="751"/>
        <pc:sldMkLst>
          <pc:docMk/>
          <pc:sldMk cId="3024383725" sldId="285"/>
        </pc:sldMkLst>
        <pc:spChg chg="mod">
          <ac:chgData name="منى الثبيتي" userId="cb151b56e55a1c37" providerId="LiveId" clId="{878120DE-0749-4FB4-B093-C23E6DA06877}" dt="2021-10-16T17:33:12.041" v="611" actId="1076"/>
          <ac:spMkLst>
            <pc:docMk/>
            <pc:sldMk cId="3024383725" sldId="285"/>
            <ac:spMk id="35" creationId="{B7017537-7350-4F50-AC18-EB8A57B02BF0}"/>
          </ac:spMkLst>
        </pc:spChg>
        <pc:grpChg chg="del mod">
          <ac:chgData name="منى الثبيتي" userId="cb151b56e55a1c37" providerId="LiveId" clId="{878120DE-0749-4FB4-B093-C23E6DA06877}" dt="2021-10-16T17:30:56.155" v="561" actId="478"/>
          <ac:grpSpMkLst>
            <pc:docMk/>
            <pc:sldMk cId="3024383725" sldId="285"/>
            <ac:grpSpMk id="15" creationId="{4A677C78-BD9C-4BF5-B3C3-355415556213}"/>
          </ac:grpSpMkLst>
        </pc:grpChg>
        <pc:picChg chg="add mod">
          <ac:chgData name="منى الثبيتي" userId="cb151b56e55a1c37" providerId="LiveId" clId="{878120DE-0749-4FB4-B093-C23E6DA06877}" dt="2021-10-16T17:32:50.107" v="606" actId="1076"/>
          <ac:picMkLst>
            <pc:docMk/>
            <pc:sldMk cId="3024383725" sldId="285"/>
            <ac:picMk id="3" creationId="{25EA7B8C-7E7A-4036-972A-F36BE5CC065F}"/>
          </ac:picMkLst>
        </pc:picChg>
        <pc:picChg chg="del">
          <ac:chgData name="منى الثبيتي" userId="cb151b56e55a1c37" providerId="LiveId" clId="{878120DE-0749-4FB4-B093-C23E6DA06877}" dt="2021-10-16T17:30:11.803" v="558" actId="478"/>
          <ac:picMkLst>
            <pc:docMk/>
            <pc:sldMk cId="3024383725" sldId="285"/>
            <ac:picMk id="4" creationId="{265BA9B7-66E6-41BD-9B12-C9B65EB55EA4}"/>
          </ac:picMkLst>
        </pc:picChg>
        <pc:picChg chg="add mod">
          <ac:chgData name="منى الثبيتي" userId="cb151b56e55a1c37" providerId="LiveId" clId="{878120DE-0749-4FB4-B093-C23E6DA06877}" dt="2021-10-16T17:32:58.652" v="608"/>
          <ac:picMkLst>
            <pc:docMk/>
            <pc:sldMk cId="3024383725" sldId="285"/>
            <ac:picMk id="7" creationId="{CF10C7E9-20EE-4601-AD1F-D9C05811745E}"/>
          </ac:picMkLst>
        </pc:picChg>
        <pc:picChg chg="del">
          <ac:chgData name="منى الثبيتي" userId="cb151b56e55a1c37" providerId="LiveId" clId="{878120DE-0749-4FB4-B093-C23E6DA06877}" dt="2021-10-16T17:31:01.516" v="563" actId="478"/>
          <ac:picMkLst>
            <pc:docMk/>
            <pc:sldMk cId="3024383725" sldId="285"/>
            <ac:picMk id="8" creationId="{0B14CACE-129B-49ED-AD1A-85F302452586}"/>
          </ac:picMkLst>
        </pc:picChg>
        <pc:picChg chg="mod">
          <ac:chgData name="منى الثبيتي" userId="cb151b56e55a1c37" providerId="LiveId" clId="{878120DE-0749-4FB4-B093-C23E6DA06877}" dt="2021-10-16T17:41:08.893" v="751"/>
          <ac:picMkLst>
            <pc:docMk/>
            <pc:sldMk cId="3024383725" sldId="285"/>
            <ac:picMk id="10" creationId="{D4E82568-92B7-4E8A-8231-A2F5B0A10D42}"/>
          </ac:picMkLst>
        </pc:picChg>
        <pc:picChg chg="mod">
          <ac:chgData name="منى الثبيتي" userId="cb151b56e55a1c37" providerId="LiveId" clId="{878120DE-0749-4FB4-B093-C23E6DA06877}" dt="2021-10-16T17:30:44.916" v="560" actId="1076"/>
          <ac:picMkLst>
            <pc:docMk/>
            <pc:sldMk cId="3024383725" sldId="285"/>
            <ac:picMk id="12" creationId="{C65A0994-F261-4127-A3A7-8A1DF15859EB}"/>
          </ac:picMkLst>
        </pc:picChg>
        <pc:picChg chg="add del mod">
          <ac:chgData name="منى الثبيتي" userId="cb151b56e55a1c37" providerId="LiveId" clId="{878120DE-0749-4FB4-B093-C23E6DA06877}" dt="2021-10-16T17:33:40.776" v="614" actId="478"/>
          <ac:picMkLst>
            <pc:docMk/>
            <pc:sldMk cId="3024383725" sldId="285"/>
            <ac:picMk id="16" creationId="{D51CB309-7ACE-4955-ABE3-0E3E249752E5}"/>
          </ac:picMkLst>
        </pc:picChg>
        <pc:picChg chg="del">
          <ac:chgData name="منى الثبيتي" userId="cb151b56e55a1c37" providerId="LiveId" clId="{878120DE-0749-4FB4-B093-C23E6DA06877}" dt="2021-10-16T17:30:59.719" v="562" actId="478"/>
          <ac:picMkLst>
            <pc:docMk/>
            <pc:sldMk cId="3024383725" sldId="285"/>
            <ac:picMk id="17" creationId="{57E4BDD5-5213-48E5-8D79-6937C68635A2}"/>
          </ac:picMkLst>
        </pc:picChg>
        <pc:picChg chg="del mod">
          <ac:chgData name="منى الثبيتي" userId="cb151b56e55a1c37" providerId="LiveId" clId="{878120DE-0749-4FB4-B093-C23E6DA06877}" dt="2021-10-16T17:29:59.715" v="557" actId="478"/>
          <ac:picMkLst>
            <pc:docMk/>
            <pc:sldMk cId="3024383725" sldId="285"/>
            <ac:picMk id="19" creationId="{57E58E69-E599-470F-9C27-0E01097EC891}"/>
          </ac:picMkLst>
        </pc:picChg>
        <pc:picChg chg="add mod">
          <ac:chgData name="منى الثبيتي" userId="cb151b56e55a1c37" providerId="LiveId" clId="{878120DE-0749-4FB4-B093-C23E6DA06877}" dt="2021-10-16T17:33:58.195" v="617"/>
          <ac:picMkLst>
            <pc:docMk/>
            <pc:sldMk cId="3024383725" sldId="285"/>
            <ac:picMk id="20" creationId="{FEC92998-C7F0-44FC-8588-8F5831442560}"/>
          </ac:picMkLst>
        </pc:picChg>
        <pc:picChg chg="del">
          <ac:chgData name="منى الثبيتي" userId="cb151b56e55a1c37" providerId="LiveId" clId="{878120DE-0749-4FB4-B093-C23E6DA06877}" dt="2021-10-16T17:31:03.577" v="564" actId="478"/>
          <ac:picMkLst>
            <pc:docMk/>
            <pc:sldMk cId="3024383725" sldId="285"/>
            <ac:picMk id="21" creationId="{8E13C392-69FD-4373-91B4-7689DB363A4D}"/>
          </ac:picMkLst>
        </pc:picChg>
        <pc:picChg chg="add mod">
          <ac:chgData name="منى الثبيتي" userId="cb151b56e55a1c37" providerId="LiveId" clId="{878120DE-0749-4FB4-B093-C23E6DA06877}" dt="2021-10-16T17:34:21.033" v="621"/>
          <ac:picMkLst>
            <pc:docMk/>
            <pc:sldMk cId="3024383725" sldId="285"/>
            <ac:picMk id="23" creationId="{B7B2F87B-D1C1-4CA8-9B76-97E0CEAEF617}"/>
          </ac:picMkLst>
        </pc:picChg>
        <pc:picChg chg="add mod">
          <ac:chgData name="منى الثبيتي" userId="cb151b56e55a1c37" providerId="LiveId" clId="{878120DE-0749-4FB4-B093-C23E6DA06877}" dt="2021-10-16T17:31:51.316" v="595"/>
          <ac:picMkLst>
            <pc:docMk/>
            <pc:sldMk cId="3024383725" sldId="285"/>
            <ac:picMk id="25" creationId="{0754853F-059D-4941-A7D8-E151FA772DAC}"/>
          </ac:picMkLst>
        </pc:picChg>
        <pc:picChg chg="add mod modCrop">
          <ac:chgData name="منى الثبيتي" userId="cb151b56e55a1c37" providerId="LiveId" clId="{878120DE-0749-4FB4-B093-C23E6DA06877}" dt="2021-10-16T17:34:55.999" v="627" actId="1076"/>
          <ac:picMkLst>
            <pc:docMk/>
            <pc:sldMk cId="3024383725" sldId="285"/>
            <ac:picMk id="26" creationId="{80D6AB1A-CCBD-488B-8389-05EA4AB02B46}"/>
          </ac:picMkLst>
        </pc:picChg>
        <pc:picChg chg="add mod">
          <ac:chgData name="منى الثبيتي" userId="cb151b56e55a1c37" providerId="LiveId" clId="{878120DE-0749-4FB4-B093-C23E6DA06877}" dt="2021-10-16T17:35:42.355" v="633" actId="1076"/>
          <ac:picMkLst>
            <pc:docMk/>
            <pc:sldMk cId="3024383725" sldId="285"/>
            <ac:picMk id="28" creationId="{27BDA5CB-05F3-44E5-9FE0-DDFD874B36D1}"/>
          </ac:picMkLst>
        </pc:picChg>
        <pc:picChg chg="del">
          <ac:chgData name="منى الثبيتي" userId="cb151b56e55a1c37" providerId="LiveId" clId="{878120DE-0749-4FB4-B093-C23E6DA06877}" dt="2021-10-16T17:30:13.636" v="559" actId="478"/>
          <ac:picMkLst>
            <pc:docMk/>
            <pc:sldMk cId="3024383725" sldId="285"/>
            <ac:picMk id="29" creationId="{9CB27E51-093A-4EAD-9CBE-4C9CB3FBCBB8}"/>
          </ac:picMkLst>
        </pc:picChg>
        <pc:picChg chg="add mod">
          <ac:chgData name="منى الثبيتي" userId="cb151b56e55a1c37" providerId="LiveId" clId="{878120DE-0749-4FB4-B093-C23E6DA06877}" dt="2021-10-16T17:36:01.135" v="636"/>
          <ac:picMkLst>
            <pc:docMk/>
            <pc:sldMk cId="3024383725" sldId="285"/>
            <ac:picMk id="31" creationId="{DE30B3F7-1DCA-41BD-9F0C-7E1F11B6AC80}"/>
          </ac:picMkLst>
        </pc:picChg>
        <pc:picChg chg="mod">
          <ac:chgData name="منى الثبيتي" userId="cb151b56e55a1c37" providerId="LiveId" clId="{878120DE-0749-4FB4-B093-C23E6DA06877}" dt="2021-10-16T17:33:06.924" v="610" actId="1076"/>
          <ac:picMkLst>
            <pc:docMk/>
            <pc:sldMk cId="3024383725" sldId="285"/>
            <ac:picMk id="33" creationId="{8DAC11FA-29CA-4C99-9405-E97F4A34ED3C}"/>
          </ac:picMkLst>
        </pc:picChg>
        <pc:picChg chg="mod">
          <ac:chgData name="منى الثبيتي" userId="cb151b56e55a1c37" providerId="LiveId" clId="{878120DE-0749-4FB4-B093-C23E6DA06877}" dt="2021-10-16T17:32:43.766" v="603" actId="14100"/>
          <ac:picMkLst>
            <pc:docMk/>
            <pc:sldMk cId="3024383725" sldId="285"/>
            <ac:picMk id="12292" creationId="{2336BC73-1F40-478D-8689-1E274C0A805F}"/>
          </ac:picMkLst>
        </pc:picChg>
        <pc:picChg chg="mod">
          <ac:chgData name="منى الثبيتي" userId="cb151b56e55a1c37" providerId="LiveId" clId="{878120DE-0749-4FB4-B093-C23E6DA06877}" dt="2021-10-16T17:30:44.916" v="560" actId="1076"/>
          <ac:picMkLst>
            <pc:docMk/>
            <pc:sldMk cId="3024383725" sldId="285"/>
            <ac:picMk id="12294" creationId="{3AFCAD26-8702-4B4F-BD24-55D9FCEB3AEE}"/>
          </ac:picMkLst>
        </pc:picChg>
      </pc:sldChg>
      <pc:sldChg chg="addSp delSp modSp mod delAnim modAnim">
        <pc:chgData name="منى الثبيتي" userId="cb151b56e55a1c37" providerId="LiveId" clId="{878120DE-0749-4FB4-B093-C23E6DA06877}" dt="2021-10-16T17:44:07.771" v="762"/>
        <pc:sldMkLst>
          <pc:docMk/>
          <pc:sldMk cId="2504127232" sldId="286"/>
        </pc:sldMkLst>
        <pc:spChg chg="mod">
          <ac:chgData name="منى الثبيتي" userId="cb151b56e55a1c37" providerId="LiveId" clId="{878120DE-0749-4FB4-B093-C23E6DA06877}" dt="2021-10-16T17:36:55.515" v="655" actId="1038"/>
          <ac:spMkLst>
            <pc:docMk/>
            <pc:sldMk cId="2504127232" sldId="286"/>
            <ac:spMk id="25" creationId="{16C03241-326F-4EF6-8906-FB27FD0B1861}"/>
          </ac:spMkLst>
        </pc:spChg>
        <pc:picChg chg="del">
          <ac:chgData name="منى الثبيتي" userId="cb151b56e55a1c37" providerId="LiveId" clId="{878120DE-0749-4FB4-B093-C23E6DA06877}" dt="2021-10-16T17:36:32.791" v="641" actId="478"/>
          <ac:picMkLst>
            <pc:docMk/>
            <pc:sldMk cId="2504127232" sldId="286"/>
            <ac:picMk id="3" creationId="{5D5C3AEC-1475-442D-86FC-88255A3CBE0D}"/>
          </ac:picMkLst>
        </pc:picChg>
        <pc:picChg chg="add mod modCrop">
          <ac:chgData name="منى الثبيتي" userId="cb151b56e55a1c37" providerId="LiveId" clId="{878120DE-0749-4FB4-B093-C23E6DA06877}" dt="2021-10-16T17:38:38.939" v="673" actId="1076"/>
          <ac:picMkLst>
            <pc:docMk/>
            <pc:sldMk cId="2504127232" sldId="286"/>
            <ac:picMk id="4" creationId="{A7C27193-941D-41C7-9427-DA94098EACDA}"/>
          </ac:picMkLst>
        </pc:picChg>
        <pc:picChg chg="del">
          <ac:chgData name="منى الثبيتي" userId="cb151b56e55a1c37" providerId="LiveId" clId="{878120DE-0749-4FB4-B093-C23E6DA06877}" dt="2021-10-16T17:36:35.107" v="642" actId="478"/>
          <ac:picMkLst>
            <pc:docMk/>
            <pc:sldMk cId="2504127232" sldId="286"/>
            <ac:picMk id="7" creationId="{646805AF-ED1D-4BFD-B19C-B49BE6F0EB65}"/>
          </ac:picMkLst>
        </pc:picChg>
        <pc:picChg chg="add mod">
          <ac:chgData name="منى الثبيتي" userId="cb151b56e55a1c37" providerId="LiveId" clId="{878120DE-0749-4FB4-B093-C23E6DA06877}" dt="2021-10-16T17:39:07.770" v="677"/>
          <ac:picMkLst>
            <pc:docMk/>
            <pc:sldMk cId="2504127232" sldId="286"/>
            <ac:picMk id="8" creationId="{DA778C25-2E0E-4D1B-9EA8-D7395DAC37DE}"/>
          </ac:picMkLst>
        </pc:picChg>
        <pc:picChg chg="del">
          <ac:chgData name="منى الثبيتي" userId="cb151b56e55a1c37" providerId="LiveId" clId="{878120DE-0749-4FB4-B093-C23E6DA06877}" dt="2021-10-16T17:36:37.323" v="643" actId="478"/>
          <ac:picMkLst>
            <pc:docMk/>
            <pc:sldMk cId="2504127232" sldId="286"/>
            <ac:picMk id="9" creationId="{05F3395C-096E-4DAF-9FDA-9DEB4A91A751}"/>
          </ac:picMkLst>
        </pc:picChg>
        <pc:picChg chg="mod">
          <ac:chgData name="منى الثبيتي" userId="cb151b56e55a1c37" providerId="LiveId" clId="{878120DE-0749-4FB4-B093-C23E6DA06877}" dt="2021-10-16T17:44:07.771" v="762"/>
          <ac:picMkLst>
            <pc:docMk/>
            <pc:sldMk cId="2504127232" sldId="286"/>
            <ac:picMk id="10" creationId="{D4E82568-92B7-4E8A-8231-A2F5B0A10D42}"/>
          </ac:picMkLst>
        </pc:picChg>
        <pc:picChg chg="del">
          <ac:chgData name="منى الثبيتي" userId="cb151b56e55a1c37" providerId="LiveId" clId="{878120DE-0749-4FB4-B093-C23E6DA06877}" dt="2021-10-16T17:36:39.462" v="644" actId="478"/>
          <ac:picMkLst>
            <pc:docMk/>
            <pc:sldMk cId="2504127232" sldId="286"/>
            <ac:picMk id="15" creationId="{0130BD6C-AC25-44EE-84A6-80FE8FCD29E4}"/>
          </ac:picMkLst>
        </pc:picChg>
        <pc:picChg chg="add mod">
          <ac:chgData name="منى الثبيتي" userId="cb151b56e55a1c37" providerId="LiveId" clId="{878120DE-0749-4FB4-B093-C23E6DA06877}" dt="2021-10-16T17:39:41.891" v="683"/>
          <ac:picMkLst>
            <pc:docMk/>
            <pc:sldMk cId="2504127232" sldId="286"/>
            <ac:picMk id="16" creationId="{4DDF8B45-1CB2-4584-9289-382CA76B6B42}"/>
          </ac:picMkLst>
        </pc:picChg>
        <pc:picChg chg="add mod">
          <ac:chgData name="منى الثبيتي" userId="cb151b56e55a1c37" providerId="LiveId" clId="{878120DE-0749-4FB4-B093-C23E6DA06877}" dt="2021-10-16T17:40:46.860" v="750" actId="1037"/>
          <ac:picMkLst>
            <pc:docMk/>
            <pc:sldMk cId="2504127232" sldId="286"/>
            <ac:picMk id="18" creationId="{BB030D27-8EA3-497D-922B-FA41939A5E87}"/>
          </ac:picMkLst>
        </pc:picChg>
        <pc:picChg chg="add mod">
          <ac:chgData name="منى الثبيتي" userId="cb151b56e55a1c37" providerId="LiveId" clId="{878120DE-0749-4FB4-B093-C23E6DA06877}" dt="2021-10-16T17:37:30.449" v="660" actId="1076"/>
          <ac:picMkLst>
            <pc:docMk/>
            <pc:sldMk cId="2504127232" sldId="286"/>
            <ac:picMk id="21" creationId="{40BF99F6-F88E-4763-9A10-E2C3A0FA474C}"/>
          </ac:picMkLst>
        </pc:picChg>
        <pc:picChg chg="add mod">
          <ac:chgData name="منى الثبيتي" userId="cb151b56e55a1c37" providerId="LiveId" clId="{878120DE-0749-4FB4-B093-C23E6DA06877}" dt="2021-10-16T17:37:44.829" v="663"/>
          <ac:picMkLst>
            <pc:docMk/>
            <pc:sldMk cId="2504127232" sldId="286"/>
            <ac:picMk id="22" creationId="{1C0E2B5E-CA33-44AC-9AEF-8BC4B1028E06}"/>
          </ac:picMkLst>
        </pc:picChg>
        <pc:picChg chg="del">
          <ac:chgData name="منى الثبيتي" userId="cb151b56e55a1c37" providerId="LiveId" clId="{878120DE-0749-4FB4-B093-C23E6DA06877}" dt="2021-10-16T17:36:29.428" v="640" actId="478"/>
          <ac:picMkLst>
            <pc:docMk/>
            <pc:sldMk cId="2504127232" sldId="286"/>
            <ac:picMk id="29" creationId="{9CB27E51-093A-4EAD-9CBE-4C9CB3FBCBB8}"/>
          </ac:picMkLst>
        </pc:picChg>
        <pc:picChg chg="del">
          <ac:chgData name="منى الثبيتي" userId="cb151b56e55a1c37" providerId="LiveId" clId="{878120DE-0749-4FB4-B093-C23E6DA06877}" dt="2021-10-16T17:36:26.835" v="639" actId="478"/>
          <ac:picMkLst>
            <pc:docMk/>
            <pc:sldMk cId="2504127232" sldId="286"/>
            <ac:picMk id="40" creationId="{44F734BA-689B-4A2C-ACDF-3D24B61D1FE5}"/>
          </ac:picMkLst>
        </pc:picChg>
      </pc:sldChg>
      <pc:sldChg chg="addSp delSp modSp mod ord delAnim modAnim">
        <pc:chgData name="منى الثبيتي" userId="cb151b56e55a1c37" providerId="LiveId" clId="{878120DE-0749-4FB4-B093-C23E6DA06877}" dt="2021-10-16T17:49:23.015" v="802"/>
        <pc:sldMkLst>
          <pc:docMk/>
          <pc:sldMk cId="1771866160" sldId="287"/>
        </pc:sldMkLst>
        <pc:spChg chg="mod">
          <ac:chgData name="منى الثبيتي" userId="cb151b56e55a1c37" providerId="LiveId" clId="{878120DE-0749-4FB4-B093-C23E6DA06877}" dt="2021-10-16T17:46:30.808" v="774" actId="20577"/>
          <ac:spMkLst>
            <pc:docMk/>
            <pc:sldMk cId="1771866160" sldId="287"/>
            <ac:spMk id="19" creationId="{CAB07A7A-4390-4FBF-9058-7FE597BD7A44}"/>
          </ac:spMkLst>
        </pc:spChg>
        <pc:picChg chg="add mod">
          <ac:chgData name="منى الثبيتي" userId="cb151b56e55a1c37" providerId="LiveId" clId="{878120DE-0749-4FB4-B093-C23E6DA06877}" dt="2021-10-16T17:48:08.538" v="791"/>
          <ac:picMkLst>
            <pc:docMk/>
            <pc:sldMk cId="1771866160" sldId="287"/>
            <ac:picMk id="3" creationId="{7166E4FA-7DB9-4ECF-946F-250DEF5FCA2C}"/>
          </ac:picMkLst>
        </pc:picChg>
        <pc:picChg chg="del">
          <ac:chgData name="منى الثبيتي" userId="cb151b56e55a1c37" providerId="LiveId" clId="{878120DE-0749-4FB4-B093-C23E6DA06877}" dt="2021-10-16T17:46:22.145" v="771" actId="478"/>
          <ac:picMkLst>
            <pc:docMk/>
            <pc:sldMk cId="1771866160" sldId="287"/>
            <ac:picMk id="4" creationId="{80A83E15-8581-4A3A-B126-087071FD7FFC}"/>
          </ac:picMkLst>
        </pc:picChg>
        <pc:picChg chg="add mod">
          <ac:chgData name="منى الثبيتي" userId="cb151b56e55a1c37" providerId="LiveId" clId="{878120DE-0749-4FB4-B093-C23E6DA06877}" dt="2021-10-16T17:48:32.346" v="795"/>
          <ac:picMkLst>
            <pc:docMk/>
            <pc:sldMk cId="1771866160" sldId="287"/>
            <ac:picMk id="7" creationId="{2B596980-A785-4857-9CCD-E3B754A261EA}"/>
          </ac:picMkLst>
        </pc:picChg>
        <pc:picChg chg="del">
          <ac:chgData name="منى الثبيتي" userId="cb151b56e55a1c37" providerId="LiveId" clId="{878120DE-0749-4FB4-B093-C23E6DA06877}" dt="2021-10-16T17:46:20.544" v="770" actId="478"/>
          <ac:picMkLst>
            <pc:docMk/>
            <pc:sldMk cId="1771866160" sldId="287"/>
            <ac:picMk id="9" creationId="{11749D3A-60AF-4F9D-8D9F-DA14C088CEF4}"/>
          </ac:picMkLst>
        </pc:picChg>
        <pc:picChg chg="add mod">
          <ac:chgData name="منى الثبيتي" userId="cb151b56e55a1c37" providerId="LiveId" clId="{878120DE-0749-4FB4-B093-C23E6DA06877}" dt="2021-10-16T17:49:01.375" v="799"/>
          <ac:picMkLst>
            <pc:docMk/>
            <pc:sldMk cId="1771866160" sldId="287"/>
            <ac:picMk id="11" creationId="{0022548C-AEFF-4E9D-8488-9D255B676CD1}"/>
          </ac:picMkLst>
        </pc:picChg>
        <pc:picChg chg="del">
          <ac:chgData name="منى الثبيتي" userId="cb151b56e55a1c37" providerId="LiveId" clId="{878120DE-0749-4FB4-B093-C23E6DA06877}" dt="2021-10-16T17:46:18.515" v="769" actId="478"/>
          <ac:picMkLst>
            <pc:docMk/>
            <pc:sldMk cId="1771866160" sldId="287"/>
            <ac:picMk id="13" creationId="{05E293B5-25CB-407F-9320-06131995C7C5}"/>
          </ac:picMkLst>
        </pc:picChg>
        <pc:picChg chg="del">
          <ac:chgData name="منى الثبيتي" userId="cb151b56e55a1c37" providerId="LiveId" clId="{878120DE-0749-4FB4-B093-C23E6DA06877}" dt="2021-10-16T17:46:16.407" v="768" actId="478"/>
          <ac:picMkLst>
            <pc:docMk/>
            <pc:sldMk cId="1771866160" sldId="287"/>
            <ac:picMk id="17" creationId="{20570F87-703A-456C-A7EC-924F9AC25B71}"/>
          </ac:picMkLst>
        </pc:picChg>
        <pc:picChg chg="del">
          <ac:chgData name="منى الثبيتي" userId="cb151b56e55a1c37" providerId="LiveId" clId="{878120DE-0749-4FB4-B093-C23E6DA06877}" dt="2021-10-16T17:45:59.757" v="764" actId="478"/>
          <ac:picMkLst>
            <pc:docMk/>
            <pc:sldMk cId="1771866160" sldId="287"/>
            <ac:picMk id="23" creationId="{CF32A927-5CCD-4DC5-AB4E-7884E126D738}"/>
          </ac:picMkLst>
        </pc:picChg>
        <pc:picChg chg="add mod">
          <ac:chgData name="منى الثبيتي" userId="cb151b56e55a1c37" providerId="LiveId" clId="{878120DE-0749-4FB4-B093-C23E6DA06877}" dt="2021-10-16T17:46:46.237" v="783" actId="1035"/>
          <ac:picMkLst>
            <pc:docMk/>
            <pc:sldMk cId="1771866160" sldId="287"/>
            <ac:picMk id="24" creationId="{51F982DA-18E1-4DB8-BB79-A48971736A62}"/>
          </ac:picMkLst>
        </pc:picChg>
        <pc:picChg chg="add mod">
          <ac:chgData name="منى الثبيتي" userId="cb151b56e55a1c37" providerId="LiveId" clId="{878120DE-0749-4FB4-B093-C23E6DA06877}" dt="2021-10-16T17:47:03.507" v="787" actId="1076"/>
          <ac:picMkLst>
            <pc:docMk/>
            <pc:sldMk cId="1771866160" sldId="287"/>
            <ac:picMk id="25" creationId="{A2ACA2A9-F078-4C35-A636-B6D1282027D9}"/>
          </ac:picMkLst>
        </pc:picChg>
        <pc:picChg chg="del">
          <ac:chgData name="منى الثبيتي" userId="cb151b56e55a1c37" providerId="LiveId" clId="{878120DE-0749-4FB4-B093-C23E6DA06877}" dt="2021-10-16T17:46:24.317" v="772" actId="478"/>
          <ac:picMkLst>
            <pc:docMk/>
            <pc:sldMk cId="1771866160" sldId="287"/>
            <ac:picMk id="32" creationId="{D665DDA3-1C71-432F-9A29-66D2955B17B6}"/>
          </ac:picMkLst>
        </pc:picChg>
        <pc:picChg chg="mod">
          <ac:chgData name="منى الثبيتي" userId="cb151b56e55a1c37" providerId="LiveId" clId="{878120DE-0749-4FB4-B093-C23E6DA06877}" dt="2021-10-16T17:46:13.274" v="767" actId="14100"/>
          <ac:picMkLst>
            <pc:docMk/>
            <pc:sldMk cId="1771866160" sldId="287"/>
            <ac:picMk id="15362" creationId="{3C31BB2A-EF25-42FE-BE79-86064D8686BC}"/>
          </ac:picMkLst>
        </pc:picChg>
      </pc:sldChg>
      <pc:sldChg chg="addSp delSp modSp mod delAnim modAnim">
        <pc:chgData name="منى الثبيتي" userId="cb151b56e55a1c37" providerId="LiveId" clId="{878120DE-0749-4FB4-B093-C23E6DA06877}" dt="2021-10-17T16:07:30.545" v="938"/>
        <pc:sldMkLst>
          <pc:docMk/>
          <pc:sldMk cId="3436793207" sldId="288"/>
        </pc:sldMkLst>
        <pc:spChg chg="mod">
          <ac:chgData name="منى الثبيتي" userId="cb151b56e55a1c37" providerId="LiveId" clId="{878120DE-0749-4FB4-B093-C23E6DA06877}" dt="2021-10-16T17:50:46.737" v="812" actId="1076"/>
          <ac:spMkLst>
            <pc:docMk/>
            <pc:sldMk cId="3436793207" sldId="288"/>
            <ac:spMk id="19" creationId="{CAB07A7A-4390-4FBF-9058-7FE597BD7A44}"/>
          </ac:spMkLst>
        </pc:spChg>
        <pc:picChg chg="del">
          <ac:chgData name="منى الثبيتي" userId="cb151b56e55a1c37" providerId="LiveId" clId="{878120DE-0749-4FB4-B093-C23E6DA06877}" dt="2021-10-16T17:50:22.086" v="805" actId="478"/>
          <ac:picMkLst>
            <pc:docMk/>
            <pc:sldMk cId="3436793207" sldId="288"/>
            <ac:picMk id="3" creationId="{752BD83C-39AD-4F83-AEF1-53F918ACD0D9}"/>
          </ac:picMkLst>
        </pc:picChg>
        <pc:picChg chg="add mod">
          <ac:chgData name="منى الثبيتي" userId="cb151b56e55a1c37" providerId="LiveId" clId="{878120DE-0749-4FB4-B093-C23E6DA06877}" dt="2021-10-16T17:51:43.426" v="819"/>
          <ac:picMkLst>
            <pc:docMk/>
            <pc:sldMk cId="3436793207" sldId="288"/>
            <ac:picMk id="4" creationId="{F163DC43-CCD0-44C1-B5FF-AC9F1AC83A55}"/>
          </ac:picMkLst>
        </pc:picChg>
        <pc:picChg chg="del">
          <ac:chgData name="منى الثبيتي" userId="cb151b56e55a1c37" providerId="LiveId" clId="{878120DE-0749-4FB4-B093-C23E6DA06877}" dt="2021-10-16T17:50:19.576" v="804" actId="478"/>
          <ac:picMkLst>
            <pc:docMk/>
            <pc:sldMk cId="3436793207" sldId="288"/>
            <ac:picMk id="7" creationId="{DF9E0820-57B4-485C-9B66-E6FFDD79E77B}"/>
          </ac:picMkLst>
        </pc:picChg>
        <pc:picChg chg="add mod">
          <ac:chgData name="منى الثبيتي" userId="cb151b56e55a1c37" providerId="LiveId" clId="{878120DE-0749-4FB4-B093-C23E6DA06877}" dt="2021-10-16T17:52:30.061" v="824" actId="1076"/>
          <ac:picMkLst>
            <pc:docMk/>
            <pc:sldMk cId="3436793207" sldId="288"/>
            <ac:picMk id="8" creationId="{152B4ACA-49BE-4D43-B4F1-C3B4A640E67A}"/>
          </ac:picMkLst>
        </pc:picChg>
        <pc:picChg chg="del">
          <ac:chgData name="منى الثبيتي" userId="cb151b56e55a1c37" providerId="LiveId" clId="{878120DE-0749-4FB4-B093-C23E6DA06877}" dt="2021-10-16T17:50:24.523" v="806" actId="478"/>
          <ac:picMkLst>
            <pc:docMk/>
            <pc:sldMk cId="3436793207" sldId="288"/>
            <ac:picMk id="11" creationId="{1B76717A-92CA-4615-B034-A4FE8D94049D}"/>
          </ac:picMkLst>
        </pc:picChg>
        <pc:picChg chg="add mod">
          <ac:chgData name="منى الثبيتي" userId="cb151b56e55a1c37" providerId="LiveId" clId="{878120DE-0749-4FB4-B093-C23E6DA06877}" dt="2021-10-16T17:53:16.678" v="829"/>
          <ac:picMkLst>
            <pc:docMk/>
            <pc:sldMk cId="3436793207" sldId="288"/>
            <ac:picMk id="12" creationId="{11F56E3A-B291-412B-A3F8-BF09CF92302F}"/>
          </ac:picMkLst>
        </pc:picChg>
        <pc:picChg chg="del">
          <ac:chgData name="منى الثبيتي" userId="cb151b56e55a1c37" providerId="LiveId" clId="{878120DE-0749-4FB4-B093-C23E6DA06877}" dt="2021-10-16T17:50:26.597" v="807" actId="478"/>
          <ac:picMkLst>
            <pc:docMk/>
            <pc:sldMk cId="3436793207" sldId="288"/>
            <ac:picMk id="14" creationId="{7639E2A7-EBFE-4110-9E8E-B7D0AC6600A9}"/>
          </ac:picMkLst>
        </pc:picChg>
        <pc:picChg chg="del">
          <ac:chgData name="منى الثبيتي" userId="cb151b56e55a1c37" providerId="LiveId" clId="{878120DE-0749-4FB4-B093-C23E6DA06877}" dt="2021-10-17T16:07:17.353" v="937" actId="478"/>
          <ac:picMkLst>
            <pc:docMk/>
            <pc:sldMk cId="3436793207" sldId="288"/>
            <ac:picMk id="17" creationId="{20570F87-703A-456C-A7EC-924F9AC25B71}"/>
          </ac:picMkLst>
        </pc:picChg>
        <pc:picChg chg="del">
          <ac:chgData name="منى الثبيتي" userId="cb151b56e55a1c37" providerId="LiveId" clId="{878120DE-0749-4FB4-B093-C23E6DA06877}" dt="2021-10-16T17:50:32.769" v="809" actId="478"/>
          <ac:picMkLst>
            <pc:docMk/>
            <pc:sldMk cId="3436793207" sldId="288"/>
            <ac:picMk id="18" creationId="{1A55E536-A074-4D69-AD4F-EB811715681A}"/>
          </ac:picMkLst>
        </pc:picChg>
        <pc:picChg chg="add mod">
          <ac:chgData name="منى الثبيتي" userId="cb151b56e55a1c37" providerId="LiveId" clId="{878120DE-0749-4FB4-B093-C23E6DA06877}" dt="2021-10-17T16:07:30.545" v="938"/>
          <ac:picMkLst>
            <pc:docMk/>
            <pc:sldMk cId="3436793207" sldId="288"/>
            <ac:picMk id="20" creationId="{CD315A21-24D2-4A5A-B2BB-DF57CFEA979C}"/>
          </ac:picMkLst>
        </pc:picChg>
        <pc:picChg chg="del">
          <ac:chgData name="منى الثبيتي" userId="cb151b56e55a1c37" providerId="LiveId" clId="{878120DE-0749-4FB4-B093-C23E6DA06877}" dt="2021-10-16T17:50:29.727" v="808" actId="478"/>
          <ac:picMkLst>
            <pc:docMk/>
            <pc:sldMk cId="3436793207" sldId="288"/>
            <ac:picMk id="23" creationId="{CF32A927-5CCD-4DC5-AB4E-7884E126D738}"/>
          </ac:picMkLst>
        </pc:picChg>
        <pc:picChg chg="add mod">
          <ac:chgData name="منى الثبيتي" userId="cb151b56e55a1c37" providerId="LiveId" clId="{878120DE-0749-4FB4-B093-C23E6DA06877}" dt="2021-10-16T17:51:14.236" v="816" actId="1076"/>
          <ac:picMkLst>
            <pc:docMk/>
            <pc:sldMk cId="3436793207" sldId="288"/>
            <ac:picMk id="24" creationId="{430BAFAB-A101-49F3-B907-1F3FC24F0E26}"/>
          </ac:picMkLst>
        </pc:picChg>
        <pc:picChg chg="del">
          <ac:chgData name="منى الثبيتي" userId="cb151b56e55a1c37" providerId="LiveId" clId="{878120DE-0749-4FB4-B093-C23E6DA06877}" dt="2021-10-16T17:50:54.447" v="813" actId="478"/>
          <ac:picMkLst>
            <pc:docMk/>
            <pc:sldMk cId="3436793207" sldId="288"/>
            <ac:picMk id="33" creationId="{0A84DD3B-7A49-44DE-BAA2-BF63AE20C336}"/>
          </ac:picMkLst>
        </pc:picChg>
        <pc:picChg chg="del">
          <ac:chgData name="منى الثبيتي" userId="cb151b56e55a1c37" providerId="LiveId" clId="{878120DE-0749-4FB4-B093-C23E6DA06877}" dt="2021-10-16T17:50:16.022" v="803" actId="478"/>
          <ac:picMkLst>
            <pc:docMk/>
            <pc:sldMk cId="3436793207" sldId="288"/>
            <ac:picMk id="16386" creationId="{AF40C1C7-0EBC-4ECC-B962-D65969C60007}"/>
          </ac:picMkLst>
        </pc:picChg>
      </pc:sldChg>
      <pc:sldChg chg="del">
        <pc:chgData name="منى الثبيتي" userId="cb151b56e55a1c37" providerId="LiveId" clId="{878120DE-0749-4FB4-B093-C23E6DA06877}" dt="2021-10-16T17:53:51.909" v="831" actId="2696"/>
        <pc:sldMkLst>
          <pc:docMk/>
          <pc:sldMk cId="3926647437" sldId="289"/>
        </pc:sldMkLst>
      </pc:sldChg>
      <pc:sldChg chg="addSp delSp modSp add mod ord">
        <pc:chgData name="منى الثبيتي" userId="cb151b56e55a1c37" providerId="LiveId" clId="{878120DE-0749-4FB4-B093-C23E6DA06877}" dt="2021-10-16T17:37:41.424" v="662"/>
        <pc:sldMkLst>
          <pc:docMk/>
          <pc:sldMk cId="4195795578" sldId="290"/>
        </pc:sldMkLst>
        <pc:picChg chg="del">
          <ac:chgData name="منى الثبيتي" userId="cb151b56e55a1c37" providerId="LiveId" clId="{878120DE-0749-4FB4-B093-C23E6DA06877}" dt="2021-10-16T17:37:39.809" v="661" actId="478"/>
          <ac:picMkLst>
            <pc:docMk/>
            <pc:sldMk cId="4195795578" sldId="290"/>
            <ac:picMk id="52" creationId="{49634946-EA32-48F0-808F-BD06091A8F9A}"/>
          </ac:picMkLst>
        </pc:picChg>
        <pc:picChg chg="add mod">
          <ac:chgData name="منى الثبيتي" userId="cb151b56e55a1c37" providerId="LiveId" clId="{878120DE-0749-4FB4-B093-C23E6DA06877}" dt="2021-10-16T17:37:41.424" v="662"/>
          <ac:picMkLst>
            <pc:docMk/>
            <pc:sldMk cId="4195795578" sldId="290"/>
            <ac:picMk id="53" creationId="{7FD685FD-B97A-41D6-AEE6-1930308C7057}"/>
          </ac:picMkLst>
        </pc:picChg>
      </pc:sldChg>
      <pc:sldChg chg="add ord">
        <pc:chgData name="منى الثبيتي" userId="cb151b56e55a1c37" providerId="LiveId" clId="{878120DE-0749-4FB4-B093-C23E6DA06877}" dt="2021-10-16T16:56:53.385" v="340"/>
        <pc:sldMkLst>
          <pc:docMk/>
          <pc:sldMk cId="343600148" sldId="291"/>
        </pc:sldMkLst>
      </pc:sldChg>
      <pc:sldChg chg="add ord">
        <pc:chgData name="منى الثبيتي" userId="cb151b56e55a1c37" providerId="LiveId" clId="{878120DE-0749-4FB4-B093-C23E6DA06877}" dt="2021-10-16T17:43:46.800" v="761"/>
        <pc:sldMkLst>
          <pc:docMk/>
          <pc:sldMk cId="2933926184" sldId="292"/>
        </pc:sldMkLst>
      </pc:sldChg>
      <pc:sldChg chg="addSp delSp modSp add mod delAnim modAnim">
        <pc:chgData name="منى الثبيتي" userId="cb151b56e55a1c37" providerId="LiveId" clId="{878120DE-0749-4FB4-B093-C23E6DA06877}" dt="2021-10-17T06:22:02.863" v="847" actId="732"/>
        <pc:sldMkLst>
          <pc:docMk/>
          <pc:sldMk cId="3284039584" sldId="293"/>
        </pc:sldMkLst>
        <pc:picChg chg="add mod">
          <ac:chgData name="منى الثبيتي" userId="cb151b56e55a1c37" providerId="LiveId" clId="{878120DE-0749-4FB4-B093-C23E6DA06877}" dt="2021-10-16T17:54:48.969" v="838"/>
          <ac:picMkLst>
            <pc:docMk/>
            <pc:sldMk cId="3284039584" sldId="293"/>
            <ac:picMk id="3" creationId="{8486386B-65AF-4E22-A7B6-F87D69EAF377}"/>
          </ac:picMkLst>
        </pc:picChg>
        <pc:picChg chg="add mod modCrop">
          <ac:chgData name="منى الثبيتي" userId="cb151b56e55a1c37" providerId="LiveId" clId="{878120DE-0749-4FB4-B093-C23E6DA06877}" dt="2021-10-17T06:22:02.863" v="847" actId="732"/>
          <ac:picMkLst>
            <pc:docMk/>
            <pc:sldMk cId="3284039584" sldId="293"/>
            <ac:picMk id="4" creationId="{5FA1AFFC-39B1-4CCB-9001-1204071CF459}"/>
          </ac:picMkLst>
        </pc:picChg>
        <pc:picChg chg="del">
          <ac:chgData name="منى الثبيتي" userId="cb151b56e55a1c37" providerId="LiveId" clId="{878120DE-0749-4FB4-B093-C23E6DA06877}" dt="2021-10-16T17:54:18.365" v="833" actId="478"/>
          <ac:picMkLst>
            <pc:docMk/>
            <pc:sldMk cId="3284039584" sldId="293"/>
            <ac:picMk id="4" creationId="{F163DC43-CCD0-44C1-B5FF-AC9F1AC83A55}"/>
          </ac:picMkLst>
        </pc:picChg>
        <pc:picChg chg="del">
          <ac:chgData name="منى الثبيتي" userId="cb151b56e55a1c37" providerId="LiveId" clId="{878120DE-0749-4FB4-B093-C23E6DA06877}" dt="2021-10-16T17:54:20.377" v="834" actId="478"/>
          <ac:picMkLst>
            <pc:docMk/>
            <pc:sldMk cId="3284039584" sldId="293"/>
            <ac:picMk id="8" creationId="{152B4ACA-49BE-4D43-B4F1-C3B4A640E67A}"/>
          </ac:picMkLst>
        </pc:picChg>
        <pc:picChg chg="del">
          <ac:chgData name="منى الثبيتي" userId="cb151b56e55a1c37" providerId="LiveId" clId="{878120DE-0749-4FB4-B093-C23E6DA06877}" dt="2021-10-16T17:54:23.906" v="835" actId="478"/>
          <ac:picMkLst>
            <pc:docMk/>
            <pc:sldMk cId="3284039584" sldId="293"/>
            <ac:picMk id="12" creationId="{11F56E3A-B291-412B-A3F8-BF09CF92302F}"/>
          </ac:picMkLst>
        </pc:picChg>
        <pc:picChg chg="del">
          <ac:chgData name="منى الثبيتي" userId="cb151b56e55a1c37" providerId="LiveId" clId="{878120DE-0749-4FB4-B093-C23E6DA06877}" dt="2021-10-17T06:18:34.734" v="840" actId="478"/>
          <ac:picMkLst>
            <pc:docMk/>
            <pc:sldMk cId="3284039584" sldId="293"/>
            <ac:picMk id="17" creationId="{20570F87-703A-456C-A7EC-924F9AC25B71}"/>
          </ac:picMkLst>
        </pc:picChg>
        <pc:picChg chg="add mod">
          <ac:chgData name="منى الثبيتي" userId="cb151b56e55a1c37" providerId="LiveId" clId="{878120DE-0749-4FB4-B093-C23E6DA06877}" dt="2021-10-17T06:18:36.834" v="841"/>
          <ac:picMkLst>
            <pc:docMk/>
            <pc:sldMk cId="3284039584" sldId="293"/>
            <ac:picMk id="18" creationId="{0E735814-5506-483D-B44A-F2619490663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9905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5779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1873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5264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4371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7022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2999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837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3505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594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8675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74550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66689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/>
              <a:t>  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0171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4421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611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6954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965887-88AB-49B5-80DF-4926DB4E1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607A50-FC50-4604-A900-C8448A8B1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69F84C-95B4-42AE-8139-7E4C5DC8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6B6788-EA9C-4CC1-8F5F-CE50A15D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AEFAD6-FE7E-4E3E-8C62-AB82912C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69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7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04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85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33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4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9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62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32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5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43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6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06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71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32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55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36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84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1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2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40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2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5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53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24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60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23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7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15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4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07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1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84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2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8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07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2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8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84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48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81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91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32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93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65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7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9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09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6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39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3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9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79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90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15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75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66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72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0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44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20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09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4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42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2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4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45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6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4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7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0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0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5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58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68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00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4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8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7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125AAC-0CA2-4C57-9D90-6D37C951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07DFA83-C404-4DB2-8DA7-B06649042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7047CB-3135-44E4-8E5D-115EC44B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9B0317-2C19-4548-8711-C0BEB416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DBD4D6-BD01-444E-8314-F524FF10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5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6B43C-B406-4B86-9BEB-1868EBF3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A73C98-8BB7-4555-A164-C0B427105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2ECB848-1445-4852-86EC-BBAD5AEB6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907264-0CDF-4A14-A156-C1FE4BE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858F80-FA3F-4824-9927-0B727F65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DBE3FC-2194-4A18-8974-2ADDD1C4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B4D839-296E-47F7-9D36-62A755CF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1A6620-53D4-4CD3-AFD3-4FCA4637F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F9598D-8DEB-46BB-A622-FBA35836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60DF9D-8E1C-4F59-A7AC-92741E7A5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AA6C240-BD4E-4B5B-B8AF-4F2796A71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A45FC8C-26D3-4B0C-814E-8E3EF2BB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9A1588-2635-4315-917E-C0FEACD8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D99DEC-3898-4C9B-8F7F-DE0B893E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3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02AA4B-607E-447F-91F8-D258278A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30D61B2-12F4-4082-9F54-8B97AF1C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803945-DC26-4709-8D99-5D0A941F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F3A13F3-2607-4E4E-B156-F0FF8DCF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3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EEF5E4-9147-4517-AF50-0804807C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977DBA-75EA-4362-9C67-16757C3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D540236-5064-4D7B-98E2-EA656CAD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54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ED48A0-BD4F-44C8-A144-CF9DB1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C95B8F-FB61-4F99-90CF-D036FD03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38597-A659-4171-92B2-1F9ED35E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68ABF7-6C18-4635-9F00-5A192EF6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AC40E8-E3BC-4AB1-B895-7FEF3FBE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67F136-5050-4194-9BC9-6DCB480D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3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8C79C4-67F2-4393-ACE0-C5A3AF73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19EA673-99F2-4002-A274-D69F6B08A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F3E4E3-B2F6-4890-BB85-CDD911F25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8689B7-B483-4B54-B30F-48E65882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34A1D8-B858-4E58-BD07-DD44775C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E3CC06-D2B2-4156-B777-7923FD57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65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019BED-2DDD-44C8-A52D-8676BF8E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89A432-A02B-4952-B441-60A1D830E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CDFB1B-0035-4189-BAD3-169CADDD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D006D9-7162-46AF-9097-FCE447DC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AB4B70-76CD-429D-B5DF-66591369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91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86B658-747E-4161-AF73-E20F0A800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9159CB-1F3D-4668-9CF3-821F40217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62E922-A5AD-499B-917E-ED7481EB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3507D4-E3EC-43CF-92C0-749D3CBB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9F6101-1E40-4672-986D-9099FF02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9B569D-463D-4F4C-AA7C-0E535909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57B222-74BD-4CD5-BC05-83C75487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31D3B2-D8D0-46EA-97BD-0930A2CB0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E4BD7E-5086-45ED-A540-A7FFBB5EB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06D05B-A9CD-4DD3-90BD-E51B922C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  <p:sldLayoutId id="2147483738" r:id="rId12"/>
    <p:sldLayoutId id="2147483737" r:id="rId13"/>
    <p:sldLayoutId id="2147483736" r:id="rId14"/>
    <p:sldLayoutId id="2147483735" r:id="rId15"/>
    <p:sldLayoutId id="2147483734" r:id="rId16"/>
    <p:sldLayoutId id="2147483733" r:id="rId17"/>
    <p:sldLayoutId id="2147483732" r:id="rId18"/>
    <p:sldLayoutId id="2147483731" r:id="rId19"/>
    <p:sldLayoutId id="2147483730" r:id="rId20"/>
    <p:sldLayoutId id="2147483729" r:id="rId21"/>
    <p:sldLayoutId id="2147483728" r:id="rId22"/>
    <p:sldLayoutId id="2147483727" r:id="rId23"/>
    <p:sldLayoutId id="2147483726" r:id="rId24"/>
    <p:sldLayoutId id="2147483725" r:id="rId25"/>
    <p:sldLayoutId id="2147483724" r:id="rId26"/>
    <p:sldLayoutId id="2147483723" r:id="rId27"/>
    <p:sldLayoutId id="2147483722" r:id="rId28"/>
    <p:sldLayoutId id="2147483721" r:id="rId29"/>
    <p:sldLayoutId id="2147483720" r:id="rId30"/>
    <p:sldLayoutId id="2147483719" r:id="rId31"/>
    <p:sldLayoutId id="2147483718" r:id="rId32"/>
    <p:sldLayoutId id="2147483717" r:id="rId33"/>
    <p:sldLayoutId id="2147483716" r:id="rId34"/>
    <p:sldLayoutId id="2147483715" r:id="rId35"/>
    <p:sldLayoutId id="2147483714" r:id="rId36"/>
    <p:sldLayoutId id="2147483713" r:id="rId37"/>
    <p:sldLayoutId id="2147483712" r:id="rId38"/>
    <p:sldLayoutId id="2147483711" r:id="rId39"/>
    <p:sldLayoutId id="2147483710" r:id="rId40"/>
    <p:sldLayoutId id="2147483709" r:id="rId41"/>
    <p:sldLayoutId id="2147483708" r:id="rId42"/>
    <p:sldLayoutId id="2147483707" r:id="rId43"/>
    <p:sldLayoutId id="2147483706" r:id="rId44"/>
    <p:sldLayoutId id="2147483705" r:id="rId45"/>
    <p:sldLayoutId id="2147483704" r:id="rId46"/>
    <p:sldLayoutId id="2147483703" r:id="rId47"/>
    <p:sldLayoutId id="2147483702" r:id="rId48"/>
    <p:sldLayoutId id="2147483701" r:id="rId49"/>
    <p:sldLayoutId id="2147483700" r:id="rId50"/>
    <p:sldLayoutId id="2147483699" r:id="rId51"/>
    <p:sldLayoutId id="2147483698" r:id="rId52"/>
    <p:sldLayoutId id="2147483697" r:id="rId53"/>
    <p:sldLayoutId id="2147483696" r:id="rId54"/>
    <p:sldLayoutId id="2147483695" r:id="rId55"/>
    <p:sldLayoutId id="2147483694" r:id="rId56"/>
    <p:sldLayoutId id="2147483693" r:id="rId57"/>
    <p:sldLayoutId id="2147483692" r:id="rId58"/>
    <p:sldLayoutId id="2147483691" r:id="rId59"/>
    <p:sldLayoutId id="2147483690" r:id="rId60"/>
    <p:sldLayoutId id="2147483689" r:id="rId61"/>
    <p:sldLayoutId id="2147483688" r:id="rId62"/>
    <p:sldLayoutId id="2147483687" r:id="rId63"/>
    <p:sldLayoutId id="2147483686" r:id="rId64"/>
    <p:sldLayoutId id="2147483685" r:id="rId65"/>
    <p:sldLayoutId id="2147483684" r:id="rId66"/>
    <p:sldLayoutId id="2147483683" r:id="rId67"/>
    <p:sldLayoutId id="2147483682" r:id="rId68"/>
    <p:sldLayoutId id="2147483681" r:id="rId69"/>
    <p:sldLayoutId id="2147483680" r:id="rId70"/>
    <p:sldLayoutId id="2147483679" r:id="rId71"/>
    <p:sldLayoutId id="2147483678" r:id="rId72"/>
    <p:sldLayoutId id="2147483677" r:id="rId73"/>
    <p:sldLayoutId id="2147483676" r:id="rId74"/>
    <p:sldLayoutId id="2147483675" r:id="rId75"/>
    <p:sldLayoutId id="2147483674" r:id="rId76"/>
    <p:sldLayoutId id="2147483673" r:id="rId77"/>
    <p:sldLayoutId id="2147483672" r:id="rId78"/>
    <p:sldLayoutId id="2147483671" r:id="rId79"/>
    <p:sldLayoutId id="2147483670" r:id="rId80"/>
    <p:sldLayoutId id="2147483669" r:id="rId81"/>
    <p:sldLayoutId id="2147483668" r:id="rId82"/>
    <p:sldLayoutId id="2147483667" r:id="rId83"/>
    <p:sldLayoutId id="2147483666" r:id="rId84"/>
    <p:sldLayoutId id="2147483665" r:id="rId85"/>
    <p:sldLayoutId id="2147483664" r:id="rId86"/>
    <p:sldLayoutId id="2147483663" r:id="rId87"/>
    <p:sldLayoutId id="2147483662" r:id="rId88"/>
    <p:sldLayoutId id="2147483661" r:id="rId89"/>
    <p:sldLayoutId id="2147483660" r:id="rId90"/>
    <p:sldLayoutId id="2147483651" r:id="rId91"/>
    <p:sldLayoutId id="2147483652" r:id="rId92"/>
    <p:sldLayoutId id="2147483653" r:id="rId93"/>
    <p:sldLayoutId id="2147483654" r:id="rId94"/>
    <p:sldLayoutId id="2147483655" r:id="rId95"/>
    <p:sldLayoutId id="2147483656" r:id="rId96"/>
    <p:sldLayoutId id="2147483657" r:id="rId97"/>
    <p:sldLayoutId id="2147483658" r:id="rId98"/>
    <p:sldLayoutId id="2147483659" r:id="rId9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44.png"/><Relationship Id="rId18" Type="http://schemas.openxmlformats.org/officeDocument/2006/relationships/image" Target="../media/image45.png"/><Relationship Id="rId3" Type="http://schemas.openxmlformats.org/officeDocument/2006/relationships/image" Target="../media/image4.png"/><Relationship Id="rId21" Type="http://schemas.openxmlformats.org/officeDocument/2006/relationships/image" Target="../media/image48.png"/><Relationship Id="rId7" Type="http://schemas.openxmlformats.org/officeDocument/2006/relationships/image" Target="../media/image11.png"/><Relationship Id="rId12" Type="http://schemas.openxmlformats.org/officeDocument/2006/relationships/image" Target="../media/image43.jpe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.gif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microsoft.com/office/2007/relationships/hdphoto" Target="../media/hdphoto1.wdp"/><Relationship Id="rId5" Type="http://schemas.openxmlformats.org/officeDocument/2006/relationships/image" Target="../media/image15.svg"/><Relationship Id="rId15" Type="http://schemas.openxmlformats.org/officeDocument/2006/relationships/image" Target="../media/image20.svg"/><Relationship Id="rId10" Type="http://schemas.openxmlformats.org/officeDocument/2006/relationships/image" Target="../media/image3.png"/><Relationship Id="rId19" Type="http://schemas.openxmlformats.org/officeDocument/2006/relationships/image" Target="../media/image46.png"/><Relationship Id="rId4" Type="http://schemas.openxmlformats.org/officeDocument/2006/relationships/image" Target="../media/image14.png"/><Relationship Id="rId9" Type="http://schemas.openxmlformats.org/officeDocument/2006/relationships/image" Target="../media/image2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6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7.png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49.jpeg"/><Relationship Id="rId18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3.png"/><Relationship Id="rId5" Type="http://schemas.openxmlformats.org/officeDocument/2006/relationships/image" Target="../media/image15.svg"/><Relationship Id="rId15" Type="http://schemas.openxmlformats.org/officeDocument/2006/relationships/image" Target="../media/image20.sv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7.gif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52.jpeg"/><Relationship Id="rId1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3.png"/><Relationship Id="rId5" Type="http://schemas.openxmlformats.org/officeDocument/2006/relationships/image" Target="../media/image15.svg"/><Relationship Id="rId15" Type="http://schemas.openxmlformats.org/officeDocument/2006/relationships/image" Target="../media/image20.svg"/><Relationship Id="rId10" Type="http://schemas.openxmlformats.org/officeDocument/2006/relationships/image" Target="../media/image2.png"/><Relationship Id="rId19" Type="http://schemas.openxmlformats.org/officeDocument/2006/relationships/image" Target="../media/image55.png"/><Relationship Id="rId4" Type="http://schemas.openxmlformats.org/officeDocument/2006/relationships/image" Target="../media/image14.png"/><Relationship Id="rId9" Type="http://schemas.openxmlformats.org/officeDocument/2006/relationships/image" Target="../media/image7.gif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56.jpeg"/><Relationship Id="rId1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3.png"/><Relationship Id="rId5" Type="http://schemas.openxmlformats.org/officeDocument/2006/relationships/image" Target="../media/image15.svg"/><Relationship Id="rId15" Type="http://schemas.openxmlformats.org/officeDocument/2006/relationships/image" Target="../media/image20.sv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7.gif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59.jpeg"/><Relationship Id="rId18" Type="http://schemas.openxmlformats.org/officeDocument/2006/relationships/image" Target="../media/image61.png"/><Relationship Id="rId3" Type="http://schemas.openxmlformats.org/officeDocument/2006/relationships/image" Target="../media/image4.png"/><Relationship Id="rId21" Type="http://schemas.openxmlformats.org/officeDocument/2006/relationships/image" Target="../media/image64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3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3.png"/><Relationship Id="rId5" Type="http://schemas.openxmlformats.org/officeDocument/2006/relationships/image" Target="../media/image15.svg"/><Relationship Id="rId15" Type="http://schemas.openxmlformats.org/officeDocument/2006/relationships/image" Target="../media/image20.svg"/><Relationship Id="rId10" Type="http://schemas.openxmlformats.org/officeDocument/2006/relationships/image" Target="../media/image2.png"/><Relationship Id="rId19" Type="http://schemas.openxmlformats.org/officeDocument/2006/relationships/image" Target="../media/image62.png"/><Relationship Id="rId4" Type="http://schemas.openxmlformats.org/officeDocument/2006/relationships/image" Target="../media/image14.png"/><Relationship Id="rId9" Type="http://schemas.openxmlformats.org/officeDocument/2006/relationships/image" Target="../media/image7.gif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65.jpeg"/><Relationship Id="rId18" Type="http://schemas.openxmlformats.org/officeDocument/2006/relationships/image" Target="../media/image67.png"/><Relationship Id="rId3" Type="http://schemas.openxmlformats.org/officeDocument/2006/relationships/image" Target="../media/image4.png"/><Relationship Id="rId21" Type="http://schemas.openxmlformats.org/officeDocument/2006/relationships/image" Target="../media/image70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3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3.png"/><Relationship Id="rId5" Type="http://schemas.openxmlformats.org/officeDocument/2006/relationships/image" Target="../media/image15.svg"/><Relationship Id="rId15" Type="http://schemas.openxmlformats.org/officeDocument/2006/relationships/image" Target="../media/image20.svg"/><Relationship Id="rId23" Type="http://schemas.openxmlformats.org/officeDocument/2006/relationships/image" Target="../media/image72.png"/><Relationship Id="rId10" Type="http://schemas.openxmlformats.org/officeDocument/2006/relationships/image" Target="../media/image2.png"/><Relationship Id="rId19" Type="http://schemas.openxmlformats.org/officeDocument/2006/relationships/image" Target="../media/image68.png"/><Relationship Id="rId4" Type="http://schemas.openxmlformats.org/officeDocument/2006/relationships/image" Target="../media/image14.png"/><Relationship Id="rId9" Type="http://schemas.openxmlformats.org/officeDocument/2006/relationships/image" Target="../media/image7.gif"/><Relationship Id="rId14" Type="http://schemas.openxmlformats.org/officeDocument/2006/relationships/image" Target="../media/image19.png"/><Relationship Id="rId22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6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7.png"/><Relationship Id="rId1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9.png"/><Relationship Id="rId18" Type="http://schemas.openxmlformats.org/officeDocument/2006/relationships/image" Target="../media/image75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73.jpe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microsoft.com/office/2007/relationships/hdphoto" Target="../media/hdphoto1.wdp"/><Relationship Id="rId5" Type="http://schemas.openxmlformats.org/officeDocument/2006/relationships/image" Target="../media/image15.svg"/><Relationship Id="rId15" Type="http://schemas.openxmlformats.org/officeDocument/2006/relationships/image" Target="../media/image8.gif"/><Relationship Id="rId10" Type="http://schemas.openxmlformats.org/officeDocument/2006/relationships/image" Target="../media/image3.png"/><Relationship Id="rId19" Type="http://schemas.openxmlformats.org/officeDocument/2006/relationships/image" Target="../media/image76.png"/><Relationship Id="rId4" Type="http://schemas.openxmlformats.org/officeDocument/2006/relationships/image" Target="../media/image14.png"/><Relationship Id="rId9" Type="http://schemas.openxmlformats.org/officeDocument/2006/relationships/image" Target="../media/image2.png"/><Relationship Id="rId1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6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7.png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gif"/><Relationship Id="rId3" Type="http://schemas.openxmlformats.org/officeDocument/2006/relationships/image" Target="../media/image4.png"/><Relationship Id="rId7" Type="http://schemas.openxmlformats.org/officeDocument/2006/relationships/slide" Target="slide20.xml"/><Relationship Id="rId12" Type="http://schemas.microsoft.com/office/2007/relationships/hdphoto" Target="../media/hdphoto1.wdp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3.png"/><Relationship Id="rId5" Type="http://schemas.openxmlformats.org/officeDocument/2006/relationships/image" Target="../media/image14.png"/><Relationship Id="rId15" Type="http://schemas.openxmlformats.org/officeDocument/2006/relationships/image" Target="../media/image80.png"/><Relationship Id="rId10" Type="http://schemas.openxmlformats.org/officeDocument/2006/relationships/image" Target="../media/image2.png"/><Relationship Id="rId4" Type="http://schemas.openxmlformats.org/officeDocument/2006/relationships/image" Target="../media/image78.jpeg"/><Relationship Id="rId9" Type="http://schemas.openxmlformats.org/officeDocument/2006/relationships/image" Target="../media/image12.svg"/><Relationship Id="rId1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gif"/><Relationship Id="rId3" Type="http://schemas.openxmlformats.org/officeDocument/2006/relationships/image" Target="../media/image4.png"/><Relationship Id="rId7" Type="http://schemas.openxmlformats.org/officeDocument/2006/relationships/slide" Target="slide20.xml"/><Relationship Id="rId12" Type="http://schemas.microsoft.com/office/2007/relationships/hdphoto" Target="../media/hdphoto1.wdp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3.png"/><Relationship Id="rId5" Type="http://schemas.openxmlformats.org/officeDocument/2006/relationships/image" Target="../media/image14.png"/><Relationship Id="rId15" Type="http://schemas.openxmlformats.org/officeDocument/2006/relationships/image" Target="../media/image13.png"/><Relationship Id="rId10" Type="http://schemas.openxmlformats.org/officeDocument/2006/relationships/image" Target="../media/image2.png"/><Relationship Id="rId4" Type="http://schemas.openxmlformats.org/officeDocument/2006/relationships/image" Target="../media/image78.jpeg"/><Relationship Id="rId9" Type="http://schemas.openxmlformats.org/officeDocument/2006/relationships/image" Target="../media/image12.svg"/><Relationship Id="rId1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18" Type="http://schemas.openxmlformats.org/officeDocument/2006/relationships/image" Target="../media/image85.png"/><Relationship Id="rId3" Type="http://schemas.openxmlformats.org/officeDocument/2006/relationships/image" Target="../media/image4.png"/><Relationship Id="rId21" Type="http://schemas.openxmlformats.org/officeDocument/2006/relationships/image" Target="../media/image88.png"/><Relationship Id="rId7" Type="http://schemas.openxmlformats.org/officeDocument/2006/relationships/slide" Target="slide20.xml"/><Relationship Id="rId12" Type="http://schemas.openxmlformats.org/officeDocument/2006/relationships/image" Target="../media/image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4.jpe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.png"/><Relationship Id="rId5" Type="http://schemas.openxmlformats.org/officeDocument/2006/relationships/image" Target="../media/image14.png"/><Relationship Id="rId15" Type="http://schemas.openxmlformats.org/officeDocument/2006/relationships/image" Target="../media/image20.svg"/><Relationship Id="rId10" Type="http://schemas.openxmlformats.org/officeDocument/2006/relationships/image" Target="../media/image8.gif"/><Relationship Id="rId19" Type="http://schemas.openxmlformats.org/officeDocument/2006/relationships/image" Target="../media/image86.png"/><Relationship Id="rId4" Type="http://schemas.openxmlformats.org/officeDocument/2006/relationships/image" Target="../media/image78.jpeg"/><Relationship Id="rId9" Type="http://schemas.openxmlformats.org/officeDocument/2006/relationships/image" Target="../media/image12.svg"/><Relationship Id="rId1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6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7.png"/><Relationship Id="rId1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18" Type="http://schemas.openxmlformats.org/officeDocument/2006/relationships/image" Target="../media/image91.png"/><Relationship Id="rId3" Type="http://schemas.openxmlformats.org/officeDocument/2006/relationships/image" Target="../media/image4.png"/><Relationship Id="rId21" Type="http://schemas.openxmlformats.org/officeDocument/2006/relationships/image" Target="../media/image94.png"/><Relationship Id="rId7" Type="http://schemas.openxmlformats.org/officeDocument/2006/relationships/slide" Target="slide25.xml"/><Relationship Id="rId12" Type="http://schemas.openxmlformats.org/officeDocument/2006/relationships/image" Target="../media/image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0.sv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image" Target="../media/image9.gif"/><Relationship Id="rId19" Type="http://schemas.openxmlformats.org/officeDocument/2006/relationships/image" Target="../media/image92.png"/><Relationship Id="rId4" Type="http://schemas.openxmlformats.org/officeDocument/2006/relationships/image" Target="../media/image89.jpeg"/><Relationship Id="rId9" Type="http://schemas.openxmlformats.org/officeDocument/2006/relationships/image" Target="../media/image12.svg"/><Relationship Id="rId14" Type="http://schemas.openxmlformats.org/officeDocument/2006/relationships/image" Target="../media/image90.png"/><Relationship Id="rId22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98.gif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11" Type="http://schemas.openxmlformats.org/officeDocument/2006/relationships/image" Target="../media/image97.png"/><Relationship Id="rId5" Type="http://schemas.openxmlformats.org/officeDocument/2006/relationships/image" Target="../media/image15.svg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96.png"/><Relationship Id="rId1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9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6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6.jpe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3.png"/><Relationship Id="rId5" Type="http://schemas.openxmlformats.org/officeDocument/2006/relationships/image" Target="../media/image15.sv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6.gif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jpeg"/><Relationship Id="rId18" Type="http://schemas.openxmlformats.org/officeDocument/2006/relationships/image" Target="../media/image21.png"/><Relationship Id="rId3" Type="http://schemas.openxmlformats.org/officeDocument/2006/relationships/image" Target="../media/image4.png"/><Relationship Id="rId21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sv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3.png"/><Relationship Id="rId5" Type="http://schemas.openxmlformats.org/officeDocument/2006/relationships/image" Target="../media/image15.svg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2.png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6.gif"/><Relationship Id="rId14" Type="http://schemas.openxmlformats.org/officeDocument/2006/relationships/image" Target="../media/image18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6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7.png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8.jpeg"/><Relationship Id="rId18" Type="http://schemas.openxmlformats.org/officeDocument/2006/relationships/image" Target="../media/image30.png"/><Relationship Id="rId3" Type="http://schemas.openxmlformats.org/officeDocument/2006/relationships/image" Target="../media/image4.png"/><Relationship Id="rId21" Type="http://schemas.openxmlformats.org/officeDocument/2006/relationships/image" Target="../media/image33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3.png"/><Relationship Id="rId5" Type="http://schemas.openxmlformats.org/officeDocument/2006/relationships/image" Target="../media/image15.svg"/><Relationship Id="rId15" Type="http://schemas.openxmlformats.org/officeDocument/2006/relationships/image" Target="../media/image20.svg"/><Relationship Id="rId10" Type="http://schemas.openxmlformats.org/officeDocument/2006/relationships/image" Target="../media/image2.png"/><Relationship Id="rId19" Type="http://schemas.openxmlformats.org/officeDocument/2006/relationships/image" Target="../media/image31.png"/><Relationship Id="rId4" Type="http://schemas.openxmlformats.org/officeDocument/2006/relationships/image" Target="../media/image14.png"/><Relationship Id="rId9" Type="http://schemas.openxmlformats.org/officeDocument/2006/relationships/image" Target="../media/image7.gif"/><Relationship Id="rId14" Type="http://schemas.openxmlformats.org/officeDocument/2006/relationships/image" Target="../media/image19.png"/><Relationship Id="rId2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0.svg"/><Relationship Id="rId18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41.png"/><Relationship Id="rId7" Type="http://schemas.openxmlformats.org/officeDocument/2006/relationships/image" Target="../media/image11.png"/><Relationship Id="rId12" Type="http://schemas.openxmlformats.org/officeDocument/2006/relationships/image" Target="../media/image19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28.jpeg"/><Relationship Id="rId5" Type="http://schemas.openxmlformats.org/officeDocument/2006/relationships/image" Target="../media/image15.svg"/><Relationship Id="rId15" Type="http://schemas.openxmlformats.org/officeDocument/2006/relationships/image" Target="../media/image35.png"/><Relationship Id="rId10" Type="http://schemas.openxmlformats.org/officeDocument/2006/relationships/image" Target="../media/image2.png"/><Relationship Id="rId19" Type="http://schemas.openxmlformats.org/officeDocument/2006/relationships/image" Target="../media/image39.png"/><Relationship Id="rId4" Type="http://schemas.openxmlformats.org/officeDocument/2006/relationships/image" Target="../media/image14.png"/><Relationship Id="rId9" Type="http://schemas.openxmlformats.org/officeDocument/2006/relationships/image" Target="../media/image7.gif"/><Relationship Id="rId14" Type="http://schemas.openxmlformats.org/officeDocument/2006/relationships/image" Target="../media/image13.png"/><Relationship Id="rId22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6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7.png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A902A8-FF78-4E7B-AF13-310FFF71CC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907786" y="-435473"/>
            <a:ext cx="5779013" cy="5806796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1C18A03-16C6-4C93-BD24-E8A8D667921F}"/>
              </a:ext>
            </a:extLst>
          </p:cNvPr>
          <p:cNvGrpSpPr/>
          <p:nvPr/>
        </p:nvGrpSpPr>
        <p:grpSpPr>
          <a:xfrm>
            <a:off x="106284" y="4140698"/>
            <a:ext cx="353299" cy="1425677"/>
            <a:chOff x="1630284" y="2557705"/>
            <a:chExt cx="353299" cy="1425677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CC796B2B-43D7-4494-8408-6C2ECBB29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692" r="95385">
                          <a14:foregroundMark x1="92692" y1="24643" x2="92692" y2="24643"/>
                          <a14:foregroundMark x1="93846" y1="18214" x2="93846" y2="18214"/>
                          <a14:foregroundMark x1="95385" y1="24286" x2="95385" y2="24286"/>
                          <a14:foregroundMark x1="8462" y1="28214" x2="8462" y2="28214"/>
                          <a14:foregroundMark x1="8077" y1="41071" x2="8077" y2="41071"/>
                          <a14:foregroundMark x1="7692" y1="77143" x2="7692" y2="771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1646700" y="3490746"/>
              <a:ext cx="324406" cy="34936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E7AD452-4534-4BFF-9B70-6831473FE8E5}"/>
                </a:ext>
              </a:extLst>
            </p:cNvPr>
            <p:cNvSpPr txBox="1"/>
            <p:nvPr/>
          </p:nvSpPr>
          <p:spPr>
            <a:xfrm rot="16200000">
              <a:off x="1055945" y="3132044"/>
              <a:ext cx="1425677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>
                  <a:solidFill>
                    <a:schemeClr val="bg1">
                      <a:lumMod val="50000"/>
                    </a:schemeClr>
                  </a:solidFill>
                </a:rPr>
                <a:t>@mimaalth</a:t>
              </a:r>
              <a:endParaRPr lang="ar-SA" sz="12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2437" y="1025614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539FBC35-EE7A-4E7C-AEAD-65F5E5FD5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42EBE624-9A82-44B7-8AAD-94EE65510558}"/>
              </a:ext>
            </a:extLst>
          </p:cNvPr>
          <p:cNvGrpSpPr/>
          <p:nvPr/>
        </p:nvGrpSpPr>
        <p:grpSpPr>
          <a:xfrm>
            <a:off x="1310135" y="814453"/>
            <a:ext cx="9675736" cy="4763058"/>
            <a:chOff x="1336393" y="986690"/>
            <a:chExt cx="9675736" cy="4763058"/>
          </a:xfrm>
        </p:grpSpPr>
        <p:pic>
          <p:nvPicPr>
            <p:cNvPr id="6146" name="Picture 2" descr="Cartoon man or businessman standing vector">
              <a:extLst>
                <a:ext uri="{FF2B5EF4-FFF2-40B4-BE49-F238E27FC236}">
                  <a16:creationId xmlns:a16="http://schemas.microsoft.com/office/drawing/2014/main" id="{F34FE24E-DDEC-4D2C-9F42-003472ECF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393" y="986690"/>
              <a:ext cx="9675736" cy="4763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278AC839-E7DA-40FA-B25B-082B40865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6899"/>
            <a:stretch/>
          </p:blipFill>
          <p:spPr>
            <a:xfrm>
              <a:off x="2089175" y="2851355"/>
              <a:ext cx="3858163" cy="940121"/>
            </a:xfrm>
            <a:prstGeom prst="rect">
              <a:avLst/>
            </a:prstGeom>
          </p:spPr>
        </p:pic>
      </p:grp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FCDA74F-9D8C-43C8-B27F-E7061CE7DC1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" name="رسم 40" descr="شاشة جهاز العرض خطوط عريضة">
            <a:extLst>
              <a:ext uri="{FF2B5EF4-FFF2-40B4-BE49-F238E27FC236}">
                <a16:creationId xmlns:a16="http://schemas.microsoft.com/office/drawing/2014/main" id="{DF295F06-CC51-4855-AAC4-2F2496B963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id="{B819FCC7-00D9-4484-A77F-C35C9E8A5333}"/>
              </a:ext>
            </a:extLst>
          </p:cNvPr>
          <p:cNvSpPr/>
          <p:nvPr/>
        </p:nvSpPr>
        <p:spPr>
          <a:xfrm>
            <a:off x="1021269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68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96BABBF2-2E48-4EE9-AFE4-C1EC82D9D05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72953" y="608393"/>
            <a:ext cx="1608645" cy="1206484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AC2D0F9-DAEF-4B05-991B-74ACFE7154A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4160" y="529911"/>
            <a:ext cx="3901319" cy="56908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9210BB1-F2AF-4F4A-9170-E6722791F3AE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B82C22"/>
              </a:clrFrom>
              <a:clrTo>
                <a:srgbClr val="B82C2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6717" y="1247597"/>
            <a:ext cx="1688496" cy="49661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F2F86E6-D963-42DA-9563-B6E9A497A9C1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4639" y="1816461"/>
            <a:ext cx="3031707" cy="62725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7E6CFB4-4869-474C-8A92-4C2D1CB21286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0316" y="1782499"/>
            <a:ext cx="2219635" cy="73352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1338A589-6AF9-413B-8B09-45955BEC9797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5773" y="2704310"/>
            <a:ext cx="2150944" cy="6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9459" y="300814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848" t="17819" r="13819"/>
          <a:stretch/>
        </p:blipFill>
        <p:spPr>
          <a:xfrm>
            <a:off x="2746704" y="3413065"/>
            <a:ext cx="1834407" cy="165461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0081" y="596542"/>
            <a:ext cx="6131207" cy="5108884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4511A26F-7421-49E3-ADF7-F06F5ACF1D7B}"/>
              </a:ext>
            </a:extLst>
          </p:cNvPr>
          <p:cNvSpPr txBox="1"/>
          <p:nvPr/>
        </p:nvSpPr>
        <p:spPr>
          <a:xfrm>
            <a:off x="7608464" y="45955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15AC8C3-CAC4-4C63-A5EC-46D10B32D847}"/>
              </a:ext>
            </a:extLst>
          </p:cNvPr>
          <p:cNvSpPr txBox="1"/>
          <p:nvPr/>
        </p:nvSpPr>
        <p:spPr>
          <a:xfrm>
            <a:off x="937757" y="47149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9D7D5DF-79D0-4D40-8D45-FA56FE1ABA14}"/>
              </a:ext>
            </a:extLst>
          </p:cNvPr>
          <p:cNvSpPr txBox="1"/>
          <p:nvPr/>
        </p:nvSpPr>
        <p:spPr>
          <a:xfrm>
            <a:off x="847056" y="83025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18FDFA07-5C55-48C2-ABB5-6A4DD6A6E5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F3BB4C05-A509-49B8-8E26-4E8F1891EBAB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247D67C6-03FB-457B-AD77-9E330B2A0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6F2A2513-A6AD-47C1-9D52-CFCC77EAF649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6D10FDB2-E719-43AD-BA69-0D84A7C174C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7640" y="660060"/>
            <a:ext cx="3901319" cy="56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50599 -0.2294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43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362655" y="636537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91950" y="57965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01249" y="93841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2E93E395-35DA-457E-9DB9-6C9AF8934E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22AE2D84-DDE7-4100-972E-91C0606A52F8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 descr="Шарж человека или бизнесмена с идеей и сияющая электрическая лампочка над его головой иллюстрация вектора">
            <a:extLst>
              <a:ext uri="{FF2B5EF4-FFF2-40B4-BE49-F238E27FC236}">
                <a16:creationId xmlns:a16="http://schemas.microsoft.com/office/drawing/2014/main" id="{C5CF891B-A558-4280-BF77-95570590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26" y="1622614"/>
            <a:ext cx="22479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رسم 43" descr="شاشة جهاز العرض خطوط عريضة">
            <a:extLst>
              <a:ext uri="{FF2B5EF4-FFF2-40B4-BE49-F238E27FC236}">
                <a16:creationId xmlns:a16="http://schemas.microsoft.com/office/drawing/2014/main" id="{58DCD745-4683-4C41-8F32-3AAFF0EB35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5" name="مستطيل 44">
            <a:extLst>
              <a:ext uri="{FF2B5EF4-FFF2-40B4-BE49-F238E27FC236}">
                <a16:creationId xmlns:a16="http://schemas.microsoft.com/office/drawing/2014/main" id="{5C9FF650-BD0F-4C1A-A9BC-6ACE8B2458BD}"/>
              </a:ext>
            </a:extLst>
          </p:cNvPr>
          <p:cNvSpPr/>
          <p:nvPr/>
        </p:nvSpPr>
        <p:spPr>
          <a:xfrm>
            <a:off x="10264878" y="4874794"/>
            <a:ext cx="8080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66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94626898-96D5-46D6-B0AA-2ACB5A8F99B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4259" y="652339"/>
            <a:ext cx="3901319" cy="56908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43CAB9D-749A-440D-91BB-0A4DB8B1D63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4143" y="1863064"/>
            <a:ext cx="8265966" cy="164984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E9445A7-3C33-42D5-94E0-1F380B061BA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8936" y="3734001"/>
            <a:ext cx="8419347" cy="17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70"/>
            <a:ext cx="12223580" cy="691897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510142" y="628344"/>
            <a:ext cx="4009603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5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7" name="صورة 26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D6F8814-1457-4DAA-ABF9-E1113438CE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3542" y="672111"/>
            <a:ext cx="1512894" cy="111443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FC6A0F55-2223-483A-9ED5-2EB6D9D562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EF63159B-E3AB-4017-9E83-5946B19395AF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62" name="صورة 61">
            <a:extLst>
              <a:ext uri="{FF2B5EF4-FFF2-40B4-BE49-F238E27FC236}">
                <a16:creationId xmlns:a16="http://schemas.microsoft.com/office/drawing/2014/main" id="{F99CDBE3-CF40-4476-9988-CDBDFF7BBC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63" name="مربع نص 62">
            <a:extLst>
              <a:ext uri="{FF2B5EF4-FFF2-40B4-BE49-F238E27FC236}">
                <a16:creationId xmlns:a16="http://schemas.microsoft.com/office/drawing/2014/main" id="{15BD0619-BD7B-44FA-9F78-8D56A85ED360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222" name="Picture 6" descr="cartoon smiling man or businessman pointing at">
            <a:extLst>
              <a:ext uri="{FF2B5EF4-FFF2-40B4-BE49-F238E27FC236}">
                <a16:creationId xmlns:a16="http://schemas.microsoft.com/office/drawing/2014/main" id="{173585F3-5FB4-4F0F-8ED0-A3EEF105B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7"/>
          <a:stretch/>
        </p:blipFill>
        <p:spPr bwMode="auto">
          <a:xfrm>
            <a:off x="9373706" y="1857683"/>
            <a:ext cx="1818967" cy="354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رسم 44" descr="شاشة جهاز العرض خطوط عريضة">
            <a:extLst>
              <a:ext uri="{FF2B5EF4-FFF2-40B4-BE49-F238E27FC236}">
                <a16:creationId xmlns:a16="http://schemas.microsoft.com/office/drawing/2014/main" id="{FE47E1E7-06DF-41DB-9950-15FAFECDB5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194877" y="4641593"/>
            <a:ext cx="2397329" cy="1206484"/>
          </a:xfrm>
          <a:prstGeom prst="rect">
            <a:avLst/>
          </a:prstGeom>
        </p:spPr>
      </p:pic>
      <p:sp>
        <p:nvSpPr>
          <p:cNvPr id="60" name="مستطيل 59">
            <a:extLst>
              <a:ext uri="{FF2B5EF4-FFF2-40B4-BE49-F238E27FC236}">
                <a16:creationId xmlns:a16="http://schemas.microsoft.com/office/drawing/2014/main" id="{4C652FED-C8F2-4B78-925C-341782A30AE4}"/>
              </a:ext>
            </a:extLst>
          </p:cNvPr>
          <p:cNvSpPr/>
          <p:nvPr/>
        </p:nvSpPr>
        <p:spPr>
          <a:xfrm>
            <a:off x="8759268" y="4904068"/>
            <a:ext cx="12685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>
                <a:ln/>
                <a:solidFill>
                  <a:schemeClr val="accent3"/>
                </a:solidFill>
              </a:rPr>
              <a:t>66</a:t>
            </a:r>
            <a:endParaRPr lang="ar-SA" sz="2800" b="1" cap="none" spc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6C2D3B51-72F2-4640-9CBF-538E4328B02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4259" y="652339"/>
            <a:ext cx="3901319" cy="56908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D9413DE-1DF0-4802-B1FB-94EAC751985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2284" y="1356971"/>
            <a:ext cx="7182122" cy="104017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0DDAE6D-9C5E-4C65-B31D-7B9A6135FE8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3361" y="2460460"/>
            <a:ext cx="7916380" cy="62873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FE56EBA-1AF1-4601-9DD9-A7569F748E4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39"/>
          <a:stretch/>
        </p:blipFill>
        <p:spPr>
          <a:xfrm>
            <a:off x="1661652" y="3152517"/>
            <a:ext cx="7499132" cy="14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297440" y="733981"/>
            <a:ext cx="4009603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5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52293" y="63213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54016" y="11163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7117" y="767051"/>
            <a:ext cx="1485916" cy="1114437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E43D8D59-9999-406C-B562-27D48C8764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7A5A4DDF-A597-4DB1-B242-1BD4342E2F19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8AF2725E-EB8B-4446-A68B-29BD292498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67" name="مربع نص 66">
            <a:extLst>
              <a:ext uri="{FF2B5EF4-FFF2-40B4-BE49-F238E27FC236}">
                <a16:creationId xmlns:a16="http://schemas.microsoft.com/office/drawing/2014/main" id="{723C68E0-FA91-4562-B772-27B942948DAE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42" name="Picture 2" descr="A fork in the road for startupSQUARE">
            <a:extLst>
              <a:ext uri="{FF2B5EF4-FFF2-40B4-BE49-F238E27FC236}">
                <a16:creationId xmlns:a16="http://schemas.microsoft.com/office/drawing/2014/main" id="{5C6EC173-E39B-4079-ACA2-E279CF49E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457" y="1881488"/>
            <a:ext cx="2908381" cy="232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رسم 32" descr="شاشة جهاز العرض خطوط عريضة">
            <a:extLst>
              <a:ext uri="{FF2B5EF4-FFF2-40B4-BE49-F238E27FC236}">
                <a16:creationId xmlns:a16="http://schemas.microsoft.com/office/drawing/2014/main" id="{E081ABDD-C723-48FC-BC7B-BAD99370F2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5FB3EF88-12AF-4E4F-B2BE-F343EEE12359}"/>
              </a:ext>
            </a:extLst>
          </p:cNvPr>
          <p:cNvSpPr/>
          <p:nvPr/>
        </p:nvSpPr>
        <p:spPr>
          <a:xfrm>
            <a:off x="10156723" y="4874794"/>
            <a:ext cx="7097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66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F55C9140-78B7-4352-A3D0-89A8F061F13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4259" y="652339"/>
            <a:ext cx="3901319" cy="56908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5A136F9-0A64-440E-B9B9-709218AE125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16487" y="2439880"/>
            <a:ext cx="6457076" cy="239472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0BC6E85-193D-4F38-B72F-EE98210D52D9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3643" y="3082943"/>
            <a:ext cx="3052291" cy="13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0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297440" y="733981"/>
            <a:ext cx="4009603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5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52293" y="63213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54016" y="11163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7117" y="767051"/>
            <a:ext cx="1485916" cy="1114437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E43D8D59-9999-406C-B562-27D48C8764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7A5A4DDF-A597-4DB1-B242-1BD4342E2F19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8AF2725E-EB8B-4446-A68B-29BD292498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67" name="مربع نص 66">
            <a:extLst>
              <a:ext uri="{FF2B5EF4-FFF2-40B4-BE49-F238E27FC236}">
                <a16:creationId xmlns:a16="http://schemas.microsoft.com/office/drawing/2014/main" id="{723C68E0-FA91-4562-B772-27B942948DAE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266" name="Picture 2" descr="cartoon of man or businessman holding pencil">
            <a:extLst>
              <a:ext uri="{FF2B5EF4-FFF2-40B4-BE49-F238E27FC236}">
                <a16:creationId xmlns:a16="http://schemas.microsoft.com/office/drawing/2014/main" id="{640294C9-EF2F-4CA6-BCC0-67FF2E458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932">
            <a:off x="8494448" y="3628702"/>
            <a:ext cx="223837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رسم 20" descr="شاشة جهاز العرض خطوط عريضة">
            <a:extLst>
              <a:ext uri="{FF2B5EF4-FFF2-40B4-BE49-F238E27FC236}">
                <a16:creationId xmlns:a16="http://schemas.microsoft.com/office/drawing/2014/main" id="{D3FD7F62-4FB4-46E7-9773-4725B1E00C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876800"/>
            <a:ext cx="1206484" cy="1206484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F5DD17E0-7BEC-4C26-8327-549632109816}"/>
              </a:ext>
            </a:extLst>
          </p:cNvPr>
          <p:cNvSpPr/>
          <p:nvPr/>
        </p:nvSpPr>
        <p:spPr>
          <a:xfrm>
            <a:off x="10117395" y="5120601"/>
            <a:ext cx="7293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67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037ECAFF-CA58-47C1-944F-D1FD10A2E16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4259" y="652339"/>
            <a:ext cx="3901319" cy="56908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232399A-A9D7-4BE4-9211-BC5BFE50B8A3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2475" y="1389445"/>
            <a:ext cx="7392432" cy="79068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4398FF2-7CCC-4E05-A9D7-25C8B1E7F5D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6684" y="2338432"/>
            <a:ext cx="2876951" cy="62873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FA6ACE2-E7EC-461F-83DE-2B459CDECB7C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0682" y="3088627"/>
            <a:ext cx="1895740" cy="57158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F1465AE-449B-4B6D-8458-545BE42A7167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1914" y="3781664"/>
            <a:ext cx="1810003" cy="62873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2137D486-A1C4-4FA5-ACCE-7EE07AB5493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1123" y="4520330"/>
            <a:ext cx="3000794" cy="6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3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7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297440" y="733981"/>
            <a:ext cx="4009603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5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52293" y="63213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54016" y="11163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7117" y="767051"/>
            <a:ext cx="1485916" cy="1114437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E43D8D59-9999-406C-B562-27D48C8764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7A5A4DDF-A597-4DB1-B242-1BD4342E2F19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8AF2725E-EB8B-4446-A68B-29BD292498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67" name="مربع نص 66">
            <a:extLst>
              <a:ext uri="{FF2B5EF4-FFF2-40B4-BE49-F238E27FC236}">
                <a16:creationId xmlns:a16="http://schemas.microsoft.com/office/drawing/2014/main" id="{723C68E0-FA91-4562-B772-27B942948DAE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292" name="Picture 4" descr="cartoon man or businessman leaning towards and">
            <a:extLst>
              <a:ext uri="{FF2B5EF4-FFF2-40B4-BE49-F238E27FC236}">
                <a16:creationId xmlns:a16="http://schemas.microsoft.com/office/drawing/2014/main" id="{2336BC73-1F40-478D-8689-1E274C0A8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794" y="1812946"/>
            <a:ext cx="4640825" cy="415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رسم 32" descr="شاشة جهاز العرض خطوط عريضة">
            <a:extLst>
              <a:ext uri="{FF2B5EF4-FFF2-40B4-BE49-F238E27FC236}">
                <a16:creationId xmlns:a16="http://schemas.microsoft.com/office/drawing/2014/main" id="{8DAC11FA-29CA-4C99-9405-E97F4A34ED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25821" y="4281936"/>
            <a:ext cx="1838632" cy="1206484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B7017537-7350-4F50-AC18-EB8A57B02BF0}"/>
              </a:ext>
            </a:extLst>
          </p:cNvPr>
          <p:cNvSpPr/>
          <p:nvPr/>
        </p:nvSpPr>
        <p:spPr>
          <a:xfrm>
            <a:off x="8016992" y="4506398"/>
            <a:ext cx="12064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66+67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0754853F-059D-4941-A7D8-E151FA772DA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4259" y="652339"/>
            <a:ext cx="3901319" cy="56908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5EA7B8C-7E7A-4036-972A-F36BE5CC065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0816" y="2512466"/>
            <a:ext cx="2318836" cy="56406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F10C7E9-20EE-4601-AD1F-D9C05811745E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2176" y="3234440"/>
            <a:ext cx="2857899" cy="70494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EC92998-C7F0-44FC-8588-8F583144256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1896" y="1638566"/>
            <a:ext cx="2076740" cy="48584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7B2F87B-D1C1-4CA8-9B76-97E0CEAEF617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1896" y="2274352"/>
            <a:ext cx="1991003" cy="61921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80D6AB1A-CCBD-488B-8389-05EA4AB02B4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334"/>
          <a:stretch/>
        </p:blipFill>
        <p:spPr>
          <a:xfrm>
            <a:off x="4139517" y="3028486"/>
            <a:ext cx="2457793" cy="619211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27BDA5CB-05F3-44E5-9FE0-DDFD874B36D1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0165" y="3665437"/>
            <a:ext cx="1981477" cy="647790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DE30B3F7-1DCA-41BD-9F0C-7E1F11B6AC80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1828" y="4362065"/>
            <a:ext cx="3315163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36"/>
            <a:ext cx="12192000" cy="705873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7590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98909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82242" y="127506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502936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3801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59" t="20868" r="20283"/>
          <a:stretch/>
        </p:blipFill>
        <p:spPr>
          <a:xfrm>
            <a:off x="3100623" y="3472901"/>
            <a:ext cx="1825719" cy="182854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6897" y="1023487"/>
            <a:ext cx="6101165" cy="4666967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31439" y="464704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64DBFC18-EAF8-4AA1-A018-23F69A27037C}"/>
              </a:ext>
            </a:extLst>
          </p:cNvPr>
          <p:cNvSpPr txBox="1"/>
          <p:nvPr/>
        </p:nvSpPr>
        <p:spPr>
          <a:xfrm>
            <a:off x="7657625" y="49888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DBA493F1-2260-4EAC-AE93-779F52092DBA}"/>
              </a:ext>
            </a:extLst>
          </p:cNvPr>
          <p:cNvSpPr txBox="1"/>
          <p:nvPr/>
        </p:nvSpPr>
        <p:spPr>
          <a:xfrm>
            <a:off x="986918" y="51081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29D0F34-DE91-4607-B75C-91EF22829543}"/>
              </a:ext>
            </a:extLst>
          </p:cNvPr>
          <p:cNvSpPr txBox="1"/>
          <p:nvPr/>
        </p:nvSpPr>
        <p:spPr>
          <a:xfrm>
            <a:off x="847056" y="86957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AE23452C-C4C8-49D8-A92F-73ED1D2358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E77E3B10-35B1-4D8F-94F8-86C37CE10430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256B9CB0-5E4D-48F3-BD4D-4DBA6874D3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3B73A433-464F-4344-9D29-331EC08CF149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7FD685FD-B97A-41D6-AEE6-1930308C7057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4259" y="652339"/>
            <a:ext cx="3901319" cy="56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9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1875 L -0.18385 -0.0307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297440" y="733981"/>
            <a:ext cx="4009603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5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52293" y="63213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54016" y="11163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E43D8D59-9999-406C-B562-27D48C8764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7A5A4DDF-A597-4DB1-B242-1BD4342E2F19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8AF2725E-EB8B-4446-A68B-29BD292498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67" name="مربع نص 66">
            <a:extLst>
              <a:ext uri="{FF2B5EF4-FFF2-40B4-BE49-F238E27FC236}">
                <a16:creationId xmlns:a16="http://schemas.microsoft.com/office/drawing/2014/main" id="{723C68E0-FA91-4562-B772-27B942948DAE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290" name="Picture 2" descr="يحتوي هذا على صورة لـ: {{ pinTitle }}">
            <a:extLst>
              <a:ext uri="{FF2B5EF4-FFF2-40B4-BE49-F238E27FC236}">
                <a16:creationId xmlns:a16="http://schemas.microsoft.com/office/drawing/2014/main" id="{CC578728-9074-4371-8281-4DE77AE01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1"/>
          <a:stretch/>
        </p:blipFill>
        <p:spPr bwMode="auto">
          <a:xfrm>
            <a:off x="1147979" y="1845877"/>
            <a:ext cx="9851857" cy="428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رسم 23" descr="شاشة جهاز العرض خطوط عريضة">
            <a:extLst>
              <a:ext uri="{FF2B5EF4-FFF2-40B4-BE49-F238E27FC236}">
                <a16:creationId xmlns:a16="http://schemas.microsoft.com/office/drawing/2014/main" id="{28AEAA88-C2E5-4719-AED8-0490934548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16C03241-326F-4EF6-8906-FB27FD0B1861}"/>
              </a:ext>
            </a:extLst>
          </p:cNvPr>
          <p:cNvSpPr/>
          <p:nvPr/>
        </p:nvSpPr>
        <p:spPr>
          <a:xfrm>
            <a:off x="10137057" y="4874794"/>
            <a:ext cx="76872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68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40BF99F6-F88E-4763-9A10-E2C3A0FA47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40377" y="868858"/>
            <a:ext cx="1193359" cy="895019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1C0E2B5E-CA33-44AC-9AEF-8BC4B1028E06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4259" y="652339"/>
            <a:ext cx="3901319" cy="56908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7C27193-941D-41C7-9427-DA94098EACD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7F7F8"/>
              </a:clrFrom>
              <a:clrTo>
                <a:srgbClr val="F7F7F8">
                  <a:alpha val="0"/>
                </a:srgbClr>
              </a:clrTo>
            </a:clrChange>
          </a:blip>
          <a:srcRect l="48" t="22948" r="-48" b="2303"/>
          <a:stretch/>
        </p:blipFill>
        <p:spPr>
          <a:xfrm>
            <a:off x="7448757" y="1387501"/>
            <a:ext cx="2161540" cy="45998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A778C25-2E0E-4D1B-9EA8-D7395DAC37DE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3560" y="1310741"/>
            <a:ext cx="3505689" cy="63826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4DDF8B45-1CB2-4584-9289-382CA76B6B42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467" y="2233350"/>
            <a:ext cx="1649659" cy="49066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BB030D27-8EA3-497D-922B-FA41939A5E87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9782" y="2244799"/>
            <a:ext cx="2981741" cy="65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2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9459" y="300814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848" t="17819" r="13819"/>
          <a:stretch/>
        </p:blipFill>
        <p:spPr>
          <a:xfrm>
            <a:off x="2746704" y="3413065"/>
            <a:ext cx="1834407" cy="165461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0081" y="596542"/>
            <a:ext cx="6131207" cy="5108884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4511A26F-7421-49E3-ADF7-F06F5ACF1D7B}"/>
              </a:ext>
            </a:extLst>
          </p:cNvPr>
          <p:cNvSpPr txBox="1"/>
          <p:nvPr/>
        </p:nvSpPr>
        <p:spPr>
          <a:xfrm>
            <a:off x="7608464" y="45955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15AC8C3-CAC4-4C63-A5EC-46D10B32D847}"/>
              </a:ext>
            </a:extLst>
          </p:cNvPr>
          <p:cNvSpPr txBox="1"/>
          <p:nvPr/>
        </p:nvSpPr>
        <p:spPr>
          <a:xfrm>
            <a:off x="937757" y="47149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9D7D5DF-79D0-4D40-8D45-FA56FE1ABA14}"/>
              </a:ext>
            </a:extLst>
          </p:cNvPr>
          <p:cNvSpPr txBox="1"/>
          <p:nvPr/>
        </p:nvSpPr>
        <p:spPr>
          <a:xfrm>
            <a:off x="847056" y="83025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18FDFA07-5C55-48C2-ABB5-6A4DD6A6E5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F3BB4C05-A509-49B8-8E26-4E8F1891EBAB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247D67C6-03FB-457B-AD77-9E330B2A0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6F2A2513-A6AD-47C1-9D52-CFCC77EAF649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6D10FDB2-E719-43AD-BA69-0D84A7C174C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7640" y="660060"/>
            <a:ext cx="3901319" cy="56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2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50599 -0.2294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43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273"/>
            <a:ext cx="12192000" cy="705769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4F5C01C-8B12-4168-985D-45EE22795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E40D3A1-2C82-4AD6-AE12-F8305722FBBC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D78967-08D1-4A5B-9C6D-D9FAA2755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C809CB7-C9D4-4C13-916D-C97CC3F91A1A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31970F1-9659-4663-82ED-2576FCDCB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113" y="1363898"/>
            <a:ext cx="8908026" cy="451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9836FEE-6474-41A7-A5EC-E1E90569DCE1}"/>
              </a:ext>
            </a:extLst>
          </p:cNvPr>
          <p:cNvSpPr/>
          <p:nvPr/>
        </p:nvSpPr>
        <p:spPr>
          <a:xfrm>
            <a:off x="2113280" y="975975"/>
            <a:ext cx="7701280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50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احسب الناتج للعمليات التي تجدها في طريقك للخروج: </a:t>
            </a:r>
            <a:endParaRPr lang="ar-SA" sz="2500" b="0" cap="none" spc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8884059-9A42-4C8A-BF83-E2806F20D635}"/>
              </a:ext>
            </a:extLst>
          </p:cNvPr>
          <p:cNvSpPr/>
          <p:nvPr/>
        </p:nvSpPr>
        <p:spPr>
          <a:xfrm>
            <a:off x="2686982" y="1617954"/>
            <a:ext cx="18822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814+ 512 =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742E4F28-5682-49AF-8CF8-3AE051C6E66C}"/>
              </a:ext>
            </a:extLst>
          </p:cNvPr>
          <p:cNvSpPr/>
          <p:nvPr/>
        </p:nvSpPr>
        <p:spPr>
          <a:xfrm rot="16200000">
            <a:off x="2194321" y="4221011"/>
            <a:ext cx="25234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6003 + 5734 =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BCC51F0-F31E-4308-941C-EE7120E6955C}"/>
              </a:ext>
            </a:extLst>
          </p:cNvPr>
          <p:cNvSpPr/>
          <p:nvPr/>
        </p:nvSpPr>
        <p:spPr>
          <a:xfrm>
            <a:off x="5471650" y="2792833"/>
            <a:ext cx="16017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10 + 5 = </a:t>
            </a:r>
            <a:endParaRPr lang="ar-SA" sz="28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1AB70BA1-F0A2-48BB-9296-80584E1EBCB2}"/>
              </a:ext>
            </a:extLst>
          </p:cNvPr>
          <p:cNvSpPr/>
          <p:nvPr/>
        </p:nvSpPr>
        <p:spPr>
          <a:xfrm>
            <a:off x="6817695" y="1599711"/>
            <a:ext cx="21130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138 + 246 = </a:t>
            </a:r>
            <a:endParaRPr lang="ar-SA" sz="28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21C2E781-9B40-4DD5-A0BB-D6E4698C6C49}"/>
              </a:ext>
            </a:extLst>
          </p:cNvPr>
          <p:cNvSpPr/>
          <p:nvPr/>
        </p:nvSpPr>
        <p:spPr>
          <a:xfrm>
            <a:off x="7688716" y="4800971"/>
            <a:ext cx="15712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6+ 8 =  </a:t>
            </a:r>
            <a:endParaRPr lang="ar-SA" sz="28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78E3E61-E039-4639-A2CD-EB87AE28ADAB}"/>
              </a:ext>
            </a:extLst>
          </p:cNvPr>
          <p:cNvSpPr/>
          <p:nvPr/>
        </p:nvSpPr>
        <p:spPr>
          <a:xfrm>
            <a:off x="4907934" y="3870751"/>
            <a:ext cx="15905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 – 3 =  </a:t>
            </a:r>
            <a:endParaRPr lang="ar-SA" sz="28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id="{E1BF34EC-B2DF-4C51-9E6C-FC6D004E743E}"/>
              </a:ext>
            </a:extLst>
          </p:cNvPr>
          <p:cNvSpPr/>
          <p:nvPr/>
        </p:nvSpPr>
        <p:spPr>
          <a:xfrm>
            <a:off x="2723535" y="1799303"/>
            <a:ext cx="6813755" cy="2616721"/>
          </a:xfrm>
          <a:custGeom>
            <a:avLst/>
            <a:gdLst>
              <a:gd name="connsiteX0" fmla="*/ 9833 w 6813755"/>
              <a:gd name="connsiteY0" fmla="*/ 1002891 h 2616721"/>
              <a:gd name="connsiteX1" fmla="*/ 0 w 6813755"/>
              <a:gd name="connsiteY1" fmla="*/ 658762 h 2616721"/>
              <a:gd name="connsiteX2" fmla="*/ 9833 w 6813755"/>
              <a:gd name="connsiteY2" fmla="*/ 98323 h 2616721"/>
              <a:gd name="connsiteX3" fmla="*/ 29497 w 6813755"/>
              <a:gd name="connsiteY3" fmla="*/ 68826 h 2616721"/>
              <a:gd name="connsiteX4" fmla="*/ 127820 w 6813755"/>
              <a:gd name="connsiteY4" fmla="*/ 19665 h 2616721"/>
              <a:gd name="connsiteX5" fmla="*/ 206478 w 6813755"/>
              <a:gd name="connsiteY5" fmla="*/ 0 h 2616721"/>
              <a:gd name="connsiteX6" fmla="*/ 806246 w 6813755"/>
              <a:gd name="connsiteY6" fmla="*/ 9832 h 2616721"/>
              <a:gd name="connsiteX7" fmla="*/ 953730 w 6813755"/>
              <a:gd name="connsiteY7" fmla="*/ 29497 h 2616721"/>
              <a:gd name="connsiteX8" fmla="*/ 1258530 w 6813755"/>
              <a:gd name="connsiteY8" fmla="*/ 39329 h 2616721"/>
              <a:gd name="connsiteX9" fmla="*/ 1297859 w 6813755"/>
              <a:gd name="connsiteY9" fmla="*/ 49162 h 2616721"/>
              <a:gd name="connsiteX10" fmla="*/ 1327355 w 6813755"/>
              <a:gd name="connsiteY10" fmla="*/ 58994 h 2616721"/>
              <a:gd name="connsiteX11" fmla="*/ 1278194 w 6813755"/>
              <a:gd name="connsiteY11" fmla="*/ 373626 h 2616721"/>
              <a:gd name="connsiteX12" fmla="*/ 1258530 w 6813755"/>
              <a:gd name="connsiteY12" fmla="*/ 412955 h 2616721"/>
              <a:gd name="connsiteX13" fmla="*/ 1160207 w 6813755"/>
              <a:gd name="connsiteY13" fmla="*/ 481781 h 2616721"/>
              <a:gd name="connsiteX14" fmla="*/ 1061884 w 6813755"/>
              <a:gd name="connsiteY14" fmla="*/ 540774 h 2616721"/>
              <a:gd name="connsiteX15" fmla="*/ 963562 w 6813755"/>
              <a:gd name="connsiteY15" fmla="*/ 589936 h 2616721"/>
              <a:gd name="connsiteX16" fmla="*/ 786581 w 6813755"/>
              <a:gd name="connsiteY16" fmla="*/ 619432 h 2616721"/>
              <a:gd name="connsiteX17" fmla="*/ 747252 w 6813755"/>
              <a:gd name="connsiteY17" fmla="*/ 629265 h 2616721"/>
              <a:gd name="connsiteX18" fmla="*/ 717755 w 6813755"/>
              <a:gd name="connsiteY18" fmla="*/ 658762 h 2616721"/>
              <a:gd name="connsiteX19" fmla="*/ 688259 w 6813755"/>
              <a:gd name="connsiteY19" fmla="*/ 727587 h 2616721"/>
              <a:gd name="connsiteX20" fmla="*/ 668594 w 6813755"/>
              <a:gd name="connsiteY20" fmla="*/ 1209368 h 2616721"/>
              <a:gd name="connsiteX21" fmla="*/ 648930 w 6813755"/>
              <a:gd name="connsiteY21" fmla="*/ 1268362 h 2616721"/>
              <a:gd name="connsiteX22" fmla="*/ 639097 w 6813755"/>
              <a:gd name="connsiteY22" fmla="*/ 1317523 h 2616721"/>
              <a:gd name="connsiteX23" fmla="*/ 648930 w 6813755"/>
              <a:gd name="connsiteY23" fmla="*/ 1671484 h 2616721"/>
              <a:gd name="connsiteX24" fmla="*/ 629265 w 6813755"/>
              <a:gd name="connsiteY24" fmla="*/ 2212258 h 2616721"/>
              <a:gd name="connsiteX25" fmla="*/ 698091 w 6813755"/>
              <a:gd name="connsiteY25" fmla="*/ 2556387 h 2616721"/>
              <a:gd name="connsiteX26" fmla="*/ 747252 w 6813755"/>
              <a:gd name="connsiteY26" fmla="*/ 2566220 h 2616721"/>
              <a:gd name="connsiteX27" fmla="*/ 993059 w 6813755"/>
              <a:gd name="connsiteY27" fmla="*/ 2585884 h 2616721"/>
              <a:gd name="connsiteX28" fmla="*/ 1061884 w 6813755"/>
              <a:gd name="connsiteY28" fmla="*/ 2497394 h 2616721"/>
              <a:gd name="connsiteX29" fmla="*/ 1081549 w 6813755"/>
              <a:gd name="connsiteY29" fmla="*/ 2458065 h 2616721"/>
              <a:gd name="connsiteX30" fmla="*/ 1150375 w 6813755"/>
              <a:gd name="connsiteY30" fmla="*/ 2359742 h 2616721"/>
              <a:gd name="connsiteX31" fmla="*/ 1179871 w 6813755"/>
              <a:gd name="connsiteY31" fmla="*/ 2330245 h 2616721"/>
              <a:gd name="connsiteX32" fmla="*/ 1229033 w 6813755"/>
              <a:gd name="connsiteY32" fmla="*/ 2241755 h 2616721"/>
              <a:gd name="connsiteX33" fmla="*/ 1238865 w 6813755"/>
              <a:gd name="connsiteY33" fmla="*/ 2192594 h 2616721"/>
              <a:gd name="connsiteX34" fmla="*/ 1288026 w 6813755"/>
              <a:gd name="connsiteY34" fmla="*/ 2054942 h 2616721"/>
              <a:gd name="connsiteX35" fmla="*/ 1327355 w 6813755"/>
              <a:gd name="connsiteY35" fmla="*/ 1927123 h 2616721"/>
              <a:gd name="connsiteX36" fmla="*/ 1347020 w 6813755"/>
              <a:gd name="connsiteY36" fmla="*/ 1887794 h 2616721"/>
              <a:gd name="connsiteX37" fmla="*/ 1356852 w 6813755"/>
              <a:gd name="connsiteY37" fmla="*/ 1691149 h 2616721"/>
              <a:gd name="connsiteX38" fmla="*/ 1366684 w 6813755"/>
              <a:gd name="connsiteY38" fmla="*/ 1651820 h 2616721"/>
              <a:gd name="connsiteX39" fmla="*/ 1386349 w 6813755"/>
              <a:gd name="connsiteY39" fmla="*/ 1533832 h 2616721"/>
              <a:gd name="connsiteX40" fmla="*/ 1406013 w 6813755"/>
              <a:gd name="connsiteY40" fmla="*/ 1376516 h 2616721"/>
              <a:gd name="connsiteX41" fmla="*/ 1425678 w 6813755"/>
              <a:gd name="connsiteY41" fmla="*/ 1337187 h 2616721"/>
              <a:gd name="connsiteX42" fmla="*/ 1455175 w 6813755"/>
              <a:gd name="connsiteY42" fmla="*/ 1229032 h 2616721"/>
              <a:gd name="connsiteX43" fmla="*/ 1465007 w 6813755"/>
              <a:gd name="connsiteY43" fmla="*/ 1199536 h 2616721"/>
              <a:gd name="connsiteX44" fmla="*/ 1494504 w 6813755"/>
              <a:gd name="connsiteY44" fmla="*/ 1022555 h 2616721"/>
              <a:gd name="connsiteX45" fmla="*/ 1553497 w 6813755"/>
              <a:gd name="connsiteY45" fmla="*/ 993058 h 2616721"/>
              <a:gd name="connsiteX46" fmla="*/ 1641988 w 6813755"/>
              <a:gd name="connsiteY46" fmla="*/ 973394 h 2616721"/>
              <a:gd name="connsiteX47" fmla="*/ 1730478 w 6813755"/>
              <a:gd name="connsiteY47" fmla="*/ 953729 h 2616721"/>
              <a:gd name="connsiteX48" fmla="*/ 1779639 w 6813755"/>
              <a:gd name="connsiteY48" fmla="*/ 943897 h 2616721"/>
              <a:gd name="connsiteX49" fmla="*/ 1848465 w 6813755"/>
              <a:gd name="connsiteY49" fmla="*/ 924232 h 2616721"/>
              <a:gd name="connsiteX50" fmla="*/ 1887794 w 6813755"/>
              <a:gd name="connsiteY50" fmla="*/ 914400 h 2616721"/>
              <a:gd name="connsiteX51" fmla="*/ 1927123 w 6813755"/>
              <a:gd name="connsiteY51" fmla="*/ 894736 h 2616721"/>
              <a:gd name="connsiteX52" fmla="*/ 2025446 w 6813755"/>
              <a:gd name="connsiteY52" fmla="*/ 875071 h 2616721"/>
              <a:gd name="connsiteX53" fmla="*/ 2694039 w 6813755"/>
              <a:gd name="connsiteY53" fmla="*/ 865239 h 2616721"/>
              <a:gd name="connsiteX54" fmla="*/ 2753033 w 6813755"/>
              <a:gd name="connsiteY54" fmla="*/ 855407 h 2616721"/>
              <a:gd name="connsiteX55" fmla="*/ 2831691 w 6813755"/>
              <a:gd name="connsiteY55" fmla="*/ 875071 h 2616721"/>
              <a:gd name="connsiteX56" fmla="*/ 2910349 w 6813755"/>
              <a:gd name="connsiteY56" fmla="*/ 884903 h 2616721"/>
              <a:gd name="connsiteX57" fmla="*/ 3411794 w 6813755"/>
              <a:gd name="connsiteY57" fmla="*/ 855407 h 2616721"/>
              <a:gd name="connsiteX58" fmla="*/ 3510117 w 6813755"/>
              <a:gd name="connsiteY58" fmla="*/ 845574 h 2616721"/>
              <a:gd name="connsiteX59" fmla="*/ 3578942 w 6813755"/>
              <a:gd name="connsiteY59" fmla="*/ 835742 h 2616721"/>
              <a:gd name="connsiteX60" fmla="*/ 3696930 w 6813755"/>
              <a:gd name="connsiteY60" fmla="*/ 816078 h 2616721"/>
              <a:gd name="connsiteX61" fmla="*/ 3834581 w 6813755"/>
              <a:gd name="connsiteY61" fmla="*/ 806245 h 2616721"/>
              <a:gd name="connsiteX62" fmla="*/ 4621162 w 6813755"/>
              <a:gd name="connsiteY62" fmla="*/ 796413 h 2616721"/>
              <a:gd name="connsiteX63" fmla="*/ 4709652 w 6813755"/>
              <a:gd name="connsiteY63" fmla="*/ 776749 h 2616721"/>
              <a:gd name="connsiteX64" fmla="*/ 4739149 w 6813755"/>
              <a:gd name="connsiteY64" fmla="*/ 757084 h 2616721"/>
              <a:gd name="connsiteX65" fmla="*/ 4788310 w 6813755"/>
              <a:gd name="connsiteY65" fmla="*/ 737420 h 2616721"/>
              <a:gd name="connsiteX66" fmla="*/ 4857136 w 6813755"/>
              <a:gd name="connsiteY66" fmla="*/ 688258 h 2616721"/>
              <a:gd name="connsiteX67" fmla="*/ 4916130 w 6813755"/>
              <a:gd name="connsiteY67" fmla="*/ 609600 h 2616721"/>
              <a:gd name="connsiteX68" fmla="*/ 4945626 w 6813755"/>
              <a:gd name="connsiteY68" fmla="*/ 530942 h 2616721"/>
              <a:gd name="connsiteX69" fmla="*/ 4975123 w 6813755"/>
              <a:gd name="connsiteY69" fmla="*/ 501445 h 2616721"/>
              <a:gd name="connsiteX70" fmla="*/ 5024284 w 6813755"/>
              <a:gd name="connsiteY70" fmla="*/ 432620 h 2616721"/>
              <a:gd name="connsiteX71" fmla="*/ 5102942 w 6813755"/>
              <a:gd name="connsiteY71" fmla="*/ 373626 h 2616721"/>
              <a:gd name="connsiteX72" fmla="*/ 5152104 w 6813755"/>
              <a:gd name="connsiteY72" fmla="*/ 334297 h 2616721"/>
              <a:gd name="connsiteX73" fmla="*/ 5191433 w 6813755"/>
              <a:gd name="connsiteY73" fmla="*/ 275303 h 2616721"/>
              <a:gd name="connsiteX74" fmla="*/ 5220930 w 6813755"/>
              <a:gd name="connsiteY74" fmla="*/ 245807 h 2616721"/>
              <a:gd name="connsiteX75" fmla="*/ 5260259 w 6813755"/>
              <a:gd name="connsiteY75" fmla="*/ 176981 h 2616721"/>
              <a:gd name="connsiteX76" fmla="*/ 5289755 w 6813755"/>
              <a:gd name="connsiteY76" fmla="*/ 137652 h 2616721"/>
              <a:gd name="connsiteX77" fmla="*/ 5338917 w 6813755"/>
              <a:gd name="connsiteY77" fmla="*/ 78658 h 2616721"/>
              <a:gd name="connsiteX78" fmla="*/ 5968181 w 6813755"/>
              <a:gd name="connsiteY78" fmla="*/ 108155 h 2616721"/>
              <a:gd name="connsiteX79" fmla="*/ 5987846 w 6813755"/>
              <a:gd name="connsiteY79" fmla="*/ 157316 h 2616721"/>
              <a:gd name="connsiteX80" fmla="*/ 6027175 w 6813755"/>
              <a:gd name="connsiteY80" fmla="*/ 265471 h 2616721"/>
              <a:gd name="connsiteX81" fmla="*/ 6056671 w 6813755"/>
              <a:gd name="connsiteY81" fmla="*/ 294968 h 2616721"/>
              <a:gd name="connsiteX82" fmla="*/ 6076336 w 6813755"/>
              <a:gd name="connsiteY82" fmla="*/ 363794 h 2616721"/>
              <a:gd name="connsiteX83" fmla="*/ 6105833 w 6813755"/>
              <a:gd name="connsiteY83" fmla="*/ 432620 h 2616721"/>
              <a:gd name="connsiteX84" fmla="*/ 6115665 w 6813755"/>
              <a:gd name="connsiteY84" fmla="*/ 462116 h 2616721"/>
              <a:gd name="connsiteX85" fmla="*/ 6164826 w 6813755"/>
              <a:gd name="connsiteY85" fmla="*/ 481781 h 2616721"/>
              <a:gd name="connsiteX86" fmla="*/ 6646607 w 6813755"/>
              <a:gd name="connsiteY86" fmla="*/ 471949 h 2616721"/>
              <a:gd name="connsiteX87" fmla="*/ 6715433 w 6813755"/>
              <a:gd name="connsiteY87" fmla="*/ 462116 h 2616721"/>
              <a:gd name="connsiteX88" fmla="*/ 6813755 w 6813755"/>
              <a:gd name="connsiteY88" fmla="*/ 462116 h 261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813755" h="2616721">
                <a:moveTo>
                  <a:pt x="9833" y="1002891"/>
                </a:moveTo>
                <a:cubicBezTo>
                  <a:pt x="6555" y="888181"/>
                  <a:pt x="0" y="773518"/>
                  <a:pt x="0" y="658762"/>
                </a:cubicBezTo>
                <a:cubicBezTo>
                  <a:pt x="0" y="471920"/>
                  <a:pt x="503" y="284932"/>
                  <a:pt x="9833" y="98323"/>
                </a:cubicBezTo>
                <a:cubicBezTo>
                  <a:pt x="10423" y="86521"/>
                  <a:pt x="19665" y="75381"/>
                  <a:pt x="29497" y="68826"/>
                </a:cubicBezTo>
                <a:cubicBezTo>
                  <a:pt x="59986" y="48500"/>
                  <a:pt x="93669" y="32946"/>
                  <a:pt x="127820" y="19665"/>
                </a:cubicBezTo>
                <a:cubicBezTo>
                  <a:pt x="153009" y="9869"/>
                  <a:pt x="180259" y="6555"/>
                  <a:pt x="206478" y="0"/>
                </a:cubicBezTo>
                <a:lnTo>
                  <a:pt x="806246" y="9832"/>
                </a:lnTo>
                <a:cubicBezTo>
                  <a:pt x="908315" y="12791"/>
                  <a:pt x="858382" y="24479"/>
                  <a:pt x="953730" y="29497"/>
                </a:cubicBezTo>
                <a:cubicBezTo>
                  <a:pt x="1055242" y="34840"/>
                  <a:pt x="1156930" y="36052"/>
                  <a:pt x="1258530" y="39329"/>
                </a:cubicBezTo>
                <a:cubicBezTo>
                  <a:pt x="1271640" y="42607"/>
                  <a:pt x="1284866" y="45450"/>
                  <a:pt x="1297859" y="49162"/>
                </a:cubicBezTo>
                <a:cubicBezTo>
                  <a:pt x="1307824" y="52009"/>
                  <a:pt x="1327010" y="48636"/>
                  <a:pt x="1327355" y="58994"/>
                </a:cubicBezTo>
                <a:cubicBezTo>
                  <a:pt x="1336335" y="328400"/>
                  <a:pt x="1370737" y="281083"/>
                  <a:pt x="1278194" y="373626"/>
                </a:cubicBezTo>
                <a:cubicBezTo>
                  <a:pt x="1271639" y="386736"/>
                  <a:pt x="1268069" y="401827"/>
                  <a:pt x="1258530" y="412955"/>
                </a:cubicBezTo>
                <a:cubicBezTo>
                  <a:pt x="1248574" y="424571"/>
                  <a:pt x="1163205" y="479600"/>
                  <a:pt x="1160207" y="481781"/>
                </a:cubicBezTo>
                <a:cubicBezTo>
                  <a:pt x="1058814" y="555522"/>
                  <a:pt x="1162869" y="493648"/>
                  <a:pt x="1061884" y="540774"/>
                </a:cubicBezTo>
                <a:cubicBezTo>
                  <a:pt x="1028679" y="556270"/>
                  <a:pt x="999332" y="581987"/>
                  <a:pt x="963562" y="589936"/>
                </a:cubicBezTo>
                <a:cubicBezTo>
                  <a:pt x="846100" y="616038"/>
                  <a:pt x="905103" y="606263"/>
                  <a:pt x="786581" y="619432"/>
                </a:cubicBezTo>
                <a:cubicBezTo>
                  <a:pt x="773471" y="622710"/>
                  <a:pt x="758985" y="622560"/>
                  <a:pt x="747252" y="629265"/>
                </a:cubicBezTo>
                <a:cubicBezTo>
                  <a:pt x="735179" y="636164"/>
                  <a:pt x="725837" y="647447"/>
                  <a:pt x="717755" y="658762"/>
                </a:cubicBezTo>
                <a:cubicBezTo>
                  <a:pt x="702569" y="680023"/>
                  <a:pt x="696282" y="703517"/>
                  <a:pt x="688259" y="727587"/>
                </a:cubicBezTo>
                <a:cubicBezTo>
                  <a:pt x="681704" y="888181"/>
                  <a:pt x="680252" y="1049064"/>
                  <a:pt x="668594" y="1209368"/>
                </a:cubicBezTo>
                <a:cubicBezTo>
                  <a:pt x="667090" y="1230042"/>
                  <a:pt x="654384" y="1248364"/>
                  <a:pt x="648930" y="1268362"/>
                </a:cubicBezTo>
                <a:cubicBezTo>
                  <a:pt x="644533" y="1284485"/>
                  <a:pt x="642375" y="1301136"/>
                  <a:pt x="639097" y="1317523"/>
                </a:cubicBezTo>
                <a:cubicBezTo>
                  <a:pt x="642375" y="1435510"/>
                  <a:pt x="648930" y="1553451"/>
                  <a:pt x="648930" y="1671484"/>
                </a:cubicBezTo>
                <a:cubicBezTo>
                  <a:pt x="648930" y="2023079"/>
                  <a:pt x="649482" y="1989869"/>
                  <a:pt x="629265" y="2212258"/>
                </a:cubicBezTo>
                <a:cubicBezTo>
                  <a:pt x="644291" y="2377547"/>
                  <a:pt x="563758" y="2511609"/>
                  <a:pt x="698091" y="2556387"/>
                </a:cubicBezTo>
                <a:cubicBezTo>
                  <a:pt x="713945" y="2561672"/>
                  <a:pt x="730865" y="2562942"/>
                  <a:pt x="747252" y="2566220"/>
                </a:cubicBezTo>
                <a:cubicBezTo>
                  <a:pt x="831952" y="2617039"/>
                  <a:pt x="848552" y="2639405"/>
                  <a:pt x="993059" y="2585884"/>
                </a:cubicBezTo>
                <a:cubicBezTo>
                  <a:pt x="1028101" y="2572906"/>
                  <a:pt x="1045172" y="2530817"/>
                  <a:pt x="1061884" y="2497394"/>
                </a:cubicBezTo>
                <a:cubicBezTo>
                  <a:pt x="1068439" y="2484284"/>
                  <a:pt x="1074008" y="2470633"/>
                  <a:pt x="1081549" y="2458065"/>
                </a:cubicBezTo>
                <a:cubicBezTo>
                  <a:pt x="1092834" y="2439256"/>
                  <a:pt x="1132445" y="2380661"/>
                  <a:pt x="1150375" y="2359742"/>
                </a:cubicBezTo>
                <a:cubicBezTo>
                  <a:pt x="1159424" y="2349185"/>
                  <a:pt x="1171528" y="2341369"/>
                  <a:pt x="1179871" y="2330245"/>
                </a:cubicBezTo>
                <a:cubicBezTo>
                  <a:pt x="1198390" y="2305553"/>
                  <a:pt x="1215025" y="2269771"/>
                  <a:pt x="1229033" y="2241755"/>
                </a:cubicBezTo>
                <a:cubicBezTo>
                  <a:pt x="1232310" y="2225368"/>
                  <a:pt x="1234468" y="2208717"/>
                  <a:pt x="1238865" y="2192594"/>
                </a:cubicBezTo>
                <a:cubicBezTo>
                  <a:pt x="1252472" y="2142703"/>
                  <a:pt x="1271399" y="2104825"/>
                  <a:pt x="1288026" y="2054942"/>
                </a:cubicBezTo>
                <a:cubicBezTo>
                  <a:pt x="1307416" y="1996771"/>
                  <a:pt x="1305332" y="1982181"/>
                  <a:pt x="1327355" y="1927123"/>
                </a:cubicBezTo>
                <a:cubicBezTo>
                  <a:pt x="1332799" y="1913514"/>
                  <a:pt x="1340465" y="1900904"/>
                  <a:pt x="1347020" y="1887794"/>
                </a:cubicBezTo>
                <a:cubicBezTo>
                  <a:pt x="1350297" y="1822246"/>
                  <a:pt x="1351402" y="1756553"/>
                  <a:pt x="1356852" y="1691149"/>
                </a:cubicBezTo>
                <a:cubicBezTo>
                  <a:pt x="1357974" y="1677683"/>
                  <a:pt x="1364462" y="1665149"/>
                  <a:pt x="1366684" y="1651820"/>
                </a:cubicBezTo>
                <a:cubicBezTo>
                  <a:pt x="1389702" y="1513716"/>
                  <a:pt x="1364223" y="1622341"/>
                  <a:pt x="1386349" y="1533832"/>
                </a:cubicBezTo>
                <a:cubicBezTo>
                  <a:pt x="1387511" y="1523371"/>
                  <a:pt x="1400752" y="1395805"/>
                  <a:pt x="1406013" y="1376516"/>
                </a:cubicBezTo>
                <a:cubicBezTo>
                  <a:pt x="1409870" y="1362375"/>
                  <a:pt x="1420669" y="1350962"/>
                  <a:pt x="1425678" y="1337187"/>
                </a:cubicBezTo>
                <a:cubicBezTo>
                  <a:pt x="1444057" y="1286646"/>
                  <a:pt x="1442385" y="1273795"/>
                  <a:pt x="1455175" y="1229032"/>
                </a:cubicBezTo>
                <a:cubicBezTo>
                  <a:pt x="1458022" y="1219067"/>
                  <a:pt x="1461730" y="1209368"/>
                  <a:pt x="1465007" y="1199536"/>
                </a:cubicBezTo>
                <a:cubicBezTo>
                  <a:pt x="1474839" y="1140542"/>
                  <a:pt x="1441011" y="1049302"/>
                  <a:pt x="1494504" y="1022555"/>
                </a:cubicBezTo>
                <a:cubicBezTo>
                  <a:pt x="1514168" y="1012723"/>
                  <a:pt x="1533084" y="1001223"/>
                  <a:pt x="1553497" y="993058"/>
                </a:cubicBezTo>
                <a:cubicBezTo>
                  <a:pt x="1568060" y="987233"/>
                  <a:pt x="1630254" y="975908"/>
                  <a:pt x="1641988" y="973394"/>
                </a:cubicBezTo>
                <a:lnTo>
                  <a:pt x="1730478" y="953729"/>
                </a:lnTo>
                <a:cubicBezTo>
                  <a:pt x="1746819" y="950227"/>
                  <a:pt x="1763325" y="947522"/>
                  <a:pt x="1779639" y="943897"/>
                </a:cubicBezTo>
                <a:cubicBezTo>
                  <a:pt x="1848809" y="928526"/>
                  <a:pt x="1790973" y="940659"/>
                  <a:pt x="1848465" y="924232"/>
                </a:cubicBezTo>
                <a:cubicBezTo>
                  <a:pt x="1861458" y="920520"/>
                  <a:pt x="1875141" y="919145"/>
                  <a:pt x="1887794" y="914400"/>
                </a:cubicBezTo>
                <a:cubicBezTo>
                  <a:pt x="1901518" y="909254"/>
                  <a:pt x="1913651" y="900510"/>
                  <a:pt x="1927123" y="894736"/>
                </a:cubicBezTo>
                <a:cubicBezTo>
                  <a:pt x="1956184" y="882281"/>
                  <a:pt x="1996496" y="875843"/>
                  <a:pt x="2025446" y="875071"/>
                </a:cubicBezTo>
                <a:cubicBezTo>
                  <a:pt x="2248255" y="869130"/>
                  <a:pt x="2471175" y="868516"/>
                  <a:pt x="2694039" y="865239"/>
                </a:cubicBezTo>
                <a:cubicBezTo>
                  <a:pt x="2713704" y="861962"/>
                  <a:pt x="2733148" y="853987"/>
                  <a:pt x="2753033" y="855407"/>
                </a:cubicBezTo>
                <a:cubicBezTo>
                  <a:pt x="2779991" y="857332"/>
                  <a:pt x="2805128" y="870090"/>
                  <a:pt x="2831691" y="875071"/>
                </a:cubicBezTo>
                <a:cubicBezTo>
                  <a:pt x="2857662" y="879940"/>
                  <a:pt x="2884130" y="881626"/>
                  <a:pt x="2910349" y="884903"/>
                </a:cubicBezTo>
                <a:cubicBezTo>
                  <a:pt x="3280968" y="872948"/>
                  <a:pt x="3114015" y="885185"/>
                  <a:pt x="3411794" y="855407"/>
                </a:cubicBezTo>
                <a:cubicBezTo>
                  <a:pt x="3444568" y="852130"/>
                  <a:pt x="3477510" y="850232"/>
                  <a:pt x="3510117" y="845574"/>
                </a:cubicBezTo>
                <a:lnTo>
                  <a:pt x="3578942" y="835742"/>
                </a:lnTo>
                <a:cubicBezTo>
                  <a:pt x="3618326" y="829524"/>
                  <a:pt x="3657321" y="820648"/>
                  <a:pt x="3696930" y="816078"/>
                </a:cubicBezTo>
                <a:cubicBezTo>
                  <a:pt x="3742627" y="810805"/>
                  <a:pt x="3788591" y="807224"/>
                  <a:pt x="3834581" y="806245"/>
                </a:cubicBezTo>
                <a:lnTo>
                  <a:pt x="4621162" y="796413"/>
                </a:lnTo>
                <a:cubicBezTo>
                  <a:pt x="4629910" y="794663"/>
                  <a:pt x="4697503" y="781956"/>
                  <a:pt x="4709652" y="776749"/>
                </a:cubicBezTo>
                <a:cubicBezTo>
                  <a:pt x="4720514" y="772094"/>
                  <a:pt x="4728580" y="762369"/>
                  <a:pt x="4739149" y="757084"/>
                </a:cubicBezTo>
                <a:cubicBezTo>
                  <a:pt x="4754935" y="749191"/>
                  <a:pt x="4772524" y="745313"/>
                  <a:pt x="4788310" y="737420"/>
                </a:cubicBezTo>
                <a:cubicBezTo>
                  <a:pt x="4798940" y="732105"/>
                  <a:pt x="4853425" y="692340"/>
                  <a:pt x="4857136" y="688258"/>
                </a:cubicBezTo>
                <a:cubicBezTo>
                  <a:pt x="4879182" y="664007"/>
                  <a:pt x="4916130" y="609600"/>
                  <a:pt x="4916130" y="609600"/>
                </a:cubicBezTo>
                <a:cubicBezTo>
                  <a:pt x="4924047" y="577931"/>
                  <a:pt x="4925851" y="558627"/>
                  <a:pt x="4945626" y="530942"/>
                </a:cubicBezTo>
                <a:cubicBezTo>
                  <a:pt x="4953708" y="519627"/>
                  <a:pt x="4966221" y="512127"/>
                  <a:pt x="4975123" y="501445"/>
                </a:cubicBezTo>
                <a:cubicBezTo>
                  <a:pt x="5003029" y="467959"/>
                  <a:pt x="4988876" y="468028"/>
                  <a:pt x="5024284" y="432620"/>
                </a:cubicBezTo>
                <a:cubicBezTo>
                  <a:pt x="5063747" y="393157"/>
                  <a:pt x="5066642" y="400851"/>
                  <a:pt x="5102942" y="373626"/>
                </a:cubicBezTo>
                <a:cubicBezTo>
                  <a:pt x="5119731" y="361034"/>
                  <a:pt x="5138065" y="349896"/>
                  <a:pt x="5152104" y="334297"/>
                </a:cubicBezTo>
                <a:cubicBezTo>
                  <a:pt x="5167914" y="316730"/>
                  <a:pt x="5176923" y="293958"/>
                  <a:pt x="5191433" y="275303"/>
                </a:cubicBezTo>
                <a:cubicBezTo>
                  <a:pt x="5199970" y="264327"/>
                  <a:pt x="5211098" y="255639"/>
                  <a:pt x="5220930" y="245807"/>
                </a:cubicBezTo>
                <a:cubicBezTo>
                  <a:pt x="5240135" y="207395"/>
                  <a:pt x="5237094" y="209412"/>
                  <a:pt x="5260259" y="176981"/>
                </a:cubicBezTo>
                <a:cubicBezTo>
                  <a:pt x="5269784" y="163646"/>
                  <a:pt x="5281070" y="151548"/>
                  <a:pt x="5289755" y="137652"/>
                </a:cubicBezTo>
                <a:cubicBezTo>
                  <a:pt x="5325396" y="80626"/>
                  <a:pt x="5288605" y="112200"/>
                  <a:pt x="5338917" y="78658"/>
                </a:cubicBezTo>
                <a:cubicBezTo>
                  <a:pt x="5548672" y="88490"/>
                  <a:pt x="5759722" y="82887"/>
                  <a:pt x="5968181" y="108155"/>
                </a:cubicBezTo>
                <a:cubicBezTo>
                  <a:pt x="5985702" y="110279"/>
                  <a:pt x="5982265" y="140572"/>
                  <a:pt x="5987846" y="157316"/>
                </a:cubicBezTo>
                <a:cubicBezTo>
                  <a:pt x="6000425" y="195052"/>
                  <a:pt x="6003665" y="232557"/>
                  <a:pt x="6027175" y="265471"/>
                </a:cubicBezTo>
                <a:cubicBezTo>
                  <a:pt x="6035257" y="276786"/>
                  <a:pt x="6046839" y="285136"/>
                  <a:pt x="6056671" y="294968"/>
                </a:cubicBezTo>
                <a:cubicBezTo>
                  <a:pt x="6062885" y="319823"/>
                  <a:pt x="6066934" y="340290"/>
                  <a:pt x="6076336" y="363794"/>
                </a:cubicBezTo>
                <a:cubicBezTo>
                  <a:pt x="6085606" y="386969"/>
                  <a:pt x="6096563" y="409445"/>
                  <a:pt x="6105833" y="432620"/>
                </a:cubicBezTo>
                <a:cubicBezTo>
                  <a:pt x="6109682" y="442243"/>
                  <a:pt x="6107703" y="455481"/>
                  <a:pt x="6115665" y="462116"/>
                </a:cubicBezTo>
                <a:cubicBezTo>
                  <a:pt x="6129224" y="473415"/>
                  <a:pt x="6148439" y="475226"/>
                  <a:pt x="6164826" y="481781"/>
                </a:cubicBezTo>
                <a:lnTo>
                  <a:pt x="6646607" y="471949"/>
                </a:lnTo>
                <a:cubicBezTo>
                  <a:pt x="6669767" y="471122"/>
                  <a:pt x="6692298" y="463477"/>
                  <a:pt x="6715433" y="462116"/>
                </a:cubicBezTo>
                <a:cubicBezTo>
                  <a:pt x="6748150" y="460191"/>
                  <a:pt x="6780981" y="462116"/>
                  <a:pt x="6813755" y="462116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35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pic>
        <p:nvPicPr>
          <p:cNvPr id="34" name="Picture 2" descr="Cartoon happy smiling man holding empty sign vector">
            <a:extLst>
              <a:ext uri="{FF2B5EF4-FFF2-40B4-BE49-F238E27FC236}">
                <a16:creationId xmlns:a16="http://schemas.microsoft.com/office/drawing/2014/main" id="{B5C9FE40-B40C-4137-B95F-323F5F892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r="17980"/>
          <a:stretch/>
        </p:blipFill>
        <p:spPr bwMode="auto">
          <a:xfrm>
            <a:off x="8668073" y="1906009"/>
            <a:ext cx="2786085" cy="360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9296218" y="2278691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67</a:t>
            </a:r>
          </a:p>
        </p:txBody>
      </p:sp>
      <p:pic>
        <p:nvPicPr>
          <p:cNvPr id="24" name="صورة 23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30BAFAB-A101-49F3-B907-1F3FC24F0E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22350" y="946807"/>
            <a:ext cx="1013976" cy="76048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163DC43-CCD0-44C1-B5FF-AC9F1AC83A5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7711" y="1210925"/>
            <a:ext cx="4515480" cy="73352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52B4ACA-49BE-4D43-B4F1-C3B4A640E67A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9606" y="1898695"/>
            <a:ext cx="7292369" cy="95661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1F56E3A-B291-412B-A3F8-BF09CF92302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3979" y="2913010"/>
            <a:ext cx="6443731" cy="258747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CD315A21-24D2-4A5A-B2BB-DF57CFEA979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7640" y="581404"/>
            <a:ext cx="3901319" cy="56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9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pic>
        <p:nvPicPr>
          <p:cNvPr id="34" name="Picture 2" descr="Cartoon happy smiling man holding empty sign vector">
            <a:extLst>
              <a:ext uri="{FF2B5EF4-FFF2-40B4-BE49-F238E27FC236}">
                <a16:creationId xmlns:a16="http://schemas.microsoft.com/office/drawing/2014/main" id="{B5C9FE40-B40C-4137-B95F-323F5F892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r="17980"/>
          <a:stretch/>
        </p:blipFill>
        <p:spPr bwMode="auto">
          <a:xfrm>
            <a:off x="8668073" y="1906009"/>
            <a:ext cx="2786085" cy="360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9296218" y="2278691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67</a:t>
            </a:r>
          </a:p>
        </p:txBody>
      </p:sp>
      <p:pic>
        <p:nvPicPr>
          <p:cNvPr id="24" name="صورة 23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30BAFAB-A101-49F3-B907-1F3FC24F0E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22350" y="946807"/>
            <a:ext cx="1013976" cy="76048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486386B-65AF-4E22-A7B6-F87D69EAF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3657" y="1153429"/>
            <a:ext cx="2953162" cy="75258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E735814-5506-483D-B44A-F2619490663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7640" y="581404"/>
            <a:ext cx="3901319" cy="56908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FA1AFFC-39B1-4CCB-9001-1204071CF45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934"/>
          <a:stretch/>
        </p:blipFill>
        <p:spPr>
          <a:xfrm>
            <a:off x="1092494" y="2006026"/>
            <a:ext cx="7739376" cy="15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3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pic>
        <p:nvPicPr>
          <p:cNvPr id="15362" name="Picture 2" descr="Cartoon happy smiling man holding empty sign vector">
            <a:extLst>
              <a:ext uri="{FF2B5EF4-FFF2-40B4-BE49-F238E27FC236}">
                <a16:creationId xmlns:a16="http://schemas.microsoft.com/office/drawing/2014/main" id="{3C31BB2A-EF25-42FE-BE79-86064D868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51" y="759429"/>
            <a:ext cx="6171723" cy="527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A84DD3B-7A49-44DE-BAA2-BF63AE20C3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رسم 17" descr="شاشة جهاز العرض خطوط عريضة">
            <a:extLst>
              <a:ext uri="{FF2B5EF4-FFF2-40B4-BE49-F238E27FC236}">
                <a16:creationId xmlns:a16="http://schemas.microsoft.com/office/drawing/2014/main" id="{1A55E536-A074-4D69-AD4F-EB81171568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1026185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69</a:t>
            </a:r>
          </a:p>
        </p:txBody>
      </p:sp>
      <p:pic>
        <p:nvPicPr>
          <p:cNvPr id="15364" name="Picture 4" descr="Small Notebook Hand Drawn Pensil Line Stock Vector (Royalty Free) 609883499">
            <a:extLst>
              <a:ext uri="{FF2B5EF4-FFF2-40B4-BE49-F238E27FC236}">
                <a16:creationId xmlns:a16="http://schemas.microsoft.com/office/drawing/2014/main" id="{38C02E3A-B5D1-437B-8203-D13995B4F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" r="7848" b="10975"/>
          <a:stretch/>
        </p:blipFill>
        <p:spPr bwMode="auto">
          <a:xfrm>
            <a:off x="1047382" y="1625109"/>
            <a:ext cx="7586578" cy="430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51F982DA-18E1-4DB8-BB79-A48971736A62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7640" y="581404"/>
            <a:ext cx="3901319" cy="569085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A2ACA2A9-F078-4C35-A636-B6D1282027D9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53439" y="1119147"/>
            <a:ext cx="2100818" cy="98962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166E4FA-7DB9-4ECF-946F-250DEF5FCA2C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2904" y="2758515"/>
            <a:ext cx="3200847" cy="77163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B596980-A785-4857-9CCD-E3B754A261EA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5423" y="3429000"/>
            <a:ext cx="2600688" cy="63826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022548C-AEFF-4E9D-8488-9D255B676CD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3502" y="4287264"/>
            <a:ext cx="2724530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6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5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73012" y="175684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03" t="20401" r="22733"/>
          <a:stretch/>
        </p:blipFill>
        <p:spPr>
          <a:xfrm>
            <a:off x="3160760" y="3462109"/>
            <a:ext cx="1671865" cy="183933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2532" y="1413869"/>
            <a:ext cx="4009602" cy="4028878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1D54C884-291F-44AD-8529-B1307EEE5C46}"/>
              </a:ext>
            </a:extLst>
          </p:cNvPr>
          <p:cNvSpPr txBox="1"/>
          <p:nvPr/>
        </p:nvSpPr>
        <p:spPr>
          <a:xfrm>
            <a:off x="7608464" y="614774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171A21B5-6382-4415-9132-73D5A7BC0E31}"/>
              </a:ext>
            </a:extLst>
          </p:cNvPr>
          <p:cNvSpPr txBox="1"/>
          <p:nvPr/>
        </p:nvSpPr>
        <p:spPr>
          <a:xfrm>
            <a:off x="937757" y="626712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C5E9541B-C620-4341-8384-4C82F423B583}"/>
              </a:ext>
            </a:extLst>
          </p:cNvPr>
          <p:cNvSpPr txBox="1"/>
          <p:nvPr/>
        </p:nvSpPr>
        <p:spPr>
          <a:xfrm>
            <a:off x="847056" y="98547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A9845C4C-3CE4-4E3D-ADEC-B21325775D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C50ED808-6A6E-4147-BB2E-3B7D574315D3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CA7644B3-4A82-4826-984E-9AE5391F25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8A5B815C-C8D1-4B14-A2FC-C138790A067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99BDBC69-B1DE-4B8B-94FC-9D59A5E3C9CD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7640" y="581404"/>
            <a:ext cx="3901319" cy="56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47266 0.04097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33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8434" name="Picture 2" descr="يحتوي هذا على صورة لـ: {{ pinTitle }}">
            <a:extLst>
              <a:ext uri="{FF2B5EF4-FFF2-40B4-BE49-F238E27FC236}">
                <a16:creationId xmlns:a16="http://schemas.microsoft.com/office/drawing/2014/main" id="{5020FAC4-54A1-4927-94ED-2E2D49F67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r="1925" b="4224"/>
          <a:stretch/>
        </p:blipFill>
        <p:spPr bwMode="auto">
          <a:xfrm>
            <a:off x="1064930" y="609522"/>
            <a:ext cx="10113679" cy="556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9C9F421-E939-44E8-B528-96A0A560CF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7603" y="673694"/>
            <a:ext cx="1996897" cy="1497673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7FB7F8D-841D-4C84-945B-68220E155A21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2AE0742-6589-45FF-AAF0-180DB02D2D5F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FF9A2B7-9ABF-4DFE-87A8-15CCE686C0E3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A0987140-AE80-49EA-9971-B8A46CC948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505D4139-DEEB-4BA4-9A2A-C2C1FDCBA83B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DBE280B6-2F14-4879-A900-9678AD7B46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AF75AC0F-39B0-4B8A-94B3-EB967F40C53F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8086C04A-2FE6-4994-9984-A585D8EBFC7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B4BAD3"/>
              </a:clrFrom>
              <a:clrTo>
                <a:srgbClr val="B4BAD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7407" y="1339681"/>
            <a:ext cx="2555391" cy="515993"/>
          </a:xfrm>
          <a:prstGeom prst="rect">
            <a:avLst/>
          </a:prstGeom>
        </p:spPr>
      </p:pic>
      <p:pic>
        <p:nvPicPr>
          <p:cNvPr id="19" name="رسم 18" descr="شاشة جهاز العرض خطوط عريضة">
            <a:extLst>
              <a:ext uri="{FF2B5EF4-FFF2-40B4-BE49-F238E27FC236}">
                <a16:creationId xmlns:a16="http://schemas.microsoft.com/office/drawing/2014/main" id="{7353A87C-20A7-4ACA-B23F-197CCC7219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543189" y="4519634"/>
            <a:ext cx="1206484" cy="1206484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135D6EDB-591C-43A9-A371-E41A4466AD7B}"/>
              </a:ext>
            </a:extLst>
          </p:cNvPr>
          <p:cNvSpPr/>
          <p:nvPr/>
        </p:nvSpPr>
        <p:spPr>
          <a:xfrm>
            <a:off x="8852811" y="4763435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69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683042C0-D635-43B4-B986-80CA7B73300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7640" y="581404"/>
            <a:ext cx="3901319" cy="56908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7399B27-F3E4-470A-B442-3CBBA763C865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7501" y="2018613"/>
            <a:ext cx="3667637" cy="59063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19F22E3-4740-4D48-83FA-D735CFBC077E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7196" y="2665288"/>
            <a:ext cx="1467055" cy="543001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2B4B3D62-E5E5-4EA5-9A34-7B1570E0DD3A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2965" y="3212794"/>
            <a:ext cx="1305107" cy="495369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855E9226-8089-4066-9E9B-3752568E11AC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6562" y="3693616"/>
            <a:ext cx="971686" cy="533474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CDFCE951-4DF6-4948-AF19-3367FDE53319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6367" y="4147218"/>
            <a:ext cx="1171739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7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74180" y="108078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A63B2E-98DB-48DC-BF09-01DFE1080C8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2323" y="187407"/>
            <a:ext cx="9055509" cy="6060901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7056F24-BCB3-421C-9752-AC08D1390C54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D9934D9-722D-439F-848E-C5182B072C76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688902D-9A0D-4946-9044-7F62CEF57769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0D9F70E-28D3-4F3A-A729-C68EA1FA97CF}"/>
              </a:ext>
            </a:extLst>
          </p:cNvPr>
          <p:cNvGrpSpPr/>
          <p:nvPr/>
        </p:nvGrpSpPr>
        <p:grpSpPr>
          <a:xfrm>
            <a:off x="7683692" y="1404419"/>
            <a:ext cx="4009603" cy="1333188"/>
            <a:chOff x="6892152" y="2892441"/>
            <a:chExt cx="3520780" cy="1333188"/>
          </a:xfrm>
        </p:grpSpPr>
        <p:pic>
          <p:nvPicPr>
            <p:cNvPr id="14" name="صورة 13" descr="مهارة سالقة&#10;">
              <a:extLst>
                <a:ext uri="{FF2B5EF4-FFF2-40B4-BE49-F238E27FC236}">
                  <a16:creationId xmlns:a16="http://schemas.microsoft.com/office/drawing/2014/main" id="{1CA39B0F-19AF-4570-9F1C-89DCF923E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892152" y="2892441"/>
              <a:ext cx="3520780" cy="1333188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39E66C0A-7CC1-457E-BE87-5AFF3C620C42}"/>
                </a:ext>
              </a:extLst>
            </p:cNvPr>
            <p:cNvSpPr txBox="1"/>
            <p:nvPr/>
          </p:nvSpPr>
          <p:spPr>
            <a:xfrm>
              <a:off x="7948134" y="3291965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>
                  <a:solidFill>
                    <a:schemeClr val="bg1"/>
                  </a:solidFill>
                </a:rPr>
                <a:t>الواجب :  </a:t>
              </a:r>
            </a:p>
          </p:txBody>
        </p:sp>
      </p:grp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754DFE06-1DEE-4CD2-971F-0A4264860FC7}"/>
              </a:ext>
            </a:extLst>
          </p:cNvPr>
          <p:cNvSpPr/>
          <p:nvPr/>
        </p:nvSpPr>
        <p:spPr>
          <a:xfrm>
            <a:off x="2723535" y="1961148"/>
            <a:ext cx="6419813" cy="2483033"/>
          </a:xfrm>
          <a:custGeom>
            <a:avLst/>
            <a:gdLst>
              <a:gd name="connsiteX0" fmla="*/ 0 w 6419813"/>
              <a:gd name="connsiteY0" fmla="*/ 413847 h 2483033"/>
              <a:gd name="connsiteX1" fmla="*/ 413847 w 6419813"/>
              <a:gd name="connsiteY1" fmla="*/ 0 h 2483033"/>
              <a:gd name="connsiteX2" fmla="*/ 6005966 w 6419813"/>
              <a:gd name="connsiteY2" fmla="*/ 0 h 2483033"/>
              <a:gd name="connsiteX3" fmla="*/ 6419813 w 6419813"/>
              <a:gd name="connsiteY3" fmla="*/ 413847 h 2483033"/>
              <a:gd name="connsiteX4" fmla="*/ 6419813 w 6419813"/>
              <a:gd name="connsiteY4" fmla="*/ 2069186 h 2483033"/>
              <a:gd name="connsiteX5" fmla="*/ 6005966 w 6419813"/>
              <a:gd name="connsiteY5" fmla="*/ 2483033 h 2483033"/>
              <a:gd name="connsiteX6" fmla="*/ 413847 w 6419813"/>
              <a:gd name="connsiteY6" fmla="*/ 2483033 h 2483033"/>
              <a:gd name="connsiteX7" fmla="*/ 0 w 6419813"/>
              <a:gd name="connsiteY7" fmla="*/ 2069186 h 2483033"/>
              <a:gd name="connsiteX8" fmla="*/ 0 w 6419813"/>
              <a:gd name="connsiteY8" fmla="*/ 413847 h 24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9813" h="2483033" extrusionOk="0">
                <a:moveTo>
                  <a:pt x="0" y="413847"/>
                </a:moveTo>
                <a:cubicBezTo>
                  <a:pt x="-7543" y="198520"/>
                  <a:pt x="177146" y="-3361"/>
                  <a:pt x="413847" y="0"/>
                </a:cubicBezTo>
                <a:cubicBezTo>
                  <a:pt x="2731208" y="-60713"/>
                  <a:pt x="4688257" y="61072"/>
                  <a:pt x="6005966" y="0"/>
                </a:cubicBezTo>
                <a:cubicBezTo>
                  <a:pt x="6209458" y="8379"/>
                  <a:pt x="6398629" y="210336"/>
                  <a:pt x="6419813" y="413847"/>
                </a:cubicBezTo>
                <a:cubicBezTo>
                  <a:pt x="6526187" y="1125795"/>
                  <a:pt x="6412041" y="1482957"/>
                  <a:pt x="6419813" y="2069186"/>
                </a:cubicBezTo>
                <a:cubicBezTo>
                  <a:pt x="6433923" y="2284336"/>
                  <a:pt x="6274236" y="2485653"/>
                  <a:pt x="6005966" y="2483033"/>
                </a:cubicBezTo>
                <a:cubicBezTo>
                  <a:pt x="3949158" y="2409262"/>
                  <a:pt x="1617631" y="2327150"/>
                  <a:pt x="413847" y="2483033"/>
                </a:cubicBezTo>
                <a:cubicBezTo>
                  <a:pt x="218037" y="2487782"/>
                  <a:pt x="-22047" y="2287685"/>
                  <a:pt x="0" y="2069186"/>
                </a:cubicBezTo>
                <a:cubicBezTo>
                  <a:pt x="-1119" y="1351828"/>
                  <a:pt x="23966" y="692337"/>
                  <a:pt x="0" y="413847"/>
                </a:cubicBezTo>
                <a:close/>
              </a:path>
            </a:pathLst>
          </a:custGeom>
          <a:noFill/>
          <a:ln w="19050"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 descr="صورة تحتوي على نص, الأسلحة, سكين&#10;&#10;تم إنشاء الوصف تلقائياً">
            <a:extLst>
              <a:ext uri="{FF2B5EF4-FFF2-40B4-BE49-F238E27FC236}">
                <a16:creationId xmlns:a16="http://schemas.microsoft.com/office/drawing/2014/main" id="{064872D6-A84D-4697-8B80-AC480E8C13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6533" y="2282214"/>
            <a:ext cx="1152525" cy="101917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AC1489A-7B51-4AD2-A806-90013C0E90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0C1888A-CA8F-4B65-98E2-80B5154E1191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4F055EB-A670-4FA4-9AF5-6A6604F8F4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5946" y="5212761"/>
            <a:ext cx="324406" cy="34936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50E2D3C-81E0-40E9-9DE5-14AD2E03FB8C}"/>
              </a:ext>
            </a:extLst>
          </p:cNvPr>
          <p:cNvSpPr txBox="1"/>
          <p:nvPr/>
        </p:nvSpPr>
        <p:spPr>
          <a:xfrm rot="16200000">
            <a:off x="-206487" y="4854059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AFC84664-D0C6-4BA9-886D-B5D4086FD0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6201C9D-695E-4113-98C0-C9EFF9C6C90A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B19005DA-509F-4645-9389-1019DAA8AC89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7640" y="581404"/>
            <a:ext cx="3901319" cy="56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FB25882-15B6-4194-90D7-6FB59DB89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77CBF20-FD07-4EE0-A63C-FD09294E9F20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3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719896" y="2837001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3036335" y="3010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7608464" y="785716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699" y="1302515"/>
            <a:ext cx="1533696" cy="1261786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650" y="1766667"/>
            <a:ext cx="1613539" cy="121015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901098" y="4742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rgbClr val="0070C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2797" y="3424865"/>
            <a:ext cx="1670683" cy="1253013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36336" y="4795739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048" y="3419913"/>
            <a:ext cx="1776934" cy="133270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6369" y="1156413"/>
            <a:ext cx="3781249" cy="4399072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774CEFAE-1251-4C7E-B285-531B498DCB47}"/>
              </a:ext>
            </a:extLst>
          </p:cNvPr>
          <p:cNvSpPr txBox="1"/>
          <p:nvPr/>
        </p:nvSpPr>
        <p:spPr>
          <a:xfrm>
            <a:off x="937757" y="79765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9E928264-80AB-41BF-9504-F859C346C033}"/>
              </a:ext>
            </a:extLst>
          </p:cNvPr>
          <p:cNvSpPr txBox="1"/>
          <p:nvPr/>
        </p:nvSpPr>
        <p:spPr>
          <a:xfrm>
            <a:off x="847056" y="11564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8442A65F-E84B-416B-B909-34E2E59B67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48" name="مربع نص 47">
            <a:extLst>
              <a:ext uri="{FF2B5EF4-FFF2-40B4-BE49-F238E27FC236}">
                <a16:creationId xmlns:a16="http://schemas.microsoft.com/office/drawing/2014/main" id="{9604412D-E830-4756-8A91-5CAEA16CB128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94518719-A06A-49AA-B19C-42FE30622A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FEAA4DC6-C45B-4211-B25D-2FC4FA5C9BB0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67B9FCF-45BF-45D1-BEC0-C5C29BFE35B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9858" y="857685"/>
            <a:ext cx="3901319" cy="56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1068 -0.24537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4771" y="941067"/>
            <a:ext cx="1217453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24" name="جدول 24">
            <a:extLst>
              <a:ext uri="{FF2B5EF4-FFF2-40B4-BE49-F238E27FC236}">
                <a16:creationId xmlns:a16="http://schemas.microsoft.com/office/drawing/2014/main" id="{5361CC5F-4EAE-4F90-AD69-D5F573485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561710"/>
              </p:ext>
            </p:extLst>
          </p:nvPr>
        </p:nvGraphicFramePr>
        <p:xfrm>
          <a:off x="1487849" y="2112155"/>
          <a:ext cx="9243213" cy="33541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94777">
                  <a:extLst>
                    <a:ext uri="{9D8B030D-6E8A-4147-A177-3AD203B41FA5}">
                      <a16:colId xmlns:a16="http://schemas.microsoft.com/office/drawing/2014/main" val="2451006929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841603107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4282053684"/>
                    </a:ext>
                  </a:extLst>
                </a:gridCol>
              </a:tblGrid>
              <a:tr h="559025"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أعرف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أريد أن أعرف ؟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 ماذا تعلمت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076172"/>
                  </a:ext>
                </a:extLst>
              </a:tr>
              <a:tr h="2795127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95848"/>
                  </a:ext>
                </a:extLst>
              </a:tr>
            </a:tbl>
          </a:graphicData>
        </a:graphic>
      </p:graphicFrame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CF83276-A4BE-42FF-93FC-EA409F667E4F}"/>
              </a:ext>
            </a:extLst>
          </p:cNvPr>
          <p:cNvSpPr txBox="1"/>
          <p:nvPr/>
        </p:nvSpPr>
        <p:spPr>
          <a:xfrm>
            <a:off x="2851857" y="3780857"/>
            <a:ext cx="14314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>
                <a:cs typeface="AF_Taif Normal" pitchFamily="2" charset="-78"/>
              </a:rPr>
              <a:t>جدول التعلم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B2566C0A-F495-45DE-9193-5996C7D027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CC71FB4D-7FD7-4EEF-8353-C65813A7C9B4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E98A34FA-9481-4A45-9461-78D276BD24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783EF81-DE38-4A8E-8B85-4704A1A0D49C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cartoon of businessman standing with flag on top">
            <a:extLst>
              <a:ext uri="{FF2B5EF4-FFF2-40B4-BE49-F238E27FC236}">
                <a16:creationId xmlns:a16="http://schemas.microsoft.com/office/drawing/2014/main" id="{D7901B1E-77E1-4A84-BDB1-FFD50188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0" y="3429000"/>
            <a:ext cx="3932560" cy="261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8546C5A-E8B0-4172-8A9E-301FDA40A4C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7253" y="438817"/>
            <a:ext cx="3901319" cy="56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652" r="22343"/>
          <a:stretch/>
        </p:blipFill>
        <p:spPr>
          <a:xfrm>
            <a:off x="9873619" y="900415"/>
            <a:ext cx="779239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335340" y="605026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8" y="599316"/>
            <a:ext cx="321611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7" y="977739"/>
            <a:ext cx="342997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03A01324-F001-4E80-B93B-02B2216B32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879F04A-66BB-4C33-A089-72A8650E4DFD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84" name="صورة 83">
            <a:extLst>
              <a:ext uri="{FF2B5EF4-FFF2-40B4-BE49-F238E27FC236}">
                <a16:creationId xmlns:a16="http://schemas.microsoft.com/office/drawing/2014/main" id="{572C32E0-184E-44DE-8B4B-250C07FE3E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85" name="مربع نص 84">
            <a:extLst>
              <a:ext uri="{FF2B5EF4-FFF2-40B4-BE49-F238E27FC236}">
                <a16:creationId xmlns:a16="http://schemas.microsoft.com/office/drawing/2014/main" id="{B9B5EC5A-BA19-41F7-BED1-9E8009905404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 descr="يحتوي هذا على صورة لـ: {{ pinTitle }}">
            <a:extLst>
              <a:ext uri="{FF2B5EF4-FFF2-40B4-BE49-F238E27FC236}">
                <a16:creationId xmlns:a16="http://schemas.microsoft.com/office/drawing/2014/main" id="{5928F0A1-AF69-4F5C-9AA6-5F53B9C82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5"/>
          <a:stretch/>
        </p:blipFill>
        <p:spPr bwMode="auto">
          <a:xfrm>
            <a:off x="7964796" y="1401220"/>
            <a:ext cx="2247900" cy="322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2C01E60-62A5-4FEE-B923-F9DA57C28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6102" y="1515209"/>
            <a:ext cx="1227517" cy="659790"/>
          </a:xfrm>
          <a:prstGeom prst="rect">
            <a:avLst/>
          </a:prstGeom>
        </p:spPr>
      </p:pic>
      <p:pic>
        <p:nvPicPr>
          <p:cNvPr id="30" name="رسم 29" descr="شاشة جهاز العرض خطوط عريضة">
            <a:extLst>
              <a:ext uri="{FF2B5EF4-FFF2-40B4-BE49-F238E27FC236}">
                <a16:creationId xmlns:a16="http://schemas.microsoft.com/office/drawing/2014/main" id="{25548C4E-2D27-4D91-B679-9486FF146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254143" y="4630993"/>
            <a:ext cx="1206484" cy="1206484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3F4EA7C2-5CAE-48D2-9054-A33D45CA8444}"/>
              </a:ext>
            </a:extLst>
          </p:cNvPr>
          <p:cNvSpPr/>
          <p:nvPr/>
        </p:nvSpPr>
        <p:spPr>
          <a:xfrm>
            <a:off x="9574824" y="4815802"/>
            <a:ext cx="6378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65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351AF941-5488-4381-9359-90C533E42F0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7640" y="660060"/>
            <a:ext cx="3901319" cy="56908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9D37265-DC3C-4A71-AE08-EE2C7998733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8585" y="1479642"/>
            <a:ext cx="5582429" cy="152421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77E7CAB-CDE7-4E43-8350-D0231C600272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029" y="1377849"/>
            <a:ext cx="2257026" cy="169409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9865BE3-1823-41D9-A9DF-F13DD0E3EDBB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4738" y="3016107"/>
            <a:ext cx="4930058" cy="984411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D71C6380-8FF4-44D2-BC56-FC0ECC682F75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2366" y="3891395"/>
            <a:ext cx="5582430" cy="609291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7654A9C6-2FE9-4771-A2B4-FBC08DD8D4B6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955" y="4507285"/>
            <a:ext cx="7193451" cy="943158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2DFF2CF5-B28F-4B13-8CB4-6A8A3587F24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5907" y="2626924"/>
            <a:ext cx="1705184" cy="159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9459" y="300814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848" t="17819" r="13819"/>
          <a:stretch/>
        </p:blipFill>
        <p:spPr>
          <a:xfrm>
            <a:off x="2746704" y="3413065"/>
            <a:ext cx="1834407" cy="165461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0081" y="596542"/>
            <a:ext cx="6131207" cy="5108884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4511A26F-7421-49E3-ADF7-F06F5ACF1D7B}"/>
              </a:ext>
            </a:extLst>
          </p:cNvPr>
          <p:cNvSpPr txBox="1"/>
          <p:nvPr/>
        </p:nvSpPr>
        <p:spPr>
          <a:xfrm>
            <a:off x="7608464" y="45955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15AC8C3-CAC4-4C63-A5EC-46D10B32D847}"/>
              </a:ext>
            </a:extLst>
          </p:cNvPr>
          <p:cNvSpPr txBox="1"/>
          <p:nvPr/>
        </p:nvSpPr>
        <p:spPr>
          <a:xfrm>
            <a:off x="937757" y="47149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9D7D5DF-79D0-4D40-8D45-FA56FE1ABA14}"/>
              </a:ext>
            </a:extLst>
          </p:cNvPr>
          <p:cNvSpPr txBox="1"/>
          <p:nvPr/>
        </p:nvSpPr>
        <p:spPr>
          <a:xfrm>
            <a:off x="847056" y="83025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18FDFA07-5C55-48C2-ABB5-6A4DD6A6E5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F3BB4C05-A509-49B8-8E26-4E8F1891EBAB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247D67C6-03FB-457B-AD77-9E330B2A0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6F2A2513-A6AD-47C1-9D52-CFCC77EAF649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6D10FDB2-E719-43AD-BA69-0D84A7C174C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7640" y="660060"/>
            <a:ext cx="3901319" cy="56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50599 -0.2294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43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8626" y="676195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490477" y="430595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847056" y="49016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93841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15DFE426-7ACD-409C-90EB-3DF7327C81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EC76F4E-1BC2-4A41-A816-21692294964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B86A30F1-3542-4D64-8EF8-2DA5FBA3A4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B1A35967-EC6E-43C2-88A2-9C282AB57DD3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8" name="Picture 2" descr="Royalty-Free Vector Images by zdeneksasek (over 5,500) - Page 2">
            <a:extLst>
              <a:ext uri="{FF2B5EF4-FFF2-40B4-BE49-F238E27FC236}">
                <a16:creationId xmlns:a16="http://schemas.microsoft.com/office/drawing/2014/main" id="{7B235737-1975-41A9-82A1-E4C418AA0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78460" y="1839181"/>
            <a:ext cx="1986026" cy="20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رسم 48" descr="شاشة جهاز العرض خطوط عريضة">
            <a:extLst>
              <a:ext uri="{FF2B5EF4-FFF2-40B4-BE49-F238E27FC236}">
                <a16:creationId xmlns:a16="http://schemas.microsoft.com/office/drawing/2014/main" id="{F82B4850-FEC4-4262-8C83-292BA31F5E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54143" y="4630993"/>
            <a:ext cx="1206484" cy="1206484"/>
          </a:xfrm>
          <a:prstGeom prst="rect">
            <a:avLst/>
          </a:prstGeom>
        </p:spPr>
      </p:pic>
      <p:sp>
        <p:nvSpPr>
          <p:cNvPr id="50" name="مستطيل 49">
            <a:extLst>
              <a:ext uri="{FF2B5EF4-FFF2-40B4-BE49-F238E27FC236}">
                <a16:creationId xmlns:a16="http://schemas.microsoft.com/office/drawing/2014/main" id="{428E35BD-D1AD-42C6-A72C-92F73490C667}"/>
              </a:ext>
            </a:extLst>
          </p:cNvPr>
          <p:cNvSpPr/>
          <p:nvPr/>
        </p:nvSpPr>
        <p:spPr>
          <a:xfrm>
            <a:off x="9574824" y="4815802"/>
            <a:ext cx="6378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65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8636288A-9041-4E3D-82C8-7744C15023F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4259" y="583517"/>
            <a:ext cx="3901319" cy="56908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A9C7E36-720A-49D0-8411-A26C790DA602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8777" y="1056994"/>
            <a:ext cx="6935091" cy="74248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64B214F-B9A3-479E-89AE-94C0F2EF71A6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4184" y="1660499"/>
            <a:ext cx="7535327" cy="71447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B6DA273-6766-4807-A418-A7CE28DB13B7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3398" y="2416239"/>
            <a:ext cx="3591426" cy="609685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03187E73-668F-4BF2-BDB0-50EC7382AE22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5184" y="2044775"/>
            <a:ext cx="5325218" cy="155279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529A3EAA-A415-4152-A62E-38F0FEE68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4259" y="3319549"/>
            <a:ext cx="5172797" cy="70494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67B54B64-82A0-4C7D-9C87-8DE7ADE8134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84183" y="4073659"/>
            <a:ext cx="6437029" cy="167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5321" y="759429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BEBD837E-092C-4E84-81B0-B2E7F41EAD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9" name="مربع نص 38">
            <a:extLst>
              <a:ext uri="{FF2B5EF4-FFF2-40B4-BE49-F238E27FC236}">
                <a16:creationId xmlns:a16="http://schemas.microsoft.com/office/drawing/2014/main" id="{B6994717-6532-4516-809A-E9E69B5DA95D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8" name="Picture 2" descr="Royalty-Free Vector Images by zdeneksasek (over 5,500) - Page 2">
            <a:extLst>
              <a:ext uri="{FF2B5EF4-FFF2-40B4-BE49-F238E27FC236}">
                <a16:creationId xmlns:a16="http://schemas.microsoft.com/office/drawing/2014/main" id="{CD1FF197-1B00-4F8B-9269-C07B859DC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0627" y="884723"/>
            <a:ext cx="1986026" cy="20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736E19B8-5FA8-492F-9BE8-75FD317E606D}"/>
              </a:ext>
            </a:extLst>
          </p:cNvPr>
          <p:cNvSpPr/>
          <p:nvPr/>
        </p:nvSpPr>
        <p:spPr>
          <a:xfrm>
            <a:off x="8770375" y="4874794"/>
            <a:ext cx="144232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65+ 66</a:t>
            </a:r>
          </a:p>
        </p:txBody>
      </p:sp>
      <p:pic>
        <p:nvPicPr>
          <p:cNvPr id="40" name="رسم 39" descr="شاشة جهاز العرض خطوط عريضة">
            <a:extLst>
              <a:ext uri="{FF2B5EF4-FFF2-40B4-BE49-F238E27FC236}">
                <a16:creationId xmlns:a16="http://schemas.microsoft.com/office/drawing/2014/main" id="{19543BC1-8B97-4BDE-8B09-2B6528E96D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73400" y="4622368"/>
            <a:ext cx="2077837" cy="1206484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1A56EBCC-374D-46A5-929B-E76C4560F8D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4259" y="396703"/>
            <a:ext cx="3901319" cy="56908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73A42D3-E2AF-4F83-826D-B32B6DD9B084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7386" y="2948804"/>
            <a:ext cx="3096057" cy="74305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1BD5355-E43D-4E01-9F92-90EF67FA20C7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7386" y="3817152"/>
            <a:ext cx="2905530" cy="619211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549BBE8C-1D1B-4040-A0C9-88DE7588052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004"/>
          <a:stretch/>
        </p:blipFill>
        <p:spPr>
          <a:xfrm>
            <a:off x="6166597" y="4569913"/>
            <a:ext cx="2286319" cy="53040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B38E4457-14C2-4116-B504-35931F8F5A6E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1857" y="4480051"/>
            <a:ext cx="2305372" cy="581106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CFEBC606-FB97-40B5-8E37-3793490CEE2E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3701" y="5309635"/>
            <a:ext cx="2572109" cy="4858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86FADECA-8276-41C6-9DFA-578F8918D487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4825" y="5226399"/>
            <a:ext cx="2000529" cy="590632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BC88F22C-391B-48BD-93B8-AD19E8D5A57C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7240" y="1145230"/>
            <a:ext cx="7459116" cy="676369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4389EAB5-6032-4583-87B0-CF3754895021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6798" y="1839806"/>
            <a:ext cx="3639058" cy="65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0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36"/>
            <a:ext cx="12192000" cy="705873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7590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98909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82242" y="127506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502936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3801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59" t="20868" r="20283"/>
          <a:stretch/>
        </p:blipFill>
        <p:spPr>
          <a:xfrm>
            <a:off x="3100623" y="3472901"/>
            <a:ext cx="1825719" cy="182854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6897" y="1023487"/>
            <a:ext cx="6101165" cy="4666967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31439" y="464704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64DBFC18-EAF8-4AA1-A018-23F69A27037C}"/>
              </a:ext>
            </a:extLst>
          </p:cNvPr>
          <p:cNvSpPr txBox="1"/>
          <p:nvPr/>
        </p:nvSpPr>
        <p:spPr>
          <a:xfrm>
            <a:off x="7657625" y="49888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DBA493F1-2260-4EAC-AE93-779F52092DBA}"/>
              </a:ext>
            </a:extLst>
          </p:cNvPr>
          <p:cNvSpPr txBox="1"/>
          <p:nvPr/>
        </p:nvSpPr>
        <p:spPr>
          <a:xfrm>
            <a:off x="986918" y="51081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29D0F34-DE91-4607-B75C-91EF22829543}"/>
              </a:ext>
            </a:extLst>
          </p:cNvPr>
          <p:cNvSpPr txBox="1"/>
          <p:nvPr/>
        </p:nvSpPr>
        <p:spPr>
          <a:xfrm>
            <a:off x="847056" y="86957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AE23452C-C4C8-49D8-A92F-73ED1D2358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E77E3B10-35B1-4D8F-94F8-86C37CE10430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256B9CB0-5E4D-48F3-BD4D-4DBA6874D3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3B73A433-464F-4344-9D29-331EC08CF149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BD72D789-816F-41C7-BC01-37679533572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4259" y="622846"/>
            <a:ext cx="3901319" cy="56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1875 L -0.18385 -0.0307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 SemiboldSegoe UI Semibold3">
      <a:majorFont>
        <a:latin typeface="Segoe UI Semibold"/>
        <a:ea typeface=""/>
        <a:cs typeface="Segoe UI Semibold"/>
      </a:majorFont>
      <a:minorFont>
        <a:latin typeface="Segoe UI Semibold"/>
        <a:ea typeface=""/>
        <a:cs typeface="Segoe UI Semibol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1803</TotalTime>
  <Words>545</Words>
  <Application>Microsoft Office PowerPoint</Application>
  <PresentationFormat>شاشة عريضة</PresentationFormat>
  <Paragraphs>200</Paragraphs>
  <Slides>26</Slides>
  <Notes>26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0" baseType="lpstr">
      <vt:lpstr>Arial</vt:lpstr>
      <vt:lpstr>Calibri</vt:lpstr>
      <vt:lpstr>Segoe UI Semibold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منى الثبيتي</cp:lastModifiedBy>
  <cp:revision>99</cp:revision>
  <dcterms:created xsi:type="dcterms:W3CDTF">2021-05-11T19:30:39Z</dcterms:created>
  <dcterms:modified xsi:type="dcterms:W3CDTF">2021-10-17T16:07:42Z</dcterms:modified>
</cp:coreProperties>
</file>