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7" r:id="rId3"/>
    <p:sldId id="258" r:id="rId4"/>
    <p:sldId id="278" r:id="rId5"/>
    <p:sldId id="273" r:id="rId6"/>
    <p:sldId id="257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</p:embeddedFont>
    <p:embeddedFont>
      <p:font typeface="Segoe UI Semibold" panose="020B0702040204020203" pitchFamily="34" charset="0"/>
      <p:bold r:id="rId11"/>
    </p:embeddedFont>
  </p:embeddedFontLst>
  <p:custDataLst>
    <p:tags r:id="rId1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لبداية" id="{9D1F25A8-D57C-4E31-B5D6-7E2ED1B5427F}">
          <p14:sldIdLst>
            <p14:sldId id="256"/>
          </p14:sldIdLst>
        </p14:section>
        <p14:section name="العرض" id="{48963CF3-EB28-48E7-A90B-4A9D6B255E04}">
          <p14:sldIdLst>
            <p14:sldId id="277"/>
            <p14:sldId id="258"/>
            <p14:sldId id="278"/>
            <p14:sldId id="273"/>
          </p14:sldIdLst>
        </p14:section>
        <p14:section name="مقطع النهاية" id="{3760C45C-5E4B-48C7-9505-FBF6FBE0673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FF7"/>
    <a:srgbClr val="B663AC"/>
    <a:srgbClr val="00B050"/>
    <a:srgbClr val="E1AAF3"/>
    <a:srgbClr val="002060"/>
    <a:srgbClr val="662D91"/>
    <a:srgbClr val="0070C0"/>
    <a:srgbClr val="1E2326"/>
    <a:srgbClr val="FFC000"/>
    <a:srgbClr val="47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097E81-8D64-4615-8093-590DFEA38212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583F8-ED48-4527-B4F7-BD86D4E32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9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49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59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96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027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189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6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65887-88AB-49B5-80DF-4926DB4E1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607A50-FC50-4604-A900-C8448A8B1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69F84C-95B4-42AE-8139-7E4C5DC8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6B6788-EA9C-4CC1-8F5F-CE50A15D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EFAD6-FE7E-4E3E-8C62-AB82912C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7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4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3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9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2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5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3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5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4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1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2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0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5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3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4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0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4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7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1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6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4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8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7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4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8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8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1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1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2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6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5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5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6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2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0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4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0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9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4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2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4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4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4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7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0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0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5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8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0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7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25AAC-0CA2-4C57-9D90-6D37C95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7DFA83-C404-4DB2-8DA7-B066490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7047CB-3135-44E4-8E5D-115EC44B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9B0317-2C19-4548-8711-C0BEB416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BD4D6-BD01-444E-8314-F524FF10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56B43C-B406-4B86-9BEB-1868EBF3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A73C98-8BB7-4555-A164-C0B427105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ECB848-1445-4852-86EC-BBAD5AEB6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907264-0CDF-4A14-A156-C1FE4BE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858F80-FA3F-4824-9927-0B727F65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DBE3FC-2194-4A18-8974-2ADDD1C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B4D839-296E-47F7-9D36-62A755CF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1A6620-53D4-4CD3-AFD3-4FCA4637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F9598D-8DEB-46BB-A622-FBA358362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60DF9D-8E1C-4F59-A7AC-92741E7A5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A6C240-BD4E-4B5B-B8AF-4F2796A71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45FC8C-26D3-4B0C-814E-8E3EF2BB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9A1588-2635-4315-917E-C0FEACD8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D99DEC-3898-4C9B-8F7F-DE0B893E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02AA4B-607E-447F-91F8-D258278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30D61B2-12F4-4082-9F54-8B97AF1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803945-DC26-4709-8D99-5D0A941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3A13F3-2607-4E4E-B156-F0FF8DCF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3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EEF5E4-9147-4517-AF50-0804807C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977DBA-75EA-4362-9C67-16757C35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540236-5064-4D7B-98E2-EA656CAD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4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D48A0-BD4F-44C8-A144-CF9DB1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C95B8F-FB61-4F99-90CF-D036FD03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38597-A659-4171-92B2-1F9ED35E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68ABF7-6C18-4635-9F00-5A192EF6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AC40E8-E3BC-4AB1-B895-7FEF3FBE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67F136-5050-4194-9BC9-6DCB480D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8C79C4-67F2-4393-ACE0-C5A3AF73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9EA673-99F2-4002-A274-D69F6B08A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F3E4E3-B2F6-4890-BB85-CDD911F2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8689B7-B483-4B54-B30F-48E65882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34A1D8-B858-4E58-BD07-DD44775C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E3CC06-D2B2-4156-B777-7923FD5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19BED-2DDD-44C8-A52D-8676BF8E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89A432-A02B-4952-B441-60A1D830E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DFB1B-0035-4189-BAD3-169CADDD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D006D9-7162-46AF-9097-FCE447DC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B4B70-76CD-429D-B5DF-66591369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1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F86B658-747E-4161-AF73-E20F0A800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9159CB-1F3D-4668-9CF3-821F4021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2E922-A5AD-499B-917E-ED7481EB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507D4-E3EC-43CF-92C0-749D3CBB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9F6101-1E40-4672-986D-9099FF02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9B569D-463D-4F4C-AA7C-0E535909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57B222-74BD-4CD5-BC05-83C754877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31D3B2-D8D0-46EA-97BD-0930A2CB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B8D5-A6D6-47E8-AF8D-BB5AD34E4375}" type="datetimeFigureOut">
              <a:rPr lang="ar-SA" smtClean="0"/>
              <a:t>17/02/43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E4BD7E-5086-45ED-A540-A7FFBB5E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06D05B-A9CD-4DD3-90BD-E51B922C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36" r:id="rId14"/>
    <p:sldLayoutId id="2147483735" r:id="rId15"/>
    <p:sldLayoutId id="2147483734" r:id="rId16"/>
    <p:sldLayoutId id="2147483733" r:id="rId17"/>
    <p:sldLayoutId id="2147483732" r:id="rId18"/>
    <p:sldLayoutId id="2147483731" r:id="rId19"/>
    <p:sldLayoutId id="2147483730" r:id="rId20"/>
    <p:sldLayoutId id="2147483729" r:id="rId21"/>
    <p:sldLayoutId id="2147483728" r:id="rId22"/>
    <p:sldLayoutId id="2147483727" r:id="rId23"/>
    <p:sldLayoutId id="2147483726" r:id="rId24"/>
    <p:sldLayoutId id="2147483725" r:id="rId25"/>
    <p:sldLayoutId id="2147483724" r:id="rId26"/>
    <p:sldLayoutId id="2147483723" r:id="rId27"/>
    <p:sldLayoutId id="2147483722" r:id="rId28"/>
    <p:sldLayoutId id="2147483721" r:id="rId29"/>
    <p:sldLayoutId id="2147483720" r:id="rId30"/>
    <p:sldLayoutId id="2147483719" r:id="rId31"/>
    <p:sldLayoutId id="2147483718" r:id="rId32"/>
    <p:sldLayoutId id="2147483717" r:id="rId33"/>
    <p:sldLayoutId id="2147483716" r:id="rId34"/>
    <p:sldLayoutId id="2147483715" r:id="rId35"/>
    <p:sldLayoutId id="2147483714" r:id="rId36"/>
    <p:sldLayoutId id="2147483713" r:id="rId37"/>
    <p:sldLayoutId id="2147483712" r:id="rId38"/>
    <p:sldLayoutId id="2147483711" r:id="rId39"/>
    <p:sldLayoutId id="2147483710" r:id="rId40"/>
    <p:sldLayoutId id="2147483709" r:id="rId41"/>
    <p:sldLayoutId id="2147483708" r:id="rId42"/>
    <p:sldLayoutId id="2147483707" r:id="rId43"/>
    <p:sldLayoutId id="2147483706" r:id="rId44"/>
    <p:sldLayoutId id="2147483705" r:id="rId45"/>
    <p:sldLayoutId id="2147483704" r:id="rId46"/>
    <p:sldLayoutId id="2147483703" r:id="rId47"/>
    <p:sldLayoutId id="2147483702" r:id="rId48"/>
    <p:sldLayoutId id="2147483701" r:id="rId49"/>
    <p:sldLayoutId id="2147483700" r:id="rId50"/>
    <p:sldLayoutId id="2147483699" r:id="rId51"/>
    <p:sldLayoutId id="2147483698" r:id="rId52"/>
    <p:sldLayoutId id="2147483697" r:id="rId53"/>
    <p:sldLayoutId id="2147483696" r:id="rId54"/>
    <p:sldLayoutId id="2147483695" r:id="rId55"/>
    <p:sldLayoutId id="2147483694" r:id="rId56"/>
    <p:sldLayoutId id="2147483693" r:id="rId57"/>
    <p:sldLayoutId id="2147483692" r:id="rId58"/>
    <p:sldLayoutId id="2147483691" r:id="rId59"/>
    <p:sldLayoutId id="2147483690" r:id="rId60"/>
    <p:sldLayoutId id="2147483689" r:id="rId61"/>
    <p:sldLayoutId id="2147483688" r:id="rId62"/>
    <p:sldLayoutId id="2147483687" r:id="rId63"/>
    <p:sldLayoutId id="2147483686" r:id="rId64"/>
    <p:sldLayoutId id="2147483685" r:id="rId65"/>
    <p:sldLayoutId id="2147483684" r:id="rId66"/>
    <p:sldLayoutId id="2147483683" r:id="rId67"/>
    <p:sldLayoutId id="2147483682" r:id="rId68"/>
    <p:sldLayoutId id="2147483681" r:id="rId69"/>
    <p:sldLayoutId id="2147483680" r:id="rId70"/>
    <p:sldLayoutId id="2147483679" r:id="rId71"/>
    <p:sldLayoutId id="2147483678" r:id="rId72"/>
    <p:sldLayoutId id="2147483677" r:id="rId73"/>
    <p:sldLayoutId id="2147483676" r:id="rId74"/>
    <p:sldLayoutId id="2147483675" r:id="rId75"/>
    <p:sldLayoutId id="2147483674" r:id="rId76"/>
    <p:sldLayoutId id="2147483673" r:id="rId77"/>
    <p:sldLayoutId id="2147483672" r:id="rId78"/>
    <p:sldLayoutId id="2147483671" r:id="rId79"/>
    <p:sldLayoutId id="2147483670" r:id="rId80"/>
    <p:sldLayoutId id="2147483669" r:id="rId81"/>
    <p:sldLayoutId id="2147483668" r:id="rId82"/>
    <p:sldLayoutId id="2147483667" r:id="rId83"/>
    <p:sldLayoutId id="2147483666" r:id="rId84"/>
    <p:sldLayoutId id="2147483665" r:id="rId85"/>
    <p:sldLayoutId id="2147483664" r:id="rId86"/>
    <p:sldLayoutId id="2147483663" r:id="rId87"/>
    <p:sldLayoutId id="2147483662" r:id="rId88"/>
    <p:sldLayoutId id="2147483661" r:id="rId89"/>
    <p:sldLayoutId id="2147483660" r:id="rId90"/>
    <p:sldLayoutId id="2147483651" r:id="rId91"/>
    <p:sldLayoutId id="2147483652" r:id="rId92"/>
    <p:sldLayoutId id="2147483653" r:id="rId93"/>
    <p:sldLayoutId id="2147483654" r:id="rId94"/>
    <p:sldLayoutId id="2147483655" r:id="rId95"/>
    <p:sldLayoutId id="2147483656" r:id="rId96"/>
    <p:sldLayoutId id="2147483657" r:id="rId97"/>
    <p:sldLayoutId id="2147483658" r:id="rId98"/>
    <p:sldLayoutId id="2147483659" r:id="rId9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9.png"/><Relationship Id="rId5" Type="http://schemas.openxmlformats.org/officeDocument/2006/relationships/image" Target="../media/image15.svg"/><Relationship Id="rId1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DA05C306-97AE-4058-93B0-1B437802C1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CA902A8-FF78-4E7B-AF13-310FFF71CCD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2907786" y="-435473"/>
            <a:ext cx="5779013" cy="58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60" y="0"/>
            <a:ext cx="12256860" cy="7057697"/>
          </a:xfrm>
          <a:prstGeom prst="rect">
            <a:avLst/>
          </a:prstGeom>
        </p:spPr>
      </p:pic>
      <p:pic>
        <p:nvPicPr>
          <p:cNvPr id="1028" name="Picture 4" descr="Cartoon of businessman peeping from behind of vector">
            <a:extLst>
              <a:ext uri="{FF2B5EF4-FFF2-40B4-BE49-F238E27FC236}">
                <a16:creationId xmlns:a16="http://schemas.microsoft.com/office/drawing/2014/main" id="{866DD5C5-D4E3-4EE1-8D52-227D870A6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0" b="14580"/>
          <a:stretch/>
        </p:blipFill>
        <p:spPr bwMode="auto">
          <a:xfrm>
            <a:off x="560438" y="835741"/>
            <a:ext cx="10569678" cy="51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BAB56FC-AE23-486E-A5B6-67C639604C82}"/>
              </a:ext>
            </a:extLst>
          </p:cNvPr>
          <p:cNvSpPr txBox="1"/>
          <p:nvPr/>
        </p:nvSpPr>
        <p:spPr>
          <a:xfrm>
            <a:off x="967253" y="437876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التاريخ :   /    / 1443هـ  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4B2874E-F7F8-4C45-82ED-7C77896FED2A}"/>
              </a:ext>
            </a:extLst>
          </p:cNvPr>
          <p:cNvSpPr txBox="1"/>
          <p:nvPr/>
        </p:nvSpPr>
        <p:spPr>
          <a:xfrm>
            <a:off x="864364" y="915874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الحصة  :     الفصل : 1 /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4F5C01C-8B12-4168-985D-45EE22795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245024" y="3187389"/>
            <a:ext cx="1209370" cy="1215184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E40D3A1-2C82-4AD6-AE12-F8305722FBBC}"/>
              </a:ext>
            </a:extLst>
          </p:cNvPr>
          <p:cNvSpPr txBox="1"/>
          <p:nvPr/>
        </p:nvSpPr>
        <p:spPr>
          <a:xfrm rot="16200000">
            <a:off x="-481806" y="4739158"/>
            <a:ext cx="1474839" cy="3231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1500" b="1">
                <a:ln/>
                <a:solidFill>
                  <a:schemeClr val="accent3"/>
                </a:solidFill>
              </a:rPr>
              <a:t>منى الثبيتي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A176099-218B-4B46-A4C8-A140FA5A13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8542" l="9657" r="95923">
                        <a14:foregroundMark x1="90129" y1="46875" x2="90129" y2="46875"/>
                        <a14:foregroundMark x1="95923" y1="59375" x2="95923" y2="59375"/>
                        <a14:foregroundMark x1="76609" y1="30208" x2="76609" y2="30208"/>
                        <a14:foregroundMark x1="56009" y1="87500" x2="56009" y2="87500"/>
                        <a14:foregroundMark x1="42489" y1="30208" x2="42489" y2="30208"/>
                        <a14:foregroundMark x1="11159" y1="27083" x2="11159" y2="27083"/>
                        <a14:foregroundMark x1="41845" y1="36458" x2="41845" y2="36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3967" y="503259"/>
            <a:ext cx="3111953" cy="872452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22CA691-F844-495E-81B2-65E22296873D}"/>
              </a:ext>
            </a:extLst>
          </p:cNvPr>
          <p:cNvSpPr txBox="1"/>
          <p:nvPr/>
        </p:nvSpPr>
        <p:spPr>
          <a:xfrm>
            <a:off x="7608464" y="539907"/>
            <a:ext cx="40096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: </a:t>
            </a:r>
            <a:endParaRPr lang="ar-SA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757FC49-5067-4181-BF36-7A2FD29142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2054" y="1529624"/>
            <a:ext cx="7108723" cy="97168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52A123D-1D78-436C-A516-C6A18A70FB2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8869" y="2466295"/>
            <a:ext cx="6543749" cy="72400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FDE712A-66A7-4262-A5F0-17EFBC7AC7B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1897" y="3190296"/>
            <a:ext cx="5706271" cy="191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3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7608464" y="785716"/>
            <a:ext cx="40096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: </a:t>
            </a:r>
            <a:endParaRPr lang="ar-SA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74CEFAE-1251-4C7E-B285-531B498DCB47}"/>
              </a:ext>
            </a:extLst>
          </p:cNvPr>
          <p:cNvSpPr txBox="1"/>
          <p:nvPr/>
        </p:nvSpPr>
        <p:spPr>
          <a:xfrm>
            <a:off x="937757" y="797654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التاريخ :   /    / 1443هـ  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E928264-80AB-41BF-9504-F859C346C033}"/>
              </a:ext>
            </a:extLst>
          </p:cNvPr>
          <p:cNvSpPr txBox="1"/>
          <p:nvPr/>
        </p:nvSpPr>
        <p:spPr>
          <a:xfrm>
            <a:off x="847056" y="1156413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الحصة  :     الفصل : 1 /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8442A65F-E84B-416B-B909-34E2E59B6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45024" y="3187389"/>
            <a:ext cx="1209370" cy="1215184"/>
          </a:xfrm>
          <a:prstGeom prst="rect">
            <a:avLst/>
          </a:prstGeom>
        </p:spPr>
      </p:pic>
      <p:sp>
        <p:nvSpPr>
          <p:cNvPr id="48" name="مربع نص 47">
            <a:extLst>
              <a:ext uri="{FF2B5EF4-FFF2-40B4-BE49-F238E27FC236}">
                <a16:creationId xmlns:a16="http://schemas.microsoft.com/office/drawing/2014/main" id="{9604412D-E830-4756-8A91-5CAEA16CB128}"/>
              </a:ext>
            </a:extLst>
          </p:cNvPr>
          <p:cNvSpPr txBox="1"/>
          <p:nvPr/>
        </p:nvSpPr>
        <p:spPr>
          <a:xfrm rot="16200000">
            <a:off x="-481806" y="4739158"/>
            <a:ext cx="1474839" cy="3231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1500" b="1">
                <a:ln/>
                <a:solidFill>
                  <a:schemeClr val="accent3"/>
                </a:solidFill>
              </a:rPr>
              <a:t>منى الثبيتي 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B5D8927D-DE34-485A-8A08-809F95540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9657" r="95923">
                        <a14:foregroundMark x1="90129" y1="46875" x2="90129" y2="46875"/>
                        <a14:foregroundMark x1="95923" y1="59375" x2="95923" y2="59375"/>
                        <a14:foregroundMark x1="76609" y1="30208" x2="76609" y2="30208"/>
                        <a14:foregroundMark x1="56009" y1="87500" x2="56009" y2="87500"/>
                        <a14:foregroundMark x1="42489" y1="30208" x2="42489" y2="30208"/>
                        <a14:foregroundMark x1="11159" y1="27083" x2="11159" y2="27083"/>
                        <a14:foregroundMark x1="41845" y1="36458" x2="41845" y2="36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3967" y="503259"/>
            <a:ext cx="3111953" cy="872452"/>
          </a:xfrm>
          <a:prstGeom prst="rect">
            <a:avLst/>
          </a:prstGeom>
        </p:spPr>
      </p:pic>
      <p:pic>
        <p:nvPicPr>
          <p:cNvPr id="44" name="Picture 4" descr="Cartoon of businessman peeping from behind of vector">
            <a:extLst>
              <a:ext uri="{FF2B5EF4-FFF2-40B4-BE49-F238E27FC236}">
                <a16:creationId xmlns:a16="http://schemas.microsoft.com/office/drawing/2014/main" id="{339DDD9B-CEFC-4FCE-9417-44A8D724B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0" b="14580"/>
          <a:stretch/>
        </p:blipFill>
        <p:spPr bwMode="auto">
          <a:xfrm>
            <a:off x="555118" y="997709"/>
            <a:ext cx="10569678" cy="51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3AF25AE-29DF-4117-9139-F78B197D0AB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3807" y="1857379"/>
            <a:ext cx="6926733" cy="201767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5100532-8F51-4A2F-B04D-2E24E0B2C3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343"/>
          <a:stretch/>
        </p:blipFill>
        <p:spPr>
          <a:xfrm>
            <a:off x="4651328" y="4213330"/>
            <a:ext cx="5484387" cy="70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3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7608464" y="785716"/>
            <a:ext cx="40096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: </a:t>
            </a:r>
            <a:endParaRPr lang="ar-SA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74CEFAE-1251-4C7E-B285-531B498DCB47}"/>
              </a:ext>
            </a:extLst>
          </p:cNvPr>
          <p:cNvSpPr txBox="1"/>
          <p:nvPr/>
        </p:nvSpPr>
        <p:spPr>
          <a:xfrm>
            <a:off x="937757" y="797654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التاريخ :   /    / 1443هـ  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E928264-80AB-41BF-9504-F859C346C033}"/>
              </a:ext>
            </a:extLst>
          </p:cNvPr>
          <p:cNvSpPr txBox="1"/>
          <p:nvPr/>
        </p:nvSpPr>
        <p:spPr>
          <a:xfrm>
            <a:off x="847056" y="1156413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الحصة  :     الفصل : 1 /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8442A65F-E84B-416B-B909-34E2E59B6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45024" y="3187389"/>
            <a:ext cx="1209370" cy="1215184"/>
          </a:xfrm>
          <a:prstGeom prst="rect">
            <a:avLst/>
          </a:prstGeom>
        </p:spPr>
      </p:pic>
      <p:sp>
        <p:nvSpPr>
          <p:cNvPr id="48" name="مربع نص 47">
            <a:extLst>
              <a:ext uri="{FF2B5EF4-FFF2-40B4-BE49-F238E27FC236}">
                <a16:creationId xmlns:a16="http://schemas.microsoft.com/office/drawing/2014/main" id="{9604412D-E830-4756-8A91-5CAEA16CB128}"/>
              </a:ext>
            </a:extLst>
          </p:cNvPr>
          <p:cNvSpPr txBox="1"/>
          <p:nvPr/>
        </p:nvSpPr>
        <p:spPr>
          <a:xfrm rot="16200000">
            <a:off x="-481806" y="4739158"/>
            <a:ext cx="1474839" cy="3231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1500" b="1">
                <a:ln/>
                <a:solidFill>
                  <a:schemeClr val="accent3"/>
                </a:solidFill>
              </a:rPr>
              <a:t>منى الثبيتي 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B5D8927D-DE34-485A-8A08-809F95540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9657" r="95923">
                        <a14:foregroundMark x1="90129" y1="46875" x2="90129" y2="46875"/>
                        <a14:foregroundMark x1="95923" y1="59375" x2="95923" y2="59375"/>
                        <a14:foregroundMark x1="76609" y1="30208" x2="76609" y2="30208"/>
                        <a14:foregroundMark x1="56009" y1="87500" x2="56009" y2="87500"/>
                        <a14:foregroundMark x1="42489" y1="30208" x2="42489" y2="30208"/>
                        <a14:foregroundMark x1="11159" y1="27083" x2="11159" y2="27083"/>
                        <a14:foregroundMark x1="41845" y1="36458" x2="41845" y2="36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3967" y="493427"/>
            <a:ext cx="3111953" cy="872452"/>
          </a:xfrm>
          <a:prstGeom prst="rect">
            <a:avLst/>
          </a:prstGeom>
        </p:spPr>
      </p:pic>
      <p:pic>
        <p:nvPicPr>
          <p:cNvPr id="44" name="Picture 4" descr="Cartoon of businessman peeping from behind of vector">
            <a:extLst>
              <a:ext uri="{FF2B5EF4-FFF2-40B4-BE49-F238E27FC236}">
                <a16:creationId xmlns:a16="http://schemas.microsoft.com/office/drawing/2014/main" id="{339DDD9B-CEFC-4FCE-9417-44A8D724B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0" b="14580"/>
          <a:stretch/>
        </p:blipFill>
        <p:spPr bwMode="auto">
          <a:xfrm>
            <a:off x="555118" y="997709"/>
            <a:ext cx="10569678" cy="51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9417A8D-278D-49AD-994D-8AA1485D6D4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6877" y="1771415"/>
            <a:ext cx="5772956" cy="63826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437B278-94BA-41BF-8FB9-F910639C4DC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8750" y="2399759"/>
            <a:ext cx="5039428" cy="66684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864C168-7ABE-43BB-B0D0-95E2270B9D5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7360" y="4118427"/>
            <a:ext cx="5268060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7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8"/>
            <a:ext cx="12192000" cy="7057697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FA63B2E-98DB-48DC-BF09-01DFE1080C8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2323" y="187407"/>
            <a:ext cx="9055509" cy="606090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7056F24-BCB3-421C-9752-AC08D1390C54}"/>
              </a:ext>
            </a:extLst>
          </p:cNvPr>
          <p:cNvSpPr txBox="1"/>
          <p:nvPr/>
        </p:nvSpPr>
        <p:spPr>
          <a:xfrm>
            <a:off x="7608464" y="309973"/>
            <a:ext cx="40096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: </a:t>
            </a:r>
            <a:endParaRPr lang="ar-SA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D9934D9-722D-439F-848E-C5182B072C76}"/>
              </a:ext>
            </a:extLst>
          </p:cNvPr>
          <p:cNvSpPr txBox="1"/>
          <p:nvPr/>
        </p:nvSpPr>
        <p:spPr>
          <a:xfrm>
            <a:off x="937757" y="321911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التاريخ :   /    / 1443هـ  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688902D-9A0D-4946-9044-7F62CEF57769}"/>
              </a:ext>
            </a:extLst>
          </p:cNvPr>
          <p:cNvSpPr txBox="1"/>
          <p:nvPr/>
        </p:nvSpPr>
        <p:spPr>
          <a:xfrm>
            <a:off x="847056" y="680670"/>
            <a:ext cx="40096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الحصة  :     الفصل : 1 / </a:t>
            </a:r>
            <a:endParaRPr lang="ar-SA" sz="2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0D9F70E-28D3-4F3A-A729-C68EA1FA97CF}"/>
              </a:ext>
            </a:extLst>
          </p:cNvPr>
          <p:cNvGrpSpPr/>
          <p:nvPr/>
        </p:nvGrpSpPr>
        <p:grpSpPr>
          <a:xfrm>
            <a:off x="7683692" y="1404419"/>
            <a:ext cx="4009603" cy="1333188"/>
            <a:chOff x="6892152" y="2892441"/>
            <a:chExt cx="3520780" cy="1333188"/>
          </a:xfrm>
        </p:grpSpPr>
        <p:pic>
          <p:nvPicPr>
            <p:cNvPr id="14" name="صورة 13" descr="مهارة سالقة&#10;">
              <a:extLst>
                <a:ext uri="{FF2B5EF4-FFF2-40B4-BE49-F238E27FC236}">
                  <a16:creationId xmlns:a16="http://schemas.microsoft.com/office/drawing/2014/main" id="{1CA39B0F-19AF-4570-9F1C-89DCF923E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82" b="78818"/>
            <a:stretch/>
          </p:blipFill>
          <p:spPr>
            <a:xfrm>
              <a:off x="6892152" y="2892441"/>
              <a:ext cx="3520780" cy="1333188"/>
            </a:xfrm>
            <a:prstGeom prst="rect">
              <a:avLst/>
            </a:prstGeom>
          </p:spPr>
        </p:pic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39E66C0A-7CC1-457E-BE87-5AFF3C620C42}"/>
                </a:ext>
              </a:extLst>
            </p:cNvPr>
            <p:cNvSpPr txBox="1"/>
            <p:nvPr/>
          </p:nvSpPr>
          <p:spPr>
            <a:xfrm>
              <a:off x="7948134" y="3291965"/>
              <a:ext cx="172054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>
                  <a:solidFill>
                    <a:schemeClr val="bg1"/>
                  </a:solidFill>
                </a:rPr>
                <a:t>الواجب :  </a:t>
              </a:r>
            </a:p>
          </p:txBody>
        </p:sp>
      </p:grp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54DFE06-1DEE-4CD2-971F-0A4264860FC7}"/>
              </a:ext>
            </a:extLst>
          </p:cNvPr>
          <p:cNvSpPr/>
          <p:nvPr/>
        </p:nvSpPr>
        <p:spPr>
          <a:xfrm>
            <a:off x="2723535" y="1961148"/>
            <a:ext cx="6419813" cy="2483033"/>
          </a:xfrm>
          <a:custGeom>
            <a:avLst/>
            <a:gdLst>
              <a:gd name="connsiteX0" fmla="*/ 0 w 6419813"/>
              <a:gd name="connsiteY0" fmla="*/ 413847 h 2483033"/>
              <a:gd name="connsiteX1" fmla="*/ 413847 w 6419813"/>
              <a:gd name="connsiteY1" fmla="*/ 0 h 2483033"/>
              <a:gd name="connsiteX2" fmla="*/ 6005966 w 6419813"/>
              <a:gd name="connsiteY2" fmla="*/ 0 h 2483033"/>
              <a:gd name="connsiteX3" fmla="*/ 6419813 w 6419813"/>
              <a:gd name="connsiteY3" fmla="*/ 413847 h 2483033"/>
              <a:gd name="connsiteX4" fmla="*/ 6419813 w 6419813"/>
              <a:gd name="connsiteY4" fmla="*/ 2069186 h 2483033"/>
              <a:gd name="connsiteX5" fmla="*/ 6005966 w 6419813"/>
              <a:gd name="connsiteY5" fmla="*/ 2483033 h 2483033"/>
              <a:gd name="connsiteX6" fmla="*/ 413847 w 6419813"/>
              <a:gd name="connsiteY6" fmla="*/ 2483033 h 2483033"/>
              <a:gd name="connsiteX7" fmla="*/ 0 w 6419813"/>
              <a:gd name="connsiteY7" fmla="*/ 2069186 h 2483033"/>
              <a:gd name="connsiteX8" fmla="*/ 0 w 6419813"/>
              <a:gd name="connsiteY8" fmla="*/ 413847 h 248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9813" h="2483033" extrusionOk="0">
                <a:moveTo>
                  <a:pt x="0" y="413847"/>
                </a:moveTo>
                <a:cubicBezTo>
                  <a:pt x="-7543" y="198520"/>
                  <a:pt x="177146" y="-3361"/>
                  <a:pt x="413847" y="0"/>
                </a:cubicBezTo>
                <a:cubicBezTo>
                  <a:pt x="2731208" y="-60713"/>
                  <a:pt x="4688257" y="61072"/>
                  <a:pt x="6005966" y="0"/>
                </a:cubicBezTo>
                <a:cubicBezTo>
                  <a:pt x="6209458" y="8379"/>
                  <a:pt x="6398629" y="210336"/>
                  <a:pt x="6419813" y="413847"/>
                </a:cubicBezTo>
                <a:cubicBezTo>
                  <a:pt x="6526187" y="1125795"/>
                  <a:pt x="6412041" y="1482957"/>
                  <a:pt x="6419813" y="2069186"/>
                </a:cubicBezTo>
                <a:cubicBezTo>
                  <a:pt x="6433923" y="2284336"/>
                  <a:pt x="6274236" y="2485653"/>
                  <a:pt x="6005966" y="2483033"/>
                </a:cubicBezTo>
                <a:cubicBezTo>
                  <a:pt x="3949158" y="2409262"/>
                  <a:pt x="1617631" y="2327150"/>
                  <a:pt x="413847" y="2483033"/>
                </a:cubicBezTo>
                <a:cubicBezTo>
                  <a:pt x="218037" y="2487782"/>
                  <a:pt x="-22047" y="2287685"/>
                  <a:pt x="0" y="2069186"/>
                </a:cubicBezTo>
                <a:cubicBezTo>
                  <a:pt x="-1119" y="1351828"/>
                  <a:pt x="23966" y="692337"/>
                  <a:pt x="0" y="413847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نص, الأسلحة, سكين&#10;&#10;تم إنشاء الوصف تلقائياً">
            <a:extLst>
              <a:ext uri="{FF2B5EF4-FFF2-40B4-BE49-F238E27FC236}">
                <a16:creationId xmlns:a16="http://schemas.microsoft.com/office/drawing/2014/main" id="{064872D6-A84D-4697-8B80-AC480E8C13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6533" y="2282214"/>
            <a:ext cx="1152525" cy="101917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AC1489A-7B51-4AD2-A806-90013C0E90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-245024" y="3187389"/>
            <a:ext cx="1209370" cy="1215184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0C1888A-CA8F-4B65-98E2-80B5154E1191}"/>
              </a:ext>
            </a:extLst>
          </p:cNvPr>
          <p:cNvSpPr txBox="1"/>
          <p:nvPr/>
        </p:nvSpPr>
        <p:spPr>
          <a:xfrm rot="16200000">
            <a:off x="-481806" y="4739158"/>
            <a:ext cx="1474839" cy="3231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1500" b="1">
                <a:ln/>
                <a:solidFill>
                  <a:schemeClr val="accent3"/>
                </a:solidFill>
              </a:rPr>
              <a:t>منى الثبيتي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D85756A3-3859-4B38-839F-CDD3B73DAC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375" b="88542" l="9657" r="95923">
                        <a14:foregroundMark x1="90129" y1="46875" x2="90129" y2="46875"/>
                        <a14:foregroundMark x1="95923" y1="59375" x2="95923" y2="59375"/>
                        <a14:foregroundMark x1="76609" y1="30208" x2="76609" y2="30208"/>
                        <a14:foregroundMark x1="56009" y1="87500" x2="56009" y2="87500"/>
                        <a14:foregroundMark x1="42489" y1="30208" x2="42489" y2="30208"/>
                        <a14:foregroundMark x1="11159" y1="27083" x2="11159" y2="27083"/>
                        <a14:foregroundMark x1="41845" y1="36458" x2="41845" y2="36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3967" y="493427"/>
            <a:ext cx="3111953" cy="87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DD45436A-BE4D-43F6-834A-C774F377CE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FB25882-15B6-4194-90D7-6FB59DB89A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-245024" y="3187389"/>
            <a:ext cx="1209370" cy="121518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77CBF20-FD07-4EE0-A63C-FD09294E9F20}"/>
              </a:ext>
            </a:extLst>
          </p:cNvPr>
          <p:cNvSpPr txBox="1"/>
          <p:nvPr/>
        </p:nvSpPr>
        <p:spPr>
          <a:xfrm rot="16200000">
            <a:off x="-481806" y="4739158"/>
            <a:ext cx="1474839" cy="3231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1500" b="1">
                <a:ln/>
                <a:solidFill>
                  <a:schemeClr val="accent3"/>
                </a:solidFill>
              </a:rPr>
              <a:t>منى الثبيتي </a:t>
            </a:r>
          </a:p>
        </p:txBody>
      </p:sp>
    </p:spTree>
    <p:extLst>
      <p:ext uri="{BB962C8B-B14F-4D97-AF65-F5344CB8AC3E}">
        <p14:creationId xmlns:p14="http://schemas.microsoft.com/office/powerpoint/2010/main" val="22254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4613052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SemiboldSegoe UI Semibold3">
      <a:majorFont>
        <a:latin typeface="Segoe UI Semibold"/>
        <a:ea typeface=""/>
        <a:cs typeface="Segoe UI Semibold"/>
      </a:majorFont>
      <a:minorFont>
        <a:latin typeface="Segoe UI Semibold"/>
        <a:ea typeface=""/>
        <a:cs typeface="Segoe UI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74</Words>
  <Application>Microsoft Office PowerPoint</Application>
  <PresentationFormat>شاشة عريضة</PresentationFormat>
  <Paragraphs>24</Paragraphs>
  <Slides>6</Slides>
  <Notes>6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Calibri</vt:lpstr>
      <vt:lpstr>Arial</vt:lpstr>
      <vt:lpstr>Segoe UI Semibold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منى الثبيتي</cp:lastModifiedBy>
  <cp:revision>68</cp:revision>
  <dcterms:created xsi:type="dcterms:W3CDTF">2021-05-11T19:30:39Z</dcterms:created>
  <dcterms:modified xsi:type="dcterms:W3CDTF">2021-09-24T14:27:26Z</dcterms:modified>
</cp:coreProperties>
</file>