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3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0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156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9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1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3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80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78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81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35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197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86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84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5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96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189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87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8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2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190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1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5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193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4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198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2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01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199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00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11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04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02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05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0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08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9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15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13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18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16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1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19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4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22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5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7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8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1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36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2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39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7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0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8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245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243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4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6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9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4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61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59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2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0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67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65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8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6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73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1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79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77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3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87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85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8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9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00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02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3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7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0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13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311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6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314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9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317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0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0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1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2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0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57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354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52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3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5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6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3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360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58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9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1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2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9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366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364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5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7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70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2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3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4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5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6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7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8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9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0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1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2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90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387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85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8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6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393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91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2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4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399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397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8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0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7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404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402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5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14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411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409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0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2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3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0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417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15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6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8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9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6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423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1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29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27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35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3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441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439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1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445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6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0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447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9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448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450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2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459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457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58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0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8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465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463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64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6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495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477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474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472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6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83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480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478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2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94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484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3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485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2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487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501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498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96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7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99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0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02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503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92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504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7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505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8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9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0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5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511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3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4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91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526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7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528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33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531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90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534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589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535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6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7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8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9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0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1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2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3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4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5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6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7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8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9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0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1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2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3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4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5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6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588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557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8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9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0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1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2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3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4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5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6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7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8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9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0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1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2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3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4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5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6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7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8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9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0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1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2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3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4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5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6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7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منتصف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572768">
              <a:defRPr b="0" sz="705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منتصف الفصل </a:t>
            </a:r>
          </a:p>
        </p:txBody>
      </p:sp>
      <p:sp>
        <p:nvSpPr>
          <p:cNvPr id="612" name="الحاد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3728614" y="7439909"/>
            <a:ext cx="8090111" cy="3331438"/>
            <a:chOff x="0" y="0"/>
            <a:chExt cx="8090110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3401876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4995910" y="1167616"/>
              <a:ext cx="1712540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8" name="الكسور"/>
            <p:cNvSpPr txBox="1"/>
            <p:nvPr/>
          </p:nvSpPr>
          <p:spPr>
            <a:xfrm>
              <a:off x="0" y="79943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الكسور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21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39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63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63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2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2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2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2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2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63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63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3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63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40" name="IMG_1455.png" descr="IMG_1455.png"/>
          <p:cNvPicPr>
            <a:picLocks noChangeAspect="1"/>
          </p:cNvPicPr>
          <p:nvPr/>
        </p:nvPicPr>
        <p:blipFill>
          <a:blip r:embed="rId16">
            <a:extLst/>
          </a:blip>
          <a:srcRect l="2407" t="0" r="0" b="28397"/>
          <a:stretch>
            <a:fillRect/>
          </a:stretch>
        </p:blipFill>
        <p:spPr>
          <a:xfrm>
            <a:off x="4991998" y="232763"/>
            <a:ext cx="15238167" cy="99076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5" name="تجميع"/>
          <p:cNvGrpSpPr/>
          <p:nvPr/>
        </p:nvGrpSpPr>
        <p:grpSpPr>
          <a:xfrm>
            <a:off x="15844115" y="8566549"/>
            <a:ext cx="1034858" cy="2648296"/>
            <a:chOff x="0" y="0"/>
            <a:chExt cx="1034857" cy="2648294"/>
          </a:xfrm>
        </p:grpSpPr>
        <p:sp>
          <p:nvSpPr>
            <p:cNvPr id="641" name="خط"/>
            <p:cNvSpPr/>
            <p:nvPr/>
          </p:nvSpPr>
          <p:spPr>
            <a:xfrm>
              <a:off x="0" y="1478066"/>
              <a:ext cx="103485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44" name="تجميع"/>
            <p:cNvGrpSpPr/>
            <p:nvPr/>
          </p:nvGrpSpPr>
          <p:grpSpPr>
            <a:xfrm>
              <a:off x="123518" y="-1"/>
              <a:ext cx="911340" cy="2648296"/>
              <a:chOff x="0" y="0"/>
              <a:chExt cx="911338" cy="2648294"/>
            </a:xfrm>
          </p:grpSpPr>
          <p:sp>
            <p:nvSpPr>
              <p:cNvPr id="642" name="٣"/>
              <p:cNvSpPr txBox="1"/>
              <p:nvPr/>
            </p:nvSpPr>
            <p:spPr>
              <a:xfrm>
                <a:off x="123518" y="0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643" name="٤"/>
              <p:cNvSpPr txBox="1"/>
              <p:nvPr/>
            </p:nvSpPr>
            <p:spPr>
              <a:xfrm>
                <a:off x="0" y="1035394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650" name="تجميع"/>
          <p:cNvGrpSpPr/>
          <p:nvPr/>
        </p:nvGrpSpPr>
        <p:grpSpPr>
          <a:xfrm>
            <a:off x="14387872" y="8604408"/>
            <a:ext cx="1034858" cy="2648296"/>
            <a:chOff x="0" y="0"/>
            <a:chExt cx="1034857" cy="2648294"/>
          </a:xfrm>
        </p:grpSpPr>
        <p:sp>
          <p:nvSpPr>
            <p:cNvPr id="646" name="خط"/>
            <p:cNvSpPr/>
            <p:nvPr/>
          </p:nvSpPr>
          <p:spPr>
            <a:xfrm>
              <a:off x="0" y="1478066"/>
              <a:ext cx="103485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49" name="تجميع"/>
            <p:cNvGrpSpPr/>
            <p:nvPr/>
          </p:nvGrpSpPr>
          <p:grpSpPr>
            <a:xfrm>
              <a:off x="123518" y="-1"/>
              <a:ext cx="911340" cy="2648296"/>
              <a:chOff x="0" y="0"/>
              <a:chExt cx="911338" cy="2648294"/>
            </a:xfrm>
          </p:grpSpPr>
          <p:sp>
            <p:nvSpPr>
              <p:cNvPr id="647" name="١"/>
              <p:cNvSpPr txBox="1"/>
              <p:nvPr/>
            </p:nvSpPr>
            <p:spPr>
              <a:xfrm>
                <a:off x="123518" y="0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648" name="٤"/>
              <p:cNvSpPr txBox="1"/>
              <p:nvPr/>
            </p:nvSpPr>
            <p:spPr>
              <a:xfrm>
                <a:off x="0" y="1035394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655" name="تجميع"/>
          <p:cNvGrpSpPr/>
          <p:nvPr/>
        </p:nvGrpSpPr>
        <p:grpSpPr>
          <a:xfrm>
            <a:off x="9037383" y="8906440"/>
            <a:ext cx="1065961" cy="2648296"/>
            <a:chOff x="0" y="0"/>
            <a:chExt cx="1065959" cy="2648294"/>
          </a:xfrm>
        </p:grpSpPr>
        <p:sp>
          <p:nvSpPr>
            <p:cNvPr id="651" name="خط"/>
            <p:cNvSpPr/>
            <p:nvPr/>
          </p:nvSpPr>
          <p:spPr>
            <a:xfrm>
              <a:off x="0" y="1478066"/>
              <a:ext cx="106596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54" name="تجميع"/>
            <p:cNvGrpSpPr/>
            <p:nvPr/>
          </p:nvGrpSpPr>
          <p:grpSpPr>
            <a:xfrm>
              <a:off x="127231" y="-1"/>
              <a:ext cx="938729" cy="2648296"/>
              <a:chOff x="0" y="0"/>
              <a:chExt cx="938728" cy="2648294"/>
            </a:xfrm>
          </p:grpSpPr>
          <p:sp>
            <p:nvSpPr>
              <p:cNvPr id="652" name="١"/>
              <p:cNvSpPr txBox="1"/>
              <p:nvPr/>
            </p:nvSpPr>
            <p:spPr>
              <a:xfrm>
                <a:off x="127231" y="0"/>
                <a:ext cx="811498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653" name="٢"/>
              <p:cNvSpPr txBox="1"/>
              <p:nvPr/>
            </p:nvSpPr>
            <p:spPr>
              <a:xfrm>
                <a:off x="0" y="1035394"/>
                <a:ext cx="811498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  <p:grpSp>
        <p:nvGrpSpPr>
          <p:cNvPr id="660" name="تجميع"/>
          <p:cNvGrpSpPr/>
          <p:nvPr/>
        </p:nvGrpSpPr>
        <p:grpSpPr>
          <a:xfrm>
            <a:off x="7194706" y="8923280"/>
            <a:ext cx="916603" cy="2648296"/>
            <a:chOff x="0" y="0"/>
            <a:chExt cx="916601" cy="2648294"/>
          </a:xfrm>
        </p:grpSpPr>
        <p:sp>
          <p:nvSpPr>
            <p:cNvPr id="656" name="خط"/>
            <p:cNvSpPr/>
            <p:nvPr/>
          </p:nvSpPr>
          <p:spPr>
            <a:xfrm>
              <a:off x="0" y="1478066"/>
              <a:ext cx="91660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659" name="تجميع"/>
            <p:cNvGrpSpPr/>
            <p:nvPr/>
          </p:nvGrpSpPr>
          <p:grpSpPr>
            <a:xfrm>
              <a:off x="109403" y="-1"/>
              <a:ext cx="807199" cy="2648296"/>
              <a:chOff x="0" y="0"/>
              <a:chExt cx="807197" cy="2648294"/>
            </a:xfrm>
          </p:grpSpPr>
          <p:sp>
            <p:nvSpPr>
              <p:cNvPr id="657" name="١"/>
              <p:cNvSpPr txBox="1"/>
              <p:nvPr/>
            </p:nvSpPr>
            <p:spPr>
              <a:xfrm>
                <a:off x="109403" y="0"/>
                <a:ext cx="697795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658" name="٢"/>
              <p:cNvSpPr txBox="1"/>
              <p:nvPr/>
            </p:nvSpPr>
            <p:spPr>
              <a:xfrm>
                <a:off x="0" y="1035394"/>
                <a:ext cx="697794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4"/>
      <p:bldP build="whole" bldLvl="1" animBg="1" rev="0" advAuto="0" spid="650" grpId="2"/>
      <p:bldP build="whole" bldLvl="1" animBg="1" rev="0" advAuto="0" spid="645" grpId="1"/>
      <p:bldP build="whole" bldLvl="1" animBg="1" rev="0" advAuto="0" spid="65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62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80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678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674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67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65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66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68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69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0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1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2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3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677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675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76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679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81" name="IMG_1455.png" descr="IMG_1455.png"/>
          <p:cNvPicPr>
            <a:picLocks noChangeAspect="1"/>
          </p:cNvPicPr>
          <p:nvPr/>
        </p:nvPicPr>
        <p:blipFill>
          <a:blip r:embed="rId16">
            <a:extLst/>
          </a:blip>
          <a:srcRect l="3703" t="72255" r="0" b="864"/>
          <a:stretch>
            <a:fillRect/>
          </a:stretch>
        </p:blipFill>
        <p:spPr>
          <a:xfrm>
            <a:off x="2156221" y="1857096"/>
            <a:ext cx="20071469" cy="4965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6" name="تجميع"/>
          <p:cNvGrpSpPr/>
          <p:nvPr/>
        </p:nvGrpSpPr>
        <p:grpSpPr>
          <a:xfrm>
            <a:off x="15744425" y="7080743"/>
            <a:ext cx="3088836" cy="2992632"/>
            <a:chOff x="0" y="0"/>
            <a:chExt cx="3088835" cy="2992630"/>
          </a:xfrm>
        </p:grpSpPr>
        <p:sp>
          <p:nvSpPr>
            <p:cNvPr id="682" name="بيضاوي"/>
            <p:cNvSpPr/>
            <p:nvPr/>
          </p:nvSpPr>
          <p:spPr>
            <a:xfrm>
              <a:off x="0" y="0"/>
              <a:ext cx="3088836" cy="294121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3" name="خط"/>
            <p:cNvSpPr/>
            <p:nvPr/>
          </p:nvSpPr>
          <p:spPr>
            <a:xfrm flipV="1">
              <a:off x="509182" y="432797"/>
              <a:ext cx="2311369" cy="20756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4" name="خط"/>
            <p:cNvSpPr/>
            <p:nvPr/>
          </p:nvSpPr>
          <p:spPr>
            <a:xfrm flipH="1" flipV="1">
              <a:off x="1557091" y="131696"/>
              <a:ext cx="176839" cy="28609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5" name="خط"/>
            <p:cNvSpPr/>
            <p:nvPr/>
          </p:nvSpPr>
          <p:spPr>
            <a:xfrm flipH="1" flipV="1">
              <a:off x="371742" y="540656"/>
              <a:ext cx="2586250" cy="19599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687" name="الرسم" descr="الرسم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7339732" y="8537009"/>
            <a:ext cx="1186539" cy="1482866"/>
          </a:xfrm>
          <a:prstGeom prst="rect">
            <a:avLst/>
          </a:prstGeom>
        </p:spPr>
      </p:pic>
      <p:grpSp>
        <p:nvGrpSpPr>
          <p:cNvPr id="698" name="تجميع"/>
          <p:cNvGrpSpPr/>
          <p:nvPr/>
        </p:nvGrpSpPr>
        <p:grpSpPr>
          <a:xfrm>
            <a:off x="3061377" y="6499466"/>
            <a:ext cx="10196266" cy="4421851"/>
            <a:chOff x="0" y="0"/>
            <a:chExt cx="10196265" cy="4421849"/>
          </a:xfrm>
        </p:grpSpPr>
        <p:pic>
          <p:nvPicPr>
            <p:cNvPr id="689" name="IMG_1495.png" descr="IMG_1495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10196266" cy="442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97" name="الرسم"/>
            <p:cNvGrpSpPr/>
            <p:nvPr/>
          </p:nvGrpSpPr>
          <p:grpSpPr>
            <a:xfrm>
              <a:off x="4999384" y="1708101"/>
              <a:ext cx="2091359" cy="749653"/>
              <a:chOff x="0" y="-44394"/>
              <a:chExt cx="2091358" cy="749652"/>
            </a:xfrm>
          </p:grpSpPr>
          <p:pic>
            <p:nvPicPr>
              <p:cNvPr id="690" name="خط شكل" descr="خط شكل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979973" y="-43550"/>
                <a:ext cx="1111386" cy="743367"/>
              </a:xfrm>
              <a:prstGeom prst="rect">
                <a:avLst/>
              </a:prstGeom>
              <a:effectLst/>
            </p:spPr>
          </p:pic>
          <p:pic>
            <p:nvPicPr>
              <p:cNvPr id="692" name="خط شكل" descr="خط شكل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3413" y="-44395"/>
                <a:ext cx="1083285" cy="749653"/>
              </a:xfrm>
              <a:prstGeom prst="rect">
                <a:avLst/>
              </a:prstGeom>
              <a:effectLst/>
            </p:spPr>
          </p:pic>
          <p:sp>
            <p:nvSpPr>
              <p:cNvPr id="694" name="خط"/>
              <p:cNvSpPr/>
              <p:nvPr/>
            </p:nvSpPr>
            <p:spPr>
              <a:xfrm>
                <a:off x="1020876" y="26176"/>
                <a:ext cx="30910" cy="602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0" y="0"/>
                    </a:moveTo>
                    <a:cubicBezTo>
                      <a:pt x="5891" y="2087"/>
                      <a:pt x="11782" y="4174"/>
                      <a:pt x="15709" y="6574"/>
                    </a:cubicBezTo>
                    <a:cubicBezTo>
                      <a:pt x="19636" y="8974"/>
                      <a:pt x="21600" y="11687"/>
                      <a:pt x="20618" y="14243"/>
                    </a:cubicBezTo>
                    <a:cubicBezTo>
                      <a:pt x="19636" y="16800"/>
                      <a:pt x="15709" y="19200"/>
                      <a:pt x="11782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lnSpc>
                    <a:spcPct val="100000"/>
                  </a:lnSpc>
                  <a:defRPr sz="1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695" name="خط"/>
              <p:cNvSpPr/>
              <p:nvPr/>
            </p:nvSpPr>
            <p:spPr>
              <a:xfrm>
                <a:off x="0" y="0"/>
                <a:ext cx="87255" cy="62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880" y="400"/>
                      <a:pt x="5760" y="800"/>
                      <a:pt x="7920" y="2100"/>
                    </a:cubicBezTo>
                    <a:cubicBezTo>
                      <a:pt x="10080" y="3400"/>
                      <a:pt x="11520" y="5600"/>
                      <a:pt x="12960" y="7450"/>
                    </a:cubicBezTo>
                    <a:cubicBezTo>
                      <a:pt x="14400" y="9300"/>
                      <a:pt x="15840" y="10800"/>
                      <a:pt x="17640" y="12300"/>
                    </a:cubicBezTo>
                    <a:cubicBezTo>
                      <a:pt x="19440" y="13800"/>
                      <a:pt x="21600" y="15300"/>
                      <a:pt x="21600" y="16600"/>
                    </a:cubicBezTo>
                    <a:cubicBezTo>
                      <a:pt x="21600" y="17900"/>
                      <a:pt x="19440" y="19000"/>
                      <a:pt x="19080" y="19800"/>
                    </a:cubicBezTo>
                    <a:cubicBezTo>
                      <a:pt x="18720" y="20600"/>
                      <a:pt x="20160" y="21100"/>
                      <a:pt x="21600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lnSpc>
                    <a:spcPct val="100000"/>
                  </a:lnSpc>
                  <a:defRPr sz="1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696" name="خط"/>
              <p:cNvSpPr/>
              <p:nvPr/>
            </p:nvSpPr>
            <p:spPr>
              <a:xfrm>
                <a:off x="1968469" y="26176"/>
                <a:ext cx="55834" cy="602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2" h="21600" fill="norm" stroke="1" extrusionOk="0">
                    <a:moveTo>
                      <a:pt x="20732" y="0"/>
                    </a:moveTo>
                    <a:cubicBezTo>
                      <a:pt x="18572" y="2191"/>
                      <a:pt x="16412" y="4383"/>
                      <a:pt x="12632" y="6365"/>
                    </a:cubicBezTo>
                    <a:cubicBezTo>
                      <a:pt x="8852" y="8348"/>
                      <a:pt x="3452" y="10122"/>
                      <a:pt x="1292" y="12052"/>
                    </a:cubicBezTo>
                    <a:cubicBezTo>
                      <a:pt x="-868" y="13983"/>
                      <a:pt x="212" y="16070"/>
                      <a:pt x="752" y="17687"/>
                    </a:cubicBezTo>
                    <a:cubicBezTo>
                      <a:pt x="1292" y="19304"/>
                      <a:pt x="1292" y="20452"/>
                      <a:pt x="1292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57200">
                  <a:lnSpc>
                    <a:spcPct val="100000"/>
                  </a:lnSpc>
                  <a:defRPr sz="1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8" grpId="2"/>
      <p:bldP build="whole" bldLvl="1" animBg="1" rev="0" advAuto="0" spid="687" grpId="3"/>
      <p:bldP build="whole" bldLvl="1" animBg="1" rev="0" advAuto="0" spid="6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700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718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716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12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05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03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04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06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07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8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9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10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11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15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13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14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17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19" name="IMG_1456.png" descr="IMG_1456.png"/>
          <p:cNvPicPr>
            <a:picLocks noChangeAspect="1"/>
          </p:cNvPicPr>
          <p:nvPr/>
        </p:nvPicPr>
        <p:blipFill>
          <a:blip r:embed="rId16">
            <a:extLst/>
          </a:blip>
          <a:srcRect l="0" t="0" r="0" b="71170"/>
          <a:stretch>
            <a:fillRect/>
          </a:stretch>
        </p:blipFill>
        <p:spPr>
          <a:xfrm>
            <a:off x="4367364" y="1689496"/>
            <a:ext cx="17315547" cy="5168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4" name="تجميع"/>
          <p:cNvGrpSpPr/>
          <p:nvPr/>
        </p:nvGrpSpPr>
        <p:grpSpPr>
          <a:xfrm>
            <a:off x="13472695" y="6962211"/>
            <a:ext cx="916602" cy="2648296"/>
            <a:chOff x="0" y="0"/>
            <a:chExt cx="916601" cy="2648294"/>
          </a:xfrm>
        </p:grpSpPr>
        <p:sp>
          <p:nvSpPr>
            <p:cNvPr id="720" name="خط"/>
            <p:cNvSpPr/>
            <p:nvPr/>
          </p:nvSpPr>
          <p:spPr>
            <a:xfrm>
              <a:off x="0" y="1478066"/>
              <a:ext cx="91660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723" name="تجميع"/>
            <p:cNvGrpSpPr/>
            <p:nvPr/>
          </p:nvGrpSpPr>
          <p:grpSpPr>
            <a:xfrm>
              <a:off x="109403" y="-1"/>
              <a:ext cx="807199" cy="2648296"/>
              <a:chOff x="0" y="0"/>
              <a:chExt cx="807197" cy="2648294"/>
            </a:xfrm>
          </p:grpSpPr>
          <p:sp>
            <p:nvSpPr>
              <p:cNvPr id="721" name="٦"/>
              <p:cNvSpPr txBox="1"/>
              <p:nvPr/>
            </p:nvSpPr>
            <p:spPr>
              <a:xfrm>
                <a:off x="109403" y="0"/>
                <a:ext cx="697795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722" name="٨"/>
              <p:cNvSpPr txBox="1"/>
              <p:nvPr/>
            </p:nvSpPr>
            <p:spPr>
              <a:xfrm>
                <a:off x="0" y="1035394"/>
                <a:ext cx="697794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726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744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742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38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31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29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30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3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3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41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3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40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43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45" name="IMG_1456.png" descr="IMG_1456.png"/>
          <p:cNvPicPr>
            <a:picLocks noChangeAspect="1"/>
          </p:cNvPicPr>
          <p:nvPr/>
        </p:nvPicPr>
        <p:blipFill>
          <a:blip r:embed="rId16">
            <a:extLst/>
          </a:blip>
          <a:srcRect l="0" t="35585" r="4165" b="0"/>
          <a:stretch>
            <a:fillRect/>
          </a:stretch>
        </p:blipFill>
        <p:spPr>
          <a:xfrm>
            <a:off x="5347677" y="6467"/>
            <a:ext cx="17113592" cy="11909560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الرسم"/>
          <p:cNvSpPr/>
          <p:nvPr/>
        </p:nvSpPr>
        <p:spPr>
          <a:xfrm>
            <a:off x="15300847" y="7928466"/>
            <a:ext cx="4492086" cy="195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586" fill="norm" stroke="1" extrusionOk="0">
                <a:moveTo>
                  <a:pt x="1496" y="20946"/>
                </a:moveTo>
                <a:cubicBezTo>
                  <a:pt x="2100" y="20909"/>
                  <a:pt x="2704" y="20871"/>
                  <a:pt x="3316" y="20890"/>
                </a:cubicBezTo>
                <a:cubicBezTo>
                  <a:pt x="3928" y="20909"/>
                  <a:pt x="4549" y="20984"/>
                  <a:pt x="5137" y="21040"/>
                </a:cubicBezTo>
                <a:cubicBezTo>
                  <a:pt x="5724" y="21097"/>
                  <a:pt x="6279" y="21134"/>
                  <a:pt x="6834" y="21134"/>
                </a:cubicBezTo>
                <a:cubicBezTo>
                  <a:pt x="7390" y="21134"/>
                  <a:pt x="7945" y="21097"/>
                  <a:pt x="8557" y="21153"/>
                </a:cubicBezTo>
                <a:cubicBezTo>
                  <a:pt x="9169" y="21210"/>
                  <a:pt x="9839" y="21360"/>
                  <a:pt x="10508" y="21454"/>
                </a:cubicBezTo>
                <a:cubicBezTo>
                  <a:pt x="11177" y="21548"/>
                  <a:pt x="11847" y="21586"/>
                  <a:pt x="12434" y="21586"/>
                </a:cubicBezTo>
                <a:cubicBezTo>
                  <a:pt x="13022" y="21586"/>
                  <a:pt x="13528" y="21548"/>
                  <a:pt x="14059" y="21473"/>
                </a:cubicBezTo>
                <a:cubicBezTo>
                  <a:pt x="14590" y="21398"/>
                  <a:pt x="15145" y="21285"/>
                  <a:pt x="15724" y="21059"/>
                </a:cubicBezTo>
                <a:cubicBezTo>
                  <a:pt x="16304" y="20833"/>
                  <a:pt x="16908" y="20495"/>
                  <a:pt x="17471" y="20024"/>
                </a:cubicBezTo>
                <a:cubicBezTo>
                  <a:pt x="18034" y="19554"/>
                  <a:pt x="18557" y="18952"/>
                  <a:pt x="19063" y="18387"/>
                </a:cubicBezTo>
                <a:cubicBezTo>
                  <a:pt x="19569" y="17823"/>
                  <a:pt x="20059" y="17296"/>
                  <a:pt x="20451" y="16732"/>
                </a:cubicBezTo>
                <a:cubicBezTo>
                  <a:pt x="20843" y="16167"/>
                  <a:pt x="21137" y="15565"/>
                  <a:pt x="21316" y="14756"/>
                </a:cubicBezTo>
                <a:cubicBezTo>
                  <a:pt x="21496" y="13947"/>
                  <a:pt x="21561" y="12931"/>
                  <a:pt x="21545" y="11783"/>
                </a:cubicBezTo>
                <a:cubicBezTo>
                  <a:pt x="21528" y="10635"/>
                  <a:pt x="21430" y="9356"/>
                  <a:pt x="21194" y="8246"/>
                </a:cubicBezTo>
                <a:cubicBezTo>
                  <a:pt x="20957" y="7136"/>
                  <a:pt x="20581" y="6195"/>
                  <a:pt x="20198" y="5461"/>
                </a:cubicBezTo>
                <a:cubicBezTo>
                  <a:pt x="19814" y="4727"/>
                  <a:pt x="19422" y="4201"/>
                  <a:pt x="18957" y="3617"/>
                </a:cubicBezTo>
                <a:cubicBezTo>
                  <a:pt x="18492" y="3034"/>
                  <a:pt x="17953" y="2394"/>
                  <a:pt x="17398" y="1886"/>
                </a:cubicBezTo>
                <a:cubicBezTo>
                  <a:pt x="16843" y="1378"/>
                  <a:pt x="16271" y="1002"/>
                  <a:pt x="15724" y="720"/>
                </a:cubicBezTo>
                <a:cubicBezTo>
                  <a:pt x="15177" y="438"/>
                  <a:pt x="14655" y="249"/>
                  <a:pt x="14092" y="137"/>
                </a:cubicBezTo>
                <a:cubicBezTo>
                  <a:pt x="13528" y="24"/>
                  <a:pt x="12924" y="-14"/>
                  <a:pt x="12337" y="5"/>
                </a:cubicBezTo>
                <a:cubicBezTo>
                  <a:pt x="11749" y="24"/>
                  <a:pt x="11177" y="99"/>
                  <a:pt x="10630" y="212"/>
                </a:cubicBezTo>
                <a:cubicBezTo>
                  <a:pt x="10083" y="325"/>
                  <a:pt x="9561" y="475"/>
                  <a:pt x="9022" y="645"/>
                </a:cubicBezTo>
                <a:cubicBezTo>
                  <a:pt x="8483" y="814"/>
                  <a:pt x="7928" y="1002"/>
                  <a:pt x="7390" y="1247"/>
                </a:cubicBezTo>
                <a:cubicBezTo>
                  <a:pt x="6851" y="1491"/>
                  <a:pt x="6328" y="1792"/>
                  <a:pt x="5781" y="2263"/>
                </a:cubicBezTo>
                <a:cubicBezTo>
                  <a:pt x="5234" y="2733"/>
                  <a:pt x="4663" y="3373"/>
                  <a:pt x="4157" y="4088"/>
                </a:cubicBezTo>
                <a:cubicBezTo>
                  <a:pt x="3651" y="4803"/>
                  <a:pt x="3210" y="5593"/>
                  <a:pt x="2810" y="6289"/>
                </a:cubicBezTo>
                <a:cubicBezTo>
                  <a:pt x="2410" y="6985"/>
                  <a:pt x="2051" y="7587"/>
                  <a:pt x="1692" y="8396"/>
                </a:cubicBezTo>
                <a:cubicBezTo>
                  <a:pt x="1332" y="9206"/>
                  <a:pt x="973" y="10222"/>
                  <a:pt x="679" y="11181"/>
                </a:cubicBezTo>
                <a:cubicBezTo>
                  <a:pt x="385" y="12141"/>
                  <a:pt x="157" y="13044"/>
                  <a:pt x="59" y="13891"/>
                </a:cubicBezTo>
                <a:cubicBezTo>
                  <a:pt x="-39" y="14737"/>
                  <a:pt x="-6" y="15527"/>
                  <a:pt x="92" y="16318"/>
                </a:cubicBezTo>
                <a:cubicBezTo>
                  <a:pt x="190" y="17108"/>
                  <a:pt x="353" y="17898"/>
                  <a:pt x="508" y="18651"/>
                </a:cubicBezTo>
                <a:cubicBezTo>
                  <a:pt x="663" y="19403"/>
                  <a:pt x="810" y="20118"/>
                  <a:pt x="949" y="20589"/>
                </a:cubicBezTo>
                <a:cubicBezTo>
                  <a:pt x="1088" y="21059"/>
                  <a:pt x="1218" y="21285"/>
                  <a:pt x="1365" y="21417"/>
                </a:cubicBezTo>
                <a:cubicBezTo>
                  <a:pt x="1512" y="21548"/>
                  <a:pt x="1675" y="21586"/>
                  <a:pt x="1790" y="21548"/>
                </a:cubicBezTo>
                <a:cubicBezTo>
                  <a:pt x="1904" y="21511"/>
                  <a:pt x="1969" y="21398"/>
                  <a:pt x="2034" y="21285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تجميع"/>
          <p:cNvGrpSpPr/>
          <p:nvPr/>
        </p:nvGrpSpPr>
        <p:grpSpPr>
          <a:xfrm>
            <a:off x="22178010" y="2730498"/>
            <a:ext cx="1930155" cy="8934300"/>
            <a:chOff x="0" y="0"/>
            <a:chExt cx="1930154" cy="8934299"/>
          </a:xfrm>
        </p:grpSpPr>
        <p:grpSp>
          <p:nvGrpSpPr>
            <p:cNvPr id="761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57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50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48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49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51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52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3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4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5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6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60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58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9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62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64" name="IMG_1457.png" descr="IMG_1457.png"/>
          <p:cNvPicPr>
            <a:picLocks noChangeAspect="1"/>
          </p:cNvPicPr>
          <p:nvPr/>
        </p:nvPicPr>
        <p:blipFill>
          <a:blip r:embed="rId16">
            <a:extLst/>
          </a:blip>
          <a:srcRect l="0" t="1577" r="2238" b="54429"/>
          <a:stretch>
            <a:fillRect/>
          </a:stretch>
        </p:blipFill>
        <p:spPr>
          <a:xfrm>
            <a:off x="2771561" y="419882"/>
            <a:ext cx="17323141" cy="74838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9" name="تجميع"/>
          <p:cNvGrpSpPr/>
          <p:nvPr/>
        </p:nvGrpSpPr>
        <p:grpSpPr>
          <a:xfrm>
            <a:off x="11496050" y="7903754"/>
            <a:ext cx="1407226" cy="2648296"/>
            <a:chOff x="0" y="0"/>
            <a:chExt cx="1407224" cy="2648294"/>
          </a:xfrm>
        </p:grpSpPr>
        <p:sp>
          <p:nvSpPr>
            <p:cNvPr id="765" name="خط"/>
            <p:cNvSpPr/>
            <p:nvPr/>
          </p:nvSpPr>
          <p:spPr>
            <a:xfrm>
              <a:off x="0" y="1478066"/>
              <a:ext cx="1407225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768" name="تجميع"/>
            <p:cNvGrpSpPr/>
            <p:nvPr/>
          </p:nvGrpSpPr>
          <p:grpSpPr>
            <a:xfrm>
              <a:off x="167963" y="0"/>
              <a:ext cx="1239262" cy="2648295"/>
              <a:chOff x="0" y="0"/>
              <a:chExt cx="1239260" cy="2648294"/>
            </a:xfrm>
          </p:grpSpPr>
          <p:sp>
            <p:nvSpPr>
              <p:cNvPr id="766" name="٢"/>
              <p:cNvSpPr txBox="1"/>
              <p:nvPr/>
            </p:nvSpPr>
            <p:spPr>
              <a:xfrm>
                <a:off x="167963" y="0"/>
                <a:ext cx="1071298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767" name="٧"/>
              <p:cNvSpPr txBox="1"/>
              <p:nvPr/>
            </p:nvSpPr>
            <p:spPr>
              <a:xfrm>
                <a:off x="0" y="1035394"/>
                <a:ext cx="1071297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تجميع"/>
          <p:cNvGrpSpPr/>
          <p:nvPr/>
        </p:nvGrpSpPr>
        <p:grpSpPr>
          <a:xfrm>
            <a:off x="22178010" y="2730498"/>
            <a:ext cx="1930155" cy="8934300"/>
            <a:chOff x="0" y="0"/>
            <a:chExt cx="1930154" cy="8934299"/>
          </a:xfrm>
        </p:grpSpPr>
        <p:grpSp>
          <p:nvGrpSpPr>
            <p:cNvPr id="784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80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73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71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72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74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75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6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7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8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79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83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81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2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85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87" name="IMG_1457.png" descr="IMG_1457.png"/>
          <p:cNvPicPr>
            <a:picLocks noChangeAspect="1"/>
          </p:cNvPicPr>
          <p:nvPr/>
        </p:nvPicPr>
        <p:blipFill>
          <a:blip r:embed="rId16">
            <a:extLst/>
          </a:blip>
          <a:srcRect l="16418" t="48642" r="1696" b="15278"/>
          <a:stretch>
            <a:fillRect/>
          </a:stretch>
        </p:blipFill>
        <p:spPr>
          <a:xfrm>
            <a:off x="3757846" y="1694191"/>
            <a:ext cx="16974215" cy="7179722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١"/>
          <p:cNvSpPr txBox="1"/>
          <p:nvPr/>
        </p:nvSpPr>
        <p:spPr>
          <a:xfrm>
            <a:off x="17446994" y="3576013"/>
            <a:ext cx="1071298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789" name="٦"/>
          <p:cNvSpPr txBox="1"/>
          <p:nvPr/>
        </p:nvSpPr>
        <p:spPr>
          <a:xfrm>
            <a:off x="7586707" y="3576013"/>
            <a:ext cx="1071298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790" name="٤"/>
          <p:cNvSpPr txBox="1"/>
          <p:nvPr/>
        </p:nvSpPr>
        <p:spPr>
          <a:xfrm>
            <a:off x="17605288" y="6051549"/>
            <a:ext cx="1071297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791" name="٣"/>
          <p:cNvSpPr txBox="1"/>
          <p:nvPr/>
        </p:nvSpPr>
        <p:spPr>
          <a:xfrm>
            <a:off x="7807687" y="6069993"/>
            <a:ext cx="1071297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تجميع"/>
          <p:cNvGrpSpPr/>
          <p:nvPr/>
        </p:nvGrpSpPr>
        <p:grpSpPr>
          <a:xfrm>
            <a:off x="22178010" y="2730498"/>
            <a:ext cx="1930155" cy="8934300"/>
            <a:chOff x="0" y="0"/>
            <a:chExt cx="1930154" cy="8934299"/>
          </a:xfrm>
        </p:grpSpPr>
        <p:grpSp>
          <p:nvGrpSpPr>
            <p:cNvPr id="806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802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95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93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94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96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7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0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1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805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803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804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807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809" name="IMG_1457.png" descr="IMG_1457.png"/>
          <p:cNvPicPr>
            <a:picLocks noChangeAspect="1"/>
          </p:cNvPicPr>
          <p:nvPr/>
        </p:nvPicPr>
        <p:blipFill>
          <a:blip r:embed="rId16">
            <a:extLst/>
          </a:blip>
          <a:srcRect l="18114" t="83922" r="2087" b="5794"/>
          <a:stretch>
            <a:fillRect/>
          </a:stretch>
        </p:blipFill>
        <p:spPr>
          <a:xfrm>
            <a:off x="4583973" y="2936981"/>
            <a:ext cx="16541432" cy="2046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4" name="تجميع"/>
          <p:cNvGrpSpPr/>
          <p:nvPr/>
        </p:nvGrpSpPr>
        <p:grpSpPr>
          <a:xfrm>
            <a:off x="13231424" y="6628145"/>
            <a:ext cx="1034859" cy="2648296"/>
            <a:chOff x="0" y="0"/>
            <a:chExt cx="1034857" cy="2648294"/>
          </a:xfrm>
        </p:grpSpPr>
        <p:sp>
          <p:nvSpPr>
            <p:cNvPr id="810" name="خط"/>
            <p:cNvSpPr/>
            <p:nvPr/>
          </p:nvSpPr>
          <p:spPr>
            <a:xfrm>
              <a:off x="0" y="1478066"/>
              <a:ext cx="103485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813" name="تجميع"/>
            <p:cNvGrpSpPr/>
            <p:nvPr/>
          </p:nvGrpSpPr>
          <p:grpSpPr>
            <a:xfrm>
              <a:off x="123518" y="-1"/>
              <a:ext cx="911340" cy="2648296"/>
              <a:chOff x="0" y="0"/>
              <a:chExt cx="911338" cy="2648294"/>
            </a:xfrm>
          </p:grpSpPr>
          <p:sp>
            <p:nvSpPr>
              <p:cNvPr id="811" name="١"/>
              <p:cNvSpPr txBox="1"/>
              <p:nvPr/>
            </p:nvSpPr>
            <p:spPr>
              <a:xfrm>
                <a:off x="123518" y="0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812" name="٣"/>
              <p:cNvSpPr txBox="1"/>
              <p:nvPr/>
            </p:nvSpPr>
            <p:spPr>
              <a:xfrm>
                <a:off x="0" y="1035394"/>
                <a:ext cx="787821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G_1458.png" descr="IMG_1458.png"/>
          <p:cNvPicPr>
            <a:picLocks noChangeAspect="1"/>
          </p:cNvPicPr>
          <p:nvPr/>
        </p:nvPicPr>
        <p:blipFill>
          <a:blip r:embed="rId2">
            <a:extLst/>
          </a:blip>
          <a:srcRect l="0" t="3418" r="0" b="71345"/>
          <a:stretch>
            <a:fillRect/>
          </a:stretch>
        </p:blipFill>
        <p:spPr>
          <a:xfrm>
            <a:off x="6310555" y="497788"/>
            <a:ext cx="13807673" cy="2439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G_1458.png" descr="IMG_1458.png"/>
          <p:cNvPicPr>
            <a:picLocks noChangeAspect="1"/>
          </p:cNvPicPr>
          <p:nvPr/>
        </p:nvPicPr>
        <p:blipFill>
          <a:blip r:embed="rId2">
            <a:extLst/>
          </a:blip>
          <a:srcRect l="20982" t="29847" r="6878" b="0"/>
          <a:stretch>
            <a:fillRect/>
          </a:stretch>
        </p:blipFill>
        <p:spPr>
          <a:xfrm>
            <a:off x="7210600" y="2971547"/>
            <a:ext cx="12682196" cy="8633072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الرسم"/>
          <p:cNvSpPr/>
          <p:nvPr/>
        </p:nvSpPr>
        <p:spPr>
          <a:xfrm>
            <a:off x="11743267" y="2915837"/>
            <a:ext cx="2413277" cy="183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462" fill="norm" stroke="1" extrusionOk="0">
                <a:moveTo>
                  <a:pt x="7408" y="19180"/>
                </a:moveTo>
                <a:cubicBezTo>
                  <a:pt x="7979" y="19508"/>
                  <a:pt x="8550" y="19836"/>
                  <a:pt x="9068" y="20258"/>
                </a:cubicBezTo>
                <a:cubicBezTo>
                  <a:pt x="9586" y="20680"/>
                  <a:pt x="10050" y="21195"/>
                  <a:pt x="10710" y="21383"/>
                </a:cubicBezTo>
                <a:cubicBezTo>
                  <a:pt x="11371" y="21570"/>
                  <a:pt x="12228" y="21429"/>
                  <a:pt x="13227" y="20914"/>
                </a:cubicBezTo>
                <a:cubicBezTo>
                  <a:pt x="14227" y="20399"/>
                  <a:pt x="15369" y="19508"/>
                  <a:pt x="16280" y="18759"/>
                </a:cubicBezTo>
                <a:cubicBezTo>
                  <a:pt x="17190" y="18009"/>
                  <a:pt x="17869" y="17400"/>
                  <a:pt x="18583" y="16463"/>
                </a:cubicBezTo>
                <a:cubicBezTo>
                  <a:pt x="19297" y="15526"/>
                  <a:pt x="20046" y="14261"/>
                  <a:pt x="20582" y="13324"/>
                </a:cubicBezTo>
                <a:cubicBezTo>
                  <a:pt x="21118" y="12386"/>
                  <a:pt x="21439" y="11777"/>
                  <a:pt x="21492" y="10957"/>
                </a:cubicBezTo>
                <a:cubicBezTo>
                  <a:pt x="21546" y="10137"/>
                  <a:pt x="21332" y="9107"/>
                  <a:pt x="20903" y="8052"/>
                </a:cubicBezTo>
                <a:cubicBezTo>
                  <a:pt x="20475" y="6998"/>
                  <a:pt x="19832" y="5921"/>
                  <a:pt x="19154" y="4843"/>
                </a:cubicBezTo>
                <a:cubicBezTo>
                  <a:pt x="18476" y="3765"/>
                  <a:pt x="17762" y="2688"/>
                  <a:pt x="16815" y="1938"/>
                </a:cubicBezTo>
                <a:cubicBezTo>
                  <a:pt x="15869" y="1188"/>
                  <a:pt x="14691" y="767"/>
                  <a:pt x="13477" y="485"/>
                </a:cubicBezTo>
                <a:cubicBezTo>
                  <a:pt x="12263" y="204"/>
                  <a:pt x="11014" y="64"/>
                  <a:pt x="9746" y="17"/>
                </a:cubicBezTo>
                <a:cubicBezTo>
                  <a:pt x="8479" y="-30"/>
                  <a:pt x="7194" y="17"/>
                  <a:pt x="6051" y="204"/>
                </a:cubicBezTo>
                <a:cubicBezTo>
                  <a:pt x="4909" y="392"/>
                  <a:pt x="3909" y="720"/>
                  <a:pt x="3016" y="1352"/>
                </a:cubicBezTo>
                <a:cubicBezTo>
                  <a:pt x="2124" y="1985"/>
                  <a:pt x="1338" y="2922"/>
                  <a:pt x="856" y="3976"/>
                </a:cubicBezTo>
                <a:cubicBezTo>
                  <a:pt x="374" y="5030"/>
                  <a:pt x="196" y="6202"/>
                  <a:pt x="89" y="7584"/>
                </a:cubicBezTo>
                <a:cubicBezTo>
                  <a:pt x="-18" y="8966"/>
                  <a:pt x="-54" y="10559"/>
                  <a:pt x="125" y="12105"/>
                </a:cubicBezTo>
                <a:cubicBezTo>
                  <a:pt x="303" y="13652"/>
                  <a:pt x="696" y="15151"/>
                  <a:pt x="1231" y="16393"/>
                </a:cubicBezTo>
                <a:cubicBezTo>
                  <a:pt x="1767" y="17634"/>
                  <a:pt x="2445" y="18618"/>
                  <a:pt x="3248" y="19204"/>
                </a:cubicBezTo>
                <a:cubicBezTo>
                  <a:pt x="4052" y="19790"/>
                  <a:pt x="4980" y="19977"/>
                  <a:pt x="6051" y="19907"/>
                </a:cubicBezTo>
                <a:cubicBezTo>
                  <a:pt x="7122" y="19836"/>
                  <a:pt x="8336" y="19508"/>
                  <a:pt x="9122" y="19344"/>
                </a:cubicBezTo>
                <a:cubicBezTo>
                  <a:pt x="9907" y="19180"/>
                  <a:pt x="10264" y="19180"/>
                  <a:pt x="10621" y="1918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