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@Ghm140"/>
          <p:cNvSpPr txBox="1"/>
          <p:nvPr/>
        </p:nvSpPr>
        <p:spPr>
          <a:xfrm>
            <a:off x="0" y="13157200"/>
            <a:ext cx="19947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lvl1pPr>
          </a:lstStyle>
          <a:p>
            <a:pPr/>
            <a:r>
              <a:t>@Ghm140</a:t>
            </a:r>
          </a:p>
        </p:txBody>
      </p:sp>
      <p:sp>
        <p:nvSpPr>
          <p:cNvPr id="151" name="مستطيل"/>
          <p:cNvSpPr/>
          <p:nvPr/>
        </p:nvSpPr>
        <p:spPr>
          <a:xfrm>
            <a:off x="17161425" y="12510239"/>
            <a:ext cx="3893402" cy="10029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فصل الـ ١١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 </a:t>
            </a:r>
            <a:r>
              <a:rPr>
                <a:solidFill>
                  <a:srgbClr val="669D34"/>
                </a:solidFill>
              </a:rPr>
              <a:t>١١</a:t>
            </a:r>
            <a:r>
              <a:rPr>
                <a:solidFill>
                  <a:srgbClr val="01C7FC"/>
                </a:solidFill>
              </a:rPr>
              <a:t> </a:t>
            </a:r>
            <a:r>
              <a:t> </a:t>
            </a:r>
          </a:p>
        </p:txBody>
      </p:sp>
      <p:sp>
        <p:nvSpPr>
          <p:cNvPr id="162" name="الـــكـســور"/>
          <p:cNvSpPr txBox="1"/>
          <p:nvPr/>
        </p:nvSpPr>
        <p:spPr>
          <a:xfrm>
            <a:off x="9746981" y="5181048"/>
            <a:ext cx="452951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الـــكـســور</a:t>
            </a:r>
          </a:p>
        </p:txBody>
      </p:sp>
      <p:sp>
        <p:nvSpPr>
          <p:cNvPr id="163" name="(٢-11) الكسور كأجزاء من المجموعة"/>
          <p:cNvSpPr txBox="1"/>
          <p:nvPr/>
        </p:nvSpPr>
        <p:spPr>
          <a:xfrm>
            <a:off x="5466946" y="8348028"/>
            <a:ext cx="14320072" cy="20701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6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(٢-11) الكسور كأجزاء من المجموعة</a:t>
            </a:r>
          </a:p>
        </p:txBody>
      </p:sp>
      <p:grpSp>
        <p:nvGrpSpPr>
          <p:cNvPr id="179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7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3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6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4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5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7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8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6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4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5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8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  <p:bldP build="whole" bldLvl="1" animBg="1" rev="0" advAuto="0" spid="162" grpId="2"/>
      <p:bldP build="whole" bldLvl="1" animBg="1" rev="0" advAuto="0" spid="163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439.png" descr="IMG_1439.png"/>
          <p:cNvPicPr>
            <a:picLocks noChangeAspect="1"/>
          </p:cNvPicPr>
          <p:nvPr/>
        </p:nvPicPr>
        <p:blipFill>
          <a:blip r:embed="rId2">
            <a:extLst/>
          </a:blip>
          <a:srcRect l="0" t="12417" r="0" b="0"/>
          <a:stretch>
            <a:fillRect/>
          </a:stretch>
        </p:blipFill>
        <p:spPr>
          <a:xfrm>
            <a:off x="1317538" y="958743"/>
            <a:ext cx="21749213" cy="10569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439.png" descr="IMG_1439.png"/>
          <p:cNvPicPr>
            <a:picLocks noChangeAspect="1"/>
          </p:cNvPicPr>
          <p:nvPr/>
        </p:nvPicPr>
        <p:blipFill>
          <a:blip r:embed="rId2">
            <a:extLst/>
          </a:blip>
          <a:srcRect l="66071" t="0" r="1842" b="89761"/>
          <a:stretch>
            <a:fillRect/>
          </a:stretch>
        </p:blipFill>
        <p:spPr>
          <a:xfrm>
            <a:off x="18565211" y="345968"/>
            <a:ext cx="3461326" cy="6128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تجميع"/>
          <p:cNvGrpSpPr/>
          <p:nvPr/>
        </p:nvGrpSpPr>
        <p:grpSpPr>
          <a:xfrm>
            <a:off x="20433037" y="6243332"/>
            <a:ext cx="1243579" cy="2648296"/>
            <a:chOff x="0" y="0"/>
            <a:chExt cx="1243577" cy="2648294"/>
          </a:xfrm>
        </p:grpSpPr>
        <p:sp>
          <p:nvSpPr>
            <p:cNvPr id="18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8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84" name="٤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85" name="٥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</p:grpSp>
      <p:grpSp>
        <p:nvGrpSpPr>
          <p:cNvPr id="192" name="تجميع"/>
          <p:cNvGrpSpPr/>
          <p:nvPr/>
        </p:nvGrpSpPr>
        <p:grpSpPr>
          <a:xfrm>
            <a:off x="17943422" y="6243332"/>
            <a:ext cx="1243579" cy="2648296"/>
            <a:chOff x="0" y="0"/>
            <a:chExt cx="1243577" cy="2648294"/>
          </a:xfrm>
        </p:grpSpPr>
        <p:sp>
          <p:nvSpPr>
            <p:cNvPr id="18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9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89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90" name="٥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</p:grpSp>
      <p:grpSp>
        <p:nvGrpSpPr>
          <p:cNvPr id="197" name="تجميع"/>
          <p:cNvGrpSpPr/>
          <p:nvPr/>
        </p:nvGrpSpPr>
        <p:grpSpPr>
          <a:xfrm>
            <a:off x="13678880" y="6243332"/>
            <a:ext cx="1243578" cy="2648296"/>
            <a:chOff x="0" y="0"/>
            <a:chExt cx="1243577" cy="2648294"/>
          </a:xfrm>
        </p:grpSpPr>
        <p:sp>
          <p:nvSpPr>
            <p:cNvPr id="19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9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94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95" name="٤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  <p:grpSp>
        <p:nvGrpSpPr>
          <p:cNvPr id="202" name="تجميع"/>
          <p:cNvGrpSpPr/>
          <p:nvPr/>
        </p:nvGrpSpPr>
        <p:grpSpPr>
          <a:xfrm>
            <a:off x="11570211" y="6243332"/>
            <a:ext cx="1243578" cy="2648296"/>
            <a:chOff x="0" y="0"/>
            <a:chExt cx="1243577" cy="2648294"/>
          </a:xfrm>
        </p:grpSpPr>
        <p:sp>
          <p:nvSpPr>
            <p:cNvPr id="19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0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99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00" name="٤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  <p:grpSp>
        <p:nvGrpSpPr>
          <p:cNvPr id="207" name="تجميع"/>
          <p:cNvGrpSpPr/>
          <p:nvPr/>
        </p:nvGrpSpPr>
        <p:grpSpPr>
          <a:xfrm>
            <a:off x="6646143" y="6689134"/>
            <a:ext cx="1243579" cy="2648296"/>
            <a:chOff x="0" y="0"/>
            <a:chExt cx="1243577" cy="2648294"/>
          </a:xfrm>
        </p:grpSpPr>
        <p:sp>
          <p:nvSpPr>
            <p:cNvPr id="20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0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04" name="٥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05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grpSp>
        <p:nvGrpSpPr>
          <p:cNvPr id="212" name="تجميع"/>
          <p:cNvGrpSpPr/>
          <p:nvPr/>
        </p:nvGrpSpPr>
        <p:grpSpPr>
          <a:xfrm>
            <a:off x="4416876" y="6689134"/>
            <a:ext cx="1243578" cy="2648296"/>
            <a:chOff x="0" y="0"/>
            <a:chExt cx="1243577" cy="2648294"/>
          </a:xfrm>
        </p:grpSpPr>
        <p:sp>
          <p:nvSpPr>
            <p:cNvPr id="20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1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09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10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sp>
        <p:nvSpPr>
          <p:cNvPr id="213" name="بيضاوي"/>
          <p:cNvSpPr/>
          <p:nvPr/>
        </p:nvSpPr>
        <p:spPr>
          <a:xfrm>
            <a:off x="17161425" y="10757364"/>
            <a:ext cx="895598" cy="770558"/>
          </a:xfrm>
          <a:prstGeom prst="ellipse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4" name="بيضاوي"/>
          <p:cNvSpPr/>
          <p:nvPr/>
        </p:nvSpPr>
        <p:spPr>
          <a:xfrm>
            <a:off x="15990074" y="10757364"/>
            <a:ext cx="895597" cy="770558"/>
          </a:xfrm>
          <a:prstGeom prst="ellipse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5" name="بيضاوي"/>
          <p:cNvSpPr/>
          <p:nvPr/>
        </p:nvSpPr>
        <p:spPr>
          <a:xfrm>
            <a:off x="14818722" y="10757364"/>
            <a:ext cx="895598" cy="770558"/>
          </a:xfrm>
          <a:prstGeom prst="ellipse">
            <a:avLst/>
          </a:prstGeom>
          <a:solidFill>
            <a:schemeClr val="accent1">
              <a:hueOff val="-245591"/>
              <a:satOff val="13830"/>
              <a:lumOff val="175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6" name="بيضاوي"/>
          <p:cNvSpPr/>
          <p:nvPr/>
        </p:nvSpPr>
        <p:spPr>
          <a:xfrm>
            <a:off x="13231081" y="10757364"/>
            <a:ext cx="895598" cy="770558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7" name="بيضاوي"/>
          <p:cNvSpPr/>
          <p:nvPr/>
        </p:nvSpPr>
        <p:spPr>
          <a:xfrm>
            <a:off x="12192000" y="10757364"/>
            <a:ext cx="895597" cy="770558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8" name="بيضاوي"/>
          <p:cNvSpPr/>
          <p:nvPr/>
        </p:nvSpPr>
        <p:spPr>
          <a:xfrm>
            <a:off x="11122412" y="10757364"/>
            <a:ext cx="895598" cy="770558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9" name="بيضاوي"/>
          <p:cNvSpPr/>
          <p:nvPr/>
        </p:nvSpPr>
        <p:spPr>
          <a:xfrm>
            <a:off x="9878930" y="10757364"/>
            <a:ext cx="895598" cy="770558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0" name="بيضاوي"/>
          <p:cNvSpPr/>
          <p:nvPr/>
        </p:nvSpPr>
        <p:spPr>
          <a:xfrm>
            <a:off x="7889721" y="10757364"/>
            <a:ext cx="895598" cy="770558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1" name="بيضاوي"/>
          <p:cNvSpPr/>
          <p:nvPr/>
        </p:nvSpPr>
        <p:spPr>
          <a:xfrm>
            <a:off x="6820133" y="10757364"/>
            <a:ext cx="895598" cy="770558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2" name="بيضاوي"/>
          <p:cNvSpPr/>
          <p:nvPr/>
        </p:nvSpPr>
        <p:spPr>
          <a:xfrm>
            <a:off x="5660453" y="10757364"/>
            <a:ext cx="895598" cy="770558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27" name="تجميع"/>
          <p:cNvGrpSpPr/>
          <p:nvPr/>
        </p:nvGrpSpPr>
        <p:grpSpPr>
          <a:xfrm>
            <a:off x="3413356" y="10757364"/>
            <a:ext cx="1243579" cy="2648296"/>
            <a:chOff x="0" y="0"/>
            <a:chExt cx="1243577" cy="2648294"/>
          </a:xfrm>
        </p:grpSpPr>
        <p:sp>
          <p:nvSpPr>
            <p:cNvPr id="22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2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24" name="٤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25" name="١٠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1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1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1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1" presetID="2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2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5"/>
      <p:bldP build="whole" bldLvl="1" animBg="1" rev="0" advAuto="0" spid="212" grpId="6"/>
      <p:bldP build="whole" bldLvl="1" animBg="1" rev="0" advAuto="0" spid="218" grpId="12"/>
      <p:bldP build="whole" bldLvl="1" animBg="1" rev="0" advAuto="0" spid="221" grpId="15"/>
      <p:bldP build="whole" bldLvl="1" animBg="1" rev="0" advAuto="0" spid="219" grpId="13"/>
      <p:bldP build="whole" bldLvl="1" animBg="1" rev="0" advAuto="0" spid="222" grpId="16"/>
      <p:bldP build="whole" bldLvl="1" animBg="1" rev="0" advAuto="0" spid="217" grpId="11"/>
      <p:bldP build="whole" bldLvl="1" animBg="1" rev="0" advAuto="0" spid="215" grpId="9"/>
      <p:bldP build="whole" bldLvl="1" animBg="1" rev="0" advAuto="0" spid="216" grpId="10"/>
      <p:bldP build="whole" bldLvl="1" animBg="1" rev="0" advAuto="0" spid="227" grpId="17"/>
      <p:bldP build="whole" bldLvl="1" animBg="1" rev="0" advAuto="0" spid="214" grpId="8"/>
      <p:bldP build="whole" bldLvl="1" animBg="1" rev="0" advAuto="0" spid="197" grpId="3"/>
      <p:bldP build="whole" bldLvl="1" animBg="1" rev="0" advAuto="0" spid="187" grpId="1"/>
      <p:bldP build="whole" bldLvl="1" animBg="1" rev="0" advAuto="0" spid="202" grpId="4"/>
      <p:bldP build="whole" bldLvl="1" animBg="1" rev="0" advAuto="0" spid="213" grpId="7"/>
      <p:bldP build="whole" bldLvl="1" animBg="1" rev="0" advAuto="0" spid="220" grpId="14"/>
      <p:bldP build="whole" bldLvl="1" animBg="1" rev="0" advAuto="0" spid="19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G_1440.png" descr="IMG_1440.png"/>
          <p:cNvPicPr>
            <a:picLocks noChangeAspect="1"/>
          </p:cNvPicPr>
          <p:nvPr/>
        </p:nvPicPr>
        <p:blipFill>
          <a:blip r:embed="rId2">
            <a:extLst/>
          </a:blip>
          <a:srcRect l="0" t="10693" r="0" b="43283"/>
          <a:stretch>
            <a:fillRect/>
          </a:stretch>
        </p:blipFill>
        <p:spPr>
          <a:xfrm>
            <a:off x="2564005" y="618728"/>
            <a:ext cx="19833047" cy="5327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1440.png" descr="IMG_1440.png"/>
          <p:cNvPicPr>
            <a:picLocks noChangeAspect="1"/>
          </p:cNvPicPr>
          <p:nvPr/>
        </p:nvPicPr>
        <p:blipFill>
          <a:blip r:embed="rId2">
            <a:extLst/>
          </a:blip>
          <a:srcRect l="51131" t="876" r="4728" b="90561"/>
          <a:stretch>
            <a:fillRect/>
          </a:stretch>
        </p:blipFill>
        <p:spPr>
          <a:xfrm>
            <a:off x="17161425" y="-1"/>
            <a:ext cx="5464647" cy="6186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تجميع"/>
          <p:cNvGrpSpPr/>
          <p:nvPr/>
        </p:nvGrpSpPr>
        <p:grpSpPr>
          <a:xfrm>
            <a:off x="20433037" y="5240336"/>
            <a:ext cx="1243579" cy="2648296"/>
            <a:chOff x="0" y="0"/>
            <a:chExt cx="1243577" cy="2648294"/>
          </a:xfrm>
        </p:grpSpPr>
        <p:sp>
          <p:nvSpPr>
            <p:cNvPr id="231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34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32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33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grpSp>
        <p:nvGrpSpPr>
          <p:cNvPr id="240" name="تجميع"/>
          <p:cNvGrpSpPr/>
          <p:nvPr/>
        </p:nvGrpSpPr>
        <p:grpSpPr>
          <a:xfrm>
            <a:off x="18486337" y="5240336"/>
            <a:ext cx="1243578" cy="2648296"/>
            <a:chOff x="0" y="0"/>
            <a:chExt cx="1243577" cy="2648294"/>
          </a:xfrm>
        </p:grpSpPr>
        <p:sp>
          <p:nvSpPr>
            <p:cNvPr id="236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39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37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38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pic>
        <p:nvPicPr>
          <p:cNvPr id="241" name="IMG_1440.png" descr="IMG_1440.png"/>
          <p:cNvPicPr>
            <a:picLocks noChangeAspect="1"/>
          </p:cNvPicPr>
          <p:nvPr/>
        </p:nvPicPr>
        <p:blipFill>
          <a:blip r:embed="rId2">
            <a:extLst/>
          </a:blip>
          <a:srcRect l="0" t="59245" r="0" b="15230"/>
          <a:stretch>
            <a:fillRect/>
          </a:stretch>
        </p:blipFill>
        <p:spPr>
          <a:xfrm>
            <a:off x="2275512" y="9128471"/>
            <a:ext cx="19833047" cy="29545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تجميع"/>
          <p:cNvGrpSpPr/>
          <p:nvPr/>
        </p:nvGrpSpPr>
        <p:grpSpPr>
          <a:xfrm>
            <a:off x="13445607" y="5721207"/>
            <a:ext cx="1243579" cy="2648296"/>
            <a:chOff x="0" y="0"/>
            <a:chExt cx="1243577" cy="2648294"/>
          </a:xfrm>
        </p:grpSpPr>
        <p:sp>
          <p:nvSpPr>
            <p:cNvPr id="24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4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43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44" name="٧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</p:grpSp>
      <p:grpSp>
        <p:nvGrpSpPr>
          <p:cNvPr id="251" name="تجميع"/>
          <p:cNvGrpSpPr/>
          <p:nvPr/>
        </p:nvGrpSpPr>
        <p:grpSpPr>
          <a:xfrm>
            <a:off x="10687382" y="5721207"/>
            <a:ext cx="1243579" cy="2648296"/>
            <a:chOff x="0" y="0"/>
            <a:chExt cx="1243577" cy="2648294"/>
          </a:xfrm>
        </p:grpSpPr>
        <p:sp>
          <p:nvSpPr>
            <p:cNvPr id="247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50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48" name="٦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249" name="٧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</p:grpSp>
      <p:grpSp>
        <p:nvGrpSpPr>
          <p:cNvPr id="256" name="تجميع"/>
          <p:cNvGrpSpPr/>
          <p:nvPr/>
        </p:nvGrpSpPr>
        <p:grpSpPr>
          <a:xfrm>
            <a:off x="4902986" y="5721207"/>
            <a:ext cx="1243579" cy="2648296"/>
            <a:chOff x="0" y="0"/>
            <a:chExt cx="1243577" cy="2648294"/>
          </a:xfrm>
        </p:grpSpPr>
        <p:sp>
          <p:nvSpPr>
            <p:cNvPr id="25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5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53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54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grpSp>
        <p:nvGrpSpPr>
          <p:cNvPr id="261" name="تجميع"/>
          <p:cNvGrpSpPr/>
          <p:nvPr/>
        </p:nvGrpSpPr>
        <p:grpSpPr>
          <a:xfrm>
            <a:off x="2564005" y="5721207"/>
            <a:ext cx="1243578" cy="2648296"/>
            <a:chOff x="0" y="0"/>
            <a:chExt cx="1243577" cy="2648294"/>
          </a:xfrm>
        </p:grpSpPr>
        <p:sp>
          <p:nvSpPr>
            <p:cNvPr id="257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60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58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59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grpSp>
        <p:nvGrpSpPr>
          <p:cNvPr id="266" name="تجميع"/>
          <p:cNvGrpSpPr/>
          <p:nvPr/>
        </p:nvGrpSpPr>
        <p:grpSpPr>
          <a:xfrm>
            <a:off x="10687382" y="10759058"/>
            <a:ext cx="1243579" cy="2648296"/>
            <a:chOff x="0" y="0"/>
            <a:chExt cx="1243577" cy="2648294"/>
          </a:xfrm>
        </p:grpSpPr>
        <p:sp>
          <p:nvSpPr>
            <p:cNvPr id="26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6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63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64" name="٣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6"/>
      <p:bldP build="whole" bldLvl="1" animBg="1" rev="0" advAuto="0" spid="251" grpId="4"/>
      <p:bldP build="whole" bldLvl="1" animBg="1" rev="0" advAuto="0" spid="240" grpId="2"/>
      <p:bldP build="whole" bldLvl="1" animBg="1" rev="0" advAuto="0" spid="235" grpId="1"/>
      <p:bldP build="whole" bldLvl="1" animBg="1" rev="0" advAuto="0" spid="256" grpId="5"/>
      <p:bldP build="whole" bldLvl="1" animBg="1" rev="0" advAuto="0" spid="266" grpId="7"/>
      <p:bldP build="whole" bldLvl="1" animBg="1" rev="0" advAuto="0" spid="24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G_1440.png" descr="IMG_1440.png"/>
          <p:cNvPicPr>
            <a:picLocks noChangeAspect="1"/>
          </p:cNvPicPr>
          <p:nvPr/>
        </p:nvPicPr>
        <p:blipFill>
          <a:blip r:embed="rId2">
            <a:extLst/>
          </a:blip>
          <a:srcRect l="51131" t="876" r="4728" b="90561"/>
          <a:stretch>
            <a:fillRect/>
          </a:stretch>
        </p:blipFill>
        <p:spPr>
          <a:xfrm>
            <a:off x="17161425" y="421481"/>
            <a:ext cx="5464647" cy="6186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تجميع"/>
          <p:cNvGrpSpPr/>
          <p:nvPr/>
        </p:nvGrpSpPr>
        <p:grpSpPr>
          <a:xfrm>
            <a:off x="11922449" y="8226729"/>
            <a:ext cx="1243579" cy="2648296"/>
            <a:chOff x="0" y="0"/>
            <a:chExt cx="1243577" cy="2648294"/>
          </a:xfrm>
        </p:grpSpPr>
        <p:sp>
          <p:nvSpPr>
            <p:cNvPr id="269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72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70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71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pic>
        <p:nvPicPr>
          <p:cNvPr id="274" name="IMG_1440.png" descr="IMG_1440.png"/>
          <p:cNvPicPr>
            <a:picLocks noChangeAspect="1"/>
          </p:cNvPicPr>
          <p:nvPr/>
        </p:nvPicPr>
        <p:blipFill>
          <a:blip r:embed="rId2">
            <a:extLst/>
          </a:blip>
          <a:srcRect l="0" t="85313" r="0" b="0"/>
          <a:stretch>
            <a:fillRect/>
          </a:stretch>
        </p:blipFill>
        <p:spPr>
          <a:xfrm>
            <a:off x="2275656" y="2191655"/>
            <a:ext cx="19833046" cy="17000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" name="تجميع"/>
          <p:cNvGrpSpPr/>
          <p:nvPr/>
        </p:nvGrpSpPr>
        <p:grpSpPr>
          <a:xfrm>
            <a:off x="2275483" y="4607895"/>
            <a:ext cx="19845699" cy="2181502"/>
            <a:chOff x="0" y="0"/>
            <a:chExt cx="19845699" cy="2181500"/>
          </a:xfrm>
        </p:grpSpPr>
        <p:grpSp>
          <p:nvGrpSpPr>
            <p:cNvPr id="279" name="تجميع"/>
            <p:cNvGrpSpPr/>
            <p:nvPr/>
          </p:nvGrpSpPr>
          <p:grpSpPr>
            <a:xfrm>
              <a:off x="17898997" y="-1"/>
              <a:ext cx="1946703" cy="2145437"/>
              <a:chOff x="0" y="0"/>
              <a:chExt cx="1946701" cy="2145435"/>
            </a:xfrm>
          </p:grpSpPr>
          <p:grpSp>
            <p:nvGrpSpPr>
              <p:cNvPr id="277" name="تجميع"/>
              <p:cNvGrpSpPr/>
              <p:nvPr/>
            </p:nvGrpSpPr>
            <p:grpSpPr>
              <a:xfrm>
                <a:off x="-1" y="0"/>
                <a:ext cx="1946703" cy="2145436"/>
                <a:chOff x="0" y="0"/>
                <a:chExt cx="1946701" cy="2145435"/>
              </a:xfrm>
            </p:grpSpPr>
            <p:sp>
              <p:nvSpPr>
                <p:cNvPr id="275" name="مستطيل"/>
                <p:cNvSpPr/>
                <p:nvPr/>
              </p:nvSpPr>
              <p:spPr>
                <a:xfrm>
                  <a:off x="0" y="0"/>
                  <a:ext cx="1905000" cy="214543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0" dist="119618" dir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276" name="جبل"/>
                <p:cNvSpPr/>
                <p:nvPr/>
              </p:nvSpPr>
              <p:spPr>
                <a:xfrm>
                  <a:off x="3850" y="1212867"/>
                  <a:ext cx="1942852" cy="932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37" y="0"/>
                      </a:moveTo>
                      <a:lnTo>
                        <a:pt x="10238" y="9218"/>
                      </a:lnTo>
                      <a:lnTo>
                        <a:pt x="8544" y="4627"/>
                      </a:lnTo>
                      <a:lnTo>
                        <a:pt x="5851" y="11929"/>
                      </a:lnTo>
                      <a:lnTo>
                        <a:pt x="4708" y="8828"/>
                      </a:lnTo>
                      <a:lnTo>
                        <a:pt x="0" y="21600"/>
                      </a:lnTo>
                      <a:lnTo>
                        <a:pt x="2287" y="21600"/>
                      </a:lnTo>
                      <a:lnTo>
                        <a:pt x="5672" y="21600"/>
                      </a:lnTo>
                      <a:lnTo>
                        <a:pt x="9416" y="21600"/>
                      </a:lnTo>
                      <a:lnTo>
                        <a:pt x="14803" y="21600"/>
                      </a:lnTo>
                      <a:lnTo>
                        <a:pt x="21600" y="21600"/>
                      </a:lnTo>
                      <a:lnTo>
                        <a:pt x="136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278" name="سحابة"/>
              <p:cNvSpPr/>
              <p:nvPr/>
            </p:nvSpPr>
            <p:spPr>
              <a:xfrm flipH="1" rot="10800000">
                <a:off x="0" y="0"/>
                <a:ext cx="1886650" cy="11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3" y="0"/>
                    </a:moveTo>
                    <a:cubicBezTo>
                      <a:pt x="7967" y="0"/>
                      <a:pt x="5720" y="2939"/>
                      <a:pt x="4858" y="7062"/>
                    </a:cubicBezTo>
                    <a:cubicBezTo>
                      <a:pt x="4628" y="6992"/>
                      <a:pt x="4391" y="6953"/>
                      <a:pt x="4150" y="6953"/>
                    </a:cubicBezTo>
                    <a:cubicBezTo>
                      <a:pt x="1857" y="6953"/>
                      <a:pt x="0" y="10233"/>
                      <a:pt x="0" y="14278"/>
                    </a:cubicBezTo>
                    <a:cubicBezTo>
                      <a:pt x="0" y="18323"/>
                      <a:pt x="1857" y="21600"/>
                      <a:pt x="4150" y="21600"/>
                    </a:cubicBezTo>
                    <a:cubicBezTo>
                      <a:pt x="4193" y="21600"/>
                      <a:pt x="4237" y="21597"/>
                      <a:pt x="4280" y="21594"/>
                    </a:cubicBezTo>
                    <a:lnTo>
                      <a:pt x="10532" y="21597"/>
                    </a:lnTo>
                    <a:cubicBezTo>
                      <a:pt x="10555" y="21598"/>
                      <a:pt x="10579" y="21600"/>
                      <a:pt x="10603" y="21600"/>
                    </a:cubicBezTo>
                    <a:cubicBezTo>
                      <a:pt x="10626" y="21600"/>
                      <a:pt x="10648" y="21598"/>
                      <a:pt x="10672" y="21597"/>
                    </a:cubicBezTo>
                    <a:lnTo>
                      <a:pt x="18141" y="21600"/>
                    </a:lnTo>
                    <a:cubicBezTo>
                      <a:pt x="20051" y="21600"/>
                      <a:pt x="21600" y="18868"/>
                      <a:pt x="21600" y="15496"/>
                    </a:cubicBezTo>
                    <a:cubicBezTo>
                      <a:pt x="21600" y="12124"/>
                      <a:pt x="20051" y="9389"/>
                      <a:pt x="18141" y="9389"/>
                    </a:cubicBezTo>
                    <a:cubicBezTo>
                      <a:pt x="17627" y="9389"/>
                      <a:pt x="17139" y="9589"/>
                      <a:pt x="16701" y="9943"/>
                    </a:cubicBezTo>
                    <a:cubicBezTo>
                      <a:pt x="16453" y="4379"/>
                      <a:pt x="13819" y="0"/>
                      <a:pt x="106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284" name="تجميع"/>
            <p:cNvGrpSpPr/>
            <p:nvPr/>
          </p:nvGrpSpPr>
          <p:grpSpPr>
            <a:xfrm>
              <a:off x="15166711" y="-1"/>
              <a:ext cx="1946703" cy="2145437"/>
              <a:chOff x="0" y="0"/>
              <a:chExt cx="1946701" cy="2145435"/>
            </a:xfrm>
          </p:grpSpPr>
          <p:grpSp>
            <p:nvGrpSpPr>
              <p:cNvPr id="282" name="تجميع"/>
              <p:cNvGrpSpPr/>
              <p:nvPr/>
            </p:nvGrpSpPr>
            <p:grpSpPr>
              <a:xfrm>
                <a:off x="-1" y="0"/>
                <a:ext cx="1946703" cy="2145436"/>
                <a:chOff x="0" y="0"/>
                <a:chExt cx="1946701" cy="2145435"/>
              </a:xfrm>
            </p:grpSpPr>
            <p:sp>
              <p:nvSpPr>
                <p:cNvPr id="280" name="مستطيل"/>
                <p:cNvSpPr/>
                <p:nvPr/>
              </p:nvSpPr>
              <p:spPr>
                <a:xfrm>
                  <a:off x="0" y="0"/>
                  <a:ext cx="1905000" cy="214543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0" dist="119618" dir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281" name="جبل"/>
                <p:cNvSpPr/>
                <p:nvPr/>
              </p:nvSpPr>
              <p:spPr>
                <a:xfrm>
                  <a:off x="3850" y="1212867"/>
                  <a:ext cx="1942852" cy="932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37" y="0"/>
                      </a:moveTo>
                      <a:lnTo>
                        <a:pt x="10238" y="9218"/>
                      </a:lnTo>
                      <a:lnTo>
                        <a:pt x="8544" y="4627"/>
                      </a:lnTo>
                      <a:lnTo>
                        <a:pt x="5851" y="11929"/>
                      </a:lnTo>
                      <a:lnTo>
                        <a:pt x="4708" y="8828"/>
                      </a:lnTo>
                      <a:lnTo>
                        <a:pt x="0" y="21600"/>
                      </a:lnTo>
                      <a:lnTo>
                        <a:pt x="2287" y="21600"/>
                      </a:lnTo>
                      <a:lnTo>
                        <a:pt x="5672" y="21600"/>
                      </a:lnTo>
                      <a:lnTo>
                        <a:pt x="9416" y="21600"/>
                      </a:lnTo>
                      <a:lnTo>
                        <a:pt x="14803" y="21600"/>
                      </a:lnTo>
                      <a:lnTo>
                        <a:pt x="21600" y="21600"/>
                      </a:lnTo>
                      <a:lnTo>
                        <a:pt x="136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283" name="سحابة"/>
              <p:cNvSpPr/>
              <p:nvPr/>
            </p:nvSpPr>
            <p:spPr>
              <a:xfrm flipH="1" rot="10800000">
                <a:off x="0" y="0"/>
                <a:ext cx="1886650" cy="11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3" y="0"/>
                    </a:moveTo>
                    <a:cubicBezTo>
                      <a:pt x="7967" y="0"/>
                      <a:pt x="5720" y="2939"/>
                      <a:pt x="4858" y="7062"/>
                    </a:cubicBezTo>
                    <a:cubicBezTo>
                      <a:pt x="4628" y="6992"/>
                      <a:pt x="4391" y="6953"/>
                      <a:pt x="4150" y="6953"/>
                    </a:cubicBezTo>
                    <a:cubicBezTo>
                      <a:pt x="1857" y="6953"/>
                      <a:pt x="0" y="10233"/>
                      <a:pt x="0" y="14278"/>
                    </a:cubicBezTo>
                    <a:cubicBezTo>
                      <a:pt x="0" y="18323"/>
                      <a:pt x="1857" y="21600"/>
                      <a:pt x="4150" y="21600"/>
                    </a:cubicBezTo>
                    <a:cubicBezTo>
                      <a:pt x="4193" y="21600"/>
                      <a:pt x="4237" y="21597"/>
                      <a:pt x="4280" y="21594"/>
                    </a:cubicBezTo>
                    <a:lnTo>
                      <a:pt x="10532" y="21597"/>
                    </a:lnTo>
                    <a:cubicBezTo>
                      <a:pt x="10555" y="21598"/>
                      <a:pt x="10579" y="21600"/>
                      <a:pt x="10603" y="21600"/>
                    </a:cubicBezTo>
                    <a:cubicBezTo>
                      <a:pt x="10626" y="21600"/>
                      <a:pt x="10648" y="21598"/>
                      <a:pt x="10672" y="21597"/>
                    </a:cubicBezTo>
                    <a:lnTo>
                      <a:pt x="18141" y="21600"/>
                    </a:lnTo>
                    <a:cubicBezTo>
                      <a:pt x="20051" y="21600"/>
                      <a:pt x="21600" y="18868"/>
                      <a:pt x="21600" y="15496"/>
                    </a:cubicBezTo>
                    <a:cubicBezTo>
                      <a:pt x="21600" y="12124"/>
                      <a:pt x="20051" y="9389"/>
                      <a:pt x="18141" y="9389"/>
                    </a:cubicBezTo>
                    <a:cubicBezTo>
                      <a:pt x="17627" y="9389"/>
                      <a:pt x="17139" y="9589"/>
                      <a:pt x="16701" y="9943"/>
                    </a:cubicBezTo>
                    <a:cubicBezTo>
                      <a:pt x="16453" y="4379"/>
                      <a:pt x="13819" y="0"/>
                      <a:pt x="106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289" name="تجميع"/>
            <p:cNvGrpSpPr/>
            <p:nvPr/>
          </p:nvGrpSpPr>
          <p:grpSpPr>
            <a:xfrm>
              <a:off x="12434425" y="-1"/>
              <a:ext cx="1946703" cy="2145437"/>
              <a:chOff x="0" y="0"/>
              <a:chExt cx="1946701" cy="2145435"/>
            </a:xfrm>
          </p:grpSpPr>
          <p:grpSp>
            <p:nvGrpSpPr>
              <p:cNvPr id="287" name="تجميع"/>
              <p:cNvGrpSpPr/>
              <p:nvPr/>
            </p:nvGrpSpPr>
            <p:grpSpPr>
              <a:xfrm>
                <a:off x="-1" y="0"/>
                <a:ext cx="1946703" cy="2145436"/>
                <a:chOff x="0" y="0"/>
                <a:chExt cx="1946701" cy="2145435"/>
              </a:xfrm>
            </p:grpSpPr>
            <p:sp>
              <p:nvSpPr>
                <p:cNvPr id="285" name="مستطيل"/>
                <p:cNvSpPr/>
                <p:nvPr/>
              </p:nvSpPr>
              <p:spPr>
                <a:xfrm>
                  <a:off x="0" y="0"/>
                  <a:ext cx="1905000" cy="214543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0" dist="119618" dir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286" name="جبل"/>
                <p:cNvSpPr/>
                <p:nvPr/>
              </p:nvSpPr>
              <p:spPr>
                <a:xfrm>
                  <a:off x="3850" y="1212867"/>
                  <a:ext cx="1942852" cy="932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37" y="0"/>
                      </a:moveTo>
                      <a:lnTo>
                        <a:pt x="10238" y="9218"/>
                      </a:lnTo>
                      <a:lnTo>
                        <a:pt x="8544" y="4627"/>
                      </a:lnTo>
                      <a:lnTo>
                        <a:pt x="5851" y="11929"/>
                      </a:lnTo>
                      <a:lnTo>
                        <a:pt x="4708" y="8828"/>
                      </a:lnTo>
                      <a:lnTo>
                        <a:pt x="0" y="21600"/>
                      </a:lnTo>
                      <a:lnTo>
                        <a:pt x="2287" y="21600"/>
                      </a:lnTo>
                      <a:lnTo>
                        <a:pt x="5672" y="21600"/>
                      </a:lnTo>
                      <a:lnTo>
                        <a:pt x="9416" y="21600"/>
                      </a:lnTo>
                      <a:lnTo>
                        <a:pt x="14803" y="21600"/>
                      </a:lnTo>
                      <a:lnTo>
                        <a:pt x="21600" y="21600"/>
                      </a:lnTo>
                      <a:lnTo>
                        <a:pt x="136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288" name="سحابة"/>
              <p:cNvSpPr/>
              <p:nvPr/>
            </p:nvSpPr>
            <p:spPr>
              <a:xfrm flipH="1" rot="10800000">
                <a:off x="0" y="0"/>
                <a:ext cx="1886650" cy="11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3" y="0"/>
                    </a:moveTo>
                    <a:cubicBezTo>
                      <a:pt x="7967" y="0"/>
                      <a:pt x="5720" y="2939"/>
                      <a:pt x="4858" y="7062"/>
                    </a:cubicBezTo>
                    <a:cubicBezTo>
                      <a:pt x="4628" y="6992"/>
                      <a:pt x="4391" y="6953"/>
                      <a:pt x="4150" y="6953"/>
                    </a:cubicBezTo>
                    <a:cubicBezTo>
                      <a:pt x="1857" y="6953"/>
                      <a:pt x="0" y="10233"/>
                      <a:pt x="0" y="14278"/>
                    </a:cubicBezTo>
                    <a:cubicBezTo>
                      <a:pt x="0" y="18323"/>
                      <a:pt x="1857" y="21600"/>
                      <a:pt x="4150" y="21600"/>
                    </a:cubicBezTo>
                    <a:cubicBezTo>
                      <a:pt x="4193" y="21600"/>
                      <a:pt x="4237" y="21597"/>
                      <a:pt x="4280" y="21594"/>
                    </a:cubicBezTo>
                    <a:lnTo>
                      <a:pt x="10532" y="21597"/>
                    </a:lnTo>
                    <a:cubicBezTo>
                      <a:pt x="10555" y="21598"/>
                      <a:pt x="10579" y="21600"/>
                      <a:pt x="10603" y="21600"/>
                    </a:cubicBezTo>
                    <a:cubicBezTo>
                      <a:pt x="10626" y="21600"/>
                      <a:pt x="10648" y="21598"/>
                      <a:pt x="10672" y="21597"/>
                    </a:cubicBezTo>
                    <a:lnTo>
                      <a:pt x="18141" y="21600"/>
                    </a:lnTo>
                    <a:cubicBezTo>
                      <a:pt x="20051" y="21600"/>
                      <a:pt x="21600" y="18868"/>
                      <a:pt x="21600" y="15496"/>
                    </a:cubicBezTo>
                    <a:cubicBezTo>
                      <a:pt x="21600" y="12124"/>
                      <a:pt x="20051" y="9389"/>
                      <a:pt x="18141" y="9389"/>
                    </a:cubicBezTo>
                    <a:cubicBezTo>
                      <a:pt x="17627" y="9389"/>
                      <a:pt x="17139" y="9589"/>
                      <a:pt x="16701" y="9943"/>
                    </a:cubicBezTo>
                    <a:cubicBezTo>
                      <a:pt x="16453" y="4379"/>
                      <a:pt x="13819" y="0"/>
                      <a:pt x="106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294" name="تجميع"/>
            <p:cNvGrpSpPr/>
            <p:nvPr/>
          </p:nvGrpSpPr>
          <p:grpSpPr>
            <a:xfrm>
              <a:off x="9435765" y="-1"/>
              <a:ext cx="1946702" cy="2145437"/>
              <a:chOff x="0" y="0"/>
              <a:chExt cx="1946701" cy="2145435"/>
            </a:xfrm>
          </p:grpSpPr>
          <p:grpSp>
            <p:nvGrpSpPr>
              <p:cNvPr id="292" name="تجميع"/>
              <p:cNvGrpSpPr/>
              <p:nvPr/>
            </p:nvGrpSpPr>
            <p:grpSpPr>
              <a:xfrm>
                <a:off x="-1" y="0"/>
                <a:ext cx="1946703" cy="2145436"/>
                <a:chOff x="0" y="0"/>
                <a:chExt cx="1946701" cy="2145435"/>
              </a:xfrm>
            </p:grpSpPr>
            <p:sp>
              <p:nvSpPr>
                <p:cNvPr id="290" name="مستطيل"/>
                <p:cNvSpPr/>
                <p:nvPr/>
              </p:nvSpPr>
              <p:spPr>
                <a:xfrm>
                  <a:off x="0" y="0"/>
                  <a:ext cx="1905000" cy="214543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0" dist="119618" dir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291" name="جبل"/>
                <p:cNvSpPr/>
                <p:nvPr/>
              </p:nvSpPr>
              <p:spPr>
                <a:xfrm>
                  <a:off x="3850" y="1212867"/>
                  <a:ext cx="1942852" cy="932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37" y="0"/>
                      </a:moveTo>
                      <a:lnTo>
                        <a:pt x="10238" y="9218"/>
                      </a:lnTo>
                      <a:lnTo>
                        <a:pt x="8544" y="4627"/>
                      </a:lnTo>
                      <a:lnTo>
                        <a:pt x="5851" y="11929"/>
                      </a:lnTo>
                      <a:lnTo>
                        <a:pt x="4708" y="8828"/>
                      </a:lnTo>
                      <a:lnTo>
                        <a:pt x="0" y="21600"/>
                      </a:lnTo>
                      <a:lnTo>
                        <a:pt x="2287" y="21600"/>
                      </a:lnTo>
                      <a:lnTo>
                        <a:pt x="5672" y="21600"/>
                      </a:lnTo>
                      <a:lnTo>
                        <a:pt x="9416" y="21600"/>
                      </a:lnTo>
                      <a:lnTo>
                        <a:pt x="14803" y="21600"/>
                      </a:lnTo>
                      <a:lnTo>
                        <a:pt x="21600" y="21600"/>
                      </a:lnTo>
                      <a:lnTo>
                        <a:pt x="13637" y="0"/>
                      </a:lnTo>
                      <a:close/>
                    </a:path>
                  </a:pathLst>
                </a:custGeom>
                <a:solidFill>
                  <a:srgbClr val="45B43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lnSpc>
                      <a:spcPct val="100000"/>
                    </a:lnSpc>
                    <a:defRPr sz="3200"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293" name="سحابة"/>
              <p:cNvSpPr/>
              <p:nvPr/>
            </p:nvSpPr>
            <p:spPr>
              <a:xfrm flipH="1" rot="10800000">
                <a:off x="0" y="0"/>
                <a:ext cx="1886650" cy="11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3" y="0"/>
                    </a:moveTo>
                    <a:cubicBezTo>
                      <a:pt x="7967" y="0"/>
                      <a:pt x="5720" y="2939"/>
                      <a:pt x="4858" y="7062"/>
                    </a:cubicBezTo>
                    <a:cubicBezTo>
                      <a:pt x="4628" y="6992"/>
                      <a:pt x="4391" y="6953"/>
                      <a:pt x="4150" y="6953"/>
                    </a:cubicBezTo>
                    <a:cubicBezTo>
                      <a:pt x="1857" y="6953"/>
                      <a:pt x="0" y="10233"/>
                      <a:pt x="0" y="14278"/>
                    </a:cubicBezTo>
                    <a:cubicBezTo>
                      <a:pt x="0" y="18323"/>
                      <a:pt x="1857" y="21600"/>
                      <a:pt x="4150" y="21600"/>
                    </a:cubicBezTo>
                    <a:cubicBezTo>
                      <a:pt x="4193" y="21600"/>
                      <a:pt x="4237" y="21597"/>
                      <a:pt x="4280" y="21594"/>
                    </a:cubicBezTo>
                    <a:lnTo>
                      <a:pt x="10532" y="21597"/>
                    </a:lnTo>
                    <a:cubicBezTo>
                      <a:pt x="10555" y="21598"/>
                      <a:pt x="10579" y="21600"/>
                      <a:pt x="10603" y="21600"/>
                    </a:cubicBezTo>
                    <a:cubicBezTo>
                      <a:pt x="10626" y="21600"/>
                      <a:pt x="10648" y="21598"/>
                      <a:pt x="10672" y="21597"/>
                    </a:cubicBezTo>
                    <a:lnTo>
                      <a:pt x="18141" y="21600"/>
                    </a:lnTo>
                    <a:cubicBezTo>
                      <a:pt x="20051" y="21600"/>
                      <a:pt x="21600" y="18868"/>
                      <a:pt x="21600" y="15496"/>
                    </a:cubicBezTo>
                    <a:cubicBezTo>
                      <a:pt x="21600" y="12124"/>
                      <a:pt x="20051" y="9389"/>
                      <a:pt x="18141" y="9389"/>
                    </a:cubicBezTo>
                    <a:cubicBezTo>
                      <a:pt x="17627" y="9389"/>
                      <a:pt x="17139" y="9589"/>
                      <a:pt x="16701" y="9943"/>
                    </a:cubicBezTo>
                    <a:cubicBezTo>
                      <a:pt x="16453" y="4379"/>
                      <a:pt x="13819" y="0"/>
                      <a:pt x="10603" y="0"/>
                    </a:cubicBezTo>
                    <a:close/>
                  </a:path>
                </a:pathLst>
              </a:custGeom>
              <a:solidFill>
                <a:srgbClr val="45B4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lnSpc>
                    <a:spcPct val="100000"/>
                  </a:lnSpc>
                  <a:defRPr sz="3200"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299" name="تجميع"/>
            <p:cNvGrpSpPr/>
            <p:nvPr/>
          </p:nvGrpSpPr>
          <p:grpSpPr>
            <a:xfrm>
              <a:off x="7131413" y="-1"/>
              <a:ext cx="1979428" cy="2181502"/>
              <a:chOff x="0" y="0"/>
              <a:chExt cx="1979426" cy="2181500"/>
            </a:xfrm>
          </p:grpSpPr>
          <p:grpSp>
            <p:nvGrpSpPr>
              <p:cNvPr id="297" name="تجميع"/>
              <p:cNvGrpSpPr/>
              <p:nvPr/>
            </p:nvGrpSpPr>
            <p:grpSpPr>
              <a:xfrm>
                <a:off x="-1" y="0"/>
                <a:ext cx="1979428" cy="2181501"/>
                <a:chOff x="0" y="0"/>
                <a:chExt cx="1979426" cy="2181500"/>
              </a:xfrm>
            </p:grpSpPr>
            <p:sp>
              <p:nvSpPr>
                <p:cNvPr id="295" name="مستطيل"/>
                <p:cNvSpPr/>
                <p:nvPr/>
              </p:nvSpPr>
              <p:spPr>
                <a:xfrm>
                  <a:off x="0" y="0"/>
                  <a:ext cx="1937024" cy="2181501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0" dist="119618" dir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296" name="جبل"/>
                <p:cNvSpPr/>
                <p:nvPr/>
              </p:nvSpPr>
              <p:spPr>
                <a:xfrm>
                  <a:off x="3915" y="1233255"/>
                  <a:ext cx="1975512" cy="9482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37" y="0"/>
                      </a:moveTo>
                      <a:lnTo>
                        <a:pt x="10238" y="9218"/>
                      </a:lnTo>
                      <a:lnTo>
                        <a:pt x="8544" y="4627"/>
                      </a:lnTo>
                      <a:lnTo>
                        <a:pt x="5851" y="11929"/>
                      </a:lnTo>
                      <a:lnTo>
                        <a:pt x="4708" y="8828"/>
                      </a:lnTo>
                      <a:lnTo>
                        <a:pt x="0" y="21600"/>
                      </a:lnTo>
                      <a:lnTo>
                        <a:pt x="2287" y="21600"/>
                      </a:lnTo>
                      <a:lnTo>
                        <a:pt x="5672" y="21600"/>
                      </a:lnTo>
                      <a:lnTo>
                        <a:pt x="9416" y="21600"/>
                      </a:lnTo>
                      <a:lnTo>
                        <a:pt x="14803" y="21600"/>
                      </a:lnTo>
                      <a:lnTo>
                        <a:pt x="21600" y="21600"/>
                      </a:lnTo>
                      <a:lnTo>
                        <a:pt x="13637" y="0"/>
                      </a:lnTo>
                      <a:close/>
                    </a:path>
                  </a:pathLst>
                </a:custGeom>
                <a:solidFill>
                  <a:srgbClr val="45B43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lnSpc>
                      <a:spcPct val="100000"/>
                    </a:lnSpc>
                    <a:defRPr sz="3200"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298" name="سحابة"/>
              <p:cNvSpPr/>
              <p:nvPr/>
            </p:nvSpPr>
            <p:spPr>
              <a:xfrm flipH="1" rot="10800000">
                <a:off x="16362" y="0"/>
                <a:ext cx="1886650" cy="11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3" y="0"/>
                    </a:moveTo>
                    <a:cubicBezTo>
                      <a:pt x="7967" y="0"/>
                      <a:pt x="5720" y="2939"/>
                      <a:pt x="4858" y="7062"/>
                    </a:cubicBezTo>
                    <a:cubicBezTo>
                      <a:pt x="4628" y="6992"/>
                      <a:pt x="4391" y="6953"/>
                      <a:pt x="4150" y="6953"/>
                    </a:cubicBezTo>
                    <a:cubicBezTo>
                      <a:pt x="1857" y="6953"/>
                      <a:pt x="0" y="10233"/>
                      <a:pt x="0" y="14278"/>
                    </a:cubicBezTo>
                    <a:cubicBezTo>
                      <a:pt x="0" y="18323"/>
                      <a:pt x="1857" y="21600"/>
                      <a:pt x="4150" y="21600"/>
                    </a:cubicBezTo>
                    <a:cubicBezTo>
                      <a:pt x="4193" y="21600"/>
                      <a:pt x="4237" y="21597"/>
                      <a:pt x="4280" y="21594"/>
                    </a:cubicBezTo>
                    <a:lnTo>
                      <a:pt x="10532" y="21597"/>
                    </a:lnTo>
                    <a:cubicBezTo>
                      <a:pt x="10555" y="21598"/>
                      <a:pt x="10579" y="21600"/>
                      <a:pt x="10603" y="21600"/>
                    </a:cubicBezTo>
                    <a:cubicBezTo>
                      <a:pt x="10626" y="21600"/>
                      <a:pt x="10648" y="21598"/>
                      <a:pt x="10672" y="21597"/>
                    </a:cubicBezTo>
                    <a:lnTo>
                      <a:pt x="18141" y="21600"/>
                    </a:lnTo>
                    <a:cubicBezTo>
                      <a:pt x="20051" y="21600"/>
                      <a:pt x="21600" y="18868"/>
                      <a:pt x="21600" y="15496"/>
                    </a:cubicBezTo>
                    <a:cubicBezTo>
                      <a:pt x="21600" y="12124"/>
                      <a:pt x="20051" y="9389"/>
                      <a:pt x="18141" y="9389"/>
                    </a:cubicBezTo>
                    <a:cubicBezTo>
                      <a:pt x="17627" y="9389"/>
                      <a:pt x="17139" y="9589"/>
                      <a:pt x="16701" y="9943"/>
                    </a:cubicBezTo>
                    <a:cubicBezTo>
                      <a:pt x="16453" y="4379"/>
                      <a:pt x="13819" y="0"/>
                      <a:pt x="10603" y="0"/>
                    </a:cubicBezTo>
                    <a:close/>
                  </a:path>
                </a:pathLst>
              </a:custGeom>
              <a:solidFill>
                <a:srgbClr val="45B4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lnSpc>
                    <a:spcPct val="100000"/>
                  </a:lnSpc>
                  <a:defRPr sz="3200"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04" name="تجميع"/>
            <p:cNvGrpSpPr/>
            <p:nvPr/>
          </p:nvGrpSpPr>
          <p:grpSpPr>
            <a:xfrm>
              <a:off x="4859786" y="-1"/>
              <a:ext cx="1946703" cy="2145437"/>
              <a:chOff x="0" y="0"/>
              <a:chExt cx="1946701" cy="2145435"/>
            </a:xfrm>
          </p:grpSpPr>
          <p:grpSp>
            <p:nvGrpSpPr>
              <p:cNvPr id="302" name="تجميع"/>
              <p:cNvGrpSpPr/>
              <p:nvPr/>
            </p:nvGrpSpPr>
            <p:grpSpPr>
              <a:xfrm>
                <a:off x="-1" y="0"/>
                <a:ext cx="1946703" cy="2145436"/>
                <a:chOff x="0" y="0"/>
                <a:chExt cx="1946701" cy="2145435"/>
              </a:xfrm>
            </p:grpSpPr>
            <p:sp>
              <p:nvSpPr>
                <p:cNvPr id="300" name="مستطيل"/>
                <p:cNvSpPr/>
                <p:nvPr/>
              </p:nvSpPr>
              <p:spPr>
                <a:xfrm>
                  <a:off x="0" y="0"/>
                  <a:ext cx="1905000" cy="214543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0" dist="119618" dir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301" name="جبل"/>
                <p:cNvSpPr/>
                <p:nvPr/>
              </p:nvSpPr>
              <p:spPr>
                <a:xfrm>
                  <a:off x="3850" y="1212867"/>
                  <a:ext cx="1942852" cy="932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37" y="0"/>
                      </a:moveTo>
                      <a:lnTo>
                        <a:pt x="10238" y="9218"/>
                      </a:lnTo>
                      <a:lnTo>
                        <a:pt x="8544" y="4627"/>
                      </a:lnTo>
                      <a:lnTo>
                        <a:pt x="5851" y="11929"/>
                      </a:lnTo>
                      <a:lnTo>
                        <a:pt x="4708" y="8828"/>
                      </a:lnTo>
                      <a:lnTo>
                        <a:pt x="0" y="21600"/>
                      </a:lnTo>
                      <a:lnTo>
                        <a:pt x="2287" y="21600"/>
                      </a:lnTo>
                      <a:lnTo>
                        <a:pt x="5672" y="21600"/>
                      </a:lnTo>
                      <a:lnTo>
                        <a:pt x="9416" y="21600"/>
                      </a:lnTo>
                      <a:lnTo>
                        <a:pt x="14803" y="21600"/>
                      </a:lnTo>
                      <a:lnTo>
                        <a:pt x="21600" y="21600"/>
                      </a:lnTo>
                      <a:lnTo>
                        <a:pt x="13637" y="0"/>
                      </a:lnTo>
                      <a:close/>
                    </a:path>
                  </a:pathLst>
                </a:custGeom>
                <a:solidFill>
                  <a:srgbClr val="45B43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lnSpc>
                      <a:spcPct val="100000"/>
                    </a:lnSpc>
                    <a:defRPr sz="3200"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303" name="سحابة"/>
              <p:cNvSpPr/>
              <p:nvPr/>
            </p:nvSpPr>
            <p:spPr>
              <a:xfrm flipH="1" rot="10800000">
                <a:off x="0" y="0"/>
                <a:ext cx="1886650" cy="11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3" y="0"/>
                    </a:moveTo>
                    <a:cubicBezTo>
                      <a:pt x="7967" y="0"/>
                      <a:pt x="5720" y="2939"/>
                      <a:pt x="4858" y="7062"/>
                    </a:cubicBezTo>
                    <a:cubicBezTo>
                      <a:pt x="4628" y="6992"/>
                      <a:pt x="4391" y="6953"/>
                      <a:pt x="4150" y="6953"/>
                    </a:cubicBezTo>
                    <a:cubicBezTo>
                      <a:pt x="1857" y="6953"/>
                      <a:pt x="0" y="10233"/>
                      <a:pt x="0" y="14278"/>
                    </a:cubicBezTo>
                    <a:cubicBezTo>
                      <a:pt x="0" y="18323"/>
                      <a:pt x="1857" y="21600"/>
                      <a:pt x="4150" y="21600"/>
                    </a:cubicBezTo>
                    <a:cubicBezTo>
                      <a:pt x="4193" y="21600"/>
                      <a:pt x="4237" y="21597"/>
                      <a:pt x="4280" y="21594"/>
                    </a:cubicBezTo>
                    <a:lnTo>
                      <a:pt x="10532" y="21597"/>
                    </a:lnTo>
                    <a:cubicBezTo>
                      <a:pt x="10555" y="21598"/>
                      <a:pt x="10579" y="21600"/>
                      <a:pt x="10603" y="21600"/>
                    </a:cubicBezTo>
                    <a:cubicBezTo>
                      <a:pt x="10626" y="21600"/>
                      <a:pt x="10648" y="21598"/>
                      <a:pt x="10672" y="21597"/>
                    </a:cubicBezTo>
                    <a:lnTo>
                      <a:pt x="18141" y="21600"/>
                    </a:lnTo>
                    <a:cubicBezTo>
                      <a:pt x="20051" y="21600"/>
                      <a:pt x="21600" y="18868"/>
                      <a:pt x="21600" y="15496"/>
                    </a:cubicBezTo>
                    <a:cubicBezTo>
                      <a:pt x="21600" y="12124"/>
                      <a:pt x="20051" y="9389"/>
                      <a:pt x="18141" y="9389"/>
                    </a:cubicBezTo>
                    <a:cubicBezTo>
                      <a:pt x="17627" y="9389"/>
                      <a:pt x="17139" y="9589"/>
                      <a:pt x="16701" y="9943"/>
                    </a:cubicBezTo>
                    <a:cubicBezTo>
                      <a:pt x="16453" y="4379"/>
                      <a:pt x="13819" y="0"/>
                      <a:pt x="10603" y="0"/>
                    </a:cubicBezTo>
                    <a:close/>
                  </a:path>
                </a:pathLst>
              </a:custGeom>
              <a:solidFill>
                <a:srgbClr val="45B4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lnSpc>
                    <a:spcPct val="100000"/>
                  </a:lnSpc>
                  <a:defRPr sz="3200"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09" name="تجميع"/>
            <p:cNvGrpSpPr/>
            <p:nvPr/>
          </p:nvGrpSpPr>
          <p:grpSpPr>
            <a:xfrm>
              <a:off x="2571797" y="-1"/>
              <a:ext cx="1946703" cy="2145437"/>
              <a:chOff x="0" y="0"/>
              <a:chExt cx="1946701" cy="2145435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-1" y="0"/>
                <a:ext cx="1946703" cy="2145436"/>
                <a:chOff x="0" y="0"/>
                <a:chExt cx="1946701" cy="2145435"/>
              </a:xfrm>
            </p:grpSpPr>
            <p:sp>
              <p:nvSpPr>
                <p:cNvPr id="305" name="مستطيل"/>
                <p:cNvSpPr/>
                <p:nvPr/>
              </p:nvSpPr>
              <p:spPr>
                <a:xfrm>
                  <a:off x="0" y="0"/>
                  <a:ext cx="1905000" cy="214543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0" dist="119618" dir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306" name="جبل"/>
                <p:cNvSpPr/>
                <p:nvPr/>
              </p:nvSpPr>
              <p:spPr>
                <a:xfrm>
                  <a:off x="3850" y="1212867"/>
                  <a:ext cx="1942852" cy="932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37" y="0"/>
                      </a:moveTo>
                      <a:lnTo>
                        <a:pt x="10238" y="9218"/>
                      </a:lnTo>
                      <a:lnTo>
                        <a:pt x="8544" y="4627"/>
                      </a:lnTo>
                      <a:lnTo>
                        <a:pt x="5851" y="11929"/>
                      </a:lnTo>
                      <a:lnTo>
                        <a:pt x="4708" y="8828"/>
                      </a:lnTo>
                      <a:lnTo>
                        <a:pt x="0" y="21600"/>
                      </a:lnTo>
                      <a:lnTo>
                        <a:pt x="2287" y="21600"/>
                      </a:lnTo>
                      <a:lnTo>
                        <a:pt x="5672" y="21600"/>
                      </a:lnTo>
                      <a:lnTo>
                        <a:pt x="9416" y="21600"/>
                      </a:lnTo>
                      <a:lnTo>
                        <a:pt x="14803" y="21600"/>
                      </a:lnTo>
                      <a:lnTo>
                        <a:pt x="21600" y="21600"/>
                      </a:lnTo>
                      <a:lnTo>
                        <a:pt x="13637" y="0"/>
                      </a:lnTo>
                      <a:close/>
                    </a:path>
                  </a:pathLst>
                </a:custGeom>
                <a:solidFill>
                  <a:srgbClr val="45B43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lnSpc>
                      <a:spcPct val="100000"/>
                    </a:lnSpc>
                    <a:defRPr sz="3200"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308" name="سحابة"/>
              <p:cNvSpPr/>
              <p:nvPr/>
            </p:nvSpPr>
            <p:spPr>
              <a:xfrm flipH="1" rot="10800000">
                <a:off x="0" y="0"/>
                <a:ext cx="1886650" cy="11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3" y="0"/>
                    </a:moveTo>
                    <a:cubicBezTo>
                      <a:pt x="7967" y="0"/>
                      <a:pt x="5720" y="2939"/>
                      <a:pt x="4858" y="7062"/>
                    </a:cubicBezTo>
                    <a:cubicBezTo>
                      <a:pt x="4628" y="6992"/>
                      <a:pt x="4391" y="6953"/>
                      <a:pt x="4150" y="6953"/>
                    </a:cubicBezTo>
                    <a:cubicBezTo>
                      <a:pt x="1857" y="6953"/>
                      <a:pt x="0" y="10233"/>
                      <a:pt x="0" y="14278"/>
                    </a:cubicBezTo>
                    <a:cubicBezTo>
                      <a:pt x="0" y="18323"/>
                      <a:pt x="1857" y="21600"/>
                      <a:pt x="4150" y="21600"/>
                    </a:cubicBezTo>
                    <a:cubicBezTo>
                      <a:pt x="4193" y="21600"/>
                      <a:pt x="4237" y="21597"/>
                      <a:pt x="4280" y="21594"/>
                    </a:cubicBezTo>
                    <a:lnTo>
                      <a:pt x="10532" y="21597"/>
                    </a:lnTo>
                    <a:cubicBezTo>
                      <a:pt x="10555" y="21598"/>
                      <a:pt x="10579" y="21600"/>
                      <a:pt x="10603" y="21600"/>
                    </a:cubicBezTo>
                    <a:cubicBezTo>
                      <a:pt x="10626" y="21600"/>
                      <a:pt x="10648" y="21598"/>
                      <a:pt x="10672" y="21597"/>
                    </a:cubicBezTo>
                    <a:lnTo>
                      <a:pt x="18141" y="21600"/>
                    </a:lnTo>
                    <a:cubicBezTo>
                      <a:pt x="20051" y="21600"/>
                      <a:pt x="21600" y="18868"/>
                      <a:pt x="21600" y="15496"/>
                    </a:cubicBezTo>
                    <a:cubicBezTo>
                      <a:pt x="21600" y="12124"/>
                      <a:pt x="20051" y="9389"/>
                      <a:pt x="18141" y="9389"/>
                    </a:cubicBezTo>
                    <a:cubicBezTo>
                      <a:pt x="17627" y="9389"/>
                      <a:pt x="17139" y="9589"/>
                      <a:pt x="16701" y="9943"/>
                    </a:cubicBezTo>
                    <a:cubicBezTo>
                      <a:pt x="16453" y="4379"/>
                      <a:pt x="13819" y="0"/>
                      <a:pt x="10603" y="0"/>
                    </a:cubicBezTo>
                    <a:close/>
                  </a:path>
                </a:pathLst>
              </a:custGeom>
              <a:solidFill>
                <a:srgbClr val="45B4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lnSpc>
                    <a:spcPct val="100000"/>
                  </a:lnSpc>
                  <a:defRPr sz="3200"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14" name="تجميع"/>
            <p:cNvGrpSpPr/>
            <p:nvPr/>
          </p:nvGrpSpPr>
          <p:grpSpPr>
            <a:xfrm>
              <a:off x="-1" y="-1"/>
              <a:ext cx="1946703" cy="2145437"/>
              <a:chOff x="0" y="0"/>
              <a:chExt cx="1946701" cy="2145435"/>
            </a:xfrm>
          </p:grpSpPr>
          <p:grpSp>
            <p:nvGrpSpPr>
              <p:cNvPr id="312" name="تجميع"/>
              <p:cNvGrpSpPr/>
              <p:nvPr/>
            </p:nvGrpSpPr>
            <p:grpSpPr>
              <a:xfrm>
                <a:off x="-1" y="0"/>
                <a:ext cx="1946703" cy="2145436"/>
                <a:chOff x="0" y="0"/>
                <a:chExt cx="1946701" cy="2145435"/>
              </a:xfrm>
            </p:grpSpPr>
            <p:sp>
              <p:nvSpPr>
                <p:cNvPr id="310" name="مستطيل"/>
                <p:cNvSpPr/>
                <p:nvPr/>
              </p:nvSpPr>
              <p:spPr>
                <a:xfrm>
                  <a:off x="0" y="0"/>
                  <a:ext cx="1905000" cy="2145436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81000" dist="119618" dir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13030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311" name="جبل"/>
                <p:cNvSpPr/>
                <p:nvPr/>
              </p:nvSpPr>
              <p:spPr>
                <a:xfrm>
                  <a:off x="3850" y="1212867"/>
                  <a:ext cx="1942852" cy="932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637" y="0"/>
                      </a:moveTo>
                      <a:lnTo>
                        <a:pt x="10238" y="9218"/>
                      </a:lnTo>
                      <a:lnTo>
                        <a:pt x="8544" y="4627"/>
                      </a:lnTo>
                      <a:lnTo>
                        <a:pt x="5851" y="11929"/>
                      </a:lnTo>
                      <a:lnTo>
                        <a:pt x="4708" y="8828"/>
                      </a:lnTo>
                      <a:lnTo>
                        <a:pt x="0" y="21600"/>
                      </a:lnTo>
                      <a:lnTo>
                        <a:pt x="2287" y="21600"/>
                      </a:lnTo>
                      <a:lnTo>
                        <a:pt x="5672" y="21600"/>
                      </a:lnTo>
                      <a:lnTo>
                        <a:pt x="9416" y="21600"/>
                      </a:lnTo>
                      <a:lnTo>
                        <a:pt x="14803" y="21600"/>
                      </a:lnTo>
                      <a:lnTo>
                        <a:pt x="21600" y="21600"/>
                      </a:lnTo>
                      <a:lnTo>
                        <a:pt x="13637" y="0"/>
                      </a:lnTo>
                      <a:close/>
                    </a:path>
                  </a:pathLst>
                </a:custGeom>
                <a:solidFill>
                  <a:srgbClr val="45B43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lnSpc>
                      <a:spcPct val="100000"/>
                    </a:lnSpc>
                    <a:defRPr sz="3200"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313" name="سحابة"/>
              <p:cNvSpPr/>
              <p:nvPr/>
            </p:nvSpPr>
            <p:spPr>
              <a:xfrm flipH="1" rot="10800000">
                <a:off x="0" y="0"/>
                <a:ext cx="1886650" cy="11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3" y="0"/>
                    </a:moveTo>
                    <a:cubicBezTo>
                      <a:pt x="7967" y="0"/>
                      <a:pt x="5720" y="2939"/>
                      <a:pt x="4858" y="7062"/>
                    </a:cubicBezTo>
                    <a:cubicBezTo>
                      <a:pt x="4628" y="6992"/>
                      <a:pt x="4391" y="6953"/>
                      <a:pt x="4150" y="6953"/>
                    </a:cubicBezTo>
                    <a:cubicBezTo>
                      <a:pt x="1857" y="6953"/>
                      <a:pt x="0" y="10233"/>
                      <a:pt x="0" y="14278"/>
                    </a:cubicBezTo>
                    <a:cubicBezTo>
                      <a:pt x="0" y="18323"/>
                      <a:pt x="1857" y="21600"/>
                      <a:pt x="4150" y="21600"/>
                    </a:cubicBezTo>
                    <a:cubicBezTo>
                      <a:pt x="4193" y="21600"/>
                      <a:pt x="4237" y="21597"/>
                      <a:pt x="4280" y="21594"/>
                    </a:cubicBezTo>
                    <a:lnTo>
                      <a:pt x="10532" y="21597"/>
                    </a:lnTo>
                    <a:cubicBezTo>
                      <a:pt x="10555" y="21598"/>
                      <a:pt x="10579" y="21600"/>
                      <a:pt x="10603" y="21600"/>
                    </a:cubicBezTo>
                    <a:cubicBezTo>
                      <a:pt x="10626" y="21600"/>
                      <a:pt x="10648" y="21598"/>
                      <a:pt x="10672" y="21597"/>
                    </a:cubicBezTo>
                    <a:lnTo>
                      <a:pt x="18141" y="21600"/>
                    </a:lnTo>
                    <a:cubicBezTo>
                      <a:pt x="20051" y="21600"/>
                      <a:pt x="21600" y="18868"/>
                      <a:pt x="21600" y="15496"/>
                    </a:cubicBezTo>
                    <a:cubicBezTo>
                      <a:pt x="21600" y="12124"/>
                      <a:pt x="20051" y="9389"/>
                      <a:pt x="18141" y="9389"/>
                    </a:cubicBezTo>
                    <a:cubicBezTo>
                      <a:pt x="17627" y="9389"/>
                      <a:pt x="17139" y="9589"/>
                      <a:pt x="16701" y="9943"/>
                    </a:cubicBezTo>
                    <a:cubicBezTo>
                      <a:pt x="16453" y="4379"/>
                      <a:pt x="13819" y="0"/>
                      <a:pt x="10603" y="0"/>
                    </a:cubicBezTo>
                    <a:close/>
                  </a:path>
                </a:pathLst>
              </a:custGeom>
              <a:solidFill>
                <a:srgbClr val="45B4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lnSpc>
                    <a:spcPct val="100000"/>
                  </a:lnSpc>
                  <a:defRPr sz="3200"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1"/>
      <p:bldP build="whole" bldLvl="1" animBg="1" rev="0" advAuto="0" spid="31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G_1441.png" descr="IMG_1441.png"/>
          <p:cNvPicPr>
            <a:picLocks noChangeAspect="1"/>
          </p:cNvPicPr>
          <p:nvPr/>
        </p:nvPicPr>
        <p:blipFill>
          <a:blip r:embed="rId2">
            <a:extLst/>
          </a:blip>
          <a:srcRect l="8778" t="876" r="6833" b="22174"/>
          <a:stretch>
            <a:fillRect/>
          </a:stretch>
        </p:blipFill>
        <p:spPr>
          <a:xfrm>
            <a:off x="2800902" y="1009805"/>
            <a:ext cx="19853575" cy="103018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تجميع"/>
          <p:cNvGrpSpPr/>
          <p:nvPr/>
        </p:nvGrpSpPr>
        <p:grpSpPr>
          <a:xfrm>
            <a:off x="10515638" y="3249716"/>
            <a:ext cx="1243579" cy="2648296"/>
            <a:chOff x="0" y="0"/>
            <a:chExt cx="1243577" cy="2648294"/>
          </a:xfrm>
        </p:grpSpPr>
        <p:sp>
          <p:nvSpPr>
            <p:cNvPr id="31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32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319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320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327" name="تجميع"/>
          <p:cNvGrpSpPr/>
          <p:nvPr/>
        </p:nvGrpSpPr>
        <p:grpSpPr>
          <a:xfrm>
            <a:off x="10515638" y="5732983"/>
            <a:ext cx="1243579" cy="2648296"/>
            <a:chOff x="0" y="0"/>
            <a:chExt cx="1243577" cy="2648294"/>
          </a:xfrm>
        </p:grpSpPr>
        <p:sp>
          <p:nvSpPr>
            <p:cNvPr id="323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326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324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325" name="٣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  <p:grpSp>
        <p:nvGrpSpPr>
          <p:cNvPr id="332" name="تجميع"/>
          <p:cNvGrpSpPr/>
          <p:nvPr/>
        </p:nvGrpSpPr>
        <p:grpSpPr>
          <a:xfrm>
            <a:off x="9272060" y="9002815"/>
            <a:ext cx="1243579" cy="2648296"/>
            <a:chOff x="0" y="0"/>
            <a:chExt cx="1243577" cy="2648294"/>
          </a:xfrm>
        </p:grpSpPr>
        <p:sp>
          <p:nvSpPr>
            <p:cNvPr id="328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331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329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330" name="١٠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7" grpId="2"/>
      <p:bldP build="whole" bldLvl="1" animBg="1" rev="0" advAuto="0" spid="33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G_1441.png" descr="IMG_1441.png"/>
          <p:cNvPicPr>
            <a:picLocks noChangeAspect="1"/>
          </p:cNvPicPr>
          <p:nvPr/>
        </p:nvPicPr>
        <p:blipFill>
          <a:blip r:embed="rId2">
            <a:extLst/>
          </a:blip>
          <a:srcRect l="27848" t="79447" r="3706" b="0"/>
          <a:stretch>
            <a:fillRect/>
          </a:stretch>
        </p:blipFill>
        <p:spPr>
          <a:xfrm>
            <a:off x="504744" y="554082"/>
            <a:ext cx="22943171" cy="392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