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4282"/>
          <c:y val="0.0875398"/>
          <c:w val="0.880718"/>
          <c:h val="0.7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المنطقة ١</c:v>
                </c:pt>
              </c:strCache>
            </c:strRef>
          </c:tx>
          <c:spPr>
            <a:solidFill>
              <a:srgbClr val="45B43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الأصفر</c:v>
                </c:pt>
                <c:pt idx="1">
                  <c:v>البرتقالي</c:v>
                </c:pt>
                <c:pt idx="2">
                  <c:v>الأخضر</c:v>
                </c:pt>
                <c:pt idx="3">
                  <c:v>الأزرق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16.000000</c:v>
                </c:pt>
                <c:pt idx="1">
                  <c:v>8.000000</c:v>
                </c:pt>
                <c:pt idx="2">
                  <c:v>12.000000</c:v>
                </c:pt>
                <c:pt idx="3">
                  <c:v>8.000000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00646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الأصفر</c:v>
                </c:pt>
                <c:pt idx="1">
                  <c:v>البرتقالي</c:v>
                </c:pt>
                <c:pt idx="2">
                  <c:v>الأخضر</c:v>
                </c:pt>
                <c:pt idx="3">
                  <c:v>الأزرق</c:v>
                </c:pt>
              </c:strCache>
            </c:strRef>
          </c:cat>
          <c:val>
            <c:numRef>
              <c:f>Sheet1!$B$3:$E$3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20"/>
          <c:min val="2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6"/>
        <c:minorUnit val="1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7" name="Google Shape;427;p4"/>
          <p:cNvSpPr/>
          <p:nvPr/>
        </p:nvSpPr>
        <p:spPr>
          <a:xfrm rot="10403440">
            <a:off x="16971" y="621228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8" name="Google Shape;428;p4"/>
          <p:cNvSpPr/>
          <p:nvPr/>
        </p:nvSpPr>
        <p:spPr>
          <a:xfrm rot="8379764">
            <a:off x="699925" y="-925258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9;p4"/>
          <p:cNvSpPr/>
          <p:nvPr/>
        </p:nvSpPr>
        <p:spPr>
          <a:xfrm rot="8379764">
            <a:off x="164539" y="-663620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4" name="Google Shape;430;p4"/>
          <p:cNvGrpSpPr/>
          <p:nvPr/>
        </p:nvGrpSpPr>
        <p:grpSpPr>
          <a:xfrm>
            <a:off x="587599" y="3579601"/>
            <a:ext cx="4979909" cy="7854258"/>
            <a:chOff x="0" y="0"/>
            <a:chExt cx="4979907" cy="7854256"/>
          </a:xfrm>
        </p:grpSpPr>
        <p:sp>
          <p:nvSpPr>
            <p:cNvPr id="460" name="Google Shape;431;p4"/>
            <p:cNvSpPr/>
            <p:nvPr/>
          </p:nvSpPr>
          <p:spPr>
            <a:xfrm>
              <a:off x="3423942" y="-1"/>
              <a:ext cx="1555966" cy="245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1" name="Google Shape;432;p4"/>
            <p:cNvSpPr/>
            <p:nvPr/>
          </p:nvSpPr>
          <p:spPr>
            <a:xfrm>
              <a:off x="3097658" y="474849"/>
              <a:ext cx="646510" cy="16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3;p4"/>
            <p:cNvSpPr/>
            <p:nvPr/>
          </p:nvSpPr>
          <p:spPr>
            <a:xfrm>
              <a:off x="0" y="406800"/>
              <a:ext cx="923176" cy="744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4;p4"/>
            <p:cNvSpPr/>
            <p:nvPr/>
          </p:nvSpPr>
          <p:spPr>
            <a:xfrm>
              <a:off x="488271" y="-1"/>
              <a:ext cx="4035393" cy="245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5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6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7;p4"/>
          <p:cNvSpPr/>
          <p:nvPr/>
        </p:nvSpPr>
        <p:spPr>
          <a:xfrm rot="18900000">
            <a:off x="5246182" y="10140270"/>
            <a:ext cx="2228385" cy="246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8;p4"/>
          <p:cNvSpPr/>
          <p:nvPr/>
        </p:nvSpPr>
        <p:spPr>
          <a:xfrm rot="18900000">
            <a:off x="6699574" y="9934836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9;p4"/>
          <p:cNvSpPr/>
          <p:nvPr/>
        </p:nvSpPr>
        <p:spPr>
          <a:xfrm rot="18900000">
            <a:off x="7676647" y="10152409"/>
            <a:ext cx="1959053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40;p4"/>
          <p:cNvSpPr/>
          <p:nvPr/>
        </p:nvSpPr>
        <p:spPr>
          <a:xfrm>
            <a:off x="-1" y="11554750"/>
            <a:ext cx="10407610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6;p4"/>
          <p:cNvSpPr/>
          <p:nvPr/>
        </p:nvSpPr>
        <p:spPr>
          <a:xfrm>
            <a:off x="1225923" y="11904078"/>
            <a:ext cx="5304254" cy="181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7;p4"/>
          <p:cNvSpPr/>
          <p:nvPr/>
        </p:nvSpPr>
        <p:spPr>
          <a:xfrm>
            <a:off x="1101226" y="11783015"/>
            <a:ext cx="5554385" cy="1932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500" y="11154"/>
                </a:moveTo>
                <a:lnTo>
                  <a:pt x="433" y="11622"/>
                </a:lnTo>
                <a:cubicBezTo>
                  <a:pt x="364" y="12877"/>
                  <a:pt x="1052" y="13802"/>
                  <a:pt x="1360" y="12492"/>
                </a:cubicBezTo>
                <a:cubicBezTo>
                  <a:pt x="871" y="14715"/>
                  <a:pt x="809" y="17211"/>
                  <a:pt x="1611" y="18925"/>
                </a:cubicBezTo>
                <a:cubicBezTo>
                  <a:pt x="2230" y="20253"/>
                  <a:pt x="3087" y="20253"/>
                  <a:pt x="3824" y="20469"/>
                </a:cubicBezTo>
                <a:cubicBezTo>
                  <a:pt x="5401" y="20940"/>
                  <a:pt x="6982" y="21213"/>
                  <a:pt x="8565" y="21392"/>
                </a:cubicBezTo>
                <a:lnTo>
                  <a:pt x="11761" y="21564"/>
                </a:lnTo>
                <a:lnTo>
                  <a:pt x="1261" y="21564"/>
                </a:lnTo>
                <a:lnTo>
                  <a:pt x="956" y="21017"/>
                </a:lnTo>
                <a:cubicBezTo>
                  <a:pt x="600" y="20201"/>
                  <a:pt x="312" y="19146"/>
                  <a:pt x="144" y="17907"/>
                </a:cubicBezTo>
                <a:cubicBezTo>
                  <a:pt x="-93" y="16156"/>
                  <a:pt x="-17" y="14335"/>
                  <a:pt x="225" y="12672"/>
                </a:cubicBezTo>
                <a:close/>
                <a:moveTo>
                  <a:pt x="8968" y="3"/>
                </a:moveTo>
                <a:cubicBezTo>
                  <a:pt x="10056" y="42"/>
                  <a:pt x="11145" y="470"/>
                  <a:pt x="12229" y="1125"/>
                </a:cubicBezTo>
                <a:cubicBezTo>
                  <a:pt x="15198" y="2924"/>
                  <a:pt x="18633" y="5721"/>
                  <a:pt x="20621" y="12850"/>
                </a:cubicBezTo>
                <a:cubicBezTo>
                  <a:pt x="21070" y="14470"/>
                  <a:pt x="21507" y="16269"/>
                  <a:pt x="21435" y="18444"/>
                </a:cubicBezTo>
                <a:cubicBezTo>
                  <a:pt x="21399" y="19527"/>
                  <a:pt x="21251" y="20542"/>
                  <a:pt x="21021" y="21366"/>
                </a:cubicBezTo>
                <a:lnTo>
                  <a:pt x="20947" y="21564"/>
                </a:lnTo>
                <a:lnTo>
                  <a:pt x="14081" y="21564"/>
                </a:lnTo>
                <a:lnTo>
                  <a:pt x="14966" y="21523"/>
                </a:lnTo>
                <a:cubicBezTo>
                  <a:pt x="15677" y="21463"/>
                  <a:pt x="16388" y="21373"/>
                  <a:pt x="17098" y="21251"/>
                </a:cubicBezTo>
                <a:cubicBezTo>
                  <a:pt x="17642" y="21157"/>
                  <a:pt x="18186" y="21044"/>
                  <a:pt x="18730" y="20883"/>
                </a:cubicBezTo>
                <a:cubicBezTo>
                  <a:pt x="19167" y="20761"/>
                  <a:pt x="19780" y="20808"/>
                  <a:pt x="20135" y="19979"/>
                </a:cubicBezTo>
                <a:cubicBezTo>
                  <a:pt x="21214" y="17465"/>
                  <a:pt x="19437" y="13067"/>
                  <a:pt x="18776" y="11579"/>
                </a:cubicBezTo>
                <a:cubicBezTo>
                  <a:pt x="17665" y="9083"/>
                  <a:pt x="16338" y="7416"/>
                  <a:pt x="15008" y="6154"/>
                </a:cubicBezTo>
                <a:cubicBezTo>
                  <a:pt x="13633" y="4845"/>
                  <a:pt x="12202" y="3847"/>
                  <a:pt x="10772" y="3197"/>
                </a:cubicBezTo>
                <a:cubicBezTo>
                  <a:pt x="8992" y="2387"/>
                  <a:pt x="7174" y="2698"/>
                  <a:pt x="5466" y="4412"/>
                </a:cubicBezTo>
                <a:cubicBezTo>
                  <a:pt x="3960" y="5918"/>
                  <a:pt x="2275" y="8593"/>
                  <a:pt x="1360" y="12492"/>
                </a:cubicBezTo>
                <a:cubicBezTo>
                  <a:pt x="1695" y="10948"/>
                  <a:pt x="851" y="9535"/>
                  <a:pt x="516" y="11070"/>
                </a:cubicBezTo>
                <a:lnTo>
                  <a:pt x="500" y="11154"/>
                </a:lnTo>
                <a:lnTo>
                  <a:pt x="512" y="11070"/>
                </a:lnTo>
                <a:cubicBezTo>
                  <a:pt x="1676" y="6126"/>
                  <a:pt x="3771" y="2848"/>
                  <a:pt x="5720" y="1219"/>
                </a:cubicBezTo>
                <a:cubicBezTo>
                  <a:pt x="6796" y="315"/>
                  <a:pt x="7881" y="-36"/>
                  <a:pt x="8968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8;p4"/>
          <p:cNvSpPr/>
          <p:nvPr/>
        </p:nvSpPr>
        <p:spPr>
          <a:xfrm>
            <a:off x="1457383" y="12145804"/>
            <a:ext cx="3209370" cy="1457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8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5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3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4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6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7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89" name="Google Shape;459;p4"/>
          <p:cNvSpPr/>
          <p:nvPr/>
        </p:nvSpPr>
        <p:spPr>
          <a:xfrm>
            <a:off x="6655651" y="461600"/>
            <a:ext cx="17329622" cy="11895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41" name="Google Shape;462;p4"/>
          <p:cNvGrpSpPr/>
          <p:nvPr/>
        </p:nvGrpSpPr>
        <p:grpSpPr>
          <a:xfrm>
            <a:off x="876078" y="7278206"/>
            <a:ext cx="5779590" cy="6051902"/>
            <a:chOff x="0" y="0"/>
            <a:chExt cx="5779588" cy="6051901"/>
          </a:xfrm>
        </p:grpSpPr>
        <p:grpSp>
          <p:nvGrpSpPr>
            <p:cNvPr id="503" name="Google Shape;463;p4"/>
            <p:cNvGrpSpPr/>
            <p:nvPr/>
          </p:nvGrpSpPr>
          <p:grpSpPr>
            <a:xfrm>
              <a:off x="3701213" y="3718920"/>
              <a:ext cx="2078377" cy="2332982"/>
              <a:chOff x="0" y="0"/>
              <a:chExt cx="2078375" cy="2332980"/>
            </a:xfrm>
          </p:grpSpPr>
          <p:grpSp>
            <p:nvGrpSpPr>
              <p:cNvPr id="492" name="Google Shape;464;p4"/>
              <p:cNvGrpSpPr/>
              <p:nvPr/>
            </p:nvGrpSpPr>
            <p:grpSpPr>
              <a:xfrm>
                <a:off x="-1" y="-1"/>
                <a:ext cx="1874298" cy="1485345"/>
                <a:chOff x="0" y="0"/>
                <a:chExt cx="1874296" cy="1485343"/>
              </a:xfrm>
            </p:grpSpPr>
            <p:sp>
              <p:nvSpPr>
                <p:cNvPr id="490" name="Google Shape;465;p4"/>
                <p:cNvSpPr/>
                <p:nvPr/>
              </p:nvSpPr>
              <p:spPr>
                <a:xfrm>
                  <a:off x="30545" y="30369"/>
                  <a:ext cx="1814504" cy="1424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1" name="Google Shape;466;p4"/>
                <p:cNvSpPr/>
                <p:nvPr/>
              </p:nvSpPr>
              <p:spPr>
                <a:xfrm>
                  <a:off x="0" y="-1"/>
                  <a:ext cx="1874297" cy="1485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2" name="Google Shape;467;p4"/>
              <p:cNvGrpSpPr/>
              <p:nvPr/>
            </p:nvGrpSpPr>
            <p:grpSpPr>
              <a:xfrm>
                <a:off x="358751" y="991754"/>
                <a:ext cx="1719625" cy="1341227"/>
                <a:chOff x="0" y="0"/>
                <a:chExt cx="1719624" cy="1341225"/>
              </a:xfrm>
            </p:grpSpPr>
            <p:grpSp>
              <p:nvGrpSpPr>
                <p:cNvPr id="495" name="Google Shape;468;p4"/>
                <p:cNvGrpSpPr/>
                <p:nvPr/>
              </p:nvGrpSpPr>
              <p:grpSpPr>
                <a:xfrm>
                  <a:off x="-1" y="126245"/>
                  <a:ext cx="1719625" cy="462619"/>
                  <a:chOff x="0" y="0"/>
                  <a:chExt cx="1719624" cy="462617"/>
                </a:xfrm>
              </p:grpSpPr>
              <p:sp>
                <p:nvSpPr>
                  <p:cNvPr id="493" name="Google Shape;469;p4"/>
                  <p:cNvSpPr/>
                  <p:nvPr/>
                </p:nvSpPr>
                <p:spPr>
                  <a:xfrm>
                    <a:off x="152796" y="152670"/>
                    <a:ext cx="1413668" cy="156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4" name="Google Shape;470;p4"/>
                  <p:cNvSpPr/>
                  <p:nvPr/>
                </p:nvSpPr>
                <p:spPr>
                  <a:xfrm>
                    <a:off x="-1" y="-1"/>
                    <a:ext cx="1719625" cy="4626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8" name="Google Shape;471;p4"/>
                <p:cNvGrpSpPr/>
                <p:nvPr/>
              </p:nvGrpSpPr>
              <p:grpSpPr>
                <a:xfrm>
                  <a:off x="11655" y="0"/>
                  <a:ext cx="1486903" cy="994392"/>
                  <a:chOff x="0" y="0"/>
                  <a:chExt cx="1486902" cy="994391"/>
                </a:xfrm>
              </p:grpSpPr>
              <p:sp>
                <p:nvSpPr>
                  <p:cNvPr id="496" name="Google Shape;472;p4"/>
                  <p:cNvSpPr/>
                  <p:nvPr/>
                </p:nvSpPr>
                <p:spPr>
                  <a:xfrm>
                    <a:off x="151333" y="151557"/>
                    <a:ext cx="1184172" cy="6905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7" name="Google Shape;473;p4"/>
                  <p:cNvSpPr/>
                  <p:nvPr/>
                </p:nvSpPr>
                <p:spPr>
                  <a:xfrm>
                    <a:off x="-1" y="0"/>
                    <a:ext cx="1486904" cy="9943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01" name="Google Shape;474;p4"/>
                <p:cNvGrpSpPr/>
                <p:nvPr/>
              </p:nvGrpSpPr>
              <p:grpSpPr>
                <a:xfrm>
                  <a:off x="41437" y="111958"/>
                  <a:ext cx="1149016" cy="1229269"/>
                  <a:chOff x="0" y="0"/>
                  <a:chExt cx="1149015" cy="1229267"/>
                </a:xfrm>
              </p:grpSpPr>
              <p:sp>
                <p:nvSpPr>
                  <p:cNvPr id="499" name="Google Shape;475;p4"/>
                  <p:cNvSpPr/>
                  <p:nvPr/>
                </p:nvSpPr>
                <p:spPr>
                  <a:xfrm>
                    <a:off x="151512" y="152920"/>
                    <a:ext cx="843393" cy="923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0" name="Google Shape;476;p4"/>
                  <p:cNvSpPr/>
                  <p:nvPr/>
                </p:nvSpPr>
                <p:spPr>
                  <a:xfrm>
                    <a:off x="-1" y="0"/>
                    <a:ext cx="1149017" cy="12292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4" name="Google Shape;477;p4"/>
            <p:cNvSpPr/>
            <p:nvPr/>
          </p:nvSpPr>
          <p:spPr>
            <a:xfrm>
              <a:off x="952587" y="2826171"/>
              <a:ext cx="4096112" cy="250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8" name="Google Shape;478;p4"/>
            <p:cNvGrpSpPr/>
            <p:nvPr/>
          </p:nvGrpSpPr>
          <p:grpSpPr>
            <a:xfrm>
              <a:off x="0" y="3720564"/>
              <a:ext cx="2077623" cy="2330530"/>
              <a:chOff x="1" y="0"/>
              <a:chExt cx="2077621" cy="2330528"/>
            </a:xfrm>
          </p:grpSpPr>
          <p:grpSp>
            <p:nvGrpSpPr>
              <p:cNvPr id="507" name="Google Shape;479;p4"/>
              <p:cNvGrpSpPr/>
              <p:nvPr/>
            </p:nvGrpSpPr>
            <p:grpSpPr>
              <a:xfrm>
                <a:off x="203103" y="-1"/>
                <a:ext cx="1874520" cy="1483702"/>
                <a:chOff x="0" y="0"/>
                <a:chExt cx="1874519" cy="1483700"/>
              </a:xfrm>
            </p:grpSpPr>
            <p:sp>
              <p:nvSpPr>
                <p:cNvPr id="505" name="Google Shape;480;p4"/>
                <p:cNvSpPr/>
                <p:nvPr/>
              </p:nvSpPr>
              <p:spPr>
                <a:xfrm>
                  <a:off x="30427" y="28726"/>
                  <a:ext cx="1814504" cy="1424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481;p4"/>
                <p:cNvSpPr/>
                <p:nvPr/>
              </p:nvSpPr>
              <p:spPr>
                <a:xfrm>
                  <a:off x="0" y="-1"/>
                  <a:ext cx="1874520" cy="1483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7" name="Google Shape;482;p4"/>
              <p:cNvGrpSpPr/>
              <p:nvPr/>
            </p:nvGrpSpPr>
            <p:grpSpPr>
              <a:xfrm>
                <a:off x="1" y="989805"/>
                <a:ext cx="1719598" cy="1340724"/>
                <a:chOff x="1" y="0"/>
                <a:chExt cx="1719597" cy="1340723"/>
              </a:xfrm>
            </p:grpSpPr>
            <p:grpSp>
              <p:nvGrpSpPr>
                <p:cNvPr id="510" name="Google Shape;483;p4"/>
                <p:cNvGrpSpPr/>
                <p:nvPr/>
              </p:nvGrpSpPr>
              <p:grpSpPr>
                <a:xfrm>
                  <a:off x="1" y="126414"/>
                  <a:ext cx="1719598" cy="462701"/>
                  <a:chOff x="1" y="0"/>
                  <a:chExt cx="1719597" cy="462700"/>
                </a:xfrm>
              </p:grpSpPr>
              <p:sp>
                <p:nvSpPr>
                  <p:cNvPr id="508" name="Google Shape;484;p4"/>
                  <p:cNvSpPr/>
                  <p:nvPr/>
                </p:nvSpPr>
                <p:spPr>
                  <a:xfrm>
                    <a:off x="153158" y="152807"/>
                    <a:ext cx="1413668" cy="156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9" name="Google Shape;485;p4"/>
                  <p:cNvSpPr/>
                  <p:nvPr/>
                </p:nvSpPr>
                <p:spPr>
                  <a:xfrm>
                    <a:off x="1" y="-1"/>
                    <a:ext cx="1719598" cy="46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3" name="Google Shape;486;p4"/>
                <p:cNvGrpSpPr/>
                <p:nvPr/>
              </p:nvGrpSpPr>
              <p:grpSpPr>
                <a:xfrm>
                  <a:off x="219449" y="-1"/>
                  <a:ext cx="1490205" cy="995179"/>
                  <a:chOff x="0" y="0"/>
                  <a:chExt cx="1490203" cy="995177"/>
                </a:xfrm>
              </p:grpSpPr>
              <p:sp>
                <p:nvSpPr>
                  <p:cNvPr id="511" name="Google Shape;487;p4"/>
                  <p:cNvSpPr/>
                  <p:nvPr/>
                </p:nvSpPr>
                <p:spPr>
                  <a:xfrm>
                    <a:off x="153218" y="151863"/>
                    <a:ext cx="1184172" cy="6905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2" name="Google Shape;488;p4"/>
                  <p:cNvSpPr/>
                  <p:nvPr/>
                </p:nvSpPr>
                <p:spPr>
                  <a:xfrm>
                    <a:off x="0" y="-1"/>
                    <a:ext cx="1490204" cy="9951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6" name="Google Shape;489;p4"/>
                <p:cNvGrpSpPr/>
                <p:nvPr/>
              </p:nvGrpSpPr>
              <p:grpSpPr>
                <a:xfrm>
                  <a:off x="530827" y="113937"/>
                  <a:ext cx="1146707" cy="1226787"/>
                  <a:chOff x="0" y="0"/>
                  <a:chExt cx="1146705" cy="1226785"/>
                </a:xfrm>
              </p:grpSpPr>
              <p:sp>
                <p:nvSpPr>
                  <p:cNvPr id="514" name="Google Shape;490;p4"/>
                  <p:cNvSpPr/>
                  <p:nvPr/>
                </p:nvSpPr>
                <p:spPr>
                  <a:xfrm>
                    <a:off x="152454" y="151247"/>
                    <a:ext cx="843392" cy="923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5" name="Google Shape;491;p4"/>
                  <p:cNvSpPr/>
                  <p:nvPr/>
                </p:nvSpPr>
                <p:spPr>
                  <a:xfrm>
                    <a:off x="-1" y="-1"/>
                    <a:ext cx="1146707" cy="122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21" name="Google Shape;492;p4"/>
            <p:cNvGrpSpPr/>
            <p:nvPr/>
          </p:nvGrpSpPr>
          <p:grpSpPr>
            <a:xfrm>
              <a:off x="891772" y="3255143"/>
              <a:ext cx="4361988" cy="2695870"/>
              <a:chOff x="0" y="0"/>
              <a:chExt cx="4361987" cy="2695869"/>
            </a:xfrm>
          </p:grpSpPr>
          <p:sp>
            <p:nvSpPr>
              <p:cNvPr id="519" name="Google Shape;493;p4"/>
              <p:cNvSpPr/>
              <p:nvPr/>
            </p:nvSpPr>
            <p:spPr>
              <a:xfrm>
                <a:off x="31647" y="31587"/>
                <a:ext cx="4299549" cy="2633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0" name="Google Shape;494;p4"/>
              <p:cNvSpPr/>
              <p:nvPr/>
            </p:nvSpPr>
            <p:spPr>
              <a:xfrm>
                <a:off x="0" y="0"/>
                <a:ext cx="4361988" cy="2695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4" name="Google Shape;495;p4"/>
            <p:cNvGrpSpPr/>
            <p:nvPr/>
          </p:nvGrpSpPr>
          <p:grpSpPr>
            <a:xfrm>
              <a:off x="469480" y="112915"/>
              <a:ext cx="1977015" cy="1809480"/>
              <a:chOff x="0" y="0"/>
              <a:chExt cx="1977014" cy="1809479"/>
            </a:xfrm>
          </p:grpSpPr>
          <p:sp>
            <p:nvSpPr>
              <p:cNvPr id="522" name="Google Shape;496;p4"/>
              <p:cNvSpPr/>
              <p:nvPr/>
            </p:nvSpPr>
            <p:spPr>
              <a:xfrm>
                <a:off x="10191" y="10189"/>
                <a:ext cx="1956634" cy="1789099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3" name="Google Shape;497;p4"/>
              <p:cNvSpPr/>
              <p:nvPr/>
            </p:nvSpPr>
            <p:spPr>
              <a:xfrm>
                <a:off x="-1" y="0"/>
                <a:ext cx="1977016" cy="1809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7" name="Google Shape;498;p4"/>
            <p:cNvGrpSpPr/>
            <p:nvPr/>
          </p:nvGrpSpPr>
          <p:grpSpPr>
            <a:xfrm>
              <a:off x="3444377" y="0"/>
              <a:ext cx="1977016" cy="1809480"/>
              <a:chOff x="0" y="0"/>
              <a:chExt cx="1977014" cy="1809479"/>
            </a:xfrm>
          </p:grpSpPr>
          <p:sp>
            <p:nvSpPr>
              <p:cNvPr id="525" name="Google Shape;499;p4"/>
              <p:cNvSpPr/>
              <p:nvPr/>
            </p:nvSpPr>
            <p:spPr>
              <a:xfrm>
                <a:off x="10191" y="10191"/>
                <a:ext cx="1956634" cy="1789099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6" name="Google Shape;500;p4"/>
              <p:cNvSpPr/>
              <p:nvPr/>
            </p:nvSpPr>
            <p:spPr>
              <a:xfrm>
                <a:off x="-1" y="0"/>
                <a:ext cx="1977016" cy="1809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30" name="Google Shape;501;p4"/>
            <p:cNvGrpSpPr/>
            <p:nvPr/>
          </p:nvGrpSpPr>
          <p:grpSpPr>
            <a:xfrm>
              <a:off x="574407" y="1223552"/>
              <a:ext cx="5203318" cy="2525847"/>
              <a:chOff x="0" y="0"/>
              <a:chExt cx="5203316" cy="2525845"/>
            </a:xfrm>
          </p:grpSpPr>
          <p:sp>
            <p:nvSpPr>
              <p:cNvPr id="528" name="Google Shape;502;p4"/>
              <p:cNvSpPr/>
              <p:nvPr/>
            </p:nvSpPr>
            <p:spPr>
              <a:xfrm>
                <a:off x="10096" y="10611"/>
                <a:ext cx="5183162" cy="250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9" name="Google Shape;503;p4"/>
              <p:cNvSpPr/>
              <p:nvPr/>
            </p:nvSpPr>
            <p:spPr>
              <a:xfrm>
                <a:off x="0" y="-1"/>
                <a:ext cx="5203317" cy="252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31" name="Google Shape;504;p4"/>
            <p:cNvSpPr/>
            <p:nvPr/>
          </p:nvSpPr>
          <p:spPr>
            <a:xfrm>
              <a:off x="330479" y="141040"/>
              <a:ext cx="1956633" cy="1789099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5;p4"/>
            <p:cNvSpPr/>
            <p:nvPr/>
          </p:nvSpPr>
          <p:spPr>
            <a:xfrm>
              <a:off x="3305376" y="28127"/>
              <a:ext cx="1956633" cy="1789099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6;p4"/>
            <p:cNvSpPr/>
            <p:nvPr/>
          </p:nvSpPr>
          <p:spPr>
            <a:xfrm>
              <a:off x="635182" y="419657"/>
              <a:ext cx="1347225" cy="12318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7;p4"/>
            <p:cNvSpPr/>
            <p:nvPr/>
          </p:nvSpPr>
          <p:spPr>
            <a:xfrm>
              <a:off x="3610079" y="306742"/>
              <a:ext cx="1347225" cy="12318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08;p4"/>
            <p:cNvSpPr/>
            <p:nvPr/>
          </p:nvSpPr>
          <p:spPr>
            <a:xfrm>
              <a:off x="890359" y="652822"/>
              <a:ext cx="1092048" cy="998700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09;p4"/>
            <p:cNvSpPr/>
            <p:nvPr/>
          </p:nvSpPr>
          <p:spPr>
            <a:xfrm>
              <a:off x="3865257" y="489770"/>
              <a:ext cx="1092047" cy="998699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0;p4"/>
            <p:cNvSpPr/>
            <p:nvPr/>
          </p:nvSpPr>
          <p:spPr>
            <a:xfrm>
              <a:off x="981059" y="745354"/>
              <a:ext cx="387660" cy="3546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1;p4"/>
            <p:cNvSpPr/>
            <p:nvPr/>
          </p:nvSpPr>
          <p:spPr>
            <a:xfrm>
              <a:off x="3896033" y="606556"/>
              <a:ext cx="387660" cy="3546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9" name="Google Shape;512;p4"/>
            <p:cNvSpPr/>
            <p:nvPr/>
          </p:nvSpPr>
          <p:spPr>
            <a:xfrm>
              <a:off x="353987" y="1152217"/>
              <a:ext cx="5183163" cy="254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0" name="Google Shape;513;p4"/>
            <p:cNvSpPr/>
            <p:nvPr/>
          </p:nvSpPr>
          <p:spPr>
            <a:xfrm>
              <a:off x="1264715" y="2227123"/>
              <a:ext cx="3268371" cy="112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2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48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545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3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4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6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7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4" name="Google Shape;521;p4"/>
          <p:cNvGrpSpPr/>
          <p:nvPr/>
        </p:nvGrpSpPr>
        <p:grpSpPr>
          <a:xfrm>
            <a:off x="10448183" y="11554736"/>
            <a:ext cx="842845" cy="345006"/>
            <a:chOff x="0" y="0"/>
            <a:chExt cx="842843" cy="345004"/>
          </a:xfrm>
        </p:grpSpPr>
        <p:grpSp>
          <p:nvGrpSpPr>
            <p:cNvPr id="551" name="Google Shape;522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49" name="Google Shape;523;p4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0" name="Google Shape;524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2" name="Google Shape;525;p4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3" name="Google Shape;526;p4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55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6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7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8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9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1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2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3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4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70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567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65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6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8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9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6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73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71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2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4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2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79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77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8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0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1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8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85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83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4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6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89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0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93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91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2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94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5" name="Google Shape;568;p4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96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7" name="Google Shape;570;p5"/>
          <p:cNvSpPr/>
          <p:nvPr/>
        </p:nvSpPr>
        <p:spPr>
          <a:xfrm flipH="1" rot="11196559">
            <a:off x="21449216" y="593426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8" name="Google Shape;571;p5"/>
          <p:cNvSpPr/>
          <p:nvPr/>
        </p:nvSpPr>
        <p:spPr>
          <a:xfrm flipH="1" rot="13220237">
            <a:off x="20601319" y="-953060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9" name="Google Shape;572;p5"/>
          <p:cNvSpPr/>
          <p:nvPr/>
        </p:nvSpPr>
        <p:spPr>
          <a:xfrm flipH="1" rot="13220237">
            <a:off x="21628729" y="-691422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614" name="Google Shape;573;p5"/>
          <p:cNvGrpSpPr/>
          <p:nvPr/>
        </p:nvGrpSpPr>
        <p:grpSpPr>
          <a:xfrm>
            <a:off x="18836216" y="3551799"/>
            <a:ext cx="4979908" cy="7854258"/>
            <a:chOff x="0" y="0"/>
            <a:chExt cx="4979906" cy="7854256"/>
          </a:xfrm>
        </p:grpSpPr>
        <p:sp>
          <p:nvSpPr>
            <p:cNvPr id="610" name="Google Shape;574;p5"/>
            <p:cNvSpPr/>
            <p:nvPr/>
          </p:nvSpPr>
          <p:spPr>
            <a:xfrm flipH="1">
              <a:off x="-1" y="0"/>
              <a:ext cx="1555966" cy="245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1" name="Google Shape;575;p5"/>
            <p:cNvSpPr/>
            <p:nvPr/>
          </p:nvSpPr>
          <p:spPr>
            <a:xfrm flipH="1">
              <a:off x="1235739" y="474850"/>
              <a:ext cx="646511" cy="16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2" name="Google Shape;576;p5"/>
            <p:cNvSpPr/>
            <p:nvPr/>
          </p:nvSpPr>
          <p:spPr>
            <a:xfrm flipH="1">
              <a:off x="4056731" y="406800"/>
              <a:ext cx="923176" cy="744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3" name="Google Shape;577;p5"/>
            <p:cNvSpPr/>
            <p:nvPr/>
          </p:nvSpPr>
          <p:spPr>
            <a:xfrm flipH="1">
              <a:off x="456243" y="0"/>
              <a:ext cx="4035393" cy="245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615" name="Google Shape;578;p5"/>
          <p:cNvSpPr/>
          <p:nvPr/>
        </p:nvSpPr>
        <p:spPr>
          <a:xfrm>
            <a:off x="23006042" y="10325230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6" name="Google Shape;579;p5"/>
          <p:cNvSpPr/>
          <p:nvPr/>
        </p:nvSpPr>
        <p:spPr>
          <a:xfrm>
            <a:off x="22689405" y="10272554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7" name="Google Shape;580;p5"/>
          <p:cNvSpPr/>
          <p:nvPr/>
        </p:nvSpPr>
        <p:spPr>
          <a:xfrm flipH="1" rot="2700000">
            <a:off x="16929157" y="10112468"/>
            <a:ext cx="2228385" cy="246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8" name="Google Shape;581;p5"/>
          <p:cNvSpPr/>
          <p:nvPr/>
        </p:nvSpPr>
        <p:spPr>
          <a:xfrm flipH="1" rot="2700000">
            <a:off x="15802243" y="9907034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9" name="Google Shape;582;p5"/>
          <p:cNvSpPr/>
          <p:nvPr/>
        </p:nvSpPr>
        <p:spPr>
          <a:xfrm flipH="1" rot="2700000">
            <a:off x="14768024" y="10124608"/>
            <a:ext cx="1959052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0" name="Google Shape;583;p5"/>
          <p:cNvSpPr/>
          <p:nvPr/>
        </p:nvSpPr>
        <p:spPr>
          <a:xfrm flipH="1">
            <a:off x="13996116" y="11526949"/>
            <a:ext cx="10407609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1" name="Google Shape;584;p5"/>
          <p:cNvSpPr/>
          <p:nvPr/>
        </p:nvSpPr>
        <p:spPr>
          <a:xfrm>
            <a:off x="22915060" y="11224901"/>
            <a:ext cx="1488665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2" name="Google Shape;585;p5"/>
          <p:cNvSpPr/>
          <p:nvPr/>
        </p:nvSpPr>
        <p:spPr>
          <a:xfrm>
            <a:off x="22886847" y="11179933"/>
            <a:ext cx="1516878" cy="1021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3" name="Google Shape;586;p5"/>
          <p:cNvSpPr/>
          <p:nvPr/>
        </p:nvSpPr>
        <p:spPr>
          <a:xfrm>
            <a:off x="22982612" y="11340796"/>
            <a:ext cx="937851" cy="6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4" name="Google Shape;587;p5"/>
          <p:cNvSpPr/>
          <p:nvPr/>
        </p:nvSpPr>
        <p:spPr>
          <a:xfrm flipH="1">
            <a:off x="14686222" y="12340299"/>
            <a:ext cx="9717503" cy="1347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5" name="Google Shape;588;p5"/>
          <p:cNvSpPr/>
          <p:nvPr/>
        </p:nvSpPr>
        <p:spPr>
          <a:xfrm flipH="1">
            <a:off x="16281367" y="12553598"/>
            <a:ext cx="6724661" cy="113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6" name="Google Shape;589;p5"/>
          <p:cNvSpPr/>
          <p:nvPr/>
        </p:nvSpPr>
        <p:spPr>
          <a:xfrm flipH="1">
            <a:off x="17873546" y="11876276"/>
            <a:ext cx="5304254" cy="181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7" name="Google Shape;590;p5"/>
          <p:cNvSpPr/>
          <p:nvPr/>
        </p:nvSpPr>
        <p:spPr>
          <a:xfrm flipH="1">
            <a:off x="17748112" y="11755213"/>
            <a:ext cx="5554385" cy="1932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500" y="11154"/>
                </a:moveTo>
                <a:lnTo>
                  <a:pt x="433" y="11622"/>
                </a:lnTo>
                <a:cubicBezTo>
                  <a:pt x="364" y="12877"/>
                  <a:pt x="1052" y="13802"/>
                  <a:pt x="1360" y="12492"/>
                </a:cubicBezTo>
                <a:cubicBezTo>
                  <a:pt x="871" y="14715"/>
                  <a:pt x="809" y="17211"/>
                  <a:pt x="1611" y="18925"/>
                </a:cubicBezTo>
                <a:cubicBezTo>
                  <a:pt x="2230" y="20253"/>
                  <a:pt x="3087" y="20253"/>
                  <a:pt x="3824" y="20469"/>
                </a:cubicBezTo>
                <a:cubicBezTo>
                  <a:pt x="5401" y="20940"/>
                  <a:pt x="6982" y="21213"/>
                  <a:pt x="8565" y="21392"/>
                </a:cubicBezTo>
                <a:lnTo>
                  <a:pt x="11761" y="21564"/>
                </a:lnTo>
                <a:lnTo>
                  <a:pt x="1261" y="21564"/>
                </a:lnTo>
                <a:lnTo>
                  <a:pt x="956" y="21017"/>
                </a:lnTo>
                <a:cubicBezTo>
                  <a:pt x="600" y="20201"/>
                  <a:pt x="312" y="19146"/>
                  <a:pt x="144" y="17907"/>
                </a:cubicBezTo>
                <a:cubicBezTo>
                  <a:pt x="-93" y="16156"/>
                  <a:pt x="-17" y="14335"/>
                  <a:pt x="225" y="12672"/>
                </a:cubicBezTo>
                <a:close/>
                <a:moveTo>
                  <a:pt x="8968" y="3"/>
                </a:moveTo>
                <a:cubicBezTo>
                  <a:pt x="10056" y="42"/>
                  <a:pt x="11145" y="470"/>
                  <a:pt x="12229" y="1125"/>
                </a:cubicBezTo>
                <a:cubicBezTo>
                  <a:pt x="15198" y="2924"/>
                  <a:pt x="18633" y="5721"/>
                  <a:pt x="20621" y="12850"/>
                </a:cubicBezTo>
                <a:cubicBezTo>
                  <a:pt x="21070" y="14470"/>
                  <a:pt x="21507" y="16269"/>
                  <a:pt x="21435" y="18444"/>
                </a:cubicBezTo>
                <a:cubicBezTo>
                  <a:pt x="21399" y="19527"/>
                  <a:pt x="21251" y="20542"/>
                  <a:pt x="21021" y="21366"/>
                </a:cubicBezTo>
                <a:lnTo>
                  <a:pt x="20947" y="21564"/>
                </a:lnTo>
                <a:lnTo>
                  <a:pt x="14081" y="21564"/>
                </a:lnTo>
                <a:lnTo>
                  <a:pt x="14966" y="21523"/>
                </a:lnTo>
                <a:cubicBezTo>
                  <a:pt x="15677" y="21463"/>
                  <a:pt x="16388" y="21373"/>
                  <a:pt x="17098" y="21251"/>
                </a:cubicBezTo>
                <a:cubicBezTo>
                  <a:pt x="17642" y="21157"/>
                  <a:pt x="18186" y="21044"/>
                  <a:pt x="18730" y="20883"/>
                </a:cubicBezTo>
                <a:cubicBezTo>
                  <a:pt x="19167" y="20761"/>
                  <a:pt x="19780" y="20808"/>
                  <a:pt x="20135" y="19979"/>
                </a:cubicBezTo>
                <a:cubicBezTo>
                  <a:pt x="21214" y="17465"/>
                  <a:pt x="19437" y="13067"/>
                  <a:pt x="18776" y="11579"/>
                </a:cubicBezTo>
                <a:cubicBezTo>
                  <a:pt x="17665" y="9083"/>
                  <a:pt x="16338" y="7416"/>
                  <a:pt x="15008" y="6154"/>
                </a:cubicBezTo>
                <a:cubicBezTo>
                  <a:pt x="13633" y="4845"/>
                  <a:pt x="12202" y="3847"/>
                  <a:pt x="10772" y="3197"/>
                </a:cubicBezTo>
                <a:cubicBezTo>
                  <a:pt x="8992" y="2387"/>
                  <a:pt x="7174" y="2698"/>
                  <a:pt x="5466" y="4412"/>
                </a:cubicBezTo>
                <a:cubicBezTo>
                  <a:pt x="3960" y="5918"/>
                  <a:pt x="2275" y="8593"/>
                  <a:pt x="1360" y="12492"/>
                </a:cubicBezTo>
                <a:cubicBezTo>
                  <a:pt x="1695" y="10948"/>
                  <a:pt x="851" y="9535"/>
                  <a:pt x="516" y="11070"/>
                </a:cubicBezTo>
                <a:lnTo>
                  <a:pt x="500" y="11154"/>
                </a:lnTo>
                <a:lnTo>
                  <a:pt x="512" y="11070"/>
                </a:lnTo>
                <a:cubicBezTo>
                  <a:pt x="1676" y="6126"/>
                  <a:pt x="3771" y="2848"/>
                  <a:pt x="5720" y="1219"/>
                </a:cubicBezTo>
                <a:cubicBezTo>
                  <a:pt x="6796" y="315"/>
                  <a:pt x="7881" y="-36"/>
                  <a:pt x="8968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8" name="Google Shape;591;p5"/>
          <p:cNvSpPr/>
          <p:nvPr/>
        </p:nvSpPr>
        <p:spPr>
          <a:xfrm flipH="1">
            <a:off x="19736972" y="12118002"/>
            <a:ext cx="3209369" cy="1457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9" name="Google Shape;592;p5"/>
          <p:cNvSpPr/>
          <p:nvPr/>
        </p:nvSpPr>
        <p:spPr>
          <a:xfrm flipH="1">
            <a:off x="21342346" y="12309954"/>
            <a:ext cx="1192771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0" name="Google Shape;593;p5"/>
          <p:cNvSpPr/>
          <p:nvPr/>
        </p:nvSpPr>
        <p:spPr>
          <a:xfrm flipH="1">
            <a:off x="13987746" y="12606267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1" name="Google Shape;594;p5"/>
          <p:cNvSpPr/>
          <p:nvPr/>
        </p:nvSpPr>
        <p:spPr>
          <a:xfrm flipH="1">
            <a:off x="14304192" y="12553588"/>
            <a:ext cx="1097063" cy="1134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Google Shape;595;p5"/>
          <p:cNvSpPr/>
          <p:nvPr/>
        </p:nvSpPr>
        <p:spPr>
          <a:xfrm>
            <a:off x="13217695" y="1032524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638" name="Google Shape;596;p5"/>
          <p:cNvGrpSpPr/>
          <p:nvPr/>
        </p:nvGrpSpPr>
        <p:grpSpPr>
          <a:xfrm>
            <a:off x="22373463" y="11201331"/>
            <a:ext cx="1091220" cy="435665"/>
            <a:chOff x="0" y="0"/>
            <a:chExt cx="1091219" cy="435663"/>
          </a:xfrm>
        </p:grpSpPr>
        <p:grpSp>
          <p:nvGrpSpPr>
            <p:cNvPr id="635" name="Google Shape;597;p5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633" name="Google Shape;598;p5"/>
              <p:cNvSpPr/>
              <p:nvPr/>
            </p:nvSpPr>
            <p:spPr>
              <a:xfrm>
                <a:off x="28403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4" name="Google Shape;599;p5"/>
              <p:cNvSpPr/>
              <p:nvPr/>
            </p:nvSpPr>
            <p:spPr>
              <a:xfrm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36" name="Google Shape;600;p5"/>
            <p:cNvSpPr/>
            <p:nvPr/>
          </p:nvSpPr>
          <p:spPr>
            <a:xfrm>
              <a:off x="7347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37" name="Google Shape;601;p5"/>
            <p:cNvSpPr/>
            <p:nvPr/>
          </p:nvSpPr>
          <p:spPr>
            <a:xfrm>
              <a:off x="153758" y="112233"/>
              <a:ext cx="232693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639" name="Google Shape;602;p5"/>
          <p:cNvSpPr/>
          <p:nvPr/>
        </p:nvSpPr>
        <p:spPr>
          <a:xfrm flipH="1">
            <a:off x="418451" y="433797"/>
            <a:ext cx="17329622" cy="11895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691" name="Google Shape;605;p5"/>
          <p:cNvGrpSpPr/>
          <p:nvPr/>
        </p:nvGrpSpPr>
        <p:grpSpPr>
          <a:xfrm>
            <a:off x="17748056" y="7250403"/>
            <a:ext cx="5779589" cy="6051903"/>
            <a:chOff x="0" y="0"/>
            <a:chExt cx="5779588" cy="6051901"/>
          </a:xfrm>
        </p:grpSpPr>
        <p:grpSp>
          <p:nvGrpSpPr>
            <p:cNvPr id="653" name="Google Shape;606;p5"/>
            <p:cNvGrpSpPr/>
            <p:nvPr/>
          </p:nvGrpSpPr>
          <p:grpSpPr>
            <a:xfrm>
              <a:off x="0" y="3718920"/>
              <a:ext cx="2078376" cy="2332982"/>
              <a:chOff x="0" y="0"/>
              <a:chExt cx="2078375" cy="2332980"/>
            </a:xfrm>
          </p:grpSpPr>
          <p:grpSp>
            <p:nvGrpSpPr>
              <p:cNvPr id="642" name="Google Shape;607;p5"/>
              <p:cNvGrpSpPr/>
              <p:nvPr/>
            </p:nvGrpSpPr>
            <p:grpSpPr>
              <a:xfrm>
                <a:off x="204079" y="0"/>
                <a:ext cx="1874297" cy="1485344"/>
                <a:chOff x="0" y="0"/>
                <a:chExt cx="1874296" cy="1485343"/>
              </a:xfrm>
            </p:grpSpPr>
            <p:sp>
              <p:nvSpPr>
                <p:cNvPr id="640" name="Google Shape;608;p5"/>
                <p:cNvSpPr/>
                <p:nvPr/>
              </p:nvSpPr>
              <p:spPr>
                <a:xfrm flipH="1">
                  <a:off x="29248" y="30370"/>
                  <a:ext cx="1814504" cy="1424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1" name="Google Shape;609;p5"/>
                <p:cNvSpPr/>
                <p:nvPr/>
              </p:nvSpPr>
              <p:spPr>
                <a:xfrm flipH="1">
                  <a:off x="0" y="-1"/>
                  <a:ext cx="1874297" cy="1485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652" name="Google Shape;610;p5"/>
              <p:cNvGrpSpPr/>
              <p:nvPr/>
            </p:nvGrpSpPr>
            <p:grpSpPr>
              <a:xfrm>
                <a:off x="0" y="991755"/>
                <a:ext cx="1719625" cy="1341226"/>
                <a:chOff x="0" y="0"/>
                <a:chExt cx="1719624" cy="1341225"/>
              </a:xfrm>
            </p:grpSpPr>
            <p:grpSp>
              <p:nvGrpSpPr>
                <p:cNvPr id="645" name="Google Shape;611;p5"/>
                <p:cNvGrpSpPr/>
                <p:nvPr/>
              </p:nvGrpSpPr>
              <p:grpSpPr>
                <a:xfrm>
                  <a:off x="0" y="126245"/>
                  <a:ext cx="1719625" cy="462619"/>
                  <a:chOff x="0" y="0"/>
                  <a:chExt cx="1719624" cy="462617"/>
                </a:xfrm>
              </p:grpSpPr>
              <p:sp>
                <p:nvSpPr>
                  <p:cNvPr id="643" name="Google Shape;612;p5"/>
                  <p:cNvSpPr/>
                  <p:nvPr/>
                </p:nvSpPr>
                <p:spPr>
                  <a:xfrm flipH="1">
                    <a:off x="153159" y="152670"/>
                    <a:ext cx="1413668" cy="156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44" name="Google Shape;613;p5"/>
                  <p:cNvSpPr/>
                  <p:nvPr/>
                </p:nvSpPr>
                <p:spPr>
                  <a:xfrm flipH="1">
                    <a:off x="0" y="-1"/>
                    <a:ext cx="1719625" cy="4626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48" name="Google Shape;614;p5"/>
                <p:cNvGrpSpPr/>
                <p:nvPr/>
              </p:nvGrpSpPr>
              <p:grpSpPr>
                <a:xfrm>
                  <a:off x="221065" y="-1"/>
                  <a:ext cx="1486904" cy="994393"/>
                  <a:chOff x="0" y="0"/>
                  <a:chExt cx="1486902" cy="994391"/>
                </a:xfrm>
              </p:grpSpPr>
              <p:sp>
                <p:nvSpPr>
                  <p:cNvPr id="646" name="Google Shape;615;p5"/>
                  <p:cNvSpPr/>
                  <p:nvPr/>
                </p:nvSpPr>
                <p:spPr>
                  <a:xfrm flipH="1">
                    <a:off x="151397" y="151557"/>
                    <a:ext cx="1184173" cy="6905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47" name="Google Shape;616;p5"/>
                  <p:cNvSpPr/>
                  <p:nvPr/>
                </p:nvSpPr>
                <p:spPr>
                  <a:xfrm flipH="1">
                    <a:off x="-1" y="-1"/>
                    <a:ext cx="1486904" cy="9943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51" name="Google Shape;617;p5"/>
                <p:cNvGrpSpPr/>
                <p:nvPr/>
              </p:nvGrpSpPr>
              <p:grpSpPr>
                <a:xfrm>
                  <a:off x="529171" y="111958"/>
                  <a:ext cx="1149016" cy="1229268"/>
                  <a:chOff x="0" y="0"/>
                  <a:chExt cx="1149015" cy="1229267"/>
                </a:xfrm>
              </p:grpSpPr>
              <p:sp>
                <p:nvSpPr>
                  <p:cNvPr id="649" name="Google Shape;618;p5"/>
                  <p:cNvSpPr/>
                  <p:nvPr/>
                </p:nvSpPr>
                <p:spPr>
                  <a:xfrm flipH="1">
                    <a:off x="154111" y="152920"/>
                    <a:ext cx="843392" cy="923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0" name="Google Shape;619;p5"/>
                  <p:cNvSpPr/>
                  <p:nvPr/>
                </p:nvSpPr>
                <p:spPr>
                  <a:xfrm flipH="1">
                    <a:off x="-1" y="-1"/>
                    <a:ext cx="1149017" cy="12292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654" name="Google Shape;620;p5"/>
            <p:cNvSpPr/>
            <p:nvPr/>
          </p:nvSpPr>
          <p:spPr>
            <a:xfrm flipH="1">
              <a:off x="730891" y="2826171"/>
              <a:ext cx="4096111" cy="250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68" name="Google Shape;621;p5"/>
            <p:cNvGrpSpPr/>
            <p:nvPr/>
          </p:nvGrpSpPr>
          <p:grpSpPr>
            <a:xfrm>
              <a:off x="3701966" y="3720564"/>
              <a:ext cx="2077623" cy="2330530"/>
              <a:chOff x="0" y="0"/>
              <a:chExt cx="2077621" cy="2330528"/>
            </a:xfrm>
          </p:grpSpPr>
          <p:grpSp>
            <p:nvGrpSpPr>
              <p:cNvPr id="657" name="Google Shape;622;p5"/>
              <p:cNvGrpSpPr/>
              <p:nvPr/>
            </p:nvGrpSpPr>
            <p:grpSpPr>
              <a:xfrm>
                <a:off x="-1" y="0"/>
                <a:ext cx="1874521" cy="1483701"/>
                <a:chOff x="0" y="0"/>
                <a:chExt cx="1874519" cy="1483700"/>
              </a:xfrm>
            </p:grpSpPr>
            <p:sp>
              <p:nvSpPr>
                <p:cNvPr id="655" name="Google Shape;623;p5"/>
                <p:cNvSpPr/>
                <p:nvPr/>
              </p:nvSpPr>
              <p:spPr>
                <a:xfrm flipH="1">
                  <a:off x="29588" y="28726"/>
                  <a:ext cx="1814504" cy="1424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6" name="Google Shape;624;p5"/>
                <p:cNvSpPr/>
                <p:nvPr/>
              </p:nvSpPr>
              <p:spPr>
                <a:xfrm flipH="1">
                  <a:off x="-1" y="0"/>
                  <a:ext cx="1874521" cy="148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667" name="Google Shape;625;p5"/>
              <p:cNvGrpSpPr/>
              <p:nvPr/>
            </p:nvGrpSpPr>
            <p:grpSpPr>
              <a:xfrm>
                <a:off x="358024" y="989805"/>
                <a:ext cx="1719598" cy="1340724"/>
                <a:chOff x="0" y="0"/>
                <a:chExt cx="1719597" cy="1340723"/>
              </a:xfrm>
            </p:grpSpPr>
            <p:grpSp>
              <p:nvGrpSpPr>
                <p:cNvPr id="660" name="Google Shape;626;p5"/>
                <p:cNvGrpSpPr/>
                <p:nvPr/>
              </p:nvGrpSpPr>
              <p:grpSpPr>
                <a:xfrm>
                  <a:off x="-1" y="126414"/>
                  <a:ext cx="1719599" cy="462701"/>
                  <a:chOff x="0" y="0"/>
                  <a:chExt cx="1719597" cy="462700"/>
                </a:xfrm>
              </p:grpSpPr>
              <p:sp>
                <p:nvSpPr>
                  <p:cNvPr id="658" name="Google Shape;627;p5"/>
                  <p:cNvSpPr/>
                  <p:nvPr/>
                </p:nvSpPr>
                <p:spPr>
                  <a:xfrm flipH="1">
                    <a:off x="152773" y="152808"/>
                    <a:ext cx="1413668" cy="156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59" name="Google Shape;628;p5"/>
                  <p:cNvSpPr/>
                  <p:nvPr/>
                </p:nvSpPr>
                <p:spPr>
                  <a:xfrm flipH="1">
                    <a:off x="-1" y="-1"/>
                    <a:ext cx="1719599" cy="46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63" name="Google Shape;629;p5"/>
                <p:cNvGrpSpPr/>
                <p:nvPr/>
              </p:nvGrpSpPr>
              <p:grpSpPr>
                <a:xfrm>
                  <a:off x="9945" y="-1"/>
                  <a:ext cx="1490205" cy="995179"/>
                  <a:chOff x="0" y="0"/>
                  <a:chExt cx="1490203" cy="995177"/>
                </a:xfrm>
              </p:grpSpPr>
              <p:sp>
                <p:nvSpPr>
                  <p:cNvPr id="661" name="Google Shape;630;p5"/>
                  <p:cNvSpPr/>
                  <p:nvPr/>
                </p:nvSpPr>
                <p:spPr>
                  <a:xfrm flipH="1">
                    <a:off x="152814" y="151863"/>
                    <a:ext cx="1184172" cy="6905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62" name="Google Shape;631;p5"/>
                  <p:cNvSpPr/>
                  <p:nvPr/>
                </p:nvSpPr>
                <p:spPr>
                  <a:xfrm flipH="1">
                    <a:off x="0" y="0"/>
                    <a:ext cx="1490204" cy="9951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666" name="Google Shape;632;p5"/>
                <p:cNvGrpSpPr/>
                <p:nvPr/>
              </p:nvGrpSpPr>
              <p:grpSpPr>
                <a:xfrm>
                  <a:off x="42064" y="113937"/>
                  <a:ext cx="1146707" cy="1226787"/>
                  <a:chOff x="0" y="0"/>
                  <a:chExt cx="1146705" cy="1226785"/>
                </a:xfrm>
              </p:grpSpPr>
              <p:sp>
                <p:nvSpPr>
                  <p:cNvPr id="664" name="Google Shape;633;p5"/>
                  <p:cNvSpPr/>
                  <p:nvPr/>
                </p:nvSpPr>
                <p:spPr>
                  <a:xfrm flipH="1">
                    <a:off x="150859" y="151247"/>
                    <a:ext cx="843392" cy="923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65" name="Google Shape;634;p5"/>
                  <p:cNvSpPr/>
                  <p:nvPr/>
                </p:nvSpPr>
                <p:spPr>
                  <a:xfrm flipH="1">
                    <a:off x="0" y="0"/>
                    <a:ext cx="1146707" cy="122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671" name="Google Shape;635;p5"/>
            <p:cNvGrpSpPr/>
            <p:nvPr/>
          </p:nvGrpSpPr>
          <p:grpSpPr>
            <a:xfrm>
              <a:off x="525829" y="3255143"/>
              <a:ext cx="4361989" cy="2695870"/>
              <a:chOff x="0" y="0"/>
              <a:chExt cx="4361987" cy="2695869"/>
            </a:xfrm>
          </p:grpSpPr>
          <p:sp>
            <p:nvSpPr>
              <p:cNvPr id="669" name="Google Shape;636;p5"/>
              <p:cNvSpPr/>
              <p:nvPr/>
            </p:nvSpPr>
            <p:spPr>
              <a:xfrm flipH="1">
                <a:off x="30791" y="31587"/>
                <a:ext cx="4299549" cy="2633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0" name="Google Shape;637;p5"/>
              <p:cNvSpPr/>
              <p:nvPr/>
            </p:nvSpPr>
            <p:spPr>
              <a:xfrm flipH="1">
                <a:off x="-1" y="0"/>
                <a:ext cx="4361988" cy="2695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74" name="Google Shape;638;p5"/>
            <p:cNvGrpSpPr/>
            <p:nvPr/>
          </p:nvGrpSpPr>
          <p:grpSpPr>
            <a:xfrm>
              <a:off x="3333094" y="112915"/>
              <a:ext cx="1977015" cy="1809480"/>
              <a:chOff x="0" y="0"/>
              <a:chExt cx="1977014" cy="1809479"/>
            </a:xfrm>
          </p:grpSpPr>
          <p:sp>
            <p:nvSpPr>
              <p:cNvPr id="672" name="Google Shape;639;p5"/>
              <p:cNvSpPr/>
              <p:nvPr/>
            </p:nvSpPr>
            <p:spPr>
              <a:xfrm flipH="1">
                <a:off x="10189" y="10189"/>
                <a:ext cx="1956634" cy="1789099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3" name="Google Shape;640;p5"/>
              <p:cNvSpPr/>
              <p:nvPr/>
            </p:nvSpPr>
            <p:spPr>
              <a:xfrm flipH="1">
                <a:off x="-1" y="0"/>
                <a:ext cx="1977016" cy="1809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77" name="Google Shape;641;p5"/>
            <p:cNvGrpSpPr/>
            <p:nvPr/>
          </p:nvGrpSpPr>
          <p:grpSpPr>
            <a:xfrm>
              <a:off x="358197" y="0"/>
              <a:ext cx="1977015" cy="1809480"/>
              <a:chOff x="0" y="0"/>
              <a:chExt cx="1977014" cy="1809479"/>
            </a:xfrm>
          </p:grpSpPr>
          <p:sp>
            <p:nvSpPr>
              <p:cNvPr id="675" name="Google Shape;642;p5"/>
              <p:cNvSpPr/>
              <p:nvPr/>
            </p:nvSpPr>
            <p:spPr>
              <a:xfrm flipH="1">
                <a:off x="10189" y="10191"/>
                <a:ext cx="1956634" cy="1789099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6" name="Google Shape;643;p5"/>
              <p:cNvSpPr/>
              <p:nvPr/>
            </p:nvSpPr>
            <p:spPr>
              <a:xfrm flipH="1">
                <a:off x="-1" y="0"/>
                <a:ext cx="1977016" cy="1809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80" name="Google Shape;644;p5"/>
            <p:cNvGrpSpPr/>
            <p:nvPr/>
          </p:nvGrpSpPr>
          <p:grpSpPr>
            <a:xfrm>
              <a:off x="1864" y="1223552"/>
              <a:ext cx="5203318" cy="2525847"/>
              <a:chOff x="0" y="0"/>
              <a:chExt cx="5203316" cy="2525845"/>
            </a:xfrm>
          </p:grpSpPr>
          <p:sp>
            <p:nvSpPr>
              <p:cNvPr id="678" name="Google Shape;645;p5"/>
              <p:cNvSpPr/>
              <p:nvPr/>
            </p:nvSpPr>
            <p:spPr>
              <a:xfrm flipH="1">
                <a:off x="10058" y="10611"/>
                <a:ext cx="5183163" cy="250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9" name="Google Shape;646;p5"/>
              <p:cNvSpPr/>
              <p:nvPr/>
            </p:nvSpPr>
            <p:spPr>
              <a:xfrm flipH="1">
                <a:off x="0" y="-1"/>
                <a:ext cx="5203317" cy="252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81" name="Google Shape;647;p5"/>
            <p:cNvSpPr/>
            <p:nvPr/>
          </p:nvSpPr>
          <p:spPr>
            <a:xfrm flipH="1">
              <a:off x="3492477" y="141040"/>
              <a:ext cx="1956634" cy="1789099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2" name="Google Shape;648;p5"/>
            <p:cNvSpPr/>
            <p:nvPr/>
          </p:nvSpPr>
          <p:spPr>
            <a:xfrm flipH="1">
              <a:off x="517580" y="28127"/>
              <a:ext cx="1956634" cy="1789099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3" name="Google Shape;649;p5"/>
            <p:cNvSpPr/>
            <p:nvPr/>
          </p:nvSpPr>
          <p:spPr>
            <a:xfrm flipH="1">
              <a:off x="3797182" y="419657"/>
              <a:ext cx="1347226" cy="12318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4" name="Google Shape;650;p5"/>
            <p:cNvSpPr/>
            <p:nvPr/>
          </p:nvSpPr>
          <p:spPr>
            <a:xfrm flipH="1">
              <a:off x="822285" y="306742"/>
              <a:ext cx="1347226" cy="12318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5" name="Google Shape;651;p5"/>
            <p:cNvSpPr/>
            <p:nvPr/>
          </p:nvSpPr>
          <p:spPr>
            <a:xfrm flipH="1">
              <a:off x="3797182" y="652822"/>
              <a:ext cx="1092048" cy="998700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6" name="Google Shape;652;p5"/>
            <p:cNvSpPr/>
            <p:nvPr/>
          </p:nvSpPr>
          <p:spPr>
            <a:xfrm flipH="1">
              <a:off x="822285" y="489770"/>
              <a:ext cx="1092048" cy="998699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7" name="Google Shape;653;p5"/>
            <p:cNvSpPr/>
            <p:nvPr/>
          </p:nvSpPr>
          <p:spPr>
            <a:xfrm flipH="1">
              <a:off x="4410871" y="745354"/>
              <a:ext cx="387660" cy="3546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8" name="Google Shape;654;p5"/>
            <p:cNvSpPr/>
            <p:nvPr/>
          </p:nvSpPr>
          <p:spPr>
            <a:xfrm flipH="1">
              <a:off x="1495896" y="606556"/>
              <a:ext cx="387660" cy="3546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9" name="Google Shape;655;p5"/>
            <p:cNvSpPr/>
            <p:nvPr/>
          </p:nvSpPr>
          <p:spPr>
            <a:xfrm flipH="1">
              <a:off x="242440" y="1152217"/>
              <a:ext cx="5183162" cy="254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90" name="Google Shape;656;p5"/>
            <p:cNvSpPr/>
            <p:nvPr/>
          </p:nvSpPr>
          <p:spPr>
            <a:xfrm flipH="1">
              <a:off x="1246503" y="2227123"/>
              <a:ext cx="3268371" cy="112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692" name="Google Shape;657;p5"/>
          <p:cNvSpPr/>
          <p:nvPr/>
        </p:nvSpPr>
        <p:spPr>
          <a:xfrm>
            <a:off x="13534141" y="10377923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698" name="Google Shape;658;p5"/>
          <p:cNvGrpSpPr/>
          <p:nvPr/>
        </p:nvGrpSpPr>
        <p:grpSpPr>
          <a:xfrm>
            <a:off x="13414371" y="11194147"/>
            <a:ext cx="1255769" cy="495578"/>
            <a:chOff x="0" y="0"/>
            <a:chExt cx="1255767" cy="495576"/>
          </a:xfrm>
        </p:grpSpPr>
        <p:grpSp>
          <p:nvGrpSpPr>
            <p:cNvPr id="695" name="Google Shape;659;p5"/>
            <p:cNvGrpSpPr/>
            <p:nvPr/>
          </p:nvGrpSpPr>
          <p:grpSpPr>
            <a:xfrm>
              <a:off x="-1" y="-1"/>
              <a:ext cx="1255769" cy="495578"/>
              <a:chOff x="0" y="0"/>
              <a:chExt cx="1255767" cy="495576"/>
            </a:xfrm>
          </p:grpSpPr>
          <p:sp>
            <p:nvSpPr>
              <p:cNvPr id="693" name="Google Shape;660;p5"/>
              <p:cNvSpPr/>
              <p:nvPr/>
            </p:nvSpPr>
            <p:spPr>
              <a:xfrm flipH="1">
                <a:off x="28358" y="27369"/>
                <a:ext cx="1199218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94" name="Google Shape;661;p5"/>
              <p:cNvSpPr/>
              <p:nvPr/>
            </p:nvSpPr>
            <p:spPr>
              <a:xfrm flipH="1">
                <a:off x="0" y="-1"/>
                <a:ext cx="1255768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96" name="Google Shape;662;p5"/>
            <p:cNvSpPr/>
            <p:nvPr/>
          </p:nvSpPr>
          <p:spPr>
            <a:xfrm flipH="1">
              <a:off x="449554" y="82019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97" name="Google Shape;663;p5"/>
            <p:cNvSpPr/>
            <p:nvPr/>
          </p:nvSpPr>
          <p:spPr>
            <a:xfrm flipH="1">
              <a:off x="812568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704" name="Google Shape;664;p5"/>
          <p:cNvGrpSpPr/>
          <p:nvPr/>
        </p:nvGrpSpPr>
        <p:grpSpPr>
          <a:xfrm>
            <a:off x="13112695" y="11526934"/>
            <a:ext cx="842845" cy="345006"/>
            <a:chOff x="0" y="0"/>
            <a:chExt cx="842843" cy="345004"/>
          </a:xfrm>
        </p:grpSpPr>
        <p:grpSp>
          <p:nvGrpSpPr>
            <p:cNvPr id="701" name="Google Shape;665;p5"/>
            <p:cNvGrpSpPr/>
            <p:nvPr/>
          </p:nvGrpSpPr>
          <p:grpSpPr>
            <a:xfrm>
              <a:off x="-1" y="-1"/>
              <a:ext cx="842845" cy="345006"/>
              <a:chOff x="0" y="0"/>
              <a:chExt cx="842843" cy="345004"/>
            </a:xfrm>
          </p:grpSpPr>
          <p:sp>
            <p:nvSpPr>
              <p:cNvPr id="699" name="Google Shape;666;p5"/>
              <p:cNvSpPr/>
              <p:nvPr/>
            </p:nvSpPr>
            <p:spPr>
              <a:xfrm flipH="1">
                <a:off x="28442" y="27231"/>
                <a:ext cx="787942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00" name="Google Shape;667;p5"/>
              <p:cNvSpPr/>
              <p:nvPr/>
            </p:nvSpPr>
            <p:spPr>
              <a:xfrm flipH="1">
                <a:off x="0" y="0"/>
                <a:ext cx="842844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02" name="Google Shape;668;p5"/>
            <p:cNvSpPr/>
            <p:nvPr/>
          </p:nvSpPr>
          <p:spPr>
            <a:xfrm flipH="1">
              <a:off x="305333" y="63405"/>
              <a:ext cx="476715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3" name="Google Shape;669;p5"/>
            <p:cNvSpPr/>
            <p:nvPr/>
          </p:nvSpPr>
          <p:spPr>
            <a:xfrm flipH="1">
              <a:off x="543525" y="91899"/>
              <a:ext cx="177471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05" name="Google Shape;670;p5"/>
          <p:cNvSpPr/>
          <p:nvPr/>
        </p:nvSpPr>
        <p:spPr>
          <a:xfrm flipH="1">
            <a:off x="19713" y="433810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6" name="Google Shape;671;p5"/>
          <p:cNvSpPr/>
          <p:nvPr/>
        </p:nvSpPr>
        <p:spPr>
          <a:xfrm flipH="1">
            <a:off x="1217551" y="724297"/>
            <a:ext cx="1171879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7" name="Google Shape;672;p5"/>
          <p:cNvSpPr/>
          <p:nvPr/>
        </p:nvSpPr>
        <p:spPr>
          <a:xfrm flipH="1">
            <a:off x="8330465" y="1299972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8" name="Google Shape;673;p5"/>
          <p:cNvSpPr/>
          <p:nvPr/>
        </p:nvSpPr>
        <p:spPr>
          <a:xfrm flipH="1">
            <a:off x="12878657" y="12201356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9" name="Google Shape;674;p5"/>
          <p:cNvSpPr/>
          <p:nvPr/>
        </p:nvSpPr>
        <p:spPr>
          <a:xfrm flipH="1">
            <a:off x="12115981" y="12062410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0" name="Google Shape;675;p5"/>
          <p:cNvSpPr/>
          <p:nvPr/>
        </p:nvSpPr>
        <p:spPr>
          <a:xfrm flipH="1">
            <a:off x="11617648" y="12493372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1" name="Google Shape;676;p5"/>
          <p:cNvSpPr/>
          <p:nvPr/>
        </p:nvSpPr>
        <p:spPr>
          <a:xfrm>
            <a:off x="9517522" y="10946192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2" name="Google Shape;677;p5"/>
          <p:cNvSpPr/>
          <p:nvPr/>
        </p:nvSpPr>
        <p:spPr>
          <a:xfrm>
            <a:off x="9833965" y="10893514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3" name="Google Shape;678;p5"/>
          <p:cNvSpPr/>
          <p:nvPr/>
        </p:nvSpPr>
        <p:spPr>
          <a:xfrm flipH="1">
            <a:off x="6249904" y="12034733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4" name="Google Shape;679;p5"/>
          <p:cNvSpPr/>
          <p:nvPr/>
        </p:nvSpPr>
        <p:spPr>
          <a:xfrm flipH="1">
            <a:off x="6566350" y="1198205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720" name="Google Shape;680;p5"/>
          <p:cNvGrpSpPr/>
          <p:nvPr/>
        </p:nvGrpSpPr>
        <p:grpSpPr>
          <a:xfrm>
            <a:off x="9596270" y="11916250"/>
            <a:ext cx="1255769" cy="495577"/>
            <a:chOff x="0" y="0"/>
            <a:chExt cx="1255767" cy="495576"/>
          </a:xfrm>
        </p:grpSpPr>
        <p:grpSp>
          <p:nvGrpSpPr>
            <p:cNvPr id="717" name="Google Shape;681;p5"/>
            <p:cNvGrpSpPr/>
            <p:nvPr/>
          </p:nvGrpSpPr>
          <p:grpSpPr>
            <a:xfrm>
              <a:off x="-1" y="0"/>
              <a:ext cx="1255769" cy="495577"/>
              <a:chOff x="0" y="0"/>
              <a:chExt cx="1255767" cy="495576"/>
            </a:xfrm>
          </p:grpSpPr>
          <p:sp>
            <p:nvSpPr>
              <p:cNvPr id="715" name="Google Shape;682;p5"/>
              <p:cNvSpPr/>
              <p:nvPr/>
            </p:nvSpPr>
            <p:spPr>
              <a:xfrm flipH="1">
                <a:off x="28358" y="27367"/>
                <a:ext cx="1199217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16" name="Google Shape;683;p5"/>
              <p:cNvSpPr/>
              <p:nvPr/>
            </p:nvSpPr>
            <p:spPr>
              <a:xfrm flipH="1">
                <a:off x="0" y="-1"/>
                <a:ext cx="1255768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18" name="Google Shape;684;p5"/>
            <p:cNvSpPr/>
            <p:nvPr/>
          </p:nvSpPr>
          <p:spPr>
            <a:xfrm flipH="1">
              <a:off x="449555" y="82019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9" name="Google Shape;685;p5"/>
            <p:cNvSpPr/>
            <p:nvPr/>
          </p:nvSpPr>
          <p:spPr>
            <a:xfrm flipH="1">
              <a:off x="812569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726" name="Google Shape;686;p5"/>
          <p:cNvGrpSpPr/>
          <p:nvPr/>
        </p:nvGrpSpPr>
        <p:grpSpPr>
          <a:xfrm>
            <a:off x="9294598" y="12249035"/>
            <a:ext cx="842845" cy="345007"/>
            <a:chOff x="0" y="0"/>
            <a:chExt cx="842843" cy="345006"/>
          </a:xfrm>
        </p:grpSpPr>
        <p:grpSp>
          <p:nvGrpSpPr>
            <p:cNvPr id="723" name="Google Shape;687;p5"/>
            <p:cNvGrpSpPr/>
            <p:nvPr/>
          </p:nvGrpSpPr>
          <p:grpSpPr>
            <a:xfrm>
              <a:off x="0" y="0"/>
              <a:ext cx="842844" cy="345007"/>
              <a:chOff x="0" y="0"/>
              <a:chExt cx="842843" cy="345006"/>
            </a:xfrm>
          </p:grpSpPr>
          <p:sp>
            <p:nvSpPr>
              <p:cNvPr id="721" name="Google Shape;688;p5"/>
              <p:cNvSpPr/>
              <p:nvPr/>
            </p:nvSpPr>
            <p:spPr>
              <a:xfrm flipH="1">
                <a:off x="28440" y="27230"/>
                <a:ext cx="787942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22" name="Google Shape;689;p5"/>
              <p:cNvSpPr/>
              <p:nvPr/>
            </p:nvSpPr>
            <p:spPr>
              <a:xfrm flipH="1">
                <a:off x="-1" y="-1"/>
                <a:ext cx="842845" cy="345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24" name="Google Shape;690;p5"/>
            <p:cNvSpPr/>
            <p:nvPr/>
          </p:nvSpPr>
          <p:spPr>
            <a:xfrm flipH="1">
              <a:off x="305331" y="63404"/>
              <a:ext cx="476715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25" name="Google Shape;691;p5"/>
            <p:cNvSpPr/>
            <p:nvPr/>
          </p:nvSpPr>
          <p:spPr>
            <a:xfrm flipH="1">
              <a:off x="543332" y="91898"/>
              <a:ext cx="177544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732" name="Google Shape;692;p5"/>
          <p:cNvGrpSpPr/>
          <p:nvPr/>
        </p:nvGrpSpPr>
        <p:grpSpPr>
          <a:xfrm>
            <a:off x="6328844" y="12744270"/>
            <a:ext cx="1255769" cy="495578"/>
            <a:chOff x="0" y="0"/>
            <a:chExt cx="1255767" cy="495576"/>
          </a:xfrm>
        </p:grpSpPr>
        <p:grpSp>
          <p:nvGrpSpPr>
            <p:cNvPr id="729" name="Google Shape;693;p5"/>
            <p:cNvGrpSpPr/>
            <p:nvPr/>
          </p:nvGrpSpPr>
          <p:grpSpPr>
            <a:xfrm>
              <a:off x="-1" y="-1"/>
              <a:ext cx="1255769" cy="495578"/>
              <a:chOff x="0" y="0"/>
              <a:chExt cx="1255767" cy="495576"/>
            </a:xfrm>
          </p:grpSpPr>
          <p:sp>
            <p:nvSpPr>
              <p:cNvPr id="727" name="Google Shape;694;p5"/>
              <p:cNvSpPr/>
              <p:nvPr/>
            </p:nvSpPr>
            <p:spPr>
              <a:xfrm flipH="1">
                <a:off x="28167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28" name="Google Shape;695;p5"/>
              <p:cNvSpPr/>
              <p:nvPr/>
            </p:nvSpPr>
            <p:spPr>
              <a:xfrm flipH="1">
                <a:off x="0" y="-1"/>
                <a:ext cx="1255768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30" name="Google Shape;696;p5"/>
            <p:cNvSpPr/>
            <p:nvPr/>
          </p:nvSpPr>
          <p:spPr>
            <a:xfrm flipH="1">
              <a:off x="449554" y="82019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1" name="Google Shape;697;p5"/>
            <p:cNvSpPr/>
            <p:nvPr/>
          </p:nvSpPr>
          <p:spPr>
            <a:xfrm flipH="1">
              <a:off x="812380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738" name="Google Shape;698;p5"/>
          <p:cNvGrpSpPr/>
          <p:nvPr/>
        </p:nvGrpSpPr>
        <p:grpSpPr>
          <a:xfrm>
            <a:off x="6027172" y="13077056"/>
            <a:ext cx="842845" cy="345005"/>
            <a:chOff x="0" y="0"/>
            <a:chExt cx="842843" cy="345004"/>
          </a:xfrm>
        </p:grpSpPr>
        <p:grpSp>
          <p:nvGrpSpPr>
            <p:cNvPr id="735" name="Google Shape;699;p5"/>
            <p:cNvGrpSpPr/>
            <p:nvPr/>
          </p:nvGrpSpPr>
          <p:grpSpPr>
            <a:xfrm>
              <a:off x="-1" y="-1"/>
              <a:ext cx="842845" cy="345006"/>
              <a:chOff x="0" y="0"/>
              <a:chExt cx="842843" cy="345004"/>
            </a:xfrm>
          </p:grpSpPr>
          <p:sp>
            <p:nvSpPr>
              <p:cNvPr id="733" name="Google Shape;700;p5"/>
              <p:cNvSpPr/>
              <p:nvPr/>
            </p:nvSpPr>
            <p:spPr>
              <a:xfrm flipH="1">
                <a:off x="28250" y="27229"/>
                <a:ext cx="788012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34" name="Google Shape;701;p5"/>
              <p:cNvSpPr/>
              <p:nvPr/>
            </p:nvSpPr>
            <p:spPr>
              <a:xfrm flipH="1">
                <a:off x="0" y="0"/>
                <a:ext cx="842844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36" name="Google Shape;702;p5"/>
            <p:cNvSpPr/>
            <p:nvPr/>
          </p:nvSpPr>
          <p:spPr>
            <a:xfrm flipH="1">
              <a:off x="305141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7" name="Google Shape;703;p5"/>
            <p:cNvSpPr/>
            <p:nvPr/>
          </p:nvSpPr>
          <p:spPr>
            <a:xfrm flipH="1">
              <a:off x="543333" y="91899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39" name="Google Shape;704;p5"/>
          <p:cNvSpPr/>
          <p:nvPr/>
        </p:nvSpPr>
        <p:spPr>
          <a:xfrm>
            <a:off x="1685674" y="11711337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0" name="Google Shape;705;p5"/>
          <p:cNvSpPr/>
          <p:nvPr/>
        </p:nvSpPr>
        <p:spPr>
          <a:xfrm>
            <a:off x="-1" y="10045572"/>
            <a:ext cx="2866668" cy="368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743" name="Google Shape;706;p5"/>
          <p:cNvGrpSpPr/>
          <p:nvPr/>
        </p:nvGrpSpPr>
        <p:grpSpPr>
          <a:xfrm>
            <a:off x="3278397" y="12594035"/>
            <a:ext cx="2165927" cy="1166979"/>
            <a:chOff x="0" y="0"/>
            <a:chExt cx="2165925" cy="1166977"/>
          </a:xfrm>
        </p:grpSpPr>
        <p:sp>
          <p:nvSpPr>
            <p:cNvPr id="741" name="Google Shape;707;p5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2" name="Google Shape;708;p5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44" name="Google Shape;709;p5"/>
          <p:cNvSpPr/>
          <p:nvPr/>
        </p:nvSpPr>
        <p:spPr>
          <a:xfrm>
            <a:off x="740103" y="11411254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13" y="994221"/>
            <a:ext cx="1910526" cy="1725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6810" t="36769" r="29156" b="51162"/>
          <a:stretch>
            <a:fillRect/>
          </a:stretch>
        </p:blipFill>
        <p:spPr>
          <a:xfrm>
            <a:off x="14686223" y="12238891"/>
            <a:ext cx="3865391" cy="1221081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10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11.png"/><Relationship Id="rId16" Type="http://schemas.openxmlformats.org/officeDocument/2006/relationships/hyperlink" Target="https://youtu.be/7M0NsZgWPJY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drive.google.com/file/d/1l_Z_Tgb9U5QnKfOA5z63WUKvjhvD-_l3/view?usp=drivesdk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ar.oryxlearning.com/grade/3rd-grade/maths" TargetMode="External"/><Relationship Id="rId21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3.png"/><Relationship Id="rId17" Type="http://schemas.openxmlformats.org/officeDocument/2006/relationships/chart" Target="../charts/char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57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58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59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60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761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762" name="اختبار الفصل"/>
          <p:cNvSpPr txBox="1"/>
          <p:nvPr>
            <p:ph type="title"/>
          </p:nvPr>
        </p:nvSpPr>
        <p:spPr>
          <a:xfrm>
            <a:off x="13490607" y="3821739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763" name="العاشر"/>
          <p:cNvSpPr txBox="1"/>
          <p:nvPr/>
        </p:nvSpPr>
        <p:spPr>
          <a:xfrm>
            <a:off x="9455604" y="8838477"/>
            <a:ext cx="7991391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العاشر </a:t>
            </a:r>
          </a:p>
        </p:txBody>
      </p:sp>
      <p:sp>
        <p:nvSpPr>
          <p:cNvPr id="764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780" name="تجميع"/>
          <p:cNvGrpSpPr/>
          <p:nvPr/>
        </p:nvGrpSpPr>
        <p:grpSpPr>
          <a:xfrm>
            <a:off x="22497498" y="2590251"/>
            <a:ext cx="1626044" cy="7526631"/>
            <a:chOff x="0" y="0"/>
            <a:chExt cx="1626043" cy="7526630"/>
          </a:xfrm>
        </p:grpSpPr>
        <p:grpSp>
          <p:nvGrpSpPr>
            <p:cNvPr id="778" name="تجميع"/>
            <p:cNvGrpSpPr/>
            <p:nvPr/>
          </p:nvGrpSpPr>
          <p:grpSpPr>
            <a:xfrm>
              <a:off x="0" y="0"/>
              <a:ext cx="1626044" cy="7526631"/>
              <a:chOff x="0" y="0"/>
              <a:chExt cx="1626043" cy="7526630"/>
            </a:xfrm>
          </p:grpSpPr>
          <p:grpSp>
            <p:nvGrpSpPr>
              <p:cNvPr id="774" name="تجميع"/>
              <p:cNvGrpSpPr/>
              <p:nvPr/>
            </p:nvGrpSpPr>
            <p:grpSpPr>
              <a:xfrm>
                <a:off x="75611" y="0"/>
                <a:ext cx="1482457" cy="7526631"/>
                <a:chOff x="0" y="0"/>
                <a:chExt cx="1482456" cy="7526630"/>
              </a:xfrm>
            </p:grpSpPr>
            <p:grpSp>
              <p:nvGrpSpPr>
                <p:cNvPr id="767" name="تجميع"/>
                <p:cNvGrpSpPr/>
                <p:nvPr/>
              </p:nvGrpSpPr>
              <p:grpSpPr>
                <a:xfrm>
                  <a:off x="0" y="0"/>
                  <a:ext cx="1482457" cy="7526631"/>
                  <a:chOff x="0" y="0"/>
                  <a:chExt cx="1482456" cy="7526630"/>
                </a:xfrm>
              </p:grpSpPr>
              <p:sp>
                <p:nvSpPr>
                  <p:cNvPr id="765" name="مستطيل مستدير الزوايا"/>
                  <p:cNvSpPr/>
                  <p:nvPr/>
                </p:nvSpPr>
                <p:spPr>
                  <a:xfrm>
                    <a:off x="0" y="0"/>
                    <a:ext cx="1482457" cy="110135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66" name="مستطيل"/>
                  <p:cNvSpPr/>
                  <p:nvPr/>
                </p:nvSpPr>
                <p:spPr>
                  <a:xfrm>
                    <a:off x="73313" y="610661"/>
                    <a:ext cx="1343004" cy="691597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68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6714" y="2740259"/>
                  <a:ext cx="1159875" cy="90212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69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5811" y="3695102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0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79854" y="4655658"/>
                  <a:ext cx="1159876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1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8932" y="5601718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2" name="IMG_4024.jpeg" descr="IMG_4024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1804" y="788233"/>
                  <a:ext cx="1172762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3" name="IMG_5431.jpeg" descr="IMG_5431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92957" y="1781118"/>
                  <a:ext cx="1159686" cy="9064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77" name="تجميع"/>
              <p:cNvGrpSpPr/>
              <p:nvPr/>
            </p:nvGrpSpPr>
            <p:grpSpPr>
              <a:xfrm>
                <a:off x="0" y="6444406"/>
                <a:ext cx="1626044" cy="1002246"/>
                <a:chOff x="0" y="0"/>
                <a:chExt cx="1626043" cy="1002245"/>
              </a:xfrm>
            </p:grpSpPr>
            <p:pic>
              <p:nvPicPr>
                <p:cNvPr id="775" name="IMG_4015.jpeg" descr="IMG_4015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5097" y="100120"/>
                  <a:ext cx="1118955" cy="90212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76" name="نشاط"/>
                <p:cNvSpPr txBox="1"/>
                <p:nvPr/>
              </p:nvSpPr>
              <p:spPr>
                <a:xfrm>
                  <a:off x="0" y="0"/>
                  <a:ext cx="1626044" cy="6430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79" name="أدوات"/>
            <p:cNvSpPr txBox="1"/>
            <p:nvPr/>
          </p:nvSpPr>
          <p:spPr>
            <a:xfrm>
              <a:off x="0" y="0"/>
              <a:ext cx="1436635" cy="841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grpSp>
        <p:nvGrpSpPr>
          <p:cNvPr id="786" name="تجميع"/>
          <p:cNvGrpSpPr/>
          <p:nvPr/>
        </p:nvGrpSpPr>
        <p:grpSpPr>
          <a:xfrm>
            <a:off x="10167954" y="6727261"/>
            <a:ext cx="10638727" cy="3331438"/>
            <a:chOff x="0" y="0"/>
            <a:chExt cx="10638726" cy="3331437"/>
          </a:xfrm>
        </p:grpSpPr>
        <p:sp>
          <p:nvSpPr>
            <p:cNvPr id="781" name="الفصل"/>
            <p:cNvSpPr txBox="1"/>
            <p:nvPr/>
          </p:nvSpPr>
          <p:spPr>
            <a:xfrm>
              <a:off x="5950492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784" name="تجميع"/>
            <p:cNvGrpSpPr/>
            <p:nvPr/>
          </p:nvGrpSpPr>
          <p:grpSpPr>
            <a:xfrm>
              <a:off x="7686466" y="1167616"/>
              <a:ext cx="1712540" cy="2163822"/>
              <a:chOff x="0" y="0"/>
              <a:chExt cx="1712538" cy="2163820"/>
            </a:xfrm>
          </p:grpSpPr>
          <p:sp>
            <p:nvSpPr>
              <p:cNvPr id="782" name="بيضاوي"/>
              <p:cNvSpPr/>
              <p:nvPr/>
            </p:nvSpPr>
            <p:spPr>
              <a:xfrm>
                <a:off x="62724" y="50799"/>
                <a:ext cx="1457075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3" name="١٠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785" name="عرض البيانات وتفسيرها"/>
            <p:cNvSpPr txBox="1"/>
            <p:nvPr/>
          </p:nvSpPr>
          <p:spPr>
            <a:xfrm>
              <a:off x="0" y="964745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عرض البيانات وتفسيرها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887;p9"/>
          <p:cNvGrpSpPr/>
          <p:nvPr/>
        </p:nvGrpSpPr>
        <p:grpSpPr>
          <a:xfrm>
            <a:off x="23798068" y="12030948"/>
            <a:ext cx="4923601" cy="1407001"/>
            <a:chOff x="0" y="0"/>
            <a:chExt cx="4923599" cy="1406999"/>
          </a:xfrm>
        </p:grpSpPr>
        <p:sp>
          <p:nvSpPr>
            <p:cNvPr id="788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806" name="تجميع"/>
          <p:cNvGrpSpPr/>
          <p:nvPr/>
        </p:nvGrpSpPr>
        <p:grpSpPr>
          <a:xfrm>
            <a:off x="22757957" y="3198896"/>
            <a:ext cx="1626044" cy="7526631"/>
            <a:chOff x="0" y="0"/>
            <a:chExt cx="1626043" cy="7526630"/>
          </a:xfrm>
        </p:grpSpPr>
        <p:grpSp>
          <p:nvGrpSpPr>
            <p:cNvPr id="804" name="تجميع"/>
            <p:cNvGrpSpPr/>
            <p:nvPr/>
          </p:nvGrpSpPr>
          <p:grpSpPr>
            <a:xfrm>
              <a:off x="0" y="0"/>
              <a:ext cx="1626044" cy="7526631"/>
              <a:chOff x="0" y="0"/>
              <a:chExt cx="1626043" cy="7526630"/>
            </a:xfrm>
          </p:grpSpPr>
          <p:grpSp>
            <p:nvGrpSpPr>
              <p:cNvPr id="800" name="تجميع"/>
              <p:cNvGrpSpPr/>
              <p:nvPr/>
            </p:nvGrpSpPr>
            <p:grpSpPr>
              <a:xfrm>
                <a:off x="75611" y="0"/>
                <a:ext cx="1482457" cy="7526631"/>
                <a:chOff x="0" y="0"/>
                <a:chExt cx="1482456" cy="7526630"/>
              </a:xfrm>
            </p:grpSpPr>
            <p:grpSp>
              <p:nvGrpSpPr>
                <p:cNvPr id="793" name="تجميع"/>
                <p:cNvGrpSpPr/>
                <p:nvPr/>
              </p:nvGrpSpPr>
              <p:grpSpPr>
                <a:xfrm>
                  <a:off x="0" y="0"/>
                  <a:ext cx="1482457" cy="7526631"/>
                  <a:chOff x="0" y="0"/>
                  <a:chExt cx="1482456" cy="7526630"/>
                </a:xfrm>
              </p:grpSpPr>
              <p:sp>
                <p:nvSpPr>
                  <p:cNvPr id="791" name="مستطيل مستدير الزوايا"/>
                  <p:cNvSpPr/>
                  <p:nvPr/>
                </p:nvSpPr>
                <p:spPr>
                  <a:xfrm>
                    <a:off x="0" y="0"/>
                    <a:ext cx="1482457" cy="110135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92" name="مستطيل"/>
                  <p:cNvSpPr/>
                  <p:nvPr/>
                </p:nvSpPr>
                <p:spPr>
                  <a:xfrm>
                    <a:off x="73313" y="610661"/>
                    <a:ext cx="1343004" cy="691597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94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6714" y="2740259"/>
                  <a:ext cx="1159875" cy="90212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5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5811" y="3695102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79854" y="4655658"/>
                  <a:ext cx="1159876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8932" y="5601718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1804" y="788233"/>
                  <a:ext cx="1172762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92957" y="1781118"/>
                  <a:ext cx="1159686" cy="9064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803" name="تجميع"/>
              <p:cNvGrpSpPr/>
              <p:nvPr/>
            </p:nvGrpSpPr>
            <p:grpSpPr>
              <a:xfrm>
                <a:off x="0" y="6444406"/>
                <a:ext cx="1626044" cy="1002246"/>
                <a:chOff x="0" y="0"/>
                <a:chExt cx="1626043" cy="1002245"/>
              </a:xfrm>
            </p:grpSpPr>
            <p:pic>
              <p:nvPicPr>
                <p:cNvPr id="801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5097" y="100120"/>
                  <a:ext cx="1118955" cy="90212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802" name="نشاط"/>
                <p:cNvSpPr txBox="1"/>
                <p:nvPr/>
              </p:nvSpPr>
              <p:spPr>
                <a:xfrm>
                  <a:off x="0" y="0"/>
                  <a:ext cx="1626044" cy="6430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805" name="أدوات"/>
            <p:cNvSpPr txBox="1"/>
            <p:nvPr/>
          </p:nvSpPr>
          <p:spPr>
            <a:xfrm>
              <a:off x="0" y="0"/>
              <a:ext cx="1436635" cy="841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807" name="IMG_1033.png" descr="IMG_1033.png"/>
          <p:cNvPicPr>
            <a:picLocks noChangeAspect="1"/>
          </p:cNvPicPr>
          <p:nvPr/>
        </p:nvPicPr>
        <p:blipFill>
          <a:blip r:embed="rId16">
            <a:extLst/>
          </a:blip>
          <a:srcRect l="0" t="5405" r="0" b="58839"/>
          <a:stretch>
            <a:fillRect/>
          </a:stretch>
        </p:blipFill>
        <p:spPr>
          <a:xfrm>
            <a:off x="8704511" y="1667259"/>
            <a:ext cx="13968813" cy="269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IMG_1033.png" descr="IMG_1033.png"/>
          <p:cNvPicPr>
            <a:picLocks noChangeAspect="1"/>
          </p:cNvPicPr>
          <p:nvPr/>
        </p:nvPicPr>
        <p:blipFill>
          <a:blip r:embed="rId16">
            <a:extLst/>
          </a:blip>
          <a:srcRect l="0" t="42217" r="13941" b="0"/>
          <a:stretch>
            <a:fillRect/>
          </a:stretch>
        </p:blipFill>
        <p:spPr>
          <a:xfrm>
            <a:off x="9591746" y="4532726"/>
            <a:ext cx="12823693" cy="4650091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1 و2"/>
          <p:cNvSpPr txBox="1"/>
          <p:nvPr/>
        </p:nvSpPr>
        <p:spPr>
          <a:xfrm>
            <a:off x="483261" y="3579602"/>
            <a:ext cx="4948675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828800" rtl="0">
              <a:lnSpc>
                <a:spcPct val="100000"/>
              </a:lnSpc>
              <a:defRPr sz="9000">
                <a:solidFill>
                  <a:srgbClr val="FFC777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1 و2</a:t>
            </a:r>
          </a:p>
        </p:txBody>
      </p:sp>
      <p:sp>
        <p:nvSpPr>
          <p:cNvPr id="810" name="الرسم"/>
          <p:cNvSpPr/>
          <p:nvPr/>
        </p:nvSpPr>
        <p:spPr>
          <a:xfrm>
            <a:off x="8860045" y="4844774"/>
            <a:ext cx="1298352" cy="735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8" fill="norm" stroke="1" extrusionOk="0">
                <a:moveTo>
                  <a:pt x="0" y="6305"/>
                </a:moveTo>
                <a:cubicBezTo>
                  <a:pt x="200" y="5721"/>
                  <a:pt x="400" y="5137"/>
                  <a:pt x="533" y="5137"/>
                </a:cubicBezTo>
                <a:cubicBezTo>
                  <a:pt x="667" y="5137"/>
                  <a:pt x="733" y="5721"/>
                  <a:pt x="767" y="7881"/>
                </a:cubicBezTo>
                <a:cubicBezTo>
                  <a:pt x="800" y="10041"/>
                  <a:pt x="800" y="13777"/>
                  <a:pt x="800" y="15937"/>
                </a:cubicBezTo>
                <a:cubicBezTo>
                  <a:pt x="800" y="18097"/>
                  <a:pt x="800" y="18681"/>
                  <a:pt x="767" y="19382"/>
                </a:cubicBezTo>
                <a:cubicBezTo>
                  <a:pt x="733" y="20082"/>
                  <a:pt x="667" y="20899"/>
                  <a:pt x="833" y="21250"/>
                </a:cubicBezTo>
                <a:cubicBezTo>
                  <a:pt x="1000" y="21600"/>
                  <a:pt x="1400" y="21483"/>
                  <a:pt x="2167" y="20724"/>
                </a:cubicBezTo>
                <a:cubicBezTo>
                  <a:pt x="2933" y="19965"/>
                  <a:pt x="4067" y="18564"/>
                  <a:pt x="5533" y="16871"/>
                </a:cubicBezTo>
                <a:cubicBezTo>
                  <a:pt x="7000" y="15178"/>
                  <a:pt x="8800" y="13194"/>
                  <a:pt x="10700" y="11034"/>
                </a:cubicBezTo>
                <a:cubicBezTo>
                  <a:pt x="12600" y="8874"/>
                  <a:pt x="14600" y="6538"/>
                  <a:pt x="16433" y="4670"/>
                </a:cubicBezTo>
                <a:cubicBezTo>
                  <a:pt x="18267" y="2802"/>
                  <a:pt x="19933" y="1401"/>
                  <a:pt x="21600" y="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813" name="الرسم"/>
          <p:cNvGrpSpPr/>
          <p:nvPr/>
        </p:nvGrpSpPr>
        <p:grpSpPr>
          <a:xfrm>
            <a:off x="9929983" y="8110689"/>
            <a:ext cx="793438" cy="1025858"/>
            <a:chOff x="0" y="0"/>
            <a:chExt cx="793436" cy="1025857"/>
          </a:xfrm>
        </p:grpSpPr>
        <p:sp>
          <p:nvSpPr>
            <p:cNvPr id="811" name="خط"/>
            <p:cNvSpPr/>
            <p:nvPr/>
          </p:nvSpPr>
          <p:spPr>
            <a:xfrm>
              <a:off x="127955" y="0"/>
              <a:ext cx="533242" cy="96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4" fill="norm" stroke="1" extrusionOk="0">
                  <a:moveTo>
                    <a:pt x="21450" y="893"/>
                  </a:moveTo>
                  <a:cubicBezTo>
                    <a:pt x="21450" y="446"/>
                    <a:pt x="21450" y="0"/>
                    <a:pt x="21289" y="0"/>
                  </a:cubicBezTo>
                  <a:cubicBezTo>
                    <a:pt x="21128" y="0"/>
                    <a:pt x="20805" y="446"/>
                    <a:pt x="19677" y="1964"/>
                  </a:cubicBezTo>
                  <a:cubicBezTo>
                    <a:pt x="18549" y="3481"/>
                    <a:pt x="16614" y="6069"/>
                    <a:pt x="14035" y="8970"/>
                  </a:cubicBezTo>
                  <a:cubicBezTo>
                    <a:pt x="11456" y="11871"/>
                    <a:pt x="8232" y="15084"/>
                    <a:pt x="6217" y="17093"/>
                  </a:cubicBezTo>
                  <a:cubicBezTo>
                    <a:pt x="4202" y="19101"/>
                    <a:pt x="3396" y="19904"/>
                    <a:pt x="2510" y="20484"/>
                  </a:cubicBezTo>
                  <a:cubicBezTo>
                    <a:pt x="1623" y="21064"/>
                    <a:pt x="656" y="21421"/>
                    <a:pt x="253" y="21511"/>
                  </a:cubicBezTo>
                  <a:cubicBezTo>
                    <a:pt x="-150" y="21600"/>
                    <a:pt x="11" y="21421"/>
                    <a:pt x="172" y="2124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812" name="خط"/>
            <p:cNvSpPr/>
            <p:nvPr/>
          </p:nvSpPr>
          <p:spPr>
            <a:xfrm>
              <a:off x="0" y="124224"/>
              <a:ext cx="793437" cy="90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9" y="2784"/>
                    <a:pt x="5018" y="5568"/>
                    <a:pt x="7309" y="8208"/>
                  </a:cubicBezTo>
                  <a:cubicBezTo>
                    <a:pt x="9600" y="10848"/>
                    <a:pt x="11673" y="13344"/>
                    <a:pt x="13800" y="15168"/>
                  </a:cubicBezTo>
                  <a:cubicBezTo>
                    <a:pt x="15927" y="16992"/>
                    <a:pt x="18109" y="18144"/>
                    <a:pt x="19418" y="18864"/>
                  </a:cubicBezTo>
                  <a:cubicBezTo>
                    <a:pt x="20727" y="19584"/>
                    <a:pt x="21164" y="19872"/>
                    <a:pt x="21382" y="20256"/>
                  </a:cubicBezTo>
                  <a:cubicBezTo>
                    <a:pt x="21600" y="20640"/>
                    <a:pt x="21600" y="2112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3" grpId="2"/>
      <p:bldP build="whole" bldLvl="1" animBg="1" rev="0" advAuto="0" spid="8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96;p10"/>
          <p:cNvGrpSpPr/>
          <p:nvPr/>
        </p:nvGrpSpPr>
        <p:grpSpPr>
          <a:xfrm>
            <a:off x="2579099" y="10027400"/>
            <a:ext cx="4923601" cy="1407001"/>
            <a:chOff x="0" y="0"/>
            <a:chExt cx="4923599" cy="1406999"/>
          </a:xfrm>
        </p:grpSpPr>
        <p:sp>
          <p:nvSpPr>
            <p:cNvPr id="815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الإجابة"/>
            <p:cNvSpPr txBox="1"/>
            <p:nvPr/>
          </p:nvSpPr>
          <p:spPr>
            <a:xfrm>
              <a:off x="206047" y="94964"/>
              <a:ext cx="4439375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sp>
        <p:nvSpPr>
          <p:cNvPr id="818" name="3"/>
          <p:cNvSpPr txBox="1"/>
          <p:nvPr/>
        </p:nvSpPr>
        <p:spPr>
          <a:xfrm>
            <a:off x="20805591" y="3551799"/>
            <a:ext cx="845821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 rtl="0">
              <a:lnSpc>
                <a:spcPct val="100000"/>
              </a:lnSpc>
              <a:defRPr sz="9000">
                <a:solidFill>
                  <a:srgbClr val="FFC777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3</a:t>
            </a:r>
          </a:p>
        </p:txBody>
      </p:sp>
      <p:grpSp>
        <p:nvGrpSpPr>
          <p:cNvPr id="834" name="تجميع"/>
          <p:cNvGrpSpPr/>
          <p:nvPr/>
        </p:nvGrpSpPr>
        <p:grpSpPr>
          <a:xfrm>
            <a:off x="59631" y="3452184"/>
            <a:ext cx="1626044" cy="7526632"/>
            <a:chOff x="0" y="0"/>
            <a:chExt cx="1626043" cy="7526630"/>
          </a:xfrm>
        </p:grpSpPr>
        <p:grpSp>
          <p:nvGrpSpPr>
            <p:cNvPr id="832" name="تجميع"/>
            <p:cNvGrpSpPr/>
            <p:nvPr/>
          </p:nvGrpSpPr>
          <p:grpSpPr>
            <a:xfrm>
              <a:off x="0" y="0"/>
              <a:ext cx="1626044" cy="7526631"/>
              <a:chOff x="0" y="0"/>
              <a:chExt cx="1626043" cy="7526630"/>
            </a:xfrm>
          </p:grpSpPr>
          <p:grpSp>
            <p:nvGrpSpPr>
              <p:cNvPr id="828" name="تجميع"/>
              <p:cNvGrpSpPr/>
              <p:nvPr/>
            </p:nvGrpSpPr>
            <p:grpSpPr>
              <a:xfrm>
                <a:off x="75611" y="0"/>
                <a:ext cx="1482457" cy="7526631"/>
                <a:chOff x="0" y="0"/>
                <a:chExt cx="1482456" cy="7526630"/>
              </a:xfrm>
            </p:grpSpPr>
            <p:grpSp>
              <p:nvGrpSpPr>
                <p:cNvPr id="821" name="تجميع"/>
                <p:cNvGrpSpPr/>
                <p:nvPr/>
              </p:nvGrpSpPr>
              <p:grpSpPr>
                <a:xfrm>
                  <a:off x="0" y="0"/>
                  <a:ext cx="1482457" cy="7526631"/>
                  <a:chOff x="0" y="0"/>
                  <a:chExt cx="1482456" cy="7526630"/>
                </a:xfrm>
              </p:grpSpPr>
              <p:sp>
                <p:nvSpPr>
                  <p:cNvPr id="819" name="مستطيل مستدير الزوايا"/>
                  <p:cNvSpPr/>
                  <p:nvPr/>
                </p:nvSpPr>
                <p:spPr>
                  <a:xfrm>
                    <a:off x="0" y="0"/>
                    <a:ext cx="1482457" cy="110135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20" name="مستطيل"/>
                  <p:cNvSpPr/>
                  <p:nvPr/>
                </p:nvSpPr>
                <p:spPr>
                  <a:xfrm>
                    <a:off x="73313" y="610661"/>
                    <a:ext cx="1343004" cy="691597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822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6714" y="2740259"/>
                  <a:ext cx="1159875" cy="90212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23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5811" y="3695102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4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79854" y="4655658"/>
                  <a:ext cx="1159876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5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8932" y="5601718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6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1804" y="788233"/>
                  <a:ext cx="1172762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92957" y="1781118"/>
                  <a:ext cx="1159686" cy="9064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831" name="تجميع"/>
              <p:cNvGrpSpPr/>
              <p:nvPr/>
            </p:nvGrpSpPr>
            <p:grpSpPr>
              <a:xfrm>
                <a:off x="0" y="6444406"/>
                <a:ext cx="1626044" cy="1002246"/>
                <a:chOff x="0" y="0"/>
                <a:chExt cx="1626043" cy="1002245"/>
              </a:xfrm>
            </p:grpSpPr>
            <p:pic>
              <p:nvPicPr>
                <p:cNvPr id="82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5097" y="100120"/>
                  <a:ext cx="1118955" cy="90212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830" name="نشاط"/>
                <p:cNvSpPr txBox="1"/>
                <p:nvPr/>
              </p:nvSpPr>
              <p:spPr>
                <a:xfrm>
                  <a:off x="0" y="0"/>
                  <a:ext cx="1626044" cy="6430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833" name="أدوات"/>
            <p:cNvSpPr txBox="1"/>
            <p:nvPr/>
          </p:nvSpPr>
          <p:spPr>
            <a:xfrm>
              <a:off x="0" y="0"/>
              <a:ext cx="1436635" cy="841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835" name="IMG_1034.png" descr="IMG_1034.png"/>
          <p:cNvPicPr>
            <a:picLocks noChangeAspect="1"/>
          </p:cNvPicPr>
          <p:nvPr/>
        </p:nvPicPr>
        <p:blipFill>
          <a:blip r:embed="rId16">
            <a:extLst/>
          </a:blip>
          <a:srcRect l="13902" t="2649" r="11244" b="81589"/>
          <a:stretch>
            <a:fillRect/>
          </a:stretch>
        </p:blipFill>
        <p:spPr>
          <a:xfrm>
            <a:off x="3503397" y="862123"/>
            <a:ext cx="11159575" cy="1476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IMG_1034.png" descr="IMG_1034.png"/>
          <p:cNvPicPr>
            <a:picLocks noChangeAspect="1"/>
          </p:cNvPicPr>
          <p:nvPr/>
        </p:nvPicPr>
        <p:blipFill>
          <a:blip r:embed="rId16">
            <a:extLst/>
          </a:blip>
          <a:srcRect l="15954" t="18910" r="18207" b="2450"/>
          <a:stretch>
            <a:fillRect/>
          </a:stretch>
        </p:blipFill>
        <p:spPr>
          <a:xfrm>
            <a:off x="9294598" y="2339075"/>
            <a:ext cx="6750119" cy="506734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37" name="مخطط عمودي ثنائي الأبعاد"/>
          <p:cNvGraphicFramePr/>
          <p:nvPr/>
        </p:nvGraphicFramePr>
        <p:xfrm>
          <a:off x="2108302" y="2302068"/>
          <a:ext cx="7008232" cy="59481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7"/>
          </a:graphicData>
        </a:graphic>
      </p:graphicFrame>
      <p:sp>
        <p:nvSpPr>
          <p:cNvPr id="838" name="سحب الكرات"/>
          <p:cNvSpPr/>
          <p:nvPr/>
        </p:nvSpPr>
        <p:spPr>
          <a:xfrm>
            <a:off x="2580700" y="8351817"/>
            <a:ext cx="6858002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سحب الكرات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83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83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37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837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7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837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37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837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37" grpI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4"/>
          <p:cNvSpPr txBox="1"/>
          <p:nvPr/>
        </p:nvSpPr>
        <p:spPr>
          <a:xfrm>
            <a:off x="20787303" y="3551799"/>
            <a:ext cx="882397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 rtl="0">
              <a:lnSpc>
                <a:spcPct val="100000"/>
              </a:lnSpc>
              <a:defRPr sz="9000">
                <a:solidFill>
                  <a:srgbClr val="FFC777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4</a:t>
            </a:r>
          </a:p>
        </p:txBody>
      </p:sp>
      <p:grpSp>
        <p:nvGrpSpPr>
          <p:cNvPr id="856" name="تجميع"/>
          <p:cNvGrpSpPr/>
          <p:nvPr/>
        </p:nvGrpSpPr>
        <p:grpSpPr>
          <a:xfrm>
            <a:off x="59631" y="3452184"/>
            <a:ext cx="1626044" cy="7526632"/>
            <a:chOff x="0" y="0"/>
            <a:chExt cx="1626043" cy="7526630"/>
          </a:xfrm>
        </p:grpSpPr>
        <p:grpSp>
          <p:nvGrpSpPr>
            <p:cNvPr id="854" name="تجميع"/>
            <p:cNvGrpSpPr/>
            <p:nvPr/>
          </p:nvGrpSpPr>
          <p:grpSpPr>
            <a:xfrm>
              <a:off x="0" y="0"/>
              <a:ext cx="1626044" cy="7526631"/>
              <a:chOff x="0" y="0"/>
              <a:chExt cx="1626043" cy="7526630"/>
            </a:xfrm>
          </p:grpSpPr>
          <p:grpSp>
            <p:nvGrpSpPr>
              <p:cNvPr id="850" name="تجميع"/>
              <p:cNvGrpSpPr/>
              <p:nvPr/>
            </p:nvGrpSpPr>
            <p:grpSpPr>
              <a:xfrm>
                <a:off x="75611" y="0"/>
                <a:ext cx="1482457" cy="7526631"/>
                <a:chOff x="0" y="0"/>
                <a:chExt cx="1482456" cy="7526630"/>
              </a:xfrm>
            </p:grpSpPr>
            <p:grpSp>
              <p:nvGrpSpPr>
                <p:cNvPr id="843" name="تجميع"/>
                <p:cNvGrpSpPr/>
                <p:nvPr/>
              </p:nvGrpSpPr>
              <p:grpSpPr>
                <a:xfrm>
                  <a:off x="0" y="0"/>
                  <a:ext cx="1482457" cy="7526631"/>
                  <a:chOff x="0" y="0"/>
                  <a:chExt cx="1482456" cy="7526630"/>
                </a:xfrm>
              </p:grpSpPr>
              <p:sp>
                <p:nvSpPr>
                  <p:cNvPr id="841" name="مستطيل مستدير الزوايا"/>
                  <p:cNvSpPr/>
                  <p:nvPr/>
                </p:nvSpPr>
                <p:spPr>
                  <a:xfrm>
                    <a:off x="0" y="0"/>
                    <a:ext cx="1482457" cy="110135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42" name="مستطيل"/>
                  <p:cNvSpPr/>
                  <p:nvPr/>
                </p:nvSpPr>
                <p:spPr>
                  <a:xfrm>
                    <a:off x="73313" y="610661"/>
                    <a:ext cx="1343004" cy="691597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844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6714" y="2740259"/>
                  <a:ext cx="1159875" cy="90212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45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5811" y="3695102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46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79854" y="4655658"/>
                  <a:ext cx="1159876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47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8932" y="5601718"/>
                  <a:ext cx="1159875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48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1804" y="788233"/>
                  <a:ext cx="1172762" cy="90212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49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92957" y="1781118"/>
                  <a:ext cx="1159686" cy="9064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853" name="تجميع"/>
              <p:cNvGrpSpPr/>
              <p:nvPr/>
            </p:nvGrpSpPr>
            <p:grpSpPr>
              <a:xfrm>
                <a:off x="0" y="6444406"/>
                <a:ext cx="1626044" cy="1002246"/>
                <a:chOff x="0" y="0"/>
                <a:chExt cx="1626043" cy="1002245"/>
              </a:xfrm>
            </p:grpSpPr>
            <p:pic>
              <p:nvPicPr>
                <p:cNvPr id="851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5097" y="100120"/>
                  <a:ext cx="1118955" cy="90212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852" name="نشاط"/>
                <p:cNvSpPr txBox="1"/>
                <p:nvPr/>
              </p:nvSpPr>
              <p:spPr>
                <a:xfrm>
                  <a:off x="0" y="0"/>
                  <a:ext cx="1626044" cy="6430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855" name="أدوات"/>
            <p:cNvSpPr txBox="1"/>
            <p:nvPr/>
          </p:nvSpPr>
          <p:spPr>
            <a:xfrm>
              <a:off x="0" y="0"/>
              <a:ext cx="1436635" cy="841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857" name="IMG_1035.png" descr="IMG_1035.png"/>
          <p:cNvPicPr>
            <a:picLocks noChangeAspect="1"/>
          </p:cNvPicPr>
          <p:nvPr/>
        </p:nvPicPr>
        <p:blipFill>
          <a:blip r:embed="rId16">
            <a:extLst/>
          </a:blip>
          <a:srcRect l="0" t="0" r="11976" b="65472"/>
          <a:stretch>
            <a:fillRect/>
          </a:stretch>
        </p:blipFill>
        <p:spPr>
          <a:xfrm>
            <a:off x="9851492" y="2195331"/>
            <a:ext cx="7700074" cy="3435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IMG_1035.png" descr="IMG_1035.png"/>
          <p:cNvPicPr>
            <a:picLocks noChangeAspect="1"/>
          </p:cNvPicPr>
          <p:nvPr/>
        </p:nvPicPr>
        <p:blipFill>
          <a:blip r:embed="rId16">
            <a:extLst/>
          </a:blip>
          <a:srcRect l="0" t="35651" r="11976" b="9079"/>
          <a:stretch>
            <a:fillRect/>
          </a:stretch>
        </p:blipFill>
        <p:spPr>
          <a:xfrm>
            <a:off x="1055404" y="2745457"/>
            <a:ext cx="10184767" cy="7274439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الرسم"/>
          <p:cNvSpPr/>
          <p:nvPr/>
        </p:nvSpPr>
        <p:spPr>
          <a:xfrm>
            <a:off x="7136484" y="8821837"/>
            <a:ext cx="2986345" cy="1276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68" fill="norm" stroke="1" extrusionOk="0">
                <a:moveTo>
                  <a:pt x="3930" y="17302"/>
                </a:moveTo>
                <a:cubicBezTo>
                  <a:pt x="3815" y="17505"/>
                  <a:pt x="3699" y="17708"/>
                  <a:pt x="3728" y="17979"/>
                </a:cubicBezTo>
                <a:cubicBezTo>
                  <a:pt x="3757" y="18250"/>
                  <a:pt x="3930" y="18589"/>
                  <a:pt x="4392" y="18961"/>
                </a:cubicBezTo>
                <a:cubicBezTo>
                  <a:pt x="4854" y="19334"/>
                  <a:pt x="5605" y="19740"/>
                  <a:pt x="6442" y="20011"/>
                </a:cubicBezTo>
                <a:cubicBezTo>
                  <a:pt x="7280" y="20281"/>
                  <a:pt x="8204" y="20417"/>
                  <a:pt x="9142" y="20552"/>
                </a:cubicBezTo>
                <a:cubicBezTo>
                  <a:pt x="10081" y="20688"/>
                  <a:pt x="11034" y="20823"/>
                  <a:pt x="12016" y="20925"/>
                </a:cubicBezTo>
                <a:cubicBezTo>
                  <a:pt x="12997" y="21026"/>
                  <a:pt x="14008" y="21094"/>
                  <a:pt x="14903" y="20823"/>
                </a:cubicBezTo>
                <a:cubicBezTo>
                  <a:pt x="15798" y="20552"/>
                  <a:pt x="16578" y="19943"/>
                  <a:pt x="17329" y="19266"/>
                </a:cubicBezTo>
                <a:cubicBezTo>
                  <a:pt x="18080" y="18589"/>
                  <a:pt x="18802" y="17844"/>
                  <a:pt x="19451" y="16964"/>
                </a:cubicBezTo>
                <a:cubicBezTo>
                  <a:pt x="20101" y="16083"/>
                  <a:pt x="20679" y="15068"/>
                  <a:pt x="21040" y="14187"/>
                </a:cubicBezTo>
                <a:cubicBezTo>
                  <a:pt x="21401" y="13307"/>
                  <a:pt x="21545" y="12562"/>
                  <a:pt x="21516" y="11581"/>
                </a:cubicBezTo>
                <a:cubicBezTo>
                  <a:pt x="21487" y="10599"/>
                  <a:pt x="21285" y="9380"/>
                  <a:pt x="20852" y="8093"/>
                </a:cubicBezTo>
                <a:cubicBezTo>
                  <a:pt x="20419" y="6807"/>
                  <a:pt x="19755" y="5453"/>
                  <a:pt x="18932" y="4403"/>
                </a:cubicBezTo>
                <a:cubicBezTo>
                  <a:pt x="18109" y="3354"/>
                  <a:pt x="17127" y="2609"/>
                  <a:pt x="16217" y="2067"/>
                </a:cubicBezTo>
                <a:cubicBezTo>
                  <a:pt x="15308" y="1525"/>
                  <a:pt x="14470" y="1187"/>
                  <a:pt x="13503" y="814"/>
                </a:cubicBezTo>
                <a:cubicBezTo>
                  <a:pt x="12535" y="442"/>
                  <a:pt x="11438" y="36"/>
                  <a:pt x="10398" y="2"/>
                </a:cubicBezTo>
                <a:cubicBezTo>
                  <a:pt x="9359" y="-32"/>
                  <a:pt x="8377" y="307"/>
                  <a:pt x="7410" y="611"/>
                </a:cubicBezTo>
                <a:cubicBezTo>
                  <a:pt x="6442" y="916"/>
                  <a:pt x="5489" y="1187"/>
                  <a:pt x="4522" y="1762"/>
                </a:cubicBezTo>
                <a:cubicBezTo>
                  <a:pt x="3555" y="2338"/>
                  <a:pt x="2573" y="3218"/>
                  <a:pt x="1836" y="4302"/>
                </a:cubicBezTo>
                <a:cubicBezTo>
                  <a:pt x="1100" y="5385"/>
                  <a:pt x="609" y="6671"/>
                  <a:pt x="320" y="8093"/>
                </a:cubicBezTo>
                <a:cubicBezTo>
                  <a:pt x="32" y="9515"/>
                  <a:pt x="-55" y="11073"/>
                  <a:pt x="32" y="12664"/>
                </a:cubicBezTo>
                <a:cubicBezTo>
                  <a:pt x="118" y="14255"/>
                  <a:pt x="378" y="15880"/>
                  <a:pt x="739" y="17133"/>
                </a:cubicBezTo>
                <a:cubicBezTo>
                  <a:pt x="1100" y="18386"/>
                  <a:pt x="1562" y="19266"/>
                  <a:pt x="2169" y="19841"/>
                </a:cubicBezTo>
                <a:cubicBezTo>
                  <a:pt x="2775" y="20417"/>
                  <a:pt x="3526" y="20688"/>
                  <a:pt x="4031" y="20925"/>
                </a:cubicBezTo>
                <a:cubicBezTo>
                  <a:pt x="4536" y="21162"/>
                  <a:pt x="4796" y="21365"/>
                  <a:pt x="5056" y="21568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IMG_1038.png" descr="IMG_10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8784" y="1037591"/>
            <a:ext cx="15514998" cy="9965718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5"/>
          <p:cNvSpPr txBox="1"/>
          <p:nvPr/>
        </p:nvSpPr>
        <p:spPr>
          <a:xfrm>
            <a:off x="2356923" y="3752255"/>
            <a:ext cx="797815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 rtl="0">
              <a:lnSpc>
                <a:spcPct val="100000"/>
              </a:lnSpc>
              <a:defRPr sz="9000">
                <a:solidFill>
                  <a:srgbClr val="FFC777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63" name="متساوي الاحتمال"/>
          <p:cNvSpPr txBox="1"/>
          <p:nvPr/>
        </p:nvSpPr>
        <p:spPr>
          <a:xfrm>
            <a:off x="12432222" y="5128941"/>
            <a:ext cx="6660829" cy="103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6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متساوي الاحتمال</a:t>
            </a:r>
          </a:p>
        </p:txBody>
      </p:sp>
      <p:sp>
        <p:nvSpPr>
          <p:cNvPr id="864" name="أقل احتمال"/>
          <p:cNvSpPr txBox="1"/>
          <p:nvPr/>
        </p:nvSpPr>
        <p:spPr>
          <a:xfrm>
            <a:off x="12432222" y="6760048"/>
            <a:ext cx="6660829" cy="103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6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أقل احتمال</a:t>
            </a:r>
          </a:p>
        </p:txBody>
      </p:sp>
      <p:sp>
        <p:nvSpPr>
          <p:cNvPr id="865" name="مستحيل"/>
          <p:cNvSpPr txBox="1"/>
          <p:nvPr/>
        </p:nvSpPr>
        <p:spPr>
          <a:xfrm>
            <a:off x="12156902" y="8025128"/>
            <a:ext cx="6660830" cy="103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6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مستحيل</a:t>
            </a:r>
          </a:p>
        </p:txBody>
      </p:sp>
      <p:sp>
        <p:nvSpPr>
          <p:cNvPr id="866" name="أكيد"/>
          <p:cNvSpPr txBox="1"/>
          <p:nvPr/>
        </p:nvSpPr>
        <p:spPr>
          <a:xfrm>
            <a:off x="14954197" y="10564993"/>
            <a:ext cx="6660829" cy="103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6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أكيد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4" grpId="2"/>
      <p:bldP build="whole" bldLvl="1" animBg="1" rev="0" advAuto="0" spid="863" grpId="1"/>
      <p:bldP build="whole" bldLvl="1" animBg="1" rev="0" advAuto="0" spid="865" grpId="3"/>
      <p:bldP build="whole" bldLvl="1" animBg="1" rev="0" advAuto="0" spid="86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IMG_1039.png" descr="IMG_1039.png"/>
          <p:cNvPicPr>
            <a:picLocks noChangeAspect="1"/>
          </p:cNvPicPr>
          <p:nvPr/>
        </p:nvPicPr>
        <p:blipFill>
          <a:blip r:embed="rId2">
            <a:extLst/>
          </a:blip>
          <a:srcRect l="9442" t="2143" r="0" b="67275"/>
          <a:stretch>
            <a:fillRect/>
          </a:stretch>
        </p:blipFill>
        <p:spPr>
          <a:xfrm>
            <a:off x="7814778" y="2467206"/>
            <a:ext cx="9434153" cy="3651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IMG_1039.png" descr="IMG_1039.png"/>
          <p:cNvPicPr>
            <a:picLocks noChangeAspect="1"/>
          </p:cNvPicPr>
          <p:nvPr/>
        </p:nvPicPr>
        <p:blipFill>
          <a:blip r:embed="rId2">
            <a:extLst/>
          </a:blip>
          <a:srcRect l="13684" t="33174" r="6670" b="0"/>
          <a:stretch>
            <a:fillRect/>
          </a:stretch>
        </p:blipFill>
        <p:spPr>
          <a:xfrm>
            <a:off x="372006" y="2110820"/>
            <a:ext cx="9145652" cy="8794435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9"/>
          <p:cNvSpPr txBox="1"/>
          <p:nvPr/>
        </p:nvSpPr>
        <p:spPr>
          <a:xfrm>
            <a:off x="20782731" y="3551799"/>
            <a:ext cx="891541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 rtl="0">
              <a:lnSpc>
                <a:spcPct val="100000"/>
              </a:lnSpc>
              <a:defRPr sz="9000">
                <a:solidFill>
                  <a:srgbClr val="FFC777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9</a:t>
            </a:r>
          </a:p>
        </p:txBody>
      </p:sp>
      <p:pic>
        <p:nvPicPr>
          <p:cNvPr id="871" name="الرسم" descr="الرس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7589" y="9398440"/>
            <a:ext cx="4208545" cy="14325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