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" name="IMG_5415.png" descr="IMG_54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7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G_5414.png" descr="IMG_54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5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2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3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youtu.be/ZFu4KMbo53s" TargetMode="External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6.png"/><Relationship Id="rId13" Type="http://schemas.openxmlformats.org/officeDocument/2006/relationships/image" Target="../media/image3.jpeg"/><Relationship Id="rId14" Type="http://schemas.openxmlformats.org/officeDocument/2006/relationships/hyperlink" Target="https://drive.google.com/file/d/10CCsEPheQNUlRuwDhS_UNykg0Q1OAeVm/view?usp=drivesdk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5.jpeg"/><Relationship Id="rId18" Type="http://schemas.openxmlformats.org/officeDocument/2006/relationships/image" Target="../media/image7.png"/><Relationship Id="rId19" Type="http://schemas.openxmlformats.org/officeDocument/2006/relationships/image" Target="../media/image8.png"/><Relationship Id="rId20" Type="http://schemas.openxmlformats.org/officeDocument/2006/relationships/image" Target="../media/image9.png"/><Relationship Id="rId21" Type="http://schemas.openxmlformats.org/officeDocument/2006/relationships/image" Target="../media/image10.png"/><Relationship Id="rId22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hyperlink" Target="https://youtu.be/ZFu4KMbo53s" TargetMode="External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6.png"/><Relationship Id="rId14" Type="http://schemas.openxmlformats.org/officeDocument/2006/relationships/image" Target="../media/image3.jpeg"/><Relationship Id="rId15" Type="http://schemas.openxmlformats.org/officeDocument/2006/relationships/hyperlink" Target="https://drive.google.com/file/d/10CCsEPheQNUlRuwDhS_UNykg0Q1OAeVm/view?usp=drivesdk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ar.oryxlearning.com/grade/3rd-grade/maths" TargetMode="External"/><Relationship Id="rId18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hyperlink" Target="https://youtu.be/ZFu4KMbo53s" TargetMode="External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6.png"/><Relationship Id="rId14" Type="http://schemas.openxmlformats.org/officeDocument/2006/relationships/image" Target="../media/image3.jpeg"/><Relationship Id="rId15" Type="http://schemas.openxmlformats.org/officeDocument/2006/relationships/hyperlink" Target="https://drive.google.com/file/d/10CCsEPheQNUlRuwDhS_UNykg0Q1OAeVm/view?usp=drivesdk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ar.oryxlearning.com/grade/3rd-grade/maths" TargetMode="External"/><Relationship Id="rId18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الفصل الثامن"/>
          <p:cNvSpPr txBox="1"/>
          <p:nvPr/>
        </p:nvSpPr>
        <p:spPr>
          <a:xfrm>
            <a:off x="8087108" y="2373917"/>
            <a:ext cx="675528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الثامن</a:t>
            </a:r>
            <a:r>
              <a:t> </a:t>
            </a:r>
          </a:p>
        </p:txBody>
      </p:sp>
      <p:sp>
        <p:nvSpPr>
          <p:cNvPr id="154" name="القياس"/>
          <p:cNvSpPr txBox="1"/>
          <p:nvPr/>
        </p:nvSpPr>
        <p:spPr>
          <a:xfrm>
            <a:off x="9875732" y="4418617"/>
            <a:ext cx="3178036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  <p:sp>
        <p:nvSpPr>
          <p:cNvPr id="155" name="٨-٦  وحدات الكتلة المترية"/>
          <p:cNvSpPr txBox="1"/>
          <p:nvPr/>
        </p:nvSpPr>
        <p:spPr>
          <a:xfrm>
            <a:off x="5966907" y="6864350"/>
            <a:ext cx="10995685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rPr b="1" sz="8800">
                <a:solidFill>
                  <a:srgbClr val="FF6A00"/>
                </a:solidFill>
                <a:latin typeface="+mn-lt"/>
                <a:ea typeface="+mn-ea"/>
                <a:cs typeface="+mn-cs"/>
                <a:sym typeface="Helvetica Neue"/>
              </a:rPr>
              <a:t>٨-٦</a:t>
            </a:r>
            <a:r>
              <a:t>  وحدات الكتلة المترية</a:t>
            </a:r>
          </a:p>
        </p:txBody>
      </p:sp>
      <p:pic>
        <p:nvPicPr>
          <p:cNvPr id="156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0" t="7180" r="65183" b="58003"/>
          <a:stretch>
            <a:fillRect/>
          </a:stretch>
        </p:blipFill>
        <p:spPr>
          <a:xfrm>
            <a:off x="15633027" y="1409125"/>
            <a:ext cx="8593789" cy="12155289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  <p:bldP build="whole" bldLvl="1" animBg="1" rev="0" advAuto="0" spid="155" grpId="3"/>
      <p:bldP build="whole" bldLvl="1" animBg="1" rev="0" advAuto="0" spid="15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ايضاح"/>
          <p:cNvSpPr txBox="1"/>
          <p:nvPr/>
        </p:nvSpPr>
        <p:spPr>
          <a:xfrm>
            <a:off x="18554233" y="1357459"/>
            <a:ext cx="3123507" cy="15748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ايضاح</a:t>
            </a:r>
          </a:p>
        </p:txBody>
      </p:sp>
      <p:pic>
        <p:nvPicPr>
          <p:cNvPr id="159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65183" t="0" r="0" b="65183"/>
          <a:stretch>
            <a:fillRect/>
          </a:stretch>
        </p:blipFill>
        <p:spPr>
          <a:xfrm>
            <a:off x="19899279" y="3137633"/>
            <a:ext cx="4245597" cy="6005086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60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43974" t="15182" r="40760" b="47131"/>
          <a:stretch>
            <a:fillRect/>
          </a:stretch>
        </p:blipFill>
        <p:spPr>
          <a:xfrm>
            <a:off x="20972916" y="828227"/>
            <a:ext cx="1896050" cy="26331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57867" y="3717948"/>
            <a:ext cx="1774375" cy="8168595"/>
            <a:chOff x="0" y="0"/>
            <a:chExt cx="1774373" cy="8168593"/>
          </a:xfrm>
        </p:grpSpPr>
        <p:grpSp>
          <p:nvGrpSpPr>
            <p:cNvPr id="174" name="تجميع"/>
            <p:cNvGrpSpPr/>
            <p:nvPr/>
          </p:nvGrpSpPr>
          <p:grpSpPr>
            <a:xfrm>
              <a:off x="78416" y="318345"/>
              <a:ext cx="1695958" cy="7850249"/>
              <a:chOff x="0" y="0"/>
              <a:chExt cx="1695957" cy="7850248"/>
            </a:xfrm>
          </p:grpSpPr>
          <p:grpSp>
            <p:nvGrpSpPr>
              <p:cNvPr id="170" name="تجميع"/>
              <p:cNvGrpSpPr/>
              <p:nvPr/>
            </p:nvGrpSpPr>
            <p:grpSpPr>
              <a:xfrm>
                <a:off x="78862" y="-1"/>
                <a:ext cx="1546197" cy="7850250"/>
                <a:chOff x="0" y="0"/>
                <a:chExt cx="1546196" cy="7850248"/>
              </a:xfrm>
            </p:grpSpPr>
            <p:grpSp>
              <p:nvGrpSpPr>
                <p:cNvPr id="163" name="تجميع"/>
                <p:cNvGrpSpPr/>
                <p:nvPr/>
              </p:nvGrpSpPr>
              <p:grpSpPr>
                <a:xfrm>
                  <a:off x="-1" y="-1"/>
                  <a:ext cx="1546198" cy="7850250"/>
                  <a:chOff x="0" y="0"/>
                  <a:chExt cx="1546196" cy="7850248"/>
                </a:xfrm>
              </p:grpSpPr>
              <p:sp>
                <p:nvSpPr>
                  <p:cNvPr id="161" name="مستطيل مستدير الزوايا"/>
                  <p:cNvSpPr/>
                  <p:nvPr/>
                </p:nvSpPr>
                <p:spPr>
                  <a:xfrm>
                    <a:off x="0" y="0"/>
                    <a:ext cx="1546197" cy="1148710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62" name="مستطيل"/>
                  <p:cNvSpPr/>
                  <p:nvPr/>
                </p:nvSpPr>
                <p:spPr>
                  <a:xfrm>
                    <a:off x="76465" y="636917"/>
                    <a:ext cx="1400748" cy="7213332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64" name="صورة 20" descr="صورة 20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73882" y="2858080"/>
                  <a:ext cx="1209745" cy="940913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5" name="IMG_4017.jpeg" descr="IMG_4017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04230" y="3853978"/>
                  <a:ext cx="1209746" cy="94091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6" name="IMG_4020.jpeg" descr="IMG_4020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187588" y="4855834"/>
                  <a:ext cx="1209745" cy="94091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7" name="IMG_4023.png" descr="IMG_4023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76195" y="5842571"/>
                  <a:ext cx="1209746" cy="94091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" name="IMG_4024.jpeg" descr="IMG_4024.jpeg"/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79191" y="822124"/>
                  <a:ext cx="1223187" cy="94091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" name="IMG_5431.jpeg" descr="IMG_5431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201253" y="1857700"/>
                  <a:ext cx="1209549" cy="94539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73" name="تجميع"/>
              <p:cNvGrpSpPr/>
              <p:nvPr/>
            </p:nvGrpSpPr>
            <p:grpSpPr>
              <a:xfrm>
                <a:off x="0" y="6721493"/>
                <a:ext cx="1695958" cy="1045339"/>
                <a:chOff x="0" y="0"/>
                <a:chExt cx="1695957" cy="1045338"/>
              </a:xfrm>
            </p:grpSpPr>
            <p:pic>
              <p:nvPicPr>
                <p:cNvPr id="171" name="IMG_4015.jpeg" descr="IMG_4015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45205" y="104425"/>
                  <a:ext cx="1167066" cy="94091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72" name="نشاط"/>
                <p:cNvSpPr txBox="1"/>
                <p:nvPr/>
              </p:nvSpPr>
              <p:spPr>
                <a:xfrm>
                  <a:off x="0" y="0"/>
                  <a:ext cx="1695958" cy="67066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75" name="أدوات"/>
            <p:cNvSpPr txBox="1"/>
            <p:nvPr/>
          </p:nvSpPr>
          <p:spPr>
            <a:xfrm>
              <a:off x="0" y="0"/>
              <a:ext cx="1703475" cy="9972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="/>
          <p:cNvSpPr txBox="1"/>
          <p:nvPr/>
        </p:nvSpPr>
        <p:spPr>
          <a:xfrm>
            <a:off x="12997179" y="9132691"/>
            <a:ext cx="2365296" cy="1003301"/>
          </a:xfrm>
          <a:prstGeom prst="rect">
            <a:avLst/>
          </a:prstGeom>
          <a:gradFill>
            <a:gsLst>
              <a:gs pos="0">
                <a:srgbClr val="EE719E"/>
              </a:gs>
              <a:gs pos="100000">
                <a:srgbClr val="FF8648"/>
              </a:gs>
            </a:gsLst>
            <a:lin ang="5340000"/>
          </a:gra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=</a:t>
            </a:r>
          </a:p>
        </p:txBody>
      </p:sp>
      <p:pic>
        <p:nvPicPr>
          <p:cNvPr id="178" name="IMG_0089.png" descr="IMG_0089.png"/>
          <p:cNvPicPr>
            <a:picLocks noChangeAspect="1"/>
          </p:cNvPicPr>
          <p:nvPr/>
        </p:nvPicPr>
        <p:blipFill>
          <a:blip r:embed="rId18">
            <a:extLst/>
          </a:blip>
          <a:srcRect l="0" t="51048" r="0" b="0"/>
          <a:stretch>
            <a:fillRect/>
          </a:stretch>
        </p:blipFill>
        <p:spPr>
          <a:xfrm>
            <a:off x="2908787" y="1301773"/>
            <a:ext cx="15346183" cy="2415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0090.png" descr="IMG_0090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7886317" y="10525738"/>
            <a:ext cx="7445066" cy="2396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0092.png" descr="IMG_0092.png"/>
          <p:cNvPicPr>
            <a:picLocks noChangeAspect="1"/>
          </p:cNvPicPr>
          <p:nvPr/>
        </p:nvPicPr>
        <p:blipFill>
          <a:blip r:embed="rId20">
            <a:extLst/>
          </a:blip>
          <a:srcRect l="57599" t="16977" r="19952" b="34033"/>
          <a:stretch>
            <a:fillRect/>
          </a:stretch>
        </p:blipFill>
        <p:spPr>
          <a:xfrm>
            <a:off x="17215176" y="4330656"/>
            <a:ext cx="1571112" cy="192862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81" name="IMG_0092.png" descr="IMG_0092.png"/>
          <p:cNvPicPr>
            <a:picLocks noChangeAspect="1"/>
          </p:cNvPicPr>
          <p:nvPr/>
        </p:nvPicPr>
        <p:blipFill>
          <a:blip r:embed="rId20">
            <a:extLst/>
          </a:blip>
          <a:srcRect l="15814" t="16977" r="61736" b="34033"/>
          <a:stretch>
            <a:fillRect/>
          </a:stretch>
        </p:blipFill>
        <p:spPr>
          <a:xfrm>
            <a:off x="9197487" y="4655893"/>
            <a:ext cx="1503842" cy="184604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82" name="IMG_0093.png" descr="IMG_0093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9197488" y="7954204"/>
            <a:ext cx="2632973" cy="2451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0092.png" descr="IMG_0092.png"/>
          <p:cNvPicPr>
            <a:picLocks noChangeAspect="1"/>
          </p:cNvPicPr>
          <p:nvPr/>
        </p:nvPicPr>
        <p:blipFill>
          <a:blip r:embed="rId20">
            <a:extLst/>
          </a:blip>
          <a:srcRect l="56795" t="18406" r="20756" b="32604"/>
          <a:stretch>
            <a:fillRect/>
          </a:stretch>
        </p:blipFill>
        <p:spPr>
          <a:xfrm>
            <a:off x="17215177" y="8466752"/>
            <a:ext cx="1571409" cy="192899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84" name="IMG_0094.png" descr="IMG_0094.png"/>
          <p:cNvPicPr>
            <a:picLocks noChangeAspect="1"/>
          </p:cNvPicPr>
          <p:nvPr/>
        </p:nvPicPr>
        <p:blipFill>
          <a:blip r:embed="rId22">
            <a:extLst/>
          </a:blip>
          <a:srcRect l="56450" t="53065" r="13163" b="13036"/>
          <a:stretch>
            <a:fillRect/>
          </a:stretch>
        </p:blipFill>
        <p:spPr>
          <a:xfrm>
            <a:off x="16444883" y="6872176"/>
            <a:ext cx="2737865" cy="981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0094.png" descr="IMG_0094.png"/>
          <p:cNvPicPr>
            <a:picLocks noChangeAspect="1"/>
          </p:cNvPicPr>
          <p:nvPr/>
        </p:nvPicPr>
        <p:blipFill>
          <a:blip r:embed="rId22">
            <a:extLst/>
          </a:blip>
          <a:srcRect l="6817" t="39329" r="62796" b="13906"/>
          <a:stretch>
            <a:fillRect/>
          </a:stretch>
        </p:blipFill>
        <p:spPr>
          <a:xfrm>
            <a:off x="9197487" y="6685843"/>
            <a:ext cx="2737865" cy="13545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32" presetID="4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5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8"/>
      <p:bldP build="whole" bldLvl="1" animBg="1" rev="0" advAuto="0" spid="181" grpId="5"/>
      <p:bldP build="whole" bldLvl="1" animBg="1" rev="0" advAuto="0" spid="184" grpId="4"/>
      <p:bldP build="whole" bldLvl="1" animBg="1" rev="0" advAuto="0" spid="182" grpId="9"/>
      <p:bldP build="whole" bldLvl="1" animBg="1" rev="0" advAuto="0" spid="180" grpId="3"/>
      <p:bldP build="whole" bldLvl="1" animBg="1" rev="0" advAuto="0" spid="179" grpId="10"/>
      <p:bldP build="whole" bldLvl="1" animBg="1" rev="0" advAuto="0" spid="178" grpId="2"/>
      <p:bldP build="whole" bldLvl="1" animBg="1" rev="0" advAuto="0" spid="158" grpId="1"/>
      <p:bldP build="whole" bldLvl="1" animBg="1" rev="0" advAuto="0" spid="185" grpId="6"/>
      <p:bldP build="whole" bldLvl="1" animBg="1" rev="0" advAuto="0" spid="183" grpId="7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تأكد"/>
          <p:cNvSpPr txBox="1"/>
          <p:nvPr/>
        </p:nvSpPr>
        <p:spPr>
          <a:xfrm>
            <a:off x="20393497" y="233007"/>
            <a:ext cx="2613358" cy="15748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188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0" t="62835" r="65183" b="2348"/>
          <a:stretch>
            <a:fillRect/>
          </a:stretch>
        </p:blipFill>
        <p:spPr>
          <a:xfrm flipH="1">
            <a:off x="611651" y="2465030"/>
            <a:ext cx="2132848" cy="3016758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189" name="الجرام"/>
          <p:cNvSpPr txBox="1"/>
          <p:nvPr/>
        </p:nvSpPr>
        <p:spPr>
          <a:xfrm>
            <a:off x="18030621" y="3782296"/>
            <a:ext cx="1708222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الجرام</a:t>
            </a:r>
          </a:p>
        </p:txBody>
      </p:sp>
      <p:sp>
        <p:nvSpPr>
          <p:cNvPr id="190" name="مستطيل"/>
          <p:cNvSpPr/>
          <p:nvPr/>
        </p:nvSpPr>
        <p:spPr>
          <a:xfrm>
            <a:off x="17699285" y="11120697"/>
            <a:ext cx="1769805" cy="1009152"/>
          </a:xfrm>
          <a:prstGeom prst="rect">
            <a:avLst/>
          </a:prstGeom>
          <a:ln w="635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91" name="IMG_0096.png" descr="IMG_0096.png"/>
          <p:cNvPicPr>
            <a:picLocks noChangeAspect="1"/>
          </p:cNvPicPr>
          <p:nvPr/>
        </p:nvPicPr>
        <p:blipFill>
          <a:blip r:embed="rId3">
            <a:extLst/>
          </a:blip>
          <a:srcRect l="8036" t="14158" r="0" b="63560"/>
          <a:stretch>
            <a:fillRect/>
          </a:stretch>
        </p:blipFill>
        <p:spPr>
          <a:xfrm>
            <a:off x="5212108" y="932613"/>
            <a:ext cx="14498640" cy="1125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0099.png" descr="IMG_0099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84057"/>
          <a:stretch>
            <a:fillRect/>
          </a:stretch>
        </p:blipFill>
        <p:spPr>
          <a:xfrm>
            <a:off x="-554907" y="2455122"/>
            <a:ext cx="22779203" cy="1282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0099.png" descr="IMG_0099.png"/>
          <p:cNvPicPr>
            <a:picLocks noChangeAspect="1"/>
          </p:cNvPicPr>
          <p:nvPr/>
        </p:nvPicPr>
        <p:blipFill>
          <a:blip r:embed="rId4">
            <a:extLst/>
          </a:blip>
          <a:srcRect l="56522" t="18832" r="0" b="67167"/>
          <a:stretch>
            <a:fillRect/>
          </a:stretch>
        </p:blipFill>
        <p:spPr>
          <a:xfrm>
            <a:off x="11086044" y="5700103"/>
            <a:ext cx="9903885" cy="1126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0099.png" descr="IMG_0099.png"/>
          <p:cNvPicPr>
            <a:picLocks noChangeAspect="1"/>
          </p:cNvPicPr>
          <p:nvPr/>
        </p:nvPicPr>
        <p:blipFill>
          <a:blip r:embed="rId4">
            <a:extLst/>
          </a:blip>
          <a:srcRect l="0" t="32583" r="4380" b="1850"/>
          <a:stretch>
            <a:fillRect/>
          </a:stretch>
        </p:blipFill>
        <p:spPr>
          <a:xfrm>
            <a:off x="1301513" y="7087300"/>
            <a:ext cx="21781254" cy="527354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الجرام"/>
          <p:cNvSpPr txBox="1"/>
          <p:nvPr/>
        </p:nvSpPr>
        <p:spPr>
          <a:xfrm>
            <a:off x="11337890" y="3782296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الجرام</a:t>
            </a:r>
          </a:p>
        </p:txBody>
      </p:sp>
      <p:sp>
        <p:nvSpPr>
          <p:cNvPr id="196" name="الكيلو جرام"/>
          <p:cNvSpPr txBox="1"/>
          <p:nvPr/>
        </p:nvSpPr>
        <p:spPr>
          <a:xfrm>
            <a:off x="2785170" y="3782296"/>
            <a:ext cx="2958486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الكيلو جرام</a:t>
            </a:r>
          </a:p>
        </p:txBody>
      </p:sp>
      <p:sp>
        <p:nvSpPr>
          <p:cNvPr id="197" name="مستطيل"/>
          <p:cNvSpPr/>
          <p:nvPr/>
        </p:nvSpPr>
        <p:spPr>
          <a:xfrm>
            <a:off x="12103921" y="11120697"/>
            <a:ext cx="1769805" cy="1009152"/>
          </a:xfrm>
          <a:prstGeom prst="rect">
            <a:avLst/>
          </a:prstGeom>
          <a:ln w="635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8" name="مستطيل"/>
          <p:cNvSpPr/>
          <p:nvPr/>
        </p:nvSpPr>
        <p:spPr>
          <a:xfrm>
            <a:off x="2733722" y="11120697"/>
            <a:ext cx="1769805" cy="1009152"/>
          </a:xfrm>
          <a:prstGeom prst="rect">
            <a:avLst/>
          </a:prstGeom>
          <a:ln w="635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14" name="تجميع">
            <a:hlinkClick r:id="rId5" invalidUrl="" action="" tgtFrame="" tooltip="" history="1" highlightClick="0" endSnd="0"/>
          </p:cNvPr>
          <p:cNvGrpSpPr/>
          <p:nvPr/>
        </p:nvGrpSpPr>
        <p:grpSpPr>
          <a:xfrm>
            <a:off x="57867" y="6161971"/>
            <a:ext cx="1243487" cy="5724572"/>
            <a:chOff x="0" y="0"/>
            <a:chExt cx="1243485" cy="5724571"/>
          </a:xfrm>
        </p:grpSpPr>
        <p:grpSp>
          <p:nvGrpSpPr>
            <p:cNvPr id="212" name="تجميع"/>
            <p:cNvGrpSpPr/>
            <p:nvPr/>
          </p:nvGrpSpPr>
          <p:grpSpPr>
            <a:xfrm>
              <a:off x="54954" y="223097"/>
              <a:ext cx="1188532" cy="5501475"/>
              <a:chOff x="0" y="0"/>
              <a:chExt cx="1188531" cy="5501474"/>
            </a:xfrm>
          </p:grpSpPr>
          <p:grpSp>
            <p:nvGrpSpPr>
              <p:cNvPr id="208" name="تجميع"/>
              <p:cNvGrpSpPr/>
              <p:nvPr/>
            </p:nvGrpSpPr>
            <p:grpSpPr>
              <a:xfrm>
                <a:off x="55266" y="0"/>
                <a:ext cx="1083580" cy="5501475"/>
                <a:chOff x="0" y="0"/>
                <a:chExt cx="1083578" cy="5501474"/>
              </a:xfrm>
            </p:grpSpPr>
            <p:grpSp>
              <p:nvGrpSpPr>
                <p:cNvPr id="201" name="تجميع"/>
                <p:cNvGrpSpPr/>
                <p:nvPr/>
              </p:nvGrpSpPr>
              <p:grpSpPr>
                <a:xfrm>
                  <a:off x="0" y="0"/>
                  <a:ext cx="1083579" cy="5501475"/>
                  <a:chOff x="0" y="0"/>
                  <a:chExt cx="1083578" cy="5501474"/>
                </a:xfrm>
              </p:grpSpPr>
              <p:sp>
                <p:nvSpPr>
                  <p:cNvPr id="199" name="مستطيل مستدير الزوايا"/>
                  <p:cNvSpPr/>
                  <p:nvPr/>
                </p:nvSpPr>
                <p:spPr>
                  <a:xfrm>
                    <a:off x="0" y="0"/>
                    <a:ext cx="1083579" cy="805019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00" name="مستطيل"/>
                  <p:cNvSpPr/>
                  <p:nvPr/>
                </p:nvSpPr>
                <p:spPr>
                  <a:xfrm>
                    <a:off x="53587" y="446353"/>
                    <a:ext cx="981648" cy="5055122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02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21857" y="2002949"/>
                  <a:ext cx="847793" cy="65939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3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43125" y="2700877"/>
                  <a:ext cx="847793" cy="65939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4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31462" y="3402981"/>
                  <a:ext cx="847793" cy="65939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5" name="IMG_4023.png" descr="IMG_4023.pn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3478" y="4094489"/>
                  <a:ext cx="847793" cy="65939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6" name="IMG_4024.jpeg" descr="IMG_4024.jpeg"/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25577" y="576146"/>
                  <a:ext cx="857213" cy="65939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7" name="IMG_5431.jpeg" descr="IMG_5431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41039" y="1301881"/>
                  <a:ext cx="847655" cy="66253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11" name="تجميع"/>
              <p:cNvGrpSpPr/>
              <p:nvPr/>
            </p:nvGrpSpPr>
            <p:grpSpPr>
              <a:xfrm>
                <a:off x="0" y="4710439"/>
                <a:ext cx="1188532" cy="732577"/>
                <a:chOff x="0" y="0"/>
                <a:chExt cx="1188531" cy="732575"/>
              </a:xfrm>
            </p:grpSpPr>
            <p:pic>
              <p:nvPicPr>
                <p:cNvPr id="209" name="IMG_4015.jpeg" descr="IMG_4015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71840" y="73181"/>
                  <a:ext cx="817884" cy="65939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10" name="نشاط"/>
                <p:cNvSpPr txBox="1"/>
                <p:nvPr/>
              </p:nvSpPr>
              <p:spPr>
                <a:xfrm>
                  <a:off x="0" y="0"/>
                  <a:ext cx="1188532" cy="4700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13" name="أدوات"/>
            <p:cNvSpPr txBox="1"/>
            <p:nvPr/>
          </p:nvSpPr>
          <p:spPr>
            <a:xfrm>
              <a:off x="0" y="0"/>
              <a:ext cx="1193800" cy="6988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5"/>
      <p:bldP build="whole" bldLvl="1" animBg="1" rev="0" advAuto="0" spid="196" grpId="3"/>
      <p:bldP build="whole" bldLvl="1" animBg="1" rev="0" advAuto="0" spid="190" grpId="4"/>
      <p:bldP build="whole" bldLvl="1" animBg="1" rev="0" advAuto="0" spid="189" grpId="1"/>
      <p:bldP build="whole" bldLvl="1" animBg="1" rev="0" advAuto="0" spid="195" grpId="2"/>
      <p:bldP build="whole" bldLvl="1" animBg="1" rev="0" advAuto="0" spid="198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0" t="62835" r="65183" b="2348"/>
          <a:stretch>
            <a:fillRect/>
          </a:stretch>
        </p:blipFill>
        <p:spPr>
          <a:xfrm flipH="1">
            <a:off x="2056934" y="6775185"/>
            <a:ext cx="1942971" cy="2748191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217" name="تدرب وحل المسائل"/>
          <p:cNvSpPr txBox="1"/>
          <p:nvPr/>
        </p:nvSpPr>
        <p:spPr>
          <a:xfrm>
            <a:off x="16361621" y="431705"/>
            <a:ext cx="6475377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تدرب وحل المسائل</a:t>
            </a:r>
          </a:p>
        </p:txBody>
      </p:sp>
      <p:sp>
        <p:nvSpPr>
          <p:cNvPr id="218" name="الكيلو جرام"/>
          <p:cNvSpPr txBox="1"/>
          <p:nvPr/>
        </p:nvSpPr>
        <p:spPr>
          <a:xfrm>
            <a:off x="18258318" y="4789216"/>
            <a:ext cx="2681984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الكيلو جرام</a:t>
            </a:r>
          </a:p>
        </p:txBody>
      </p:sp>
      <p:pic>
        <p:nvPicPr>
          <p:cNvPr id="219" name="IMG_0100.png" descr="IMG_0100.png"/>
          <p:cNvPicPr>
            <a:picLocks noChangeAspect="1"/>
          </p:cNvPicPr>
          <p:nvPr/>
        </p:nvPicPr>
        <p:blipFill>
          <a:blip r:embed="rId3">
            <a:extLst/>
          </a:blip>
          <a:srcRect l="9794" t="0" r="7076" b="80597"/>
          <a:stretch>
            <a:fillRect/>
          </a:stretch>
        </p:blipFill>
        <p:spPr>
          <a:xfrm>
            <a:off x="2056804" y="3261038"/>
            <a:ext cx="20270274" cy="1573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0096.png" descr="IMG_0096.png"/>
          <p:cNvPicPr>
            <a:picLocks noChangeAspect="1"/>
          </p:cNvPicPr>
          <p:nvPr/>
        </p:nvPicPr>
        <p:blipFill>
          <a:blip r:embed="rId4">
            <a:extLst/>
          </a:blip>
          <a:srcRect l="8036" t="14158" r="0" b="63560"/>
          <a:stretch>
            <a:fillRect/>
          </a:stretch>
        </p:blipFill>
        <p:spPr>
          <a:xfrm>
            <a:off x="3697365" y="1413484"/>
            <a:ext cx="11949518" cy="927457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الكيلو جرام"/>
          <p:cNvSpPr txBox="1"/>
          <p:nvPr/>
        </p:nvSpPr>
        <p:spPr>
          <a:xfrm>
            <a:off x="10851008" y="4627694"/>
            <a:ext cx="2681984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الكيلو جرام</a:t>
            </a:r>
          </a:p>
        </p:txBody>
      </p:sp>
      <p:sp>
        <p:nvSpPr>
          <p:cNvPr id="222" name="الجرام"/>
          <p:cNvSpPr txBox="1"/>
          <p:nvPr/>
        </p:nvSpPr>
        <p:spPr>
          <a:xfrm>
            <a:off x="3065758" y="4789216"/>
            <a:ext cx="2681985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الجرام</a:t>
            </a:r>
          </a:p>
        </p:txBody>
      </p:sp>
      <p:pic>
        <p:nvPicPr>
          <p:cNvPr id="223" name="IMG_0100.png" descr="IMG_0100.png"/>
          <p:cNvPicPr>
            <a:picLocks noChangeAspect="1"/>
          </p:cNvPicPr>
          <p:nvPr/>
        </p:nvPicPr>
        <p:blipFill>
          <a:blip r:embed="rId3">
            <a:extLst/>
          </a:blip>
          <a:srcRect l="65226" t="36624" r="9245" b="0"/>
          <a:stretch>
            <a:fillRect/>
          </a:stretch>
        </p:blipFill>
        <p:spPr>
          <a:xfrm>
            <a:off x="18013022" y="8278110"/>
            <a:ext cx="4230410" cy="3492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0100.png" descr="IMG_0100.png"/>
          <p:cNvPicPr>
            <a:picLocks noChangeAspect="1"/>
          </p:cNvPicPr>
          <p:nvPr/>
        </p:nvPicPr>
        <p:blipFill>
          <a:blip r:embed="rId3">
            <a:extLst/>
          </a:blip>
          <a:srcRect l="31566" t="37497" r="38698" b="0"/>
          <a:stretch>
            <a:fillRect/>
          </a:stretch>
        </p:blipFill>
        <p:spPr>
          <a:xfrm>
            <a:off x="10166945" y="8254167"/>
            <a:ext cx="4927673" cy="3443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0100.png" descr="IMG_0100.png"/>
          <p:cNvPicPr>
            <a:picLocks noChangeAspect="1"/>
          </p:cNvPicPr>
          <p:nvPr/>
        </p:nvPicPr>
        <p:blipFill>
          <a:blip r:embed="rId3">
            <a:extLst/>
          </a:blip>
          <a:srcRect l="227" t="33133" r="68223" b="3284"/>
          <a:stretch>
            <a:fillRect/>
          </a:stretch>
        </p:blipFill>
        <p:spPr>
          <a:xfrm>
            <a:off x="2692772" y="7988152"/>
            <a:ext cx="5228217" cy="3503427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مستطيل"/>
          <p:cNvSpPr/>
          <p:nvPr/>
        </p:nvSpPr>
        <p:spPr>
          <a:xfrm>
            <a:off x="17699285" y="11004712"/>
            <a:ext cx="1973213" cy="884701"/>
          </a:xfrm>
          <a:prstGeom prst="rect">
            <a:avLst/>
          </a:prstGeom>
          <a:ln w="635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7" name="مستطيل"/>
          <p:cNvSpPr/>
          <p:nvPr/>
        </p:nvSpPr>
        <p:spPr>
          <a:xfrm>
            <a:off x="10493004" y="10771059"/>
            <a:ext cx="1973213" cy="884701"/>
          </a:xfrm>
          <a:prstGeom prst="rect">
            <a:avLst/>
          </a:prstGeom>
          <a:ln w="635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8" name="مستطيل"/>
          <p:cNvSpPr/>
          <p:nvPr/>
        </p:nvSpPr>
        <p:spPr>
          <a:xfrm>
            <a:off x="3553564" y="10771059"/>
            <a:ext cx="1706373" cy="884701"/>
          </a:xfrm>
          <a:prstGeom prst="rect">
            <a:avLst/>
          </a:prstGeom>
          <a:ln w="635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44" name="تجميع">
            <a:hlinkClick r:id="rId5" invalidUrl="" action="" tgtFrame="" tooltip="" history="1" highlightClick="0" endSnd="0"/>
          </p:cNvPr>
          <p:cNvGrpSpPr/>
          <p:nvPr/>
        </p:nvGrpSpPr>
        <p:grpSpPr>
          <a:xfrm>
            <a:off x="57867" y="3717948"/>
            <a:ext cx="1774375" cy="8168595"/>
            <a:chOff x="0" y="0"/>
            <a:chExt cx="1774373" cy="8168594"/>
          </a:xfrm>
        </p:grpSpPr>
        <p:grpSp>
          <p:nvGrpSpPr>
            <p:cNvPr id="242" name="تجميع"/>
            <p:cNvGrpSpPr/>
            <p:nvPr/>
          </p:nvGrpSpPr>
          <p:grpSpPr>
            <a:xfrm>
              <a:off x="78416" y="318345"/>
              <a:ext cx="1695958" cy="7850250"/>
              <a:chOff x="0" y="0"/>
              <a:chExt cx="1695957" cy="7850248"/>
            </a:xfrm>
          </p:grpSpPr>
          <p:grpSp>
            <p:nvGrpSpPr>
              <p:cNvPr id="238" name="تجميع"/>
              <p:cNvGrpSpPr/>
              <p:nvPr/>
            </p:nvGrpSpPr>
            <p:grpSpPr>
              <a:xfrm>
                <a:off x="78862" y="0"/>
                <a:ext cx="1546197" cy="7850249"/>
                <a:chOff x="0" y="0"/>
                <a:chExt cx="1546196" cy="7850248"/>
              </a:xfrm>
            </p:grpSpPr>
            <p:grpSp>
              <p:nvGrpSpPr>
                <p:cNvPr id="231" name="تجميع"/>
                <p:cNvGrpSpPr/>
                <p:nvPr/>
              </p:nvGrpSpPr>
              <p:grpSpPr>
                <a:xfrm>
                  <a:off x="0" y="0"/>
                  <a:ext cx="1546197" cy="7850249"/>
                  <a:chOff x="0" y="0"/>
                  <a:chExt cx="1546196" cy="7850248"/>
                </a:xfrm>
              </p:grpSpPr>
              <p:sp>
                <p:nvSpPr>
                  <p:cNvPr id="229" name="مستطيل مستدير الزوايا"/>
                  <p:cNvSpPr/>
                  <p:nvPr/>
                </p:nvSpPr>
                <p:spPr>
                  <a:xfrm>
                    <a:off x="0" y="0"/>
                    <a:ext cx="1546197" cy="1148710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30" name="مستطيل"/>
                  <p:cNvSpPr/>
                  <p:nvPr/>
                </p:nvSpPr>
                <p:spPr>
                  <a:xfrm>
                    <a:off x="76465" y="636917"/>
                    <a:ext cx="1400748" cy="7213332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32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73882" y="2858080"/>
                  <a:ext cx="1209745" cy="940913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3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04230" y="3853978"/>
                  <a:ext cx="1209746" cy="94091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4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87588" y="4855834"/>
                  <a:ext cx="1209745" cy="94091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5" name="IMG_4023.png" descr="IMG_4023.pn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76195" y="5842571"/>
                  <a:ext cx="1209746" cy="94091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6" name="IMG_4024.jpeg" descr="IMG_4024.jpeg"/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79191" y="822124"/>
                  <a:ext cx="1223187" cy="94091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7" name="IMG_5431.jpeg" descr="IMG_5431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201253" y="1857700"/>
                  <a:ext cx="1209549" cy="94539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41" name="تجميع"/>
              <p:cNvGrpSpPr/>
              <p:nvPr/>
            </p:nvGrpSpPr>
            <p:grpSpPr>
              <a:xfrm>
                <a:off x="0" y="6721493"/>
                <a:ext cx="1695958" cy="1045339"/>
                <a:chOff x="0" y="0"/>
                <a:chExt cx="1695957" cy="1045338"/>
              </a:xfrm>
            </p:grpSpPr>
            <p:pic>
              <p:nvPicPr>
                <p:cNvPr id="239" name="IMG_4015.jpeg" descr="IMG_4015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45205" y="104425"/>
                  <a:ext cx="1167067" cy="94091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40" name="نشاط"/>
                <p:cNvSpPr txBox="1"/>
                <p:nvPr/>
              </p:nvSpPr>
              <p:spPr>
                <a:xfrm>
                  <a:off x="0" y="0"/>
                  <a:ext cx="1695958" cy="67066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43" name="أدوات"/>
            <p:cNvSpPr txBox="1"/>
            <p:nvPr/>
          </p:nvSpPr>
          <p:spPr>
            <a:xfrm>
              <a:off x="0" y="0"/>
              <a:ext cx="1703475" cy="9972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3"/>
      <p:bldP build="whole" bldLvl="1" animBg="1" rev="0" advAuto="0" spid="226" grpId="4"/>
      <p:bldP build="whole" bldLvl="1" animBg="1" rev="0" advAuto="0" spid="227" grpId="5"/>
      <p:bldP build="whole" bldLvl="1" animBg="1" rev="0" advAuto="0" spid="228" grpId="6"/>
      <p:bldP build="whole" bldLvl="1" animBg="1" rev="0" advAuto="0" spid="221" grpId="2"/>
      <p:bldP build="whole" bldLvl="1" animBg="1" rev="0" advAuto="0" spid="2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الواجب"/>
          <p:cNvSpPr txBox="1"/>
          <p:nvPr/>
        </p:nvSpPr>
        <p:spPr>
          <a:xfrm>
            <a:off x="9660876" y="585323"/>
            <a:ext cx="4664820" cy="14097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247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282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248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9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0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1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2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3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4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5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6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7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8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9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0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1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2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3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4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5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6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7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8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9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0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1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2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3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4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5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6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7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8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9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0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1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83" name="السؤال رقم١٤…"/>
          <p:cNvSpPr txBox="1"/>
          <p:nvPr/>
        </p:nvSpPr>
        <p:spPr>
          <a:xfrm>
            <a:off x="5141019" y="9409633"/>
            <a:ext cx="6201738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45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السؤال </a:t>
            </a:r>
            <a:r>
              <a:rPr>
                <a:solidFill>
                  <a:srgbClr val="B51A00"/>
                </a:solidFill>
              </a:rPr>
              <a:t>رقم١٤</a:t>
            </a:r>
            <a:endParaRPr>
              <a:solidFill>
                <a:srgbClr val="B51A00"/>
              </a:solidFill>
            </a:endParaRPr>
          </a:p>
          <a:p>
            <a:pPr rtl="0">
              <a:defRPr sz="45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صفحة</a:t>
            </a:r>
            <a:r>
              <a:rPr>
                <a:solidFill>
                  <a:srgbClr val="982ABC"/>
                </a:solidFill>
              </a:rPr>
              <a:t>٩٩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1"/>
      <p:bldP build="whole" bldLvl="1" animBg="1" rev="0" advAuto="0" spid="282" grpId="2"/>
      <p:bldP build="whole" bldLvl="1" animBg="1" rev="0" advAuto="0" spid="283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