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1" name="Shape 15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b="1" sz="3312"/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pic>
        <p:nvPicPr>
          <p:cNvPr id="14" name="IMG_5415.png" descr="IMG_541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مستوى النص الأول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مستوى النص الأول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معلومات الحقيقة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السمة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b="1" sz="3492"/>
            </a:lvl1pPr>
          </a:lstStyle>
          <a:p>
            <a:pPr/>
            <a:r>
              <a:t>السمة</a:t>
            </a:r>
          </a:p>
        </p:txBody>
      </p:sp>
      <p:sp>
        <p:nvSpPr>
          <p:cNvPr id="117" name="مستوى النص الأول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marR="638923" indent="6262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marR="638923" indent="10834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marR="638923" indent="15406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marR="638923" indent="19978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وعاء من السلطة مع أرز مقلي وبيض مسلوق وعيدان طعام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وعاء من كعك السلمون والسلطة والحمص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وعاء من معكرونة البابارديلة مع زبدة البقدونس والبندق المحمص وجبن البارميزان المبشور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وعاء من السلطة مع أرز مقلي وبيض مسلوق وعيدان طعام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IMG_5414.png" descr="IMG_54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الأفوكادو والليمون الحامض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3" name="عنوان العرض التقديمي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b="1" sz="3312"/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وعاء من كعك السلمون والسلطة والحمص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عنوان الشريحة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5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6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2" name="مستوى النص الأول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3" name="وعاء من معكرونة البابارديلة مع زبدة البقدونس والبندق المحمص وجبن البارميزان المبشور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4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عنوان القسم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عنوان القسم</a:t>
            </a:r>
          </a:p>
        </p:txBody>
      </p:sp>
      <p:sp>
        <p:nvSpPr>
          <p:cNvPr id="73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1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عنوان الأجندة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hyperlink" Target="https://youtu.be/it_s4KEW-Lk" TargetMode="External"/><Relationship Id="rId5" Type="http://schemas.openxmlformats.org/officeDocument/2006/relationships/hyperlink" Target="https://apps.mathlearningcenter.org/number-frames/" TargetMode="External"/><Relationship Id="rId6" Type="http://schemas.openxmlformats.org/officeDocument/2006/relationships/image" Target="../media/image5.png"/><Relationship Id="rId7" Type="http://schemas.openxmlformats.org/officeDocument/2006/relationships/hyperlink" Target="https://apps.mathlearningcenter.org/number-pieces/" TargetMode="External"/><Relationship Id="rId8" Type="http://schemas.openxmlformats.org/officeDocument/2006/relationships/image" Target="../media/image1.jpeg"/><Relationship Id="rId9" Type="http://schemas.openxmlformats.org/officeDocument/2006/relationships/hyperlink" Target="https://wheelofnames.com/ar/" TargetMode="External"/><Relationship Id="rId10" Type="http://schemas.openxmlformats.org/officeDocument/2006/relationships/image" Target="../media/image2.jpeg"/><Relationship Id="rId11" Type="http://schemas.openxmlformats.org/officeDocument/2006/relationships/hyperlink" Target="https://v-clock.com/timer/#countdown=00:01:00&amp;enabled=0&amp;seconds=0&amp;sound=glow&amp;loop=1" TargetMode="External"/><Relationship Id="rId12" Type="http://schemas.openxmlformats.org/officeDocument/2006/relationships/image" Target="../media/image6.png"/><Relationship Id="rId13" Type="http://schemas.openxmlformats.org/officeDocument/2006/relationships/image" Target="../media/image3.jpeg"/><Relationship Id="rId14" Type="http://schemas.openxmlformats.org/officeDocument/2006/relationships/hyperlink" Target="https://drive.google.com/file/d/10CCsEPheQNUlRuwDhS_UNykg0Q1OAeVm/view?usp=drivesdk" TargetMode="External"/><Relationship Id="rId15" Type="http://schemas.openxmlformats.org/officeDocument/2006/relationships/image" Target="../media/image4.jpeg"/><Relationship Id="rId16" Type="http://schemas.openxmlformats.org/officeDocument/2006/relationships/hyperlink" Target="https://ar.oryxlearning.com/grade/3rd-grade/maths" TargetMode="External"/><Relationship Id="rId17" Type="http://schemas.openxmlformats.org/officeDocument/2006/relationships/image" Target="../media/image5.jpeg"/><Relationship Id="rId18" Type="http://schemas.openxmlformats.org/officeDocument/2006/relationships/image" Target="../media/image7.png"/><Relationship Id="rId19" Type="http://schemas.openxmlformats.org/officeDocument/2006/relationships/image" Target="../media/image8.png"/><Relationship Id="rId20" Type="http://schemas.openxmlformats.org/officeDocument/2006/relationships/image" Target="../media/image9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hyperlink" Target="https://youtu.be/it_s4KEW-Lk" TargetMode="External"/><Relationship Id="rId7" Type="http://schemas.openxmlformats.org/officeDocument/2006/relationships/hyperlink" Target="https://apps.mathlearningcenter.org/number-frames/" TargetMode="External"/><Relationship Id="rId8" Type="http://schemas.openxmlformats.org/officeDocument/2006/relationships/image" Target="../media/image5.png"/><Relationship Id="rId9" Type="http://schemas.openxmlformats.org/officeDocument/2006/relationships/hyperlink" Target="https://apps.mathlearningcenter.org/number-pieces/" TargetMode="External"/><Relationship Id="rId10" Type="http://schemas.openxmlformats.org/officeDocument/2006/relationships/image" Target="../media/image1.jpeg"/><Relationship Id="rId11" Type="http://schemas.openxmlformats.org/officeDocument/2006/relationships/hyperlink" Target="https://wheelofnames.com/ar/" TargetMode="External"/><Relationship Id="rId12" Type="http://schemas.openxmlformats.org/officeDocument/2006/relationships/image" Target="../media/image2.jpeg"/><Relationship Id="rId13" Type="http://schemas.openxmlformats.org/officeDocument/2006/relationships/hyperlink" Target="https://v-clock.com/timer/#countdown=00:01:00&amp;enabled=0&amp;seconds=0&amp;sound=glow&amp;loop=1" TargetMode="External"/><Relationship Id="rId14" Type="http://schemas.openxmlformats.org/officeDocument/2006/relationships/image" Target="../media/image6.png"/><Relationship Id="rId15" Type="http://schemas.openxmlformats.org/officeDocument/2006/relationships/image" Target="../media/image3.jpeg"/><Relationship Id="rId16" Type="http://schemas.openxmlformats.org/officeDocument/2006/relationships/hyperlink" Target="https://drive.google.com/file/d/10CCsEPheQNUlRuwDhS_UNykg0Q1OAeVm/view?usp=drivesdk" TargetMode="External"/><Relationship Id="rId17" Type="http://schemas.openxmlformats.org/officeDocument/2006/relationships/image" Target="../media/image4.jpeg"/><Relationship Id="rId18" Type="http://schemas.openxmlformats.org/officeDocument/2006/relationships/hyperlink" Target="https://ar.oryxlearning.com/grade/3rd-grade/maths" TargetMode="External"/><Relationship Id="rId19" Type="http://schemas.openxmlformats.org/officeDocument/2006/relationships/image" Target="../media/image5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3.png"/><Relationship Id="rId4" Type="http://schemas.openxmlformats.org/officeDocument/2006/relationships/hyperlink" Target="https://youtu.be/it_s4KEW-Lk" TargetMode="External"/><Relationship Id="rId5" Type="http://schemas.openxmlformats.org/officeDocument/2006/relationships/hyperlink" Target="https://apps.mathlearningcenter.org/number-frames/" TargetMode="External"/><Relationship Id="rId6" Type="http://schemas.openxmlformats.org/officeDocument/2006/relationships/image" Target="../media/image5.png"/><Relationship Id="rId7" Type="http://schemas.openxmlformats.org/officeDocument/2006/relationships/hyperlink" Target="https://apps.mathlearningcenter.org/number-pieces/" TargetMode="External"/><Relationship Id="rId8" Type="http://schemas.openxmlformats.org/officeDocument/2006/relationships/image" Target="../media/image1.jpeg"/><Relationship Id="rId9" Type="http://schemas.openxmlformats.org/officeDocument/2006/relationships/hyperlink" Target="https://wheelofnames.com/ar/" TargetMode="External"/><Relationship Id="rId10" Type="http://schemas.openxmlformats.org/officeDocument/2006/relationships/image" Target="../media/image2.jpeg"/><Relationship Id="rId11" Type="http://schemas.openxmlformats.org/officeDocument/2006/relationships/hyperlink" Target="https://v-clock.com/timer/#countdown=00:01:00&amp;enabled=0&amp;seconds=0&amp;sound=glow&amp;loop=1" TargetMode="External"/><Relationship Id="rId12" Type="http://schemas.openxmlformats.org/officeDocument/2006/relationships/image" Target="../media/image6.png"/><Relationship Id="rId13" Type="http://schemas.openxmlformats.org/officeDocument/2006/relationships/image" Target="../media/image3.jpeg"/><Relationship Id="rId14" Type="http://schemas.openxmlformats.org/officeDocument/2006/relationships/hyperlink" Target="https://drive.google.com/file/d/10CCsEPheQNUlRuwDhS_UNykg0Q1OAeVm/view?usp=drivesdk" TargetMode="External"/><Relationship Id="rId15" Type="http://schemas.openxmlformats.org/officeDocument/2006/relationships/image" Target="../media/image4.jpeg"/><Relationship Id="rId16" Type="http://schemas.openxmlformats.org/officeDocument/2006/relationships/hyperlink" Target="https://ar.oryxlearning.com/grade/3rd-grade/maths" TargetMode="External"/><Relationship Id="rId17" Type="http://schemas.openxmlformats.org/officeDocument/2006/relationships/image" Target="../media/image5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5" Type="http://schemas.openxmlformats.org/officeDocument/2006/relationships/hyperlink" Target="https://youtu.be/it_s4KEW-Lk" TargetMode="External"/><Relationship Id="rId6" Type="http://schemas.openxmlformats.org/officeDocument/2006/relationships/hyperlink" Target="https://apps.mathlearningcenter.org/number-frames/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apps.mathlearningcenter.org/number-pieces/" TargetMode="External"/><Relationship Id="rId9" Type="http://schemas.openxmlformats.org/officeDocument/2006/relationships/image" Target="../media/image1.jpeg"/><Relationship Id="rId10" Type="http://schemas.openxmlformats.org/officeDocument/2006/relationships/hyperlink" Target="https://wheelofnames.com/ar/" TargetMode="External"/><Relationship Id="rId11" Type="http://schemas.openxmlformats.org/officeDocument/2006/relationships/image" Target="../media/image2.jpeg"/><Relationship Id="rId12" Type="http://schemas.openxmlformats.org/officeDocument/2006/relationships/hyperlink" Target="https://v-clock.com/timer/#countdown=00:01:00&amp;enabled=0&amp;seconds=0&amp;sound=glow&amp;loop=1" TargetMode="External"/><Relationship Id="rId13" Type="http://schemas.openxmlformats.org/officeDocument/2006/relationships/image" Target="../media/image6.png"/><Relationship Id="rId14" Type="http://schemas.openxmlformats.org/officeDocument/2006/relationships/image" Target="../media/image3.jpeg"/><Relationship Id="rId15" Type="http://schemas.openxmlformats.org/officeDocument/2006/relationships/hyperlink" Target="https://drive.google.com/file/d/10CCsEPheQNUlRuwDhS_UNykg0Q1OAeVm/view?usp=drivesdk" TargetMode="External"/><Relationship Id="rId16" Type="http://schemas.openxmlformats.org/officeDocument/2006/relationships/image" Target="../media/image4.jpeg"/><Relationship Id="rId17" Type="http://schemas.openxmlformats.org/officeDocument/2006/relationships/hyperlink" Target="https://ar.oryxlearning.com/grade/3rd-grade/maths" TargetMode="External"/><Relationship Id="rId18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hyperlink" Target="https://youtu.be/it_s4KEW-Lk" TargetMode="External"/><Relationship Id="rId5" Type="http://schemas.openxmlformats.org/officeDocument/2006/relationships/hyperlink" Target="https://apps.mathlearningcenter.org/number-frames/" TargetMode="External"/><Relationship Id="rId6" Type="http://schemas.openxmlformats.org/officeDocument/2006/relationships/image" Target="../media/image5.png"/><Relationship Id="rId7" Type="http://schemas.openxmlformats.org/officeDocument/2006/relationships/hyperlink" Target="https://apps.mathlearningcenter.org/number-pieces/" TargetMode="External"/><Relationship Id="rId8" Type="http://schemas.openxmlformats.org/officeDocument/2006/relationships/image" Target="../media/image1.jpeg"/><Relationship Id="rId9" Type="http://schemas.openxmlformats.org/officeDocument/2006/relationships/hyperlink" Target="https://wheelofnames.com/ar/" TargetMode="External"/><Relationship Id="rId10" Type="http://schemas.openxmlformats.org/officeDocument/2006/relationships/image" Target="../media/image2.jpeg"/><Relationship Id="rId11" Type="http://schemas.openxmlformats.org/officeDocument/2006/relationships/hyperlink" Target="https://v-clock.com/timer/#countdown=00:01:00&amp;enabled=0&amp;seconds=0&amp;sound=glow&amp;loop=1" TargetMode="External"/><Relationship Id="rId12" Type="http://schemas.openxmlformats.org/officeDocument/2006/relationships/image" Target="../media/image6.png"/><Relationship Id="rId13" Type="http://schemas.openxmlformats.org/officeDocument/2006/relationships/image" Target="../media/image3.jpeg"/><Relationship Id="rId14" Type="http://schemas.openxmlformats.org/officeDocument/2006/relationships/hyperlink" Target="https://drive.google.com/file/d/10CCsEPheQNUlRuwDhS_UNykg0Q1OAeVm/view?usp=drivesdk" TargetMode="External"/><Relationship Id="rId15" Type="http://schemas.openxmlformats.org/officeDocument/2006/relationships/image" Target="../media/image4.jpeg"/><Relationship Id="rId16" Type="http://schemas.openxmlformats.org/officeDocument/2006/relationships/hyperlink" Target="https://ar.oryxlearning.com/grade/3rd-grade/maths" TargetMode="External"/><Relationship Id="rId17" Type="http://schemas.openxmlformats.org/officeDocument/2006/relationships/image" Target="../media/image5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الفصل الثامن"/>
          <p:cNvSpPr txBox="1"/>
          <p:nvPr/>
        </p:nvSpPr>
        <p:spPr>
          <a:xfrm>
            <a:off x="8087108" y="2373917"/>
            <a:ext cx="6755284" cy="204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000000"/>
                </a:solidFill>
                <a:latin typeface="Khaled Font"/>
                <a:ea typeface="Khaled Font"/>
                <a:cs typeface="Khaled Font"/>
                <a:sym typeface="Khaled Font"/>
              </a:defRPr>
            </a:pPr>
            <a:r>
              <a:rPr>
                <a:solidFill>
                  <a:srgbClr val="FF4015"/>
                </a:solidFill>
              </a:rPr>
              <a:t>الفصل</a:t>
            </a:r>
            <a:r>
              <a:t> </a:t>
            </a:r>
            <a:r>
              <a:rPr>
                <a:solidFill>
                  <a:srgbClr val="01C7FC"/>
                </a:solidFill>
              </a:rPr>
              <a:t>الثامن</a:t>
            </a:r>
            <a:r>
              <a:t> </a:t>
            </a:r>
          </a:p>
        </p:txBody>
      </p:sp>
      <p:sp>
        <p:nvSpPr>
          <p:cNvPr id="154" name="القياس"/>
          <p:cNvSpPr txBox="1"/>
          <p:nvPr/>
        </p:nvSpPr>
        <p:spPr>
          <a:xfrm>
            <a:off x="9875732" y="4418617"/>
            <a:ext cx="3178036" cy="208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700"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القياس</a:t>
            </a:r>
          </a:p>
        </p:txBody>
      </p:sp>
      <p:sp>
        <p:nvSpPr>
          <p:cNvPr id="155" name="٨-٥  وحدات السعة المترية"/>
          <p:cNvSpPr txBox="1"/>
          <p:nvPr/>
        </p:nvSpPr>
        <p:spPr>
          <a:xfrm>
            <a:off x="5966907" y="6864350"/>
            <a:ext cx="10995685" cy="2095501"/>
          </a:xfrm>
          <a:prstGeom prst="rect">
            <a:avLst/>
          </a:prstGeom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97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EB43F"/>
                </a:solidFill>
                <a:latin typeface="Khaled Font"/>
                <a:ea typeface="Khaled Font"/>
                <a:cs typeface="Khaled Font"/>
                <a:sym typeface="Khaled Font"/>
              </a:defRPr>
            </a:pPr>
            <a:r>
              <a:rPr b="1" sz="8800">
                <a:solidFill>
                  <a:srgbClr val="FF6A00"/>
                </a:solidFill>
                <a:latin typeface="+mn-lt"/>
                <a:ea typeface="+mn-ea"/>
                <a:cs typeface="+mn-cs"/>
                <a:sym typeface="Helvetica Neue"/>
              </a:rPr>
              <a:t>٨-٥</a:t>
            </a:r>
            <a:r>
              <a:t>  وحدات السعة المترية</a:t>
            </a:r>
          </a:p>
        </p:txBody>
      </p:sp>
      <p:pic>
        <p:nvPicPr>
          <p:cNvPr id="156" name="IMG_5354.png" descr="IMG_5354.png"/>
          <p:cNvPicPr>
            <a:picLocks noChangeAspect="1"/>
          </p:cNvPicPr>
          <p:nvPr/>
        </p:nvPicPr>
        <p:blipFill>
          <a:blip r:embed="rId2">
            <a:extLst/>
          </a:blip>
          <a:srcRect l="0" t="7180" r="65183" b="58003"/>
          <a:stretch>
            <a:fillRect/>
          </a:stretch>
        </p:blipFill>
        <p:spPr>
          <a:xfrm>
            <a:off x="15633027" y="1409125"/>
            <a:ext cx="8593789" cy="12155289"/>
          </a:xfrm>
          <a:prstGeom prst="rect">
            <a:avLst/>
          </a:prstGeom>
          <a:ln w="254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5" grpId="3"/>
      <p:bldP build="whole" bldLvl="1" animBg="1" rev="0" advAuto="0" spid="153" grpId="1"/>
      <p:bldP build="whole" bldLvl="1" animBg="1" rev="0" advAuto="0" spid="154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ايضاح"/>
          <p:cNvSpPr txBox="1"/>
          <p:nvPr/>
        </p:nvSpPr>
        <p:spPr>
          <a:xfrm>
            <a:off x="18554233" y="1357459"/>
            <a:ext cx="3123507" cy="1574801"/>
          </a:xfrm>
          <a:prstGeom prst="rect">
            <a:avLst/>
          </a:prstGeom>
          <a:solidFill>
            <a:srgbClr val="CBF0FF"/>
          </a:solidFill>
          <a:ln w="508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000">
                <a:solidFill>
                  <a:srgbClr val="0000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ايضاح</a:t>
            </a:r>
          </a:p>
        </p:txBody>
      </p:sp>
      <p:pic>
        <p:nvPicPr>
          <p:cNvPr id="159" name="IMG_5354.png" descr="IMG_5354.png"/>
          <p:cNvPicPr>
            <a:picLocks noChangeAspect="1"/>
          </p:cNvPicPr>
          <p:nvPr/>
        </p:nvPicPr>
        <p:blipFill>
          <a:blip r:embed="rId2">
            <a:extLst/>
          </a:blip>
          <a:srcRect l="65183" t="0" r="0" b="65183"/>
          <a:stretch>
            <a:fillRect/>
          </a:stretch>
        </p:blipFill>
        <p:spPr>
          <a:xfrm>
            <a:off x="19899279" y="3137633"/>
            <a:ext cx="4245597" cy="6005086"/>
          </a:xfrm>
          <a:prstGeom prst="rect">
            <a:avLst/>
          </a:prstGeom>
          <a:ln w="254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</p:pic>
      <p:pic>
        <p:nvPicPr>
          <p:cNvPr id="160" name="IMG_0015.png" descr="IMG_0015.png"/>
          <p:cNvPicPr>
            <a:picLocks noChangeAspect="1"/>
          </p:cNvPicPr>
          <p:nvPr/>
        </p:nvPicPr>
        <p:blipFill>
          <a:blip r:embed="rId3">
            <a:extLst/>
          </a:blip>
          <a:srcRect l="43974" t="15182" r="40760" b="47131"/>
          <a:stretch>
            <a:fillRect/>
          </a:stretch>
        </p:blipFill>
        <p:spPr>
          <a:xfrm>
            <a:off x="20972916" y="828227"/>
            <a:ext cx="1896050" cy="2633115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مللتر (مل)"/>
          <p:cNvSpPr txBox="1"/>
          <p:nvPr/>
        </p:nvSpPr>
        <p:spPr>
          <a:xfrm>
            <a:off x="15563056" y="5817782"/>
            <a:ext cx="2365296" cy="1003301"/>
          </a:xfrm>
          <a:prstGeom prst="rect">
            <a:avLst/>
          </a:prstGeom>
          <a:gradFill>
            <a:gsLst>
              <a:gs pos="0">
                <a:srgbClr val="A7A4F4"/>
              </a:gs>
              <a:gs pos="100000">
                <a:srgbClr val="E073F9"/>
              </a:gs>
            </a:gsLst>
            <a:lin ang="5340000"/>
          </a:gradFill>
          <a:ln w="508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مللتر (مل)</a:t>
            </a:r>
          </a:p>
        </p:txBody>
      </p:sp>
      <p:grpSp>
        <p:nvGrpSpPr>
          <p:cNvPr id="177" name="تجميع">
            <a:hlinkClick r:id="rId4" invalidUrl="" action="" tgtFrame="" tooltip="" history="1" highlightClick="0" endSnd="0"/>
          </p:cNvPr>
          <p:cNvGrpSpPr/>
          <p:nvPr/>
        </p:nvGrpSpPr>
        <p:grpSpPr>
          <a:xfrm>
            <a:off x="0" y="5613141"/>
            <a:ext cx="1398631" cy="6438808"/>
            <a:chOff x="0" y="0"/>
            <a:chExt cx="1398630" cy="6438807"/>
          </a:xfrm>
        </p:grpSpPr>
        <p:grpSp>
          <p:nvGrpSpPr>
            <p:cNvPr id="175" name="تجميع"/>
            <p:cNvGrpSpPr/>
            <p:nvPr/>
          </p:nvGrpSpPr>
          <p:grpSpPr>
            <a:xfrm>
              <a:off x="61810" y="250932"/>
              <a:ext cx="1336821" cy="6187876"/>
              <a:chOff x="0" y="0"/>
              <a:chExt cx="1336820" cy="6187875"/>
            </a:xfrm>
          </p:grpSpPr>
          <p:grpSp>
            <p:nvGrpSpPr>
              <p:cNvPr id="171" name="تجميع"/>
              <p:cNvGrpSpPr/>
              <p:nvPr/>
            </p:nvGrpSpPr>
            <p:grpSpPr>
              <a:xfrm>
                <a:off x="62162" y="0"/>
                <a:ext cx="1218774" cy="6187876"/>
                <a:chOff x="0" y="0"/>
                <a:chExt cx="1218772" cy="6187875"/>
              </a:xfrm>
            </p:grpSpPr>
            <p:grpSp>
              <p:nvGrpSpPr>
                <p:cNvPr id="164" name="تجميع"/>
                <p:cNvGrpSpPr/>
                <p:nvPr/>
              </p:nvGrpSpPr>
              <p:grpSpPr>
                <a:xfrm>
                  <a:off x="-1" y="0"/>
                  <a:ext cx="1218774" cy="6187876"/>
                  <a:chOff x="0" y="0"/>
                  <a:chExt cx="1218772" cy="6187875"/>
                </a:xfrm>
              </p:grpSpPr>
              <p:sp>
                <p:nvSpPr>
                  <p:cNvPr id="162" name="مستطيل مستدير الزوايا"/>
                  <p:cNvSpPr/>
                  <p:nvPr/>
                </p:nvSpPr>
                <p:spPr>
                  <a:xfrm>
                    <a:off x="0" y="0"/>
                    <a:ext cx="1218773" cy="905459"/>
                  </a:xfrm>
                  <a:prstGeom prst="roundRect">
                    <a:avLst>
                      <a:gd name="adj" fmla="val 42590"/>
                    </a:avLst>
                  </a:prstGeom>
                  <a:solidFill>
                    <a:srgbClr val="85858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defTabSz="2438400" rtl="0">
                      <a:defRPr sz="3600">
                        <a:solidFill>
                          <a:srgbClr val="0C1E4F"/>
                        </a:solidFill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163" name="مستطيل"/>
                  <p:cNvSpPr/>
                  <p:nvPr/>
                </p:nvSpPr>
                <p:spPr>
                  <a:xfrm>
                    <a:off x="60273" y="502043"/>
                    <a:ext cx="1104125" cy="5685833"/>
                  </a:xfrm>
                  <a:prstGeom prst="rect">
                    <a:avLst/>
                  </a:prstGeom>
                  <a:solidFill>
                    <a:srgbClr val="FFFFFF"/>
                  </a:solidFill>
                  <a:ln w="114300" cap="flat">
                    <a:solidFill>
                      <a:srgbClr val="707070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defTabSz="2438400" rtl="0">
                      <a:defRPr sz="3600">
                        <a:solidFill>
                          <a:srgbClr val="0C1E4F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pic>
              <p:nvPicPr>
                <p:cNvPr id="165" name="صورة 20" descr="صورة 20">
                  <a:hlinkClick r:id="rId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7060" y="2252851"/>
                  <a:ext cx="953570" cy="741665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66" name="IMG_4017.jpeg" descr="IMG_4017.jpeg">
                  <a:hlinkClick r:id="rId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60982" y="3037857"/>
                  <a:ext cx="953570" cy="741666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7" name="IMG_4020.jpeg" descr="IMG_4020.jpeg">
                  <a:hlinkClick r:id="rId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0">
                  <a:extLst/>
                </a:blip>
                <a:stretch>
                  <a:fillRect/>
                </a:stretch>
              </p:blipFill>
              <p:spPr>
                <a:xfrm>
                  <a:off x="147864" y="3827560"/>
                  <a:ext cx="953569" cy="74166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8" name="IMG_4023.png" descr="IMG_4023.pn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38884" y="4605345"/>
                  <a:ext cx="953569" cy="74166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9" name="IMG_4024.jpeg" descr="IMG_4024.jpeg"/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41245" y="648030"/>
                  <a:ext cx="964164" cy="741666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0" name="IMG_5431.jpeg" descr="IMG_5431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0" r="4360" b="0"/>
                <a:stretch>
                  <a:fillRect/>
                </a:stretch>
              </p:blipFill>
              <p:spPr>
                <a:xfrm>
                  <a:off x="158636" y="1464312"/>
                  <a:ext cx="953414" cy="745198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grpSp>
            <p:nvGrpSpPr>
              <p:cNvPr id="174" name="تجميع"/>
              <p:cNvGrpSpPr/>
              <p:nvPr/>
            </p:nvGrpSpPr>
            <p:grpSpPr>
              <a:xfrm>
                <a:off x="0" y="5298146"/>
                <a:ext cx="1336821" cy="823977"/>
                <a:chOff x="0" y="0"/>
                <a:chExt cx="1336820" cy="823976"/>
              </a:xfrm>
            </p:grpSpPr>
            <p:pic>
              <p:nvPicPr>
                <p:cNvPr id="172" name="IMG_4015.jpeg" descr="IMG_4015.jpe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193280" y="82312"/>
                  <a:ext cx="919928" cy="74166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173" name="نشاط"/>
                <p:cNvSpPr txBox="1"/>
                <p:nvPr/>
              </p:nvSpPr>
              <p:spPr>
                <a:xfrm>
                  <a:off x="0" y="0"/>
                  <a:ext cx="1336821" cy="52864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defTabSz="2438400" rtl="0">
                    <a:lnSpc>
                      <a:spcPct val="150000"/>
                    </a:lnSpc>
                    <a:defRPr b="1" sz="1900">
                      <a:solidFill>
                        <a:srgbClr val="000000"/>
                      </a:solidFill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pPr/>
                  <a:r>
                    <a:t>نشاط</a:t>
                  </a:r>
                </a:p>
              </p:txBody>
            </p:sp>
          </p:grpSp>
        </p:grpSp>
        <p:sp>
          <p:nvSpPr>
            <p:cNvPr id="176" name="أدوات"/>
            <p:cNvSpPr txBox="1"/>
            <p:nvPr/>
          </p:nvSpPr>
          <p:spPr>
            <a:xfrm>
              <a:off x="0" y="0"/>
              <a:ext cx="1342746" cy="7860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defTabSz="2438400"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  <p:pic>
        <p:nvPicPr>
          <p:cNvPr id="178" name="IMG_0069.png" descr="IMG_0069.png"/>
          <p:cNvPicPr>
            <a:picLocks noChangeAspect="1"/>
          </p:cNvPicPr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5345427" y="1201391"/>
            <a:ext cx="11753893" cy="37752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IMG_0062.png" descr="IMG_0062.png"/>
          <p:cNvPicPr>
            <a:picLocks noChangeAspect="1"/>
          </p:cNvPicPr>
          <p:nvPr/>
        </p:nvPicPr>
        <p:blipFill>
          <a:blip r:embed="rId19">
            <a:extLst/>
          </a:blip>
          <a:srcRect l="32933" t="9904" r="44864" b="29624"/>
          <a:stretch>
            <a:fillRect/>
          </a:stretch>
        </p:blipFill>
        <p:spPr>
          <a:xfrm>
            <a:off x="2572058" y="3783683"/>
            <a:ext cx="2825196" cy="43284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G_0062.png" descr="IMG_0062.png"/>
          <p:cNvPicPr>
            <a:picLocks noChangeAspect="1"/>
          </p:cNvPicPr>
          <p:nvPr/>
        </p:nvPicPr>
        <p:blipFill>
          <a:blip r:embed="rId19">
            <a:extLst/>
          </a:blip>
          <a:srcRect l="7860" t="19765" r="70750" b="42208"/>
          <a:stretch>
            <a:fillRect/>
          </a:stretch>
        </p:blipFill>
        <p:spPr>
          <a:xfrm>
            <a:off x="11711970" y="4693840"/>
            <a:ext cx="2721870" cy="2721870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لتر (ل)"/>
          <p:cNvSpPr txBox="1"/>
          <p:nvPr/>
        </p:nvSpPr>
        <p:spPr>
          <a:xfrm>
            <a:off x="4918549" y="5638541"/>
            <a:ext cx="2365296" cy="1003301"/>
          </a:xfrm>
          <a:prstGeom prst="rect">
            <a:avLst/>
          </a:prstGeom>
          <a:gradFill>
            <a:gsLst>
              <a:gs pos="0">
                <a:srgbClr val="EE719E"/>
              </a:gs>
              <a:gs pos="100000">
                <a:srgbClr val="FF8648"/>
              </a:gs>
            </a:gsLst>
            <a:lin ang="5340000"/>
          </a:gradFill>
          <a:ln w="508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لتر (ل)</a:t>
            </a:r>
          </a:p>
        </p:txBody>
      </p:sp>
      <p:sp>
        <p:nvSpPr>
          <p:cNvPr id="182" name="القطارة تحوي تقريبا ١مللتر من…"/>
          <p:cNvSpPr txBox="1"/>
          <p:nvPr/>
        </p:nvSpPr>
        <p:spPr>
          <a:xfrm>
            <a:off x="13722849" y="7494342"/>
            <a:ext cx="6045709" cy="303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rtl="0">
              <a:defRPr sz="4800">
                <a:solidFill>
                  <a:srgbClr val="000000"/>
                </a:solidFill>
                <a:latin typeface="Khaled Font"/>
                <a:ea typeface="Khaled Font"/>
                <a:cs typeface="Khaled Font"/>
                <a:sym typeface="Khaled Font"/>
              </a:defRPr>
            </a:pPr>
            <a:r>
              <a:t>القطارة تحوي تقريبا ١مللتر من</a:t>
            </a:r>
          </a:p>
          <a:p>
            <a:pPr rtl="0">
              <a:defRPr sz="4800">
                <a:solidFill>
                  <a:srgbClr val="000000"/>
                </a:solidFill>
                <a:latin typeface="Khaled Font"/>
                <a:ea typeface="Khaled Font"/>
                <a:cs typeface="Khaled Font"/>
                <a:sym typeface="Khaled Font"/>
              </a:defRPr>
            </a:pPr>
            <a:r>
              <a:t>السائل ، وهو ما يعادل ١٠ نقاط </a:t>
            </a:r>
          </a:p>
          <a:p>
            <a:pPr rtl="0">
              <a:defRPr sz="4800">
                <a:solidFill>
                  <a:srgbClr val="000000"/>
                </a:solidFill>
                <a:latin typeface="Khaled Font"/>
                <a:ea typeface="Khaled Font"/>
                <a:cs typeface="Khaled Font"/>
                <a:sym typeface="Khaled Font"/>
              </a:defRPr>
            </a:pPr>
            <a:r>
              <a:t>تقريبا </a:t>
            </a:r>
          </a:p>
        </p:txBody>
      </p:sp>
      <p:pic>
        <p:nvPicPr>
          <p:cNvPr id="183" name="IMG_0062.png" descr="IMG_0062.png"/>
          <p:cNvPicPr>
            <a:picLocks noChangeAspect="1"/>
          </p:cNvPicPr>
          <p:nvPr/>
        </p:nvPicPr>
        <p:blipFill>
          <a:blip r:embed="rId19">
            <a:extLst/>
          </a:blip>
          <a:srcRect l="8075" t="58777" r="85109" b="31891"/>
          <a:stretch>
            <a:fillRect/>
          </a:stretch>
        </p:blipFill>
        <p:spPr>
          <a:xfrm>
            <a:off x="11456453" y="7444316"/>
            <a:ext cx="1830898" cy="1410129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قارورة الماء هذي تحوي  ١ لتر من السائل"/>
          <p:cNvSpPr txBox="1"/>
          <p:nvPr/>
        </p:nvSpPr>
        <p:spPr>
          <a:xfrm>
            <a:off x="1711346" y="8087378"/>
            <a:ext cx="5930541" cy="303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800">
                <a:solidFill>
                  <a:srgbClr val="0000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قارورة الماء هذي تحوي  ١ لتر من السائل </a:t>
            </a:r>
          </a:p>
        </p:txBody>
      </p:sp>
      <p:pic>
        <p:nvPicPr>
          <p:cNvPr id="185" name="IMG_0071.png" descr="IMG_0071.png"/>
          <p:cNvPicPr>
            <a:picLocks noChangeAspect="1"/>
          </p:cNvPicPr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7297215" y="10608375"/>
            <a:ext cx="6801814" cy="21846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2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7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1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22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mph" nodeType="clickEffect" presetSubtype="0" presetID="35" grpId="5" repeatCount="4000" fill="hold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1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32" presetID="2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2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42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7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32" presetID="23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Class="entr" nodeType="clickEffect" presetSubtype="2" presetID="2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58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1" grpId="9"/>
      <p:bldP build="whole" bldLvl="1" animBg="1" rev="0" advAuto="0" spid="184" grpId="10"/>
      <p:bldP build="whole" bldLvl="1" animBg="1" rev="0" advAuto="0" spid="185" grpId="11"/>
      <p:bldP build="whole" bldLvl="1" animBg="1" rev="0" advAuto="0" spid="180" grpId="3"/>
      <p:bldP build="whole" bldLvl="1" animBg="1" rev="0" advAuto="0" spid="182" grpId="7"/>
      <p:bldP build="whole" bldLvl="1" animBg="1" rev="0" advAuto="0" spid="161" grpId="6"/>
      <p:bldP build="whole" bldLvl="1" animBg="1" rev="0" advAuto="0" spid="179" grpId="8"/>
      <p:bldP build="whole" bldLvl="1" animBg="1" rev="0" advAuto="0" spid="178" grpId="2"/>
      <p:bldP build="whole" bldLvl="1" animBg="1" rev="0" advAuto="0" spid="183" grpId="5"/>
      <p:bldP build="whole" bldLvl="1" animBg="1" rev="0" advAuto="0" spid="158" grpId="1"/>
      <p:bldP build="whole" bldLvl="1" animBg="1" rev="0" advAuto="0" spid="183" grpId="4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تأكد"/>
          <p:cNvSpPr txBox="1"/>
          <p:nvPr/>
        </p:nvSpPr>
        <p:spPr>
          <a:xfrm>
            <a:off x="20393497" y="233007"/>
            <a:ext cx="2613358" cy="1574801"/>
          </a:xfrm>
          <a:prstGeom prst="rect">
            <a:avLst/>
          </a:prstGeom>
          <a:solidFill>
            <a:srgbClr val="D5D5D5"/>
          </a:solidFill>
          <a:ln w="50800">
            <a:solidFill>
              <a:srgbClr val="000000"/>
            </a:solidFill>
            <a:custDash>
              <a:ds d="200000" sp="2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000" u="sng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تأكد</a:t>
            </a:r>
          </a:p>
        </p:txBody>
      </p:sp>
      <p:pic>
        <p:nvPicPr>
          <p:cNvPr id="188" name="IMG_5354.png" descr="IMG_5354.png"/>
          <p:cNvPicPr>
            <a:picLocks noChangeAspect="1"/>
          </p:cNvPicPr>
          <p:nvPr/>
        </p:nvPicPr>
        <p:blipFill>
          <a:blip r:embed="rId2">
            <a:extLst/>
          </a:blip>
          <a:srcRect l="0" t="62835" r="65183" b="2348"/>
          <a:stretch>
            <a:fillRect/>
          </a:stretch>
        </p:blipFill>
        <p:spPr>
          <a:xfrm flipH="1">
            <a:off x="1453175" y="6167736"/>
            <a:ext cx="2132848" cy="3016758"/>
          </a:xfrm>
          <a:prstGeom prst="rect">
            <a:avLst/>
          </a:prstGeom>
          <a:ln w="254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</p:pic>
      <p:pic>
        <p:nvPicPr>
          <p:cNvPr id="189" name="IMG_0081.png" descr="IMG_0081.png"/>
          <p:cNvPicPr>
            <a:picLocks noChangeAspect="1"/>
          </p:cNvPicPr>
          <p:nvPr/>
        </p:nvPicPr>
        <p:blipFill>
          <a:blip r:embed="rId3">
            <a:extLst/>
          </a:blip>
          <a:srcRect l="0" t="11562" r="0" b="66623"/>
          <a:stretch>
            <a:fillRect/>
          </a:stretch>
        </p:blipFill>
        <p:spPr>
          <a:xfrm>
            <a:off x="1863358" y="3350452"/>
            <a:ext cx="20176850" cy="23242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G_0081.png" descr="IMG_0081.png"/>
          <p:cNvPicPr>
            <a:picLocks noChangeAspect="1"/>
          </p:cNvPicPr>
          <p:nvPr/>
        </p:nvPicPr>
        <p:blipFill>
          <a:blip r:embed="rId3">
            <a:extLst/>
          </a:blip>
          <a:srcRect l="0" t="31645" r="0" b="54776"/>
          <a:stretch>
            <a:fillRect/>
          </a:stretch>
        </p:blipFill>
        <p:spPr>
          <a:xfrm>
            <a:off x="3113446" y="6263660"/>
            <a:ext cx="20176850" cy="14466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G_0072.png" descr="IMG_0072.png"/>
          <p:cNvPicPr>
            <a:picLocks noChangeAspect="1"/>
          </p:cNvPicPr>
          <p:nvPr/>
        </p:nvPicPr>
        <p:blipFill>
          <a:blip r:embed="rId4">
            <a:extLst/>
          </a:blip>
          <a:srcRect l="67455" t="41282" r="10713" b="19720"/>
          <a:stretch>
            <a:fillRect/>
          </a:stretch>
        </p:blipFill>
        <p:spPr>
          <a:xfrm>
            <a:off x="18624556" y="8371390"/>
            <a:ext cx="3704207" cy="39263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IMG_0072.png" descr="IMG_0072.png"/>
          <p:cNvPicPr>
            <a:picLocks noChangeAspect="1"/>
          </p:cNvPicPr>
          <p:nvPr/>
        </p:nvPicPr>
        <p:blipFill>
          <a:blip r:embed="rId4">
            <a:extLst/>
          </a:blip>
          <a:srcRect l="30630" t="37816" r="47538" b="15783"/>
          <a:stretch>
            <a:fillRect/>
          </a:stretch>
        </p:blipFill>
        <p:spPr>
          <a:xfrm>
            <a:off x="10972433" y="7807892"/>
            <a:ext cx="4079092" cy="51445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IMG_0072.png" descr="IMG_0072.png"/>
          <p:cNvPicPr>
            <a:picLocks noChangeAspect="1"/>
          </p:cNvPicPr>
          <p:nvPr/>
        </p:nvPicPr>
        <p:blipFill>
          <a:blip r:embed="rId4">
            <a:extLst/>
          </a:blip>
          <a:srcRect l="0" t="46322" r="84643" b="21295"/>
          <a:stretch>
            <a:fillRect/>
          </a:stretch>
        </p:blipFill>
        <p:spPr>
          <a:xfrm>
            <a:off x="3348787" y="8632131"/>
            <a:ext cx="3182257" cy="3981713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194" name="IMG_0083.png" descr="IMG_0083.png"/>
          <p:cNvPicPr>
            <a:picLocks noChangeAspect="1"/>
          </p:cNvPicPr>
          <p:nvPr/>
        </p:nvPicPr>
        <p:blipFill>
          <a:blip r:embed="rId5">
            <a:extLst/>
          </a:blip>
          <a:srcRect l="0" t="64397" r="0" b="0"/>
          <a:stretch>
            <a:fillRect/>
          </a:stretch>
        </p:blipFill>
        <p:spPr>
          <a:xfrm>
            <a:off x="7862238" y="1409072"/>
            <a:ext cx="12444356" cy="1448373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لتر"/>
          <p:cNvSpPr txBox="1"/>
          <p:nvPr/>
        </p:nvSpPr>
        <p:spPr>
          <a:xfrm>
            <a:off x="19064493" y="4785585"/>
            <a:ext cx="1708221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8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8648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لتر</a:t>
            </a:r>
          </a:p>
        </p:txBody>
      </p:sp>
      <p:sp>
        <p:nvSpPr>
          <p:cNvPr id="196" name="لتر"/>
          <p:cNvSpPr txBox="1"/>
          <p:nvPr/>
        </p:nvSpPr>
        <p:spPr>
          <a:xfrm>
            <a:off x="9550032" y="4792831"/>
            <a:ext cx="1708221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8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8648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لتر</a:t>
            </a:r>
          </a:p>
        </p:txBody>
      </p:sp>
      <p:sp>
        <p:nvSpPr>
          <p:cNvPr id="197" name="مللتر"/>
          <p:cNvSpPr txBox="1"/>
          <p:nvPr/>
        </p:nvSpPr>
        <p:spPr>
          <a:xfrm>
            <a:off x="2199490" y="4595052"/>
            <a:ext cx="1708221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8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8648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مللتر</a:t>
            </a:r>
          </a:p>
        </p:txBody>
      </p:sp>
      <p:sp>
        <p:nvSpPr>
          <p:cNvPr id="198" name="مستطيل"/>
          <p:cNvSpPr/>
          <p:nvPr/>
        </p:nvSpPr>
        <p:spPr>
          <a:xfrm>
            <a:off x="19627039" y="11148410"/>
            <a:ext cx="832107" cy="1069262"/>
          </a:xfrm>
          <a:prstGeom prst="rect">
            <a:avLst/>
          </a:prstGeom>
          <a:ln w="63500">
            <a:solidFill>
              <a:srgbClr val="B51A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99" name="مستطيل"/>
          <p:cNvSpPr/>
          <p:nvPr/>
        </p:nvSpPr>
        <p:spPr>
          <a:xfrm>
            <a:off x="13195003" y="11385728"/>
            <a:ext cx="1137022" cy="944673"/>
          </a:xfrm>
          <a:prstGeom prst="rect">
            <a:avLst/>
          </a:prstGeom>
          <a:ln w="63500">
            <a:solidFill>
              <a:srgbClr val="B51A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00" name="مستطيل"/>
          <p:cNvSpPr/>
          <p:nvPr/>
        </p:nvSpPr>
        <p:spPr>
          <a:xfrm>
            <a:off x="5169725" y="11498864"/>
            <a:ext cx="1227185" cy="1094945"/>
          </a:xfrm>
          <a:prstGeom prst="rect">
            <a:avLst/>
          </a:prstGeom>
          <a:ln w="63500">
            <a:solidFill>
              <a:srgbClr val="B51A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grpSp>
        <p:nvGrpSpPr>
          <p:cNvPr id="216" name="تجميع">
            <a:hlinkClick r:id="rId6" invalidUrl="" action="" tgtFrame="" tooltip="" history="1" highlightClick="0" endSnd="0"/>
          </p:cNvPr>
          <p:cNvGrpSpPr/>
          <p:nvPr/>
        </p:nvGrpSpPr>
        <p:grpSpPr>
          <a:xfrm>
            <a:off x="-1" y="5613141"/>
            <a:ext cx="1398632" cy="6438808"/>
            <a:chOff x="0" y="0"/>
            <a:chExt cx="1398630" cy="6438807"/>
          </a:xfrm>
        </p:grpSpPr>
        <p:grpSp>
          <p:nvGrpSpPr>
            <p:cNvPr id="214" name="تجميع"/>
            <p:cNvGrpSpPr/>
            <p:nvPr/>
          </p:nvGrpSpPr>
          <p:grpSpPr>
            <a:xfrm>
              <a:off x="61810" y="250932"/>
              <a:ext cx="1336821" cy="6187876"/>
              <a:chOff x="0" y="0"/>
              <a:chExt cx="1336820" cy="6187875"/>
            </a:xfrm>
          </p:grpSpPr>
          <p:grpSp>
            <p:nvGrpSpPr>
              <p:cNvPr id="210" name="تجميع"/>
              <p:cNvGrpSpPr/>
              <p:nvPr/>
            </p:nvGrpSpPr>
            <p:grpSpPr>
              <a:xfrm>
                <a:off x="62162" y="0"/>
                <a:ext cx="1218774" cy="6187876"/>
                <a:chOff x="0" y="0"/>
                <a:chExt cx="1218772" cy="6187875"/>
              </a:xfrm>
            </p:grpSpPr>
            <p:grpSp>
              <p:nvGrpSpPr>
                <p:cNvPr id="203" name="تجميع"/>
                <p:cNvGrpSpPr/>
                <p:nvPr/>
              </p:nvGrpSpPr>
              <p:grpSpPr>
                <a:xfrm>
                  <a:off x="0" y="0"/>
                  <a:ext cx="1218773" cy="6187876"/>
                  <a:chOff x="0" y="0"/>
                  <a:chExt cx="1218772" cy="6187875"/>
                </a:xfrm>
              </p:grpSpPr>
              <p:sp>
                <p:nvSpPr>
                  <p:cNvPr id="201" name="مستطيل مستدير الزوايا"/>
                  <p:cNvSpPr/>
                  <p:nvPr/>
                </p:nvSpPr>
                <p:spPr>
                  <a:xfrm>
                    <a:off x="0" y="0"/>
                    <a:ext cx="1218773" cy="905459"/>
                  </a:xfrm>
                  <a:prstGeom prst="roundRect">
                    <a:avLst>
                      <a:gd name="adj" fmla="val 42590"/>
                    </a:avLst>
                  </a:prstGeom>
                  <a:solidFill>
                    <a:srgbClr val="85858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defTabSz="2438400" rtl="0">
                      <a:defRPr sz="3600">
                        <a:solidFill>
                          <a:srgbClr val="0C1E4F"/>
                        </a:solidFill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202" name="مستطيل"/>
                  <p:cNvSpPr/>
                  <p:nvPr/>
                </p:nvSpPr>
                <p:spPr>
                  <a:xfrm>
                    <a:off x="60273" y="502043"/>
                    <a:ext cx="1104125" cy="5685833"/>
                  </a:xfrm>
                  <a:prstGeom prst="rect">
                    <a:avLst/>
                  </a:prstGeom>
                  <a:solidFill>
                    <a:srgbClr val="FFFFFF"/>
                  </a:solidFill>
                  <a:ln w="114300" cap="flat">
                    <a:solidFill>
                      <a:srgbClr val="707070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defTabSz="2438400" rtl="0">
                      <a:defRPr sz="3600">
                        <a:solidFill>
                          <a:srgbClr val="0C1E4F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pic>
              <p:nvPicPr>
                <p:cNvPr id="204" name="صورة 20" descr="صورة 20">
                  <a:hlinkClick r:id="rId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8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7060" y="2252851"/>
                  <a:ext cx="953570" cy="741665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05" name="IMG_4017.jpeg" descr="IMG_4017.jpeg">
                  <a:hlinkClick r:id="rId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0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60982" y="3037857"/>
                  <a:ext cx="953570" cy="741666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6" name="IMG_4020.jpeg" descr="IMG_4020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tretch>
                  <a:fillRect/>
                </a:stretch>
              </p:blipFill>
              <p:spPr>
                <a:xfrm>
                  <a:off x="147864" y="3827560"/>
                  <a:ext cx="953569" cy="74166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7" name="IMG_4023.png" descr="IMG_4023.pn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38884" y="4605345"/>
                  <a:ext cx="953569" cy="741666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8" name="IMG_4024.jpeg" descr="IMG_4024.jpeg"/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41245" y="648030"/>
                  <a:ext cx="964164" cy="741666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9" name="IMG_5431.jpeg" descr="IMG_5431.jpe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0" t="0" r="4360" b="0"/>
                <a:stretch>
                  <a:fillRect/>
                </a:stretch>
              </p:blipFill>
              <p:spPr>
                <a:xfrm>
                  <a:off x="158636" y="1464312"/>
                  <a:ext cx="953414" cy="745198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grpSp>
            <p:nvGrpSpPr>
              <p:cNvPr id="213" name="تجميع"/>
              <p:cNvGrpSpPr/>
              <p:nvPr/>
            </p:nvGrpSpPr>
            <p:grpSpPr>
              <a:xfrm>
                <a:off x="0" y="5298145"/>
                <a:ext cx="1336821" cy="823978"/>
                <a:chOff x="0" y="0"/>
                <a:chExt cx="1336820" cy="823976"/>
              </a:xfrm>
            </p:grpSpPr>
            <p:pic>
              <p:nvPicPr>
                <p:cNvPr id="211" name="IMG_4015.jpeg" descr="IMG_4015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193280" y="82312"/>
                  <a:ext cx="919928" cy="74166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212" name="نشاط"/>
                <p:cNvSpPr txBox="1"/>
                <p:nvPr/>
              </p:nvSpPr>
              <p:spPr>
                <a:xfrm>
                  <a:off x="0" y="0"/>
                  <a:ext cx="1336821" cy="52864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defTabSz="2438400" rtl="0">
                    <a:lnSpc>
                      <a:spcPct val="150000"/>
                    </a:lnSpc>
                    <a:defRPr b="1" sz="1900">
                      <a:solidFill>
                        <a:srgbClr val="000000"/>
                      </a:solidFill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pPr/>
                  <a:r>
                    <a:t>نشاط</a:t>
                  </a:r>
                </a:p>
              </p:txBody>
            </p:sp>
          </p:grpSp>
        </p:grpSp>
        <p:sp>
          <p:nvSpPr>
            <p:cNvPr id="215" name="أدوات"/>
            <p:cNvSpPr txBox="1"/>
            <p:nvPr/>
          </p:nvSpPr>
          <p:spPr>
            <a:xfrm>
              <a:off x="0" y="0"/>
              <a:ext cx="1342746" cy="7860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defTabSz="2438400"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0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5"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9" grpId="5"/>
      <p:bldP build="whole" bldLvl="1" animBg="1" rev="0" advAuto="0" spid="196" grpId="2"/>
      <p:bldP build="whole" bldLvl="1" animBg="1" rev="0" advAuto="0" spid="197" grpId="3"/>
      <p:bldP build="whole" bldLvl="1" animBg="1" rev="0" advAuto="0" spid="198" grpId="4"/>
      <p:bldP build="whole" bldLvl="1" animBg="1" rev="0" advAuto="0" spid="195" grpId="1"/>
      <p:bldP build="whole" bldLvl="1" animBg="1" rev="0" advAuto="0" spid="200" grpId="6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IMG_5354.png" descr="IMG_5354.png"/>
          <p:cNvPicPr>
            <a:picLocks noChangeAspect="1"/>
          </p:cNvPicPr>
          <p:nvPr/>
        </p:nvPicPr>
        <p:blipFill>
          <a:blip r:embed="rId2">
            <a:extLst/>
          </a:blip>
          <a:srcRect l="0" t="62835" r="65183" b="2348"/>
          <a:stretch>
            <a:fillRect/>
          </a:stretch>
        </p:blipFill>
        <p:spPr>
          <a:xfrm flipH="1">
            <a:off x="1453176" y="6452321"/>
            <a:ext cx="4413469" cy="6242530"/>
          </a:xfrm>
          <a:prstGeom prst="rect">
            <a:avLst/>
          </a:prstGeom>
          <a:ln w="254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</p:pic>
      <p:pic>
        <p:nvPicPr>
          <p:cNvPr id="219" name="IMG_0073.png" descr="IMG_0073.png"/>
          <p:cNvPicPr>
            <a:picLocks noChangeAspect="1"/>
          </p:cNvPicPr>
          <p:nvPr/>
        </p:nvPicPr>
        <p:blipFill>
          <a:blip r:embed="rId3">
            <a:extLst/>
          </a:blip>
          <a:srcRect l="0" t="0" r="0" b="35550"/>
          <a:stretch>
            <a:fillRect/>
          </a:stretch>
        </p:blipFill>
        <p:spPr>
          <a:xfrm>
            <a:off x="2032942" y="250267"/>
            <a:ext cx="22711711" cy="4689160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تأكد"/>
          <p:cNvSpPr txBox="1"/>
          <p:nvPr/>
        </p:nvSpPr>
        <p:spPr>
          <a:xfrm>
            <a:off x="18566189" y="593660"/>
            <a:ext cx="2613357" cy="1574801"/>
          </a:xfrm>
          <a:prstGeom prst="rect">
            <a:avLst/>
          </a:prstGeom>
          <a:solidFill>
            <a:srgbClr val="D5D5D5"/>
          </a:solidFill>
          <a:ln w="50800">
            <a:solidFill>
              <a:srgbClr val="000000"/>
            </a:solidFill>
            <a:custDash>
              <a:ds d="200000" sp="2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000" u="sng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تأكد</a:t>
            </a:r>
          </a:p>
        </p:txBody>
      </p:sp>
      <p:sp>
        <p:nvSpPr>
          <p:cNvPr id="221" name="٥ مل"/>
          <p:cNvSpPr txBox="1"/>
          <p:nvPr/>
        </p:nvSpPr>
        <p:spPr>
          <a:xfrm>
            <a:off x="12534617" y="5268272"/>
            <a:ext cx="1708221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8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8648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٥ مل </a:t>
            </a:r>
          </a:p>
        </p:txBody>
      </p:sp>
      <p:grpSp>
        <p:nvGrpSpPr>
          <p:cNvPr id="237" name="تجميع">
            <a:hlinkClick r:id="rId4" invalidUrl="" action="" tgtFrame="" tooltip="" history="1" highlightClick="0" endSnd="0"/>
          </p:cNvPr>
          <p:cNvGrpSpPr/>
          <p:nvPr/>
        </p:nvGrpSpPr>
        <p:grpSpPr>
          <a:xfrm>
            <a:off x="-1" y="5613141"/>
            <a:ext cx="1398632" cy="6438808"/>
            <a:chOff x="0" y="0"/>
            <a:chExt cx="1398630" cy="6438807"/>
          </a:xfrm>
        </p:grpSpPr>
        <p:grpSp>
          <p:nvGrpSpPr>
            <p:cNvPr id="235" name="تجميع"/>
            <p:cNvGrpSpPr/>
            <p:nvPr/>
          </p:nvGrpSpPr>
          <p:grpSpPr>
            <a:xfrm>
              <a:off x="61810" y="250932"/>
              <a:ext cx="1336821" cy="6187876"/>
              <a:chOff x="0" y="0"/>
              <a:chExt cx="1336820" cy="6187875"/>
            </a:xfrm>
          </p:grpSpPr>
          <p:grpSp>
            <p:nvGrpSpPr>
              <p:cNvPr id="231" name="تجميع"/>
              <p:cNvGrpSpPr/>
              <p:nvPr/>
            </p:nvGrpSpPr>
            <p:grpSpPr>
              <a:xfrm>
                <a:off x="62162" y="0"/>
                <a:ext cx="1218774" cy="6187876"/>
                <a:chOff x="0" y="0"/>
                <a:chExt cx="1218772" cy="6187875"/>
              </a:xfrm>
            </p:grpSpPr>
            <p:grpSp>
              <p:nvGrpSpPr>
                <p:cNvPr id="224" name="تجميع"/>
                <p:cNvGrpSpPr/>
                <p:nvPr/>
              </p:nvGrpSpPr>
              <p:grpSpPr>
                <a:xfrm>
                  <a:off x="0" y="0"/>
                  <a:ext cx="1218773" cy="6187876"/>
                  <a:chOff x="0" y="0"/>
                  <a:chExt cx="1218772" cy="6187875"/>
                </a:xfrm>
              </p:grpSpPr>
              <p:sp>
                <p:nvSpPr>
                  <p:cNvPr id="222" name="مستطيل مستدير الزوايا"/>
                  <p:cNvSpPr/>
                  <p:nvPr/>
                </p:nvSpPr>
                <p:spPr>
                  <a:xfrm>
                    <a:off x="0" y="0"/>
                    <a:ext cx="1218773" cy="905459"/>
                  </a:xfrm>
                  <a:prstGeom prst="roundRect">
                    <a:avLst>
                      <a:gd name="adj" fmla="val 42590"/>
                    </a:avLst>
                  </a:prstGeom>
                  <a:solidFill>
                    <a:srgbClr val="85858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defTabSz="2438400" rtl="0">
                      <a:defRPr sz="3600">
                        <a:solidFill>
                          <a:srgbClr val="0C1E4F"/>
                        </a:solidFill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223" name="مستطيل"/>
                  <p:cNvSpPr/>
                  <p:nvPr/>
                </p:nvSpPr>
                <p:spPr>
                  <a:xfrm>
                    <a:off x="60273" y="502043"/>
                    <a:ext cx="1104125" cy="5685833"/>
                  </a:xfrm>
                  <a:prstGeom prst="rect">
                    <a:avLst/>
                  </a:prstGeom>
                  <a:solidFill>
                    <a:srgbClr val="FFFFFF"/>
                  </a:solidFill>
                  <a:ln w="114300" cap="flat">
                    <a:solidFill>
                      <a:srgbClr val="707070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defTabSz="2438400" rtl="0">
                      <a:defRPr sz="3600">
                        <a:solidFill>
                          <a:srgbClr val="0C1E4F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pic>
              <p:nvPicPr>
                <p:cNvPr id="225" name="صورة 20" descr="صورة 20">
                  <a:hlinkClick r:id="rId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7060" y="2252851"/>
                  <a:ext cx="953570" cy="741665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26" name="IMG_4017.jpeg" descr="IMG_4017.jpeg">
                  <a:hlinkClick r:id="rId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60982" y="3037857"/>
                  <a:ext cx="953570" cy="741666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7" name="IMG_4020.jpeg" descr="IMG_4020.jpeg">
                  <a:hlinkClick r:id="rId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0">
                  <a:extLst/>
                </a:blip>
                <a:stretch>
                  <a:fillRect/>
                </a:stretch>
              </p:blipFill>
              <p:spPr>
                <a:xfrm>
                  <a:off x="147864" y="3827560"/>
                  <a:ext cx="953569" cy="74166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8" name="IMG_4023.png" descr="IMG_4023.pn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38884" y="4605345"/>
                  <a:ext cx="953569" cy="741666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9" name="IMG_4024.jpeg" descr="IMG_4024.jpeg"/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41245" y="648030"/>
                  <a:ext cx="964164" cy="741666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0" name="IMG_5431.jpeg" descr="IMG_5431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0" r="4360" b="0"/>
                <a:stretch>
                  <a:fillRect/>
                </a:stretch>
              </p:blipFill>
              <p:spPr>
                <a:xfrm>
                  <a:off x="158636" y="1464312"/>
                  <a:ext cx="953414" cy="745198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grpSp>
            <p:nvGrpSpPr>
              <p:cNvPr id="234" name="تجميع"/>
              <p:cNvGrpSpPr/>
              <p:nvPr/>
            </p:nvGrpSpPr>
            <p:grpSpPr>
              <a:xfrm>
                <a:off x="0" y="5298145"/>
                <a:ext cx="1336821" cy="823978"/>
                <a:chOff x="0" y="0"/>
                <a:chExt cx="1336820" cy="823976"/>
              </a:xfrm>
            </p:grpSpPr>
            <p:pic>
              <p:nvPicPr>
                <p:cNvPr id="232" name="IMG_4015.jpeg" descr="IMG_4015.jpe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193280" y="82312"/>
                  <a:ext cx="919928" cy="74166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233" name="نشاط"/>
                <p:cNvSpPr txBox="1"/>
                <p:nvPr/>
              </p:nvSpPr>
              <p:spPr>
                <a:xfrm>
                  <a:off x="0" y="0"/>
                  <a:ext cx="1336821" cy="52864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defTabSz="2438400" rtl="0">
                    <a:lnSpc>
                      <a:spcPct val="150000"/>
                    </a:lnSpc>
                    <a:defRPr b="1" sz="1900">
                      <a:solidFill>
                        <a:srgbClr val="000000"/>
                      </a:solidFill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pPr/>
                  <a:r>
                    <a:t>نشاط</a:t>
                  </a:r>
                </a:p>
              </p:txBody>
            </p:sp>
          </p:grpSp>
        </p:grpSp>
        <p:sp>
          <p:nvSpPr>
            <p:cNvPr id="236" name="أدوات"/>
            <p:cNvSpPr txBox="1"/>
            <p:nvPr/>
          </p:nvSpPr>
          <p:spPr>
            <a:xfrm>
              <a:off x="0" y="0"/>
              <a:ext cx="1342746" cy="7860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defTabSz="2438400"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IMG_5354.png" descr="IMG_5354.png"/>
          <p:cNvPicPr>
            <a:picLocks noChangeAspect="1"/>
          </p:cNvPicPr>
          <p:nvPr/>
        </p:nvPicPr>
        <p:blipFill>
          <a:blip r:embed="rId2">
            <a:extLst/>
          </a:blip>
          <a:srcRect l="0" t="62835" r="65183" b="2348"/>
          <a:stretch>
            <a:fillRect/>
          </a:stretch>
        </p:blipFill>
        <p:spPr>
          <a:xfrm flipH="1">
            <a:off x="2004047" y="3848039"/>
            <a:ext cx="2495921" cy="3530298"/>
          </a:xfrm>
          <a:prstGeom prst="rect">
            <a:avLst/>
          </a:prstGeom>
          <a:ln w="254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</p:pic>
      <p:sp>
        <p:nvSpPr>
          <p:cNvPr id="240" name="تدرب وحل المسائل"/>
          <p:cNvSpPr txBox="1"/>
          <p:nvPr/>
        </p:nvSpPr>
        <p:spPr>
          <a:xfrm>
            <a:off x="16361621" y="431705"/>
            <a:ext cx="6475377" cy="1562101"/>
          </a:xfrm>
          <a:prstGeom prst="rect">
            <a:avLst/>
          </a:prstGeom>
          <a:solidFill>
            <a:srgbClr val="D5D5D5"/>
          </a:solidFill>
          <a:ln w="381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0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تدرب وحل المسائل</a:t>
            </a:r>
          </a:p>
        </p:txBody>
      </p:sp>
      <p:pic>
        <p:nvPicPr>
          <p:cNvPr id="241" name="IMG_0083.png" descr="IMG_0083.png"/>
          <p:cNvPicPr>
            <a:picLocks noChangeAspect="1"/>
          </p:cNvPicPr>
          <p:nvPr/>
        </p:nvPicPr>
        <p:blipFill>
          <a:blip r:embed="rId3">
            <a:extLst/>
          </a:blip>
          <a:srcRect l="0" t="64397" r="0" b="0"/>
          <a:stretch>
            <a:fillRect/>
          </a:stretch>
        </p:blipFill>
        <p:spPr>
          <a:xfrm>
            <a:off x="4499967" y="1992662"/>
            <a:ext cx="15384232" cy="17905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IMG_0074.png" descr="IMG_0074.png"/>
          <p:cNvPicPr>
            <a:picLocks noChangeAspect="1"/>
          </p:cNvPicPr>
          <p:nvPr/>
        </p:nvPicPr>
        <p:blipFill>
          <a:blip r:embed="rId4">
            <a:extLst/>
          </a:blip>
          <a:srcRect l="0" t="8326" r="0" b="50572"/>
          <a:stretch>
            <a:fillRect/>
          </a:stretch>
        </p:blipFill>
        <p:spPr>
          <a:xfrm>
            <a:off x="-4292162" y="3893080"/>
            <a:ext cx="29327365" cy="7546560"/>
          </a:xfrm>
          <a:prstGeom prst="rect">
            <a:avLst/>
          </a:prstGeom>
          <a:ln w="12700">
            <a:miter lim="400000"/>
          </a:ln>
        </p:spPr>
      </p:pic>
      <p:sp>
        <p:nvSpPr>
          <p:cNvPr id="243" name="لتر"/>
          <p:cNvSpPr txBox="1"/>
          <p:nvPr/>
        </p:nvSpPr>
        <p:spPr>
          <a:xfrm>
            <a:off x="17958491" y="5290499"/>
            <a:ext cx="1708221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8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8648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لتر</a:t>
            </a:r>
          </a:p>
        </p:txBody>
      </p:sp>
      <p:sp>
        <p:nvSpPr>
          <p:cNvPr id="244" name="لتر"/>
          <p:cNvSpPr txBox="1"/>
          <p:nvPr/>
        </p:nvSpPr>
        <p:spPr>
          <a:xfrm>
            <a:off x="17669967" y="7609615"/>
            <a:ext cx="1708222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8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8648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لتر</a:t>
            </a:r>
          </a:p>
        </p:txBody>
      </p:sp>
      <p:sp>
        <p:nvSpPr>
          <p:cNvPr id="245" name="لتر"/>
          <p:cNvSpPr txBox="1"/>
          <p:nvPr/>
        </p:nvSpPr>
        <p:spPr>
          <a:xfrm>
            <a:off x="5960762" y="10824146"/>
            <a:ext cx="1708221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8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8648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لتر</a:t>
            </a:r>
          </a:p>
        </p:txBody>
      </p:sp>
      <p:sp>
        <p:nvSpPr>
          <p:cNvPr id="246" name="مللتر"/>
          <p:cNvSpPr txBox="1"/>
          <p:nvPr/>
        </p:nvSpPr>
        <p:spPr>
          <a:xfrm>
            <a:off x="6142632" y="5290499"/>
            <a:ext cx="1708221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8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8648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مللتر</a:t>
            </a:r>
          </a:p>
        </p:txBody>
      </p:sp>
      <p:sp>
        <p:nvSpPr>
          <p:cNvPr id="247" name="مللتر"/>
          <p:cNvSpPr txBox="1"/>
          <p:nvPr/>
        </p:nvSpPr>
        <p:spPr>
          <a:xfrm>
            <a:off x="6142632" y="8057322"/>
            <a:ext cx="1708221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8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8648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مللتر</a:t>
            </a:r>
          </a:p>
        </p:txBody>
      </p:sp>
      <p:sp>
        <p:nvSpPr>
          <p:cNvPr id="248" name="مللتر"/>
          <p:cNvSpPr txBox="1"/>
          <p:nvPr/>
        </p:nvSpPr>
        <p:spPr>
          <a:xfrm>
            <a:off x="17958491" y="10483905"/>
            <a:ext cx="1708221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8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8648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مللتر</a:t>
            </a:r>
          </a:p>
        </p:txBody>
      </p:sp>
      <p:grpSp>
        <p:nvGrpSpPr>
          <p:cNvPr id="264" name="تجميع">
            <a:hlinkClick r:id="rId5" invalidUrl="" action="" tgtFrame="" tooltip="" history="1" highlightClick="0" endSnd="0"/>
          </p:cNvPr>
          <p:cNvGrpSpPr/>
          <p:nvPr/>
        </p:nvGrpSpPr>
        <p:grpSpPr>
          <a:xfrm>
            <a:off x="432783" y="5000851"/>
            <a:ext cx="1398632" cy="6438808"/>
            <a:chOff x="0" y="0"/>
            <a:chExt cx="1398630" cy="6438807"/>
          </a:xfrm>
        </p:grpSpPr>
        <p:grpSp>
          <p:nvGrpSpPr>
            <p:cNvPr id="262" name="تجميع"/>
            <p:cNvGrpSpPr/>
            <p:nvPr/>
          </p:nvGrpSpPr>
          <p:grpSpPr>
            <a:xfrm>
              <a:off x="61810" y="250932"/>
              <a:ext cx="1336821" cy="6187876"/>
              <a:chOff x="0" y="0"/>
              <a:chExt cx="1336820" cy="6187875"/>
            </a:xfrm>
          </p:grpSpPr>
          <p:grpSp>
            <p:nvGrpSpPr>
              <p:cNvPr id="258" name="تجميع"/>
              <p:cNvGrpSpPr/>
              <p:nvPr/>
            </p:nvGrpSpPr>
            <p:grpSpPr>
              <a:xfrm>
                <a:off x="62162" y="0"/>
                <a:ext cx="1218774" cy="6187876"/>
                <a:chOff x="0" y="0"/>
                <a:chExt cx="1218772" cy="6187875"/>
              </a:xfrm>
            </p:grpSpPr>
            <p:grpSp>
              <p:nvGrpSpPr>
                <p:cNvPr id="251" name="تجميع"/>
                <p:cNvGrpSpPr/>
                <p:nvPr/>
              </p:nvGrpSpPr>
              <p:grpSpPr>
                <a:xfrm>
                  <a:off x="0" y="0"/>
                  <a:ext cx="1218773" cy="6187876"/>
                  <a:chOff x="0" y="0"/>
                  <a:chExt cx="1218772" cy="6187875"/>
                </a:xfrm>
              </p:grpSpPr>
              <p:sp>
                <p:nvSpPr>
                  <p:cNvPr id="249" name="مستطيل مستدير الزوايا"/>
                  <p:cNvSpPr/>
                  <p:nvPr/>
                </p:nvSpPr>
                <p:spPr>
                  <a:xfrm>
                    <a:off x="0" y="0"/>
                    <a:ext cx="1218773" cy="905459"/>
                  </a:xfrm>
                  <a:prstGeom prst="roundRect">
                    <a:avLst>
                      <a:gd name="adj" fmla="val 42590"/>
                    </a:avLst>
                  </a:prstGeom>
                  <a:solidFill>
                    <a:srgbClr val="85858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defTabSz="2438400" rtl="0">
                      <a:defRPr sz="3600">
                        <a:solidFill>
                          <a:srgbClr val="0C1E4F"/>
                        </a:solidFill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250" name="مستطيل"/>
                  <p:cNvSpPr/>
                  <p:nvPr/>
                </p:nvSpPr>
                <p:spPr>
                  <a:xfrm>
                    <a:off x="60273" y="502043"/>
                    <a:ext cx="1104125" cy="5685833"/>
                  </a:xfrm>
                  <a:prstGeom prst="rect">
                    <a:avLst/>
                  </a:prstGeom>
                  <a:solidFill>
                    <a:srgbClr val="FFFFFF"/>
                  </a:solidFill>
                  <a:ln w="114300" cap="flat">
                    <a:solidFill>
                      <a:srgbClr val="707070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defTabSz="2438400" rtl="0">
                      <a:defRPr sz="3600">
                        <a:solidFill>
                          <a:srgbClr val="0C1E4F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pic>
              <p:nvPicPr>
                <p:cNvPr id="252" name="صورة 20" descr="صورة 20">
                  <a:hlinkClick r:id="rId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7060" y="2252851"/>
                  <a:ext cx="953570" cy="741665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53" name="IMG_4017.jpeg" descr="IMG_4017.jpeg">
                  <a:hlinkClick r:id="rId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60982" y="3037857"/>
                  <a:ext cx="953570" cy="741666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54" name="IMG_4020.jpeg" descr="IMG_4020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tretch>
                  <a:fillRect/>
                </a:stretch>
              </p:blipFill>
              <p:spPr>
                <a:xfrm>
                  <a:off x="147864" y="3827560"/>
                  <a:ext cx="953569" cy="74166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55" name="IMG_4023.png" descr="IMG_4023.pn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38884" y="4605345"/>
                  <a:ext cx="953569" cy="741666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56" name="IMG_4024.jpeg" descr="IMG_4024.jpeg"/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41245" y="648030"/>
                  <a:ext cx="964164" cy="741666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57" name="IMG_5431.jpeg" descr="IMG_5431.jpe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0" t="0" r="4360" b="0"/>
                <a:stretch>
                  <a:fillRect/>
                </a:stretch>
              </p:blipFill>
              <p:spPr>
                <a:xfrm>
                  <a:off x="158636" y="1464312"/>
                  <a:ext cx="953414" cy="745198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grpSp>
            <p:nvGrpSpPr>
              <p:cNvPr id="261" name="تجميع"/>
              <p:cNvGrpSpPr/>
              <p:nvPr/>
            </p:nvGrpSpPr>
            <p:grpSpPr>
              <a:xfrm>
                <a:off x="0" y="5298145"/>
                <a:ext cx="1336821" cy="823978"/>
                <a:chOff x="0" y="0"/>
                <a:chExt cx="1336820" cy="823976"/>
              </a:xfrm>
            </p:grpSpPr>
            <p:pic>
              <p:nvPicPr>
                <p:cNvPr id="259" name="IMG_4015.jpeg" descr="IMG_4015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193280" y="82312"/>
                  <a:ext cx="919928" cy="74166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260" name="نشاط"/>
                <p:cNvSpPr txBox="1"/>
                <p:nvPr/>
              </p:nvSpPr>
              <p:spPr>
                <a:xfrm>
                  <a:off x="0" y="0"/>
                  <a:ext cx="1336821" cy="52864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defTabSz="2438400" rtl="0">
                    <a:lnSpc>
                      <a:spcPct val="150000"/>
                    </a:lnSpc>
                    <a:defRPr b="1" sz="1900">
                      <a:solidFill>
                        <a:srgbClr val="000000"/>
                      </a:solidFill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pPr/>
                  <a:r>
                    <a:t>نشاط</a:t>
                  </a:r>
                </a:p>
              </p:txBody>
            </p:sp>
          </p:grpSp>
        </p:grpSp>
        <p:sp>
          <p:nvSpPr>
            <p:cNvPr id="263" name="أدوات"/>
            <p:cNvSpPr txBox="1"/>
            <p:nvPr/>
          </p:nvSpPr>
          <p:spPr>
            <a:xfrm>
              <a:off x="0" y="0"/>
              <a:ext cx="1342746" cy="7860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defTabSz="2438400"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32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32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3" grpId="1"/>
      <p:bldP build="whole" bldLvl="1" animBg="1" rev="0" advAuto="0" spid="246" grpId="2"/>
      <p:bldP build="whole" bldLvl="1" animBg="1" rev="0" advAuto="0" spid="244" grpId="3"/>
      <p:bldP build="whole" bldLvl="1" animBg="1" rev="0" advAuto="0" spid="247" grpId="4"/>
      <p:bldP build="whole" bldLvl="1" animBg="1" rev="0" advAuto="0" spid="245" grpId="6"/>
      <p:bldP build="whole" bldLvl="1" animBg="1" rev="0" advAuto="0" spid="248" grpId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IMG_5354.png" descr="IMG_5354.png"/>
          <p:cNvPicPr>
            <a:picLocks noChangeAspect="1"/>
          </p:cNvPicPr>
          <p:nvPr/>
        </p:nvPicPr>
        <p:blipFill>
          <a:blip r:embed="rId2">
            <a:extLst/>
          </a:blip>
          <a:srcRect l="0" t="62835" r="65183" b="2348"/>
          <a:stretch>
            <a:fillRect/>
          </a:stretch>
        </p:blipFill>
        <p:spPr>
          <a:xfrm flipH="1">
            <a:off x="948261" y="8220470"/>
            <a:ext cx="3265380" cy="4618643"/>
          </a:xfrm>
          <a:prstGeom prst="rect">
            <a:avLst/>
          </a:prstGeom>
          <a:ln w="254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</p:pic>
      <p:sp>
        <p:nvSpPr>
          <p:cNvPr id="267" name="تدرب وحل المسائل"/>
          <p:cNvSpPr txBox="1"/>
          <p:nvPr/>
        </p:nvSpPr>
        <p:spPr>
          <a:xfrm>
            <a:off x="16361621" y="431705"/>
            <a:ext cx="6475377" cy="1562101"/>
          </a:xfrm>
          <a:prstGeom prst="rect">
            <a:avLst/>
          </a:prstGeom>
          <a:solidFill>
            <a:srgbClr val="D5D5D5"/>
          </a:solidFill>
          <a:ln w="381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0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تدرب وحل المسائل</a:t>
            </a:r>
          </a:p>
        </p:txBody>
      </p:sp>
      <p:pic>
        <p:nvPicPr>
          <p:cNvPr id="268" name="IMG_0074.png" descr="IMG_0074.png"/>
          <p:cNvPicPr>
            <a:picLocks noChangeAspect="1"/>
          </p:cNvPicPr>
          <p:nvPr/>
        </p:nvPicPr>
        <p:blipFill>
          <a:blip r:embed="rId3">
            <a:extLst/>
          </a:blip>
          <a:srcRect l="55266" t="49444" r="4837" b="41460"/>
          <a:stretch>
            <a:fillRect/>
          </a:stretch>
        </p:blipFill>
        <p:spPr>
          <a:xfrm>
            <a:off x="12237773" y="2020159"/>
            <a:ext cx="11608349" cy="16568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9" name="IMG_0074.png" descr="IMG_0074.png"/>
          <p:cNvPicPr>
            <a:picLocks noChangeAspect="1"/>
          </p:cNvPicPr>
          <p:nvPr/>
        </p:nvPicPr>
        <p:blipFill>
          <a:blip r:embed="rId3">
            <a:extLst/>
          </a:blip>
          <a:srcRect l="66100" t="57804" r="16314" b="5264"/>
          <a:stretch>
            <a:fillRect/>
          </a:stretch>
        </p:blipFill>
        <p:spPr>
          <a:xfrm>
            <a:off x="19378707" y="4746338"/>
            <a:ext cx="3593683" cy="47250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70" name="IMG_0074.png" descr="IMG_0074.png"/>
          <p:cNvPicPr>
            <a:picLocks noChangeAspect="1"/>
          </p:cNvPicPr>
          <p:nvPr/>
        </p:nvPicPr>
        <p:blipFill>
          <a:blip r:embed="rId3">
            <a:extLst/>
          </a:blip>
          <a:srcRect l="39981" t="56677" r="42433" b="6392"/>
          <a:stretch>
            <a:fillRect/>
          </a:stretch>
        </p:blipFill>
        <p:spPr>
          <a:xfrm>
            <a:off x="11263363" y="4746338"/>
            <a:ext cx="3593683" cy="47250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71" name="IMG_0074.png" descr="IMG_0074.png"/>
          <p:cNvPicPr>
            <a:picLocks noChangeAspect="1"/>
          </p:cNvPicPr>
          <p:nvPr/>
        </p:nvPicPr>
        <p:blipFill>
          <a:blip r:embed="rId3">
            <a:extLst/>
          </a:blip>
          <a:srcRect l="2862" t="50563" r="76375" b="4325"/>
          <a:stretch>
            <a:fillRect/>
          </a:stretch>
        </p:blipFill>
        <p:spPr>
          <a:xfrm>
            <a:off x="3468694" y="4882664"/>
            <a:ext cx="3273031" cy="4452508"/>
          </a:xfrm>
          <a:prstGeom prst="rect">
            <a:avLst/>
          </a:prstGeom>
          <a:ln w="12700">
            <a:miter lim="400000"/>
          </a:ln>
        </p:spPr>
      </p:pic>
      <p:sp>
        <p:nvSpPr>
          <p:cNvPr id="272" name="مستطيل"/>
          <p:cNvSpPr/>
          <p:nvPr/>
        </p:nvSpPr>
        <p:spPr>
          <a:xfrm>
            <a:off x="20004592" y="7964463"/>
            <a:ext cx="1383468" cy="1022815"/>
          </a:xfrm>
          <a:prstGeom prst="rect">
            <a:avLst/>
          </a:prstGeom>
          <a:ln w="63500">
            <a:solidFill>
              <a:srgbClr val="B51A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73" name="مستطيل"/>
          <p:cNvSpPr/>
          <p:nvPr/>
        </p:nvSpPr>
        <p:spPr>
          <a:xfrm>
            <a:off x="11500266" y="7964463"/>
            <a:ext cx="1383468" cy="1022815"/>
          </a:xfrm>
          <a:prstGeom prst="rect">
            <a:avLst/>
          </a:prstGeom>
          <a:ln w="63500">
            <a:solidFill>
              <a:srgbClr val="B51A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74" name="مستطيل"/>
          <p:cNvSpPr/>
          <p:nvPr/>
        </p:nvSpPr>
        <p:spPr>
          <a:xfrm>
            <a:off x="5659392" y="8115506"/>
            <a:ext cx="842488" cy="1046859"/>
          </a:xfrm>
          <a:prstGeom prst="rect">
            <a:avLst/>
          </a:prstGeom>
          <a:ln w="63500">
            <a:solidFill>
              <a:srgbClr val="B51A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grpSp>
        <p:nvGrpSpPr>
          <p:cNvPr id="290" name="تجميع">
            <a:hlinkClick r:id="rId4" invalidUrl="" action="" tgtFrame="" tooltip="" history="1" highlightClick="0" endSnd="0"/>
          </p:cNvPr>
          <p:cNvGrpSpPr/>
          <p:nvPr/>
        </p:nvGrpSpPr>
        <p:grpSpPr>
          <a:xfrm>
            <a:off x="-1" y="3208786"/>
            <a:ext cx="1300128" cy="5985329"/>
            <a:chOff x="0" y="0"/>
            <a:chExt cx="1300126" cy="5985327"/>
          </a:xfrm>
        </p:grpSpPr>
        <p:grpSp>
          <p:nvGrpSpPr>
            <p:cNvPr id="288" name="تجميع"/>
            <p:cNvGrpSpPr/>
            <p:nvPr/>
          </p:nvGrpSpPr>
          <p:grpSpPr>
            <a:xfrm>
              <a:off x="57457" y="233259"/>
              <a:ext cx="1242670" cy="5752069"/>
              <a:chOff x="0" y="0"/>
              <a:chExt cx="1242669" cy="5752067"/>
            </a:xfrm>
          </p:grpSpPr>
          <p:grpSp>
            <p:nvGrpSpPr>
              <p:cNvPr id="284" name="تجميع"/>
              <p:cNvGrpSpPr/>
              <p:nvPr/>
            </p:nvGrpSpPr>
            <p:grpSpPr>
              <a:xfrm>
                <a:off x="57784" y="0"/>
                <a:ext cx="1132936" cy="5752068"/>
                <a:chOff x="0" y="0"/>
                <a:chExt cx="1132935" cy="5752067"/>
              </a:xfrm>
            </p:grpSpPr>
            <p:grpSp>
              <p:nvGrpSpPr>
                <p:cNvPr id="277" name="تجميع"/>
                <p:cNvGrpSpPr/>
                <p:nvPr/>
              </p:nvGrpSpPr>
              <p:grpSpPr>
                <a:xfrm>
                  <a:off x="0" y="0"/>
                  <a:ext cx="1132936" cy="5752068"/>
                  <a:chOff x="0" y="0"/>
                  <a:chExt cx="1132935" cy="5752068"/>
                </a:xfrm>
              </p:grpSpPr>
              <p:sp>
                <p:nvSpPr>
                  <p:cNvPr id="275" name="مستطيل مستدير الزوايا"/>
                  <p:cNvSpPr/>
                  <p:nvPr/>
                </p:nvSpPr>
                <p:spPr>
                  <a:xfrm>
                    <a:off x="0" y="0"/>
                    <a:ext cx="1132936" cy="841688"/>
                  </a:xfrm>
                  <a:prstGeom prst="roundRect">
                    <a:avLst>
                      <a:gd name="adj" fmla="val 42590"/>
                    </a:avLst>
                  </a:prstGeom>
                  <a:solidFill>
                    <a:srgbClr val="85858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defTabSz="2438400" rtl="0">
                      <a:defRPr sz="3600">
                        <a:solidFill>
                          <a:srgbClr val="0C1E4F"/>
                        </a:solidFill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276" name="مستطيل"/>
                  <p:cNvSpPr/>
                  <p:nvPr/>
                </p:nvSpPr>
                <p:spPr>
                  <a:xfrm>
                    <a:off x="56028" y="466684"/>
                    <a:ext cx="1026362" cy="5285384"/>
                  </a:xfrm>
                  <a:prstGeom prst="rect">
                    <a:avLst/>
                  </a:prstGeom>
                  <a:solidFill>
                    <a:srgbClr val="FFFFFF"/>
                  </a:solidFill>
                  <a:ln w="114300" cap="flat">
                    <a:solidFill>
                      <a:srgbClr val="707070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defTabSz="2438400" rtl="0">
                      <a:defRPr sz="3600">
                        <a:solidFill>
                          <a:srgbClr val="0C1E4F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pic>
              <p:nvPicPr>
                <p:cNvPr id="278" name="صورة 20" descr="صورة 20">
                  <a:hlinkClick r:id="rId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27407" y="2094184"/>
                  <a:ext cx="886411" cy="689431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79" name="IMG_4017.jpeg" descr="IMG_4017.jpeg">
                  <a:hlinkClick r:id="rId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49644" y="2823903"/>
                  <a:ext cx="886411" cy="68943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80" name="IMG_4020.jpeg" descr="IMG_4020.jpeg">
                  <a:hlinkClick r:id="rId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0">
                  <a:extLst/>
                </a:blip>
                <a:stretch>
                  <a:fillRect/>
                </a:stretch>
              </p:blipFill>
              <p:spPr>
                <a:xfrm>
                  <a:off x="137450" y="3557988"/>
                  <a:ext cx="886410" cy="689430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81" name="IMG_4023.png" descr="IMG_4023.pn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29102" y="4280994"/>
                  <a:ext cx="886411" cy="68943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82" name="IMG_4024.jpeg" descr="IMG_4024.jpeg"/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1297" y="602390"/>
                  <a:ext cx="896259" cy="68943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83" name="IMG_5431.jpeg" descr="IMG_5431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0" r="4360" b="0"/>
                <a:stretch>
                  <a:fillRect/>
                </a:stretch>
              </p:blipFill>
              <p:spPr>
                <a:xfrm>
                  <a:off x="147463" y="1361182"/>
                  <a:ext cx="886266" cy="69271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grpSp>
            <p:nvGrpSpPr>
              <p:cNvPr id="287" name="تجميع"/>
              <p:cNvGrpSpPr/>
              <p:nvPr/>
            </p:nvGrpSpPr>
            <p:grpSpPr>
              <a:xfrm>
                <a:off x="-1" y="4925001"/>
                <a:ext cx="1242671" cy="765946"/>
                <a:chOff x="0" y="0"/>
                <a:chExt cx="1242669" cy="765944"/>
              </a:xfrm>
            </p:grpSpPr>
            <p:pic>
              <p:nvPicPr>
                <p:cNvPr id="285" name="IMG_4015.jpeg" descr="IMG_4015.jpe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179668" y="76515"/>
                  <a:ext cx="855138" cy="689430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286" name="نشاط"/>
                <p:cNvSpPr txBox="1"/>
                <p:nvPr/>
              </p:nvSpPr>
              <p:spPr>
                <a:xfrm>
                  <a:off x="0" y="0"/>
                  <a:ext cx="1242669" cy="49141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defTabSz="2438400" rtl="0">
                    <a:lnSpc>
                      <a:spcPct val="150000"/>
                    </a:lnSpc>
                    <a:defRPr b="1" sz="1900">
                      <a:solidFill>
                        <a:srgbClr val="000000"/>
                      </a:solidFill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pPr/>
                  <a:r>
                    <a:t>نشاط</a:t>
                  </a:r>
                </a:p>
              </p:txBody>
            </p:sp>
          </p:grpSp>
        </p:grpSp>
        <p:sp>
          <p:nvSpPr>
            <p:cNvPr id="289" name="أدوات"/>
            <p:cNvSpPr txBox="1"/>
            <p:nvPr/>
          </p:nvSpPr>
          <p:spPr>
            <a:xfrm>
              <a:off x="0" y="0"/>
              <a:ext cx="1248178" cy="7307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defTabSz="2438400"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2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2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4" grpId="3"/>
      <p:bldP build="whole" bldLvl="1" animBg="1" rev="0" advAuto="0" spid="273" grpId="2"/>
      <p:bldP build="whole" bldLvl="1" animBg="1" rev="0" advAuto="0" spid="272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