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5415.png" descr="IMG_54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G_5414.png" descr="IMG_54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2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youtu.be/xqOO5GCAp3M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hyperlink" Target="https://youtu.be/xqOO5GCAp3M" TargetMode="External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6.png"/><Relationship Id="rId14" Type="http://schemas.openxmlformats.org/officeDocument/2006/relationships/image" Target="../media/image3.jpeg"/><Relationship Id="rId15" Type="http://schemas.openxmlformats.org/officeDocument/2006/relationships/hyperlink" Target="https://drive.google.com/file/d/10CCsEPheQNUlRuwDhS_UNykg0Q1OAeVm/view?usp=drivesdk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ar.oryxlearning.com/grade/3rd-grade/maths" TargetMode="External"/><Relationship Id="rId18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hyperlink" Target="https://youtu.be/xqOO5GCAp3M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s://youtu.be/xqOO5GCAp3M" TargetMode="External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v-clock.com/timer/#countdown=00:01:00&amp;enabled=0&amp;seconds=0&amp;sound=glow&amp;loop=1" TargetMode="External"/><Relationship Id="rId14" Type="http://schemas.openxmlformats.org/officeDocument/2006/relationships/image" Target="../media/image6.png"/><Relationship Id="rId15" Type="http://schemas.openxmlformats.org/officeDocument/2006/relationships/image" Target="../media/image3.jpeg"/><Relationship Id="rId16" Type="http://schemas.openxmlformats.org/officeDocument/2006/relationships/hyperlink" Target="https://drive.google.com/file/d/10CCsEPheQNUlRuwDhS_UNykg0Q1OAeVm/view?usp=drivesdk" TargetMode="External"/><Relationship Id="rId17" Type="http://schemas.openxmlformats.org/officeDocument/2006/relationships/image" Target="../media/image4.jpeg"/><Relationship Id="rId18" Type="http://schemas.openxmlformats.org/officeDocument/2006/relationships/hyperlink" Target="https://ar.oryxlearning.com/grade/3rd-grade/maths" TargetMode="External"/><Relationship Id="rId19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hyperlink" Target="https://youtu.be/xqOO5GCAp3M" TargetMode="External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6.png"/><Relationship Id="rId12" Type="http://schemas.openxmlformats.org/officeDocument/2006/relationships/image" Target="../media/image3.jpeg"/><Relationship Id="rId13" Type="http://schemas.openxmlformats.org/officeDocument/2006/relationships/hyperlink" Target="https://drive.google.com/file/d/10CCsEPheQNUlRuwDhS_UNykg0Q1OAeVm/view?usp=drivesdk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hyperlink" Target="https://youtu.be/xqOO5GCAp3M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hyperlink" Target="https://youtu.be/xqOO5GCAp3M" TargetMode="External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6.png"/><Relationship Id="rId13" Type="http://schemas.openxmlformats.org/officeDocument/2006/relationships/image" Target="../media/image3.jpeg"/><Relationship Id="rId14" Type="http://schemas.openxmlformats.org/officeDocument/2006/relationships/hyperlink" Target="https://drive.google.com/file/d/10CCsEPheQNUlRuwDhS_UNykg0Q1OAeVm/view?usp=drivesdk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الفصل الثامن"/>
          <p:cNvSpPr txBox="1"/>
          <p:nvPr/>
        </p:nvSpPr>
        <p:spPr>
          <a:xfrm>
            <a:off x="8119077" y="2591665"/>
            <a:ext cx="6611022" cy="199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93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الثامن</a:t>
            </a:r>
            <a:r>
              <a:t> </a:t>
            </a:r>
          </a:p>
        </p:txBody>
      </p:sp>
      <p:sp>
        <p:nvSpPr>
          <p:cNvPr id="154" name="القياس"/>
          <p:cNvSpPr txBox="1"/>
          <p:nvPr/>
        </p:nvSpPr>
        <p:spPr>
          <a:xfrm>
            <a:off x="9803986" y="4976080"/>
            <a:ext cx="3241206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pic>
        <p:nvPicPr>
          <p:cNvPr id="15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0" t="7180" r="65183" b="58003"/>
          <a:stretch>
            <a:fillRect/>
          </a:stretch>
        </p:blipFill>
        <p:spPr>
          <a:xfrm>
            <a:off x="15633027" y="1409125"/>
            <a:ext cx="8593789" cy="12155289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56" name="٨-٤ قياس المساحة"/>
          <p:cNvSpPr txBox="1"/>
          <p:nvPr/>
        </p:nvSpPr>
        <p:spPr>
          <a:xfrm>
            <a:off x="7338275" y="7309082"/>
            <a:ext cx="8842017" cy="2900960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 </a:t>
            </a:r>
            <a:r>
              <a:rPr b="1" sz="8800">
                <a:solidFill>
                  <a:srgbClr val="FF6A00"/>
                </a:solidFill>
                <a:latin typeface="+mn-lt"/>
                <a:ea typeface="+mn-ea"/>
                <a:cs typeface="+mn-cs"/>
                <a:sym typeface="Helvetica Neue"/>
              </a:rPr>
              <a:t>٨-٤</a:t>
            </a:r>
            <a:r>
              <a:t> قياس المساحة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أجد مساحة شكل هندسي"/>
          <p:cNvSpPr txBox="1"/>
          <p:nvPr/>
        </p:nvSpPr>
        <p:spPr>
          <a:xfrm>
            <a:off x="7255701" y="5960383"/>
            <a:ext cx="9077724" cy="11303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أجد مساحة شكل هندسي</a:t>
            </a:r>
          </a:p>
        </p:txBody>
      </p:sp>
      <p:sp>
        <p:nvSpPr>
          <p:cNvPr id="159" name="فكرة الدرس"/>
          <p:cNvSpPr txBox="1"/>
          <p:nvPr/>
        </p:nvSpPr>
        <p:spPr>
          <a:xfrm>
            <a:off x="17251613" y="1357459"/>
            <a:ext cx="3934864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فكرة الدرس</a:t>
            </a:r>
          </a:p>
        </p:txBody>
      </p:sp>
      <p:pic>
        <p:nvPicPr>
          <p:cNvPr id="160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65183" t="0" r="0" b="65183"/>
          <a:stretch>
            <a:fillRect/>
          </a:stretch>
        </p:blipFill>
        <p:spPr>
          <a:xfrm>
            <a:off x="15912881" y="2116794"/>
            <a:ext cx="5563112" cy="786861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61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43974" t="15182" r="40760" b="47131"/>
          <a:stretch>
            <a:fillRect/>
          </a:stretch>
        </p:blipFill>
        <p:spPr>
          <a:xfrm>
            <a:off x="20675418" y="896162"/>
            <a:ext cx="1896050" cy="26331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الرسم"/>
          <p:cNvGrpSpPr/>
          <p:nvPr/>
        </p:nvGrpSpPr>
        <p:grpSpPr>
          <a:xfrm>
            <a:off x="10962769" y="2393317"/>
            <a:ext cx="2032965" cy="3151356"/>
            <a:chOff x="0" y="0"/>
            <a:chExt cx="2032963" cy="3151354"/>
          </a:xfrm>
        </p:grpSpPr>
        <p:sp>
          <p:nvSpPr>
            <p:cNvPr id="162" name="شكل"/>
            <p:cNvSpPr/>
            <p:nvPr/>
          </p:nvSpPr>
          <p:spPr>
            <a:xfrm>
              <a:off x="133565" y="160786"/>
              <a:ext cx="1578919" cy="218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67" fill="norm" stroke="1" extrusionOk="0">
                  <a:moveTo>
                    <a:pt x="18697" y="3247"/>
                  </a:moveTo>
                  <a:cubicBezTo>
                    <a:pt x="18697" y="3144"/>
                    <a:pt x="18697" y="3041"/>
                    <a:pt x="18626" y="2980"/>
                  </a:cubicBezTo>
                  <a:cubicBezTo>
                    <a:pt x="18555" y="2918"/>
                    <a:pt x="18413" y="2898"/>
                    <a:pt x="18100" y="2867"/>
                  </a:cubicBezTo>
                  <a:cubicBezTo>
                    <a:pt x="17787" y="2836"/>
                    <a:pt x="17303" y="2795"/>
                    <a:pt x="16606" y="2785"/>
                  </a:cubicBezTo>
                  <a:cubicBezTo>
                    <a:pt x="15908" y="2774"/>
                    <a:pt x="14998" y="2795"/>
                    <a:pt x="14315" y="2815"/>
                  </a:cubicBezTo>
                  <a:cubicBezTo>
                    <a:pt x="13632" y="2836"/>
                    <a:pt x="13176" y="2857"/>
                    <a:pt x="12636" y="2939"/>
                  </a:cubicBezTo>
                  <a:cubicBezTo>
                    <a:pt x="12095" y="3021"/>
                    <a:pt x="11469" y="3165"/>
                    <a:pt x="10757" y="3349"/>
                  </a:cubicBezTo>
                  <a:cubicBezTo>
                    <a:pt x="10046" y="3534"/>
                    <a:pt x="9249" y="3760"/>
                    <a:pt x="8566" y="4047"/>
                  </a:cubicBezTo>
                  <a:cubicBezTo>
                    <a:pt x="7883" y="4335"/>
                    <a:pt x="7314" y="4684"/>
                    <a:pt x="6873" y="5033"/>
                  </a:cubicBezTo>
                  <a:cubicBezTo>
                    <a:pt x="6432" y="5382"/>
                    <a:pt x="6119" y="5731"/>
                    <a:pt x="5777" y="6101"/>
                  </a:cubicBezTo>
                  <a:cubicBezTo>
                    <a:pt x="5436" y="6470"/>
                    <a:pt x="5066" y="6860"/>
                    <a:pt x="4795" y="7209"/>
                  </a:cubicBezTo>
                  <a:cubicBezTo>
                    <a:pt x="4525" y="7558"/>
                    <a:pt x="4354" y="7866"/>
                    <a:pt x="4198" y="8267"/>
                  </a:cubicBezTo>
                  <a:cubicBezTo>
                    <a:pt x="4041" y="8667"/>
                    <a:pt x="3899" y="9160"/>
                    <a:pt x="3799" y="9632"/>
                  </a:cubicBezTo>
                  <a:cubicBezTo>
                    <a:pt x="3700" y="10104"/>
                    <a:pt x="3643" y="10556"/>
                    <a:pt x="3614" y="11141"/>
                  </a:cubicBezTo>
                  <a:cubicBezTo>
                    <a:pt x="3586" y="11726"/>
                    <a:pt x="3586" y="12445"/>
                    <a:pt x="3572" y="13071"/>
                  </a:cubicBezTo>
                  <a:cubicBezTo>
                    <a:pt x="3557" y="13698"/>
                    <a:pt x="3529" y="14231"/>
                    <a:pt x="3529" y="14765"/>
                  </a:cubicBezTo>
                  <a:cubicBezTo>
                    <a:pt x="3529" y="15299"/>
                    <a:pt x="3557" y="15833"/>
                    <a:pt x="3657" y="16274"/>
                  </a:cubicBezTo>
                  <a:cubicBezTo>
                    <a:pt x="3757" y="16716"/>
                    <a:pt x="3927" y="17065"/>
                    <a:pt x="4212" y="17496"/>
                  </a:cubicBezTo>
                  <a:cubicBezTo>
                    <a:pt x="4496" y="17927"/>
                    <a:pt x="4895" y="18441"/>
                    <a:pt x="5279" y="18820"/>
                  </a:cubicBezTo>
                  <a:cubicBezTo>
                    <a:pt x="5663" y="19200"/>
                    <a:pt x="6033" y="19447"/>
                    <a:pt x="6389" y="19765"/>
                  </a:cubicBezTo>
                  <a:cubicBezTo>
                    <a:pt x="6745" y="20083"/>
                    <a:pt x="7086" y="20473"/>
                    <a:pt x="7584" y="20781"/>
                  </a:cubicBezTo>
                  <a:cubicBezTo>
                    <a:pt x="8082" y="21089"/>
                    <a:pt x="8737" y="21315"/>
                    <a:pt x="9548" y="21428"/>
                  </a:cubicBezTo>
                  <a:cubicBezTo>
                    <a:pt x="10359" y="21541"/>
                    <a:pt x="11326" y="21541"/>
                    <a:pt x="12223" y="21551"/>
                  </a:cubicBezTo>
                  <a:cubicBezTo>
                    <a:pt x="13119" y="21561"/>
                    <a:pt x="13945" y="21582"/>
                    <a:pt x="14713" y="21551"/>
                  </a:cubicBezTo>
                  <a:cubicBezTo>
                    <a:pt x="15481" y="21520"/>
                    <a:pt x="16193" y="21438"/>
                    <a:pt x="16662" y="21377"/>
                  </a:cubicBezTo>
                  <a:cubicBezTo>
                    <a:pt x="17132" y="21315"/>
                    <a:pt x="17360" y="21274"/>
                    <a:pt x="17559" y="21141"/>
                  </a:cubicBezTo>
                  <a:cubicBezTo>
                    <a:pt x="17758" y="21007"/>
                    <a:pt x="17929" y="20781"/>
                    <a:pt x="18199" y="20412"/>
                  </a:cubicBezTo>
                  <a:cubicBezTo>
                    <a:pt x="18470" y="20042"/>
                    <a:pt x="18840" y="19529"/>
                    <a:pt x="19224" y="19057"/>
                  </a:cubicBezTo>
                  <a:cubicBezTo>
                    <a:pt x="19608" y="18584"/>
                    <a:pt x="20006" y="18153"/>
                    <a:pt x="20291" y="17763"/>
                  </a:cubicBezTo>
                  <a:cubicBezTo>
                    <a:pt x="20575" y="17373"/>
                    <a:pt x="20746" y="17024"/>
                    <a:pt x="20917" y="16531"/>
                  </a:cubicBezTo>
                  <a:cubicBezTo>
                    <a:pt x="21088" y="16038"/>
                    <a:pt x="21258" y="15402"/>
                    <a:pt x="21330" y="14806"/>
                  </a:cubicBezTo>
                  <a:cubicBezTo>
                    <a:pt x="21401" y="14211"/>
                    <a:pt x="21372" y="13657"/>
                    <a:pt x="21401" y="13092"/>
                  </a:cubicBezTo>
                  <a:cubicBezTo>
                    <a:pt x="21429" y="12527"/>
                    <a:pt x="21515" y="11952"/>
                    <a:pt x="21557" y="11408"/>
                  </a:cubicBezTo>
                  <a:cubicBezTo>
                    <a:pt x="21600" y="10864"/>
                    <a:pt x="21600" y="10351"/>
                    <a:pt x="21586" y="9940"/>
                  </a:cubicBezTo>
                  <a:cubicBezTo>
                    <a:pt x="21572" y="9530"/>
                    <a:pt x="21543" y="9222"/>
                    <a:pt x="21387" y="8862"/>
                  </a:cubicBezTo>
                  <a:cubicBezTo>
                    <a:pt x="21230" y="8503"/>
                    <a:pt x="20945" y="8092"/>
                    <a:pt x="20704" y="7682"/>
                  </a:cubicBezTo>
                  <a:cubicBezTo>
                    <a:pt x="20462" y="7271"/>
                    <a:pt x="20262" y="6860"/>
                    <a:pt x="20106" y="6501"/>
                  </a:cubicBezTo>
                  <a:cubicBezTo>
                    <a:pt x="19949" y="6142"/>
                    <a:pt x="19836" y="5834"/>
                    <a:pt x="19608" y="5495"/>
                  </a:cubicBezTo>
                  <a:cubicBezTo>
                    <a:pt x="19380" y="5156"/>
                    <a:pt x="19039" y="4787"/>
                    <a:pt x="18740" y="4479"/>
                  </a:cubicBezTo>
                  <a:cubicBezTo>
                    <a:pt x="18441" y="4171"/>
                    <a:pt x="18185" y="3924"/>
                    <a:pt x="17943" y="3637"/>
                  </a:cubicBezTo>
                  <a:cubicBezTo>
                    <a:pt x="17701" y="3349"/>
                    <a:pt x="17474" y="3021"/>
                    <a:pt x="17274" y="2744"/>
                  </a:cubicBezTo>
                  <a:cubicBezTo>
                    <a:pt x="17075" y="2466"/>
                    <a:pt x="16904" y="2241"/>
                    <a:pt x="16634" y="2015"/>
                  </a:cubicBezTo>
                  <a:cubicBezTo>
                    <a:pt x="16364" y="1789"/>
                    <a:pt x="15994" y="1563"/>
                    <a:pt x="15695" y="1358"/>
                  </a:cubicBezTo>
                  <a:cubicBezTo>
                    <a:pt x="15396" y="1152"/>
                    <a:pt x="15168" y="968"/>
                    <a:pt x="14855" y="793"/>
                  </a:cubicBezTo>
                  <a:cubicBezTo>
                    <a:pt x="14542" y="619"/>
                    <a:pt x="14144" y="454"/>
                    <a:pt x="13703" y="321"/>
                  </a:cubicBezTo>
                  <a:cubicBezTo>
                    <a:pt x="13262" y="187"/>
                    <a:pt x="12778" y="85"/>
                    <a:pt x="12308" y="33"/>
                  </a:cubicBezTo>
                  <a:cubicBezTo>
                    <a:pt x="11839" y="-18"/>
                    <a:pt x="11383" y="-18"/>
                    <a:pt x="10800" y="95"/>
                  </a:cubicBezTo>
                  <a:cubicBezTo>
                    <a:pt x="10217" y="208"/>
                    <a:pt x="9505" y="434"/>
                    <a:pt x="8893" y="660"/>
                  </a:cubicBezTo>
                  <a:cubicBezTo>
                    <a:pt x="8281" y="885"/>
                    <a:pt x="7769" y="1111"/>
                    <a:pt x="7285" y="1368"/>
                  </a:cubicBezTo>
                  <a:cubicBezTo>
                    <a:pt x="6802" y="1625"/>
                    <a:pt x="6346" y="1912"/>
                    <a:pt x="5905" y="2261"/>
                  </a:cubicBezTo>
                  <a:cubicBezTo>
                    <a:pt x="5464" y="2610"/>
                    <a:pt x="5037" y="3021"/>
                    <a:pt x="4667" y="3493"/>
                  </a:cubicBezTo>
                  <a:cubicBezTo>
                    <a:pt x="4297" y="3965"/>
                    <a:pt x="3984" y="4499"/>
                    <a:pt x="3714" y="4899"/>
                  </a:cubicBezTo>
                  <a:cubicBezTo>
                    <a:pt x="3443" y="5300"/>
                    <a:pt x="3216" y="5567"/>
                    <a:pt x="2960" y="5895"/>
                  </a:cubicBezTo>
                  <a:cubicBezTo>
                    <a:pt x="2704" y="6224"/>
                    <a:pt x="2419" y="6614"/>
                    <a:pt x="2149" y="6953"/>
                  </a:cubicBezTo>
                  <a:cubicBezTo>
                    <a:pt x="1878" y="7292"/>
                    <a:pt x="1622" y="7579"/>
                    <a:pt x="1494" y="7774"/>
                  </a:cubicBezTo>
                  <a:cubicBezTo>
                    <a:pt x="1366" y="7969"/>
                    <a:pt x="1366" y="8072"/>
                    <a:pt x="1281" y="8205"/>
                  </a:cubicBezTo>
                  <a:cubicBezTo>
                    <a:pt x="1195" y="8339"/>
                    <a:pt x="1025" y="8503"/>
                    <a:pt x="882" y="8677"/>
                  </a:cubicBezTo>
                  <a:cubicBezTo>
                    <a:pt x="740" y="8852"/>
                    <a:pt x="626" y="9037"/>
                    <a:pt x="484" y="9211"/>
                  </a:cubicBezTo>
                  <a:cubicBezTo>
                    <a:pt x="342" y="9386"/>
                    <a:pt x="171" y="9550"/>
                    <a:pt x="0" y="9714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3" name="خط"/>
            <p:cNvSpPr/>
            <p:nvPr/>
          </p:nvSpPr>
          <p:spPr>
            <a:xfrm>
              <a:off x="25149" y="0"/>
              <a:ext cx="2007815" cy="261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9526" y="241"/>
                  </a:moveTo>
                  <a:cubicBezTo>
                    <a:pt x="9442" y="193"/>
                    <a:pt x="9359" y="145"/>
                    <a:pt x="9150" y="153"/>
                  </a:cubicBezTo>
                  <a:cubicBezTo>
                    <a:pt x="8940" y="161"/>
                    <a:pt x="8606" y="225"/>
                    <a:pt x="8261" y="305"/>
                  </a:cubicBezTo>
                  <a:cubicBezTo>
                    <a:pt x="7916" y="385"/>
                    <a:pt x="7560" y="482"/>
                    <a:pt x="7205" y="642"/>
                  </a:cubicBezTo>
                  <a:cubicBezTo>
                    <a:pt x="6849" y="803"/>
                    <a:pt x="6494" y="1028"/>
                    <a:pt x="6107" y="1237"/>
                  </a:cubicBezTo>
                  <a:cubicBezTo>
                    <a:pt x="5720" y="1445"/>
                    <a:pt x="5302" y="1638"/>
                    <a:pt x="4905" y="1855"/>
                  </a:cubicBezTo>
                  <a:cubicBezTo>
                    <a:pt x="4508" y="2072"/>
                    <a:pt x="4131" y="2313"/>
                    <a:pt x="3828" y="2521"/>
                  </a:cubicBezTo>
                  <a:cubicBezTo>
                    <a:pt x="3525" y="2730"/>
                    <a:pt x="3295" y="2907"/>
                    <a:pt x="3033" y="3116"/>
                  </a:cubicBezTo>
                  <a:cubicBezTo>
                    <a:pt x="2772" y="3324"/>
                    <a:pt x="2479" y="3565"/>
                    <a:pt x="2197" y="3814"/>
                  </a:cubicBezTo>
                  <a:cubicBezTo>
                    <a:pt x="1915" y="4063"/>
                    <a:pt x="1643" y="4320"/>
                    <a:pt x="1434" y="4633"/>
                  </a:cubicBezTo>
                  <a:cubicBezTo>
                    <a:pt x="1225" y="4946"/>
                    <a:pt x="1078" y="5316"/>
                    <a:pt x="880" y="5765"/>
                  </a:cubicBezTo>
                  <a:cubicBezTo>
                    <a:pt x="681" y="6215"/>
                    <a:pt x="430" y="6745"/>
                    <a:pt x="273" y="7179"/>
                  </a:cubicBezTo>
                  <a:cubicBezTo>
                    <a:pt x="116" y="7612"/>
                    <a:pt x="54" y="7949"/>
                    <a:pt x="22" y="8375"/>
                  </a:cubicBezTo>
                  <a:cubicBezTo>
                    <a:pt x="-9" y="8801"/>
                    <a:pt x="-9" y="9314"/>
                    <a:pt x="33" y="9732"/>
                  </a:cubicBezTo>
                  <a:cubicBezTo>
                    <a:pt x="75" y="10150"/>
                    <a:pt x="158" y="10471"/>
                    <a:pt x="273" y="10792"/>
                  </a:cubicBezTo>
                  <a:cubicBezTo>
                    <a:pt x="388" y="11113"/>
                    <a:pt x="535" y="11434"/>
                    <a:pt x="671" y="11707"/>
                  </a:cubicBezTo>
                  <a:cubicBezTo>
                    <a:pt x="806" y="11980"/>
                    <a:pt x="932" y="12205"/>
                    <a:pt x="1089" y="12510"/>
                  </a:cubicBezTo>
                  <a:cubicBezTo>
                    <a:pt x="1246" y="12815"/>
                    <a:pt x="1434" y="13201"/>
                    <a:pt x="1612" y="13506"/>
                  </a:cubicBezTo>
                  <a:cubicBezTo>
                    <a:pt x="1789" y="13811"/>
                    <a:pt x="1957" y="14036"/>
                    <a:pt x="2166" y="14261"/>
                  </a:cubicBezTo>
                  <a:cubicBezTo>
                    <a:pt x="2375" y="14486"/>
                    <a:pt x="2626" y="14710"/>
                    <a:pt x="2866" y="14911"/>
                  </a:cubicBezTo>
                  <a:cubicBezTo>
                    <a:pt x="3107" y="15112"/>
                    <a:pt x="3337" y="15289"/>
                    <a:pt x="3567" y="15554"/>
                  </a:cubicBezTo>
                  <a:cubicBezTo>
                    <a:pt x="3797" y="15819"/>
                    <a:pt x="4027" y="16172"/>
                    <a:pt x="4225" y="16461"/>
                  </a:cubicBezTo>
                  <a:cubicBezTo>
                    <a:pt x="4424" y="16750"/>
                    <a:pt x="4591" y="16975"/>
                    <a:pt x="4748" y="17200"/>
                  </a:cubicBezTo>
                  <a:cubicBezTo>
                    <a:pt x="4905" y="17425"/>
                    <a:pt x="5051" y="17649"/>
                    <a:pt x="5260" y="17930"/>
                  </a:cubicBezTo>
                  <a:cubicBezTo>
                    <a:pt x="5469" y="18211"/>
                    <a:pt x="5741" y="18549"/>
                    <a:pt x="5950" y="18878"/>
                  </a:cubicBezTo>
                  <a:cubicBezTo>
                    <a:pt x="6159" y="19207"/>
                    <a:pt x="6306" y="19528"/>
                    <a:pt x="6421" y="19777"/>
                  </a:cubicBezTo>
                  <a:cubicBezTo>
                    <a:pt x="6536" y="20026"/>
                    <a:pt x="6619" y="20203"/>
                    <a:pt x="6808" y="20412"/>
                  </a:cubicBezTo>
                  <a:cubicBezTo>
                    <a:pt x="6996" y="20620"/>
                    <a:pt x="7289" y="20861"/>
                    <a:pt x="7592" y="21054"/>
                  </a:cubicBezTo>
                  <a:cubicBezTo>
                    <a:pt x="7895" y="21247"/>
                    <a:pt x="8209" y="21391"/>
                    <a:pt x="8522" y="21480"/>
                  </a:cubicBezTo>
                  <a:cubicBezTo>
                    <a:pt x="8836" y="21568"/>
                    <a:pt x="9150" y="21600"/>
                    <a:pt x="9610" y="21600"/>
                  </a:cubicBezTo>
                  <a:cubicBezTo>
                    <a:pt x="10070" y="21600"/>
                    <a:pt x="10676" y="21568"/>
                    <a:pt x="11167" y="21512"/>
                  </a:cubicBezTo>
                  <a:cubicBezTo>
                    <a:pt x="11659" y="21455"/>
                    <a:pt x="12035" y="21375"/>
                    <a:pt x="12432" y="21295"/>
                  </a:cubicBezTo>
                  <a:cubicBezTo>
                    <a:pt x="12830" y="21215"/>
                    <a:pt x="13248" y="21134"/>
                    <a:pt x="13593" y="21030"/>
                  </a:cubicBezTo>
                  <a:cubicBezTo>
                    <a:pt x="13938" y="20925"/>
                    <a:pt x="14210" y="20797"/>
                    <a:pt x="14429" y="20612"/>
                  </a:cubicBezTo>
                  <a:cubicBezTo>
                    <a:pt x="14649" y="20428"/>
                    <a:pt x="14816" y="20187"/>
                    <a:pt x="14983" y="19962"/>
                  </a:cubicBezTo>
                  <a:cubicBezTo>
                    <a:pt x="15151" y="19737"/>
                    <a:pt x="15318" y="19528"/>
                    <a:pt x="15485" y="19295"/>
                  </a:cubicBezTo>
                  <a:cubicBezTo>
                    <a:pt x="15653" y="19063"/>
                    <a:pt x="15820" y="18806"/>
                    <a:pt x="15998" y="18525"/>
                  </a:cubicBezTo>
                  <a:cubicBezTo>
                    <a:pt x="16175" y="18244"/>
                    <a:pt x="16364" y="17938"/>
                    <a:pt x="16604" y="17577"/>
                  </a:cubicBezTo>
                  <a:cubicBezTo>
                    <a:pt x="16844" y="17216"/>
                    <a:pt x="17137" y="16798"/>
                    <a:pt x="17472" y="16373"/>
                  </a:cubicBezTo>
                  <a:cubicBezTo>
                    <a:pt x="17806" y="15947"/>
                    <a:pt x="18183" y="15513"/>
                    <a:pt x="18559" y="15128"/>
                  </a:cubicBezTo>
                  <a:cubicBezTo>
                    <a:pt x="18935" y="14743"/>
                    <a:pt x="19312" y="14405"/>
                    <a:pt x="19636" y="13988"/>
                  </a:cubicBezTo>
                  <a:cubicBezTo>
                    <a:pt x="19960" y="13570"/>
                    <a:pt x="20232" y="13072"/>
                    <a:pt x="20462" y="12695"/>
                  </a:cubicBezTo>
                  <a:cubicBezTo>
                    <a:pt x="20692" y="12318"/>
                    <a:pt x="20880" y="12061"/>
                    <a:pt x="21037" y="11772"/>
                  </a:cubicBezTo>
                  <a:cubicBezTo>
                    <a:pt x="21194" y="11483"/>
                    <a:pt x="21319" y="11161"/>
                    <a:pt x="21413" y="10816"/>
                  </a:cubicBezTo>
                  <a:cubicBezTo>
                    <a:pt x="21507" y="10471"/>
                    <a:pt x="21570" y="10101"/>
                    <a:pt x="21581" y="9732"/>
                  </a:cubicBezTo>
                  <a:cubicBezTo>
                    <a:pt x="21591" y="9363"/>
                    <a:pt x="21549" y="8993"/>
                    <a:pt x="21497" y="8648"/>
                  </a:cubicBezTo>
                  <a:cubicBezTo>
                    <a:pt x="21445" y="8303"/>
                    <a:pt x="21382" y="7982"/>
                    <a:pt x="21309" y="7628"/>
                  </a:cubicBezTo>
                  <a:cubicBezTo>
                    <a:pt x="21236" y="7275"/>
                    <a:pt x="21152" y="6890"/>
                    <a:pt x="21047" y="6576"/>
                  </a:cubicBezTo>
                  <a:cubicBezTo>
                    <a:pt x="20943" y="6263"/>
                    <a:pt x="20817" y="6022"/>
                    <a:pt x="20692" y="5741"/>
                  </a:cubicBezTo>
                  <a:cubicBezTo>
                    <a:pt x="20566" y="5460"/>
                    <a:pt x="20441" y="5139"/>
                    <a:pt x="20263" y="4818"/>
                  </a:cubicBezTo>
                  <a:cubicBezTo>
                    <a:pt x="20085" y="4497"/>
                    <a:pt x="19855" y="4175"/>
                    <a:pt x="19625" y="3927"/>
                  </a:cubicBezTo>
                  <a:cubicBezTo>
                    <a:pt x="19395" y="3678"/>
                    <a:pt x="19165" y="3501"/>
                    <a:pt x="18935" y="3332"/>
                  </a:cubicBezTo>
                  <a:cubicBezTo>
                    <a:pt x="18705" y="3164"/>
                    <a:pt x="18475" y="3003"/>
                    <a:pt x="18214" y="2794"/>
                  </a:cubicBezTo>
                  <a:cubicBezTo>
                    <a:pt x="17953" y="2586"/>
                    <a:pt x="17660" y="2329"/>
                    <a:pt x="17315" y="2072"/>
                  </a:cubicBezTo>
                  <a:cubicBezTo>
                    <a:pt x="16970" y="1815"/>
                    <a:pt x="16573" y="1558"/>
                    <a:pt x="16165" y="1325"/>
                  </a:cubicBezTo>
                  <a:cubicBezTo>
                    <a:pt x="15757" y="1092"/>
                    <a:pt x="15339" y="883"/>
                    <a:pt x="14983" y="723"/>
                  </a:cubicBezTo>
                  <a:cubicBezTo>
                    <a:pt x="14628" y="562"/>
                    <a:pt x="14335" y="450"/>
                    <a:pt x="13980" y="353"/>
                  </a:cubicBezTo>
                  <a:cubicBezTo>
                    <a:pt x="13624" y="257"/>
                    <a:pt x="13206" y="177"/>
                    <a:pt x="12715" y="128"/>
                  </a:cubicBezTo>
                  <a:cubicBezTo>
                    <a:pt x="12223" y="80"/>
                    <a:pt x="11659" y="64"/>
                    <a:pt x="11011" y="64"/>
                  </a:cubicBezTo>
                  <a:cubicBezTo>
                    <a:pt x="10362" y="64"/>
                    <a:pt x="9630" y="80"/>
                    <a:pt x="9212" y="72"/>
                  </a:cubicBezTo>
                  <a:cubicBezTo>
                    <a:pt x="8794" y="64"/>
                    <a:pt x="8690" y="32"/>
                    <a:pt x="8585" y="0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4" name="خط"/>
            <p:cNvSpPr/>
            <p:nvPr/>
          </p:nvSpPr>
          <p:spPr>
            <a:xfrm>
              <a:off x="479029" y="1002316"/>
              <a:ext cx="955611" cy="132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60" fill="norm" stroke="1" extrusionOk="0">
                  <a:moveTo>
                    <a:pt x="9362" y="21560"/>
                  </a:moveTo>
                  <a:cubicBezTo>
                    <a:pt x="9230" y="21433"/>
                    <a:pt x="9099" y="21306"/>
                    <a:pt x="9055" y="21052"/>
                  </a:cubicBezTo>
                  <a:cubicBezTo>
                    <a:pt x="9011" y="20798"/>
                    <a:pt x="9055" y="20416"/>
                    <a:pt x="9121" y="19988"/>
                  </a:cubicBezTo>
                  <a:cubicBezTo>
                    <a:pt x="9187" y="19559"/>
                    <a:pt x="9274" y="19082"/>
                    <a:pt x="9252" y="18431"/>
                  </a:cubicBezTo>
                  <a:cubicBezTo>
                    <a:pt x="9230" y="17780"/>
                    <a:pt x="9099" y="16954"/>
                    <a:pt x="8923" y="16192"/>
                  </a:cubicBezTo>
                  <a:cubicBezTo>
                    <a:pt x="8747" y="15429"/>
                    <a:pt x="8528" y="14731"/>
                    <a:pt x="8330" y="14016"/>
                  </a:cubicBezTo>
                  <a:cubicBezTo>
                    <a:pt x="8133" y="13301"/>
                    <a:pt x="7957" y="12571"/>
                    <a:pt x="7826" y="11872"/>
                  </a:cubicBezTo>
                  <a:cubicBezTo>
                    <a:pt x="7694" y="11173"/>
                    <a:pt x="7606" y="10506"/>
                    <a:pt x="7496" y="9902"/>
                  </a:cubicBezTo>
                  <a:cubicBezTo>
                    <a:pt x="7387" y="9299"/>
                    <a:pt x="7255" y="8759"/>
                    <a:pt x="6904" y="8219"/>
                  </a:cubicBezTo>
                  <a:cubicBezTo>
                    <a:pt x="6552" y="7679"/>
                    <a:pt x="5982" y="7139"/>
                    <a:pt x="5433" y="6583"/>
                  </a:cubicBezTo>
                  <a:cubicBezTo>
                    <a:pt x="4884" y="6027"/>
                    <a:pt x="4357" y="5455"/>
                    <a:pt x="3830" y="5011"/>
                  </a:cubicBezTo>
                  <a:cubicBezTo>
                    <a:pt x="3304" y="4566"/>
                    <a:pt x="2777" y="4248"/>
                    <a:pt x="2404" y="4058"/>
                  </a:cubicBezTo>
                  <a:cubicBezTo>
                    <a:pt x="2030" y="3867"/>
                    <a:pt x="1811" y="3804"/>
                    <a:pt x="1591" y="3772"/>
                  </a:cubicBezTo>
                  <a:cubicBezTo>
                    <a:pt x="1372" y="3740"/>
                    <a:pt x="1152" y="3740"/>
                    <a:pt x="955" y="3819"/>
                  </a:cubicBezTo>
                  <a:cubicBezTo>
                    <a:pt x="757" y="3899"/>
                    <a:pt x="582" y="4058"/>
                    <a:pt x="406" y="4280"/>
                  </a:cubicBezTo>
                  <a:cubicBezTo>
                    <a:pt x="230" y="4502"/>
                    <a:pt x="55" y="4788"/>
                    <a:pt x="11" y="5249"/>
                  </a:cubicBezTo>
                  <a:cubicBezTo>
                    <a:pt x="-33" y="5709"/>
                    <a:pt x="55" y="6345"/>
                    <a:pt x="318" y="6885"/>
                  </a:cubicBezTo>
                  <a:cubicBezTo>
                    <a:pt x="582" y="7425"/>
                    <a:pt x="1021" y="7869"/>
                    <a:pt x="1745" y="8378"/>
                  </a:cubicBezTo>
                  <a:cubicBezTo>
                    <a:pt x="2469" y="8886"/>
                    <a:pt x="3479" y="9458"/>
                    <a:pt x="4072" y="9791"/>
                  </a:cubicBezTo>
                  <a:cubicBezTo>
                    <a:pt x="4665" y="10125"/>
                    <a:pt x="4840" y="10220"/>
                    <a:pt x="5257" y="10268"/>
                  </a:cubicBezTo>
                  <a:cubicBezTo>
                    <a:pt x="5674" y="10315"/>
                    <a:pt x="6333" y="10315"/>
                    <a:pt x="7057" y="10236"/>
                  </a:cubicBezTo>
                  <a:cubicBezTo>
                    <a:pt x="7782" y="10156"/>
                    <a:pt x="8572" y="9998"/>
                    <a:pt x="9208" y="9759"/>
                  </a:cubicBezTo>
                  <a:cubicBezTo>
                    <a:pt x="9845" y="9521"/>
                    <a:pt x="10328" y="9204"/>
                    <a:pt x="10921" y="8822"/>
                  </a:cubicBezTo>
                  <a:cubicBezTo>
                    <a:pt x="11513" y="8441"/>
                    <a:pt x="12216" y="7996"/>
                    <a:pt x="12743" y="7552"/>
                  </a:cubicBezTo>
                  <a:cubicBezTo>
                    <a:pt x="13269" y="7107"/>
                    <a:pt x="13621" y="6662"/>
                    <a:pt x="13862" y="6091"/>
                  </a:cubicBezTo>
                  <a:cubicBezTo>
                    <a:pt x="14104" y="5519"/>
                    <a:pt x="14235" y="4820"/>
                    <a:pt x="14323" y="4121"/>
                  </a:cubicBezTo>
                  <a:cubicBezTo>
                    <a:pt x="14411" y="3422"/>
                    <a:pt x="14455" y="2724"/>
                    <a:pt x="14301" y="2152"/>
                  </a:cubicBezTo>
                  <a:cubicBezTo>
                    <a:pt x="14147" y="1580"/>
                    <a:pt x="13796" y="1135"/>
                    <a:pt x="13269" y="802"/>
                  </a:cubicBezTo>
                  <a:cubicBezTo>
                    <a:pt x="12743" y="468"/>
                    <a:pt x="12040" y="246"/>
                    <a:pt x="11469" y="119"/>
                  </a:cubicBezTo>
                  <a:cubicBezTo>
                    <a:pt x="10899" y="-8"/>
                    <a:pt x="10460" y="-40"/>
                    <a:pt x="10087" y="55"/>
                  </a:cubicBezTo>
                  <a:cubicBezTo>
                    <a:pt x="9713" y="151"/>
                    <a:pt x="9406" y="373"/>
                    <a:pt x="9165" y="802"/>
                  </a:cubicBezTo>
                  <a:cubicBezTo>
                    <a:pt x="8923" y="1231"/>
                    <a:pt x="8747" y="1866"/>
                    <a:pt x="8704" y="2533"/>
                  </a:cubicBezTo>
                  <a:cubicBezTo>
                    <a:pt x="8660" y="3200"/>
                    <a:pt x="8747" y="3899"/>
                    <a:pt x="9011" y="4566"/>
                  </a:cubicBezTo>
                  <a:cubicBezTo>
                    <a:pt x="9274" y="5233"/>
                    <a:pt x="9713" y="5868"/>
                    <a:pt x="10284" y="6424"/>
                  </a:cubicBezTo>
                  <a:cubicBezTo>
                    <a:pt x="10855" y="6980"/>
                    <a:pt x="11557" y="7456"/>
                    <a:pt x="12238" y="7774"/>
                  </a:cubicBezTo>
                  <a:cubicBezTo>
                    <a:pt x="12918" y="8092"/>
                    <a:pt x="13577" y="8251"/>
                    <a:pt x="14257" y="8425"/>
                  </a:cubicBezTo>
                  <a:cubicBezTo>
                    <a:pt x="14938" y="8600"/>
                    <a:pt x="15640" y="8791"/>
                    <a:pt x="16321" y="8902"/>
                  </a:cubicBezTo>
                  <a:cubicBezTo>
                    <a:pt x="17001" y="9013"/>
                    <a:pt x="17660" y="9045"/>
                    <a:pt x="18208" y="8997"/>
                  </a:cubicBezTo>
                  <a:cubicBezTo>
                    <a:pt x="18757" y="8949"/>
                    <a:pt x="19196" y="8822"/>
                    <a:pt x="19591" y="8616"/>
                  </a:cubicBezTo>
                  <a:cubicBezTo>
                    <a:pt x="19987" y="8409"/>
                    <a:pt x="20338" y="8124"/>
                    <a:pt x="20645" y="7647"/>
                  </a:cubicBezTo>
                  <a:cubicBezTo>
                    <a:pt x="20952" y="7171"/>
                    <a:pt x="21216" y="6504"/>
                    <a:pt x="21369" y="5932"/>
                  </a:cubicBezTo>
                  <a:cubicBezTo>
                    <a:pt x="21523" y="5360"/>
                    <a:pt x="21567" y="4884"/>
                    <a:pt x="21567" y="4566"/>
                  </a:cubicBezTo>
                  <a:cubicBezTo>
                    <a:pt x="21567" y="4248"/>
                    <a:pt x="21523" y="4089"/>
                    <a:pt x="21413" y="3962"/>
                  </a:cubicBezTo>
                  <a:cubicBezTo>
                    <a:pt x="21304" y="3835"/>
                    <a:pt x="21128" y="3740"/>
                    <a:pt x="20711" y="3692"/>
                  </a:cubicBezTo>
                  <a:cubicBezTo>
                    <a:pt x="20294" y="3645"/>
                    <a:pt x="19635" y="3645"/>
                    <a:pt x="19152" y="3772"/>
                  </a:cubicBezTo>
                  <a:cubicBezTo>
                    <a:pt x="18669" y="3899"/>
                    <a:pt x="18362" y="4153"/>
                    <a:pt x="18121" y="4518"/>
                  </a:cubicBezTo>
                  <a:cubicBezTo>
                    <a:pt x="17879" y="4884"/>
                    <a:pt x="17704" y="5360"/>
                    <a:pt x="17462" y="5964"/>
                  </a:cubicBezTo>
                  <a:cubicBezTo>
                    <a:pt x="17221" y="6567"/>
                    <a:pt x="16913" y="7298"/>
                    <a:pt x="16672" y="8060"/>
                  </a:cubicBezTo>
                  <a:cubicBezTo>
                    <a:pt x="16430" y="8822"/>
                    <a:pt x="16255" y="9616"/>
                    <a:pt x="16145" y="10299"/>
                  </a:cubicBezTo>
                  <a:cubicBezTo>
                    <a:pt x="16035" y="10982"/>
                    <a:pt x="15991" y="11554"/>
                    <a:pt x="15947" y="12316"/>
                  </a:cubicBezTo>
                  <a:cubicBezTo>
                    <a:pt x="15904" y="13079"/>
                    <a:pt x="15860" y="14032"/>
                    <a:pt x="15816" y="14826"/>
                  </a:cubicBezTo>
                  <a:cubicBezTo>
                    <a:pt x="15772" y="15620"/>
                    <a:pt x="15728" y="16255"/>
                    <a:pt x="15684" y="17002"/>
                  </a:cubicBezTo>
                  <a:cubicBezTo>
                    <a:pt x="15640" y="17748"/>
                    <a:pt x="15596" y="18606"/>
                    <a:pt x="15574" y="19178"/>
                  </a:cubicBezTo>
                  <a:cubicBezTo>
                    <a:pt x="15552" y="19749"/>
                    <a:pt x="15552" y="20035"/>
                    <a:pt x="15618" y="20035"/>
                  </a:cubicBezTo>
                  <a:cubicBezTo>
                    <a:pt x="15684" y="20035"/>
                    <a:pt x="15816" y="19749"/>
                    <a:pt x="15947" y="19464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5" name="خط"/>
            <p:cNvSpPr/>
            <p:nvPr/>
          </p:nvSpPr>
          <p:spPr>
            <a:xfrm>
              <a:off x="591953" y="2411071"/>
              <a:ext cx="354422" cy="14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58" fill="norm" stroke="1" extrusionOk="0">
                  <a:moveTo>
                    <a:pt x="2030" y="5841"/>
                  </a:moveTo>
                  <a:cubicBezTo>
                    <a:pt x="1557" y="4705"/>
                    <a:pt x="1085" y="3568"/>
                    <a:pt x="672" y="2431"/>
                  </a:cubicBezTo>
                  <a:cubicBezTo>
                    <a:pt x="259" y="1294"/>
                    <a:pt x="-95" y="157"/>
                    <a:pt x="23" y="15"/>
                  </a:cubicBezTo>
                  <a:cubicBezTo>
                    <a:pt x="141" y="-127"/>
                    <a:pt x="731" y="726"/>
                    <a:pt x="1675" y="2715"/>
                  </a:cubicBezTo>
                  <a:cubicBezTo>
                    <a:pt x="2620" y="4705"/>
                    <a:pt x="3918" y="7831"/>
                    <a:pt x="5571" y="10957"/>
                  </a:cubicBezTo>
                  <a:cubicBezTo>
                    <a:pt x="7223" y="14083"/>
                    <a:pt x="9230" y="17210"/>
                    <a:pt x="11354" y="19057"/>
                  </a:cubicBezTo>
                  <a:cubicBezTo>
                    <a:pt x="13479" y="20905"/>
                    <a:pt x="15721" y="21473"/>
                    <a:pt x="17433" y="21189"/>
                  </a:cubicBezTo>
                  <a:cubicBezTo>
                    <a:pt x="19144" y="20905"/>
                    <a:pt x="20325" y="19768"/>
                    <a:pt x="21505" y="18631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6" name="خط"/>
            <p:cNvSpPr/>
            <p:nvPr/>
          </p:nvSpPr>
          <p:spPr>
            <a:xfrm>
              <a:off x="492045" y="2486068"/>
              <a:ext cx="1032078" cy="19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836" y="7200"/>
                  </a:moveTo>
                  <a:cubicBezTo>
                    <a:pt x="674" y="6545"/>
                    <a:pt x="511" y="5891"/>
                    <a:pt x="348" y="5236"/>
                  </a:cubicBezTo>
                  <a:cubicBezTo>
                    <a:pt x="185" y="4582"/>
                    <a:pt x="23" y="3927"/>
                    <a:pt x="2" y="3164"/>
                  </a:cubicBezTo>
                  <a:cubicBezTo>
                    <a:pt x="-18" y="2400"/>
                    <a:pt x="104" y="1527"/>
                    <a:pt x="267" y="1309"/>
                  </a:cubicBezTo>
                  <a:cubicBezTo>
                    <a:pt x="429" y="1091"/>
                    <a:pt x="633" y="1527"/>
                    <a:pt x="1101" y="3164"/>
                  </a:cubicBezTo>
                  <a:cubicBezTo>
                    <a:pt x="1568" y="4800"/>
                    <a:pt x="2301" y="7636"/>
                    <a:pt x="2911" y="10473"/>
                  </a:cubicBezTo>
                  <a:cubicBezTo>
                    <a:pt x="3521" y="13309"/>
                    <a:pt x="4009" y="16145"/>
                    <a:pt x="4660" y="18000"/>
                  </a:cubicBezTo>
                  <a:cubicBezTo>
                    <a:pt x="5311" y="19855"/>
                    <a:pt x="6124" y="20727"/>
                    <a:pt x="6836" y="21164"/>
                  </a:cubicBezTo>
                  <a:cubicBezTo>
                    <a:pt x="7548" y="21600"/>
                    <a:pt x="8158" y="21600"/>
                    <a:pt x="8870" y="21600"/>
                  </a:cubicBezTo>
                  <a:cubicBezTo>
                    <a:pt x="9582" y="21600"/>
                    <a:pt x="10396" y="21600"/>
                    <a:pt x="11270" y="21273"/>
                  </a:cubicBezTo>
                  <a:cubicBezTo>
                    <a:pt x="12145" y="20945"/>
                    <a:pt x="13080" y="20291"/>
                    <a:pt x="13853" y="19636"/>
                  </a:cubicBezTo>
                  <a:cubicBezTo>
                    <a:pt x="14626" y="18982"/>
                    <a:pt x="15236" y="18327"/>
                    <a:pt x="15846" y="17673"/>
                  </a:cubicBezTo>
                  <a:cubicBezTo>
                    <a:pt x="16457" y="17018"/>
                    <a:pt x="17067" y="16364"/>
                    <a:pt x="17494" y="15927"/>
                  </a:cubicBezTo>
                  <a:cubicBezTo>
                    <a:pt x="17921" y="15491"/>
                    <a:pt x="18165" y="15273"/>
                    <a:pt x="18429" y="14182"/>
                  </a:cubicBezTo>
                  <a:cubicBezTo>
                    <a:pt x="18694" y="13091"/>
                    <a:pt x="18979" y="11127"/>
                    <a:pt x="19507" y="8618"/>
                  </a:cubicBezTo>
                  <a:cubicBezTo>
                    <a:pt x="20036" y="6109"/>
                    <a:pt x="20809" y="3055"/>
                    <a:pt x="21582" y="0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7" name="خط"/>
            <p:cNvSpPr/>
            <p:nvPr/>
          </p:nvSpPr>
          <p:spPr>
            <a:xfrm>
              <a:off x="554886" y="2421878"/>
              <a:ext cx="957174" cy="59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485" fill="norm" stroke="1" extrusionOk="0">
                  <a:moveTo>
                    <a:pt x="931" y="1905"/>
                  </a:moveTo>
                  <a:cubicBezTo>
                    <a:pt x="931" y="1553"/>
                    <a:pt x="931" y="1200"/>
                    <a:pt x="931" y="847"/>
                  </a:cubicBezTo>
                  <a:cubicBezTo>
                    <a:pt x="931" y="494"/>
                    <a:pt x="931" y="141"/>
                    <a:pt x="821" y="35"/>
                  </a:cubicBezTo>
                  <a:cubicBezTo>
                    <a:pt x="712" y="-71"/>
                    <a:pt x="493" y="70"/>
                    <a:pt x="383" y="353"/>
                  </a:cubicBezTo>
                  <a:cubicBezTo>
                    <a:pt x="274" y="635"/>
                    <a:pt x="274" y="1058"/>
                    <a:pt x="318" y="2011"/>
                  </a:cubicBezTo>
                  <a:cubicBezTo>
                    <a:pt x="361" y="2964"/>
                    <a:pt x="449" y="4447"/>
                    <a:pt x="537" y="5929"/>
                  </a:cubicBezTo>
                  <a:cubicBezTo>
                    <a:pt x="624" y="7411"/>
                    <a:pt x="712" y="8894"/>
                    <a:pt x="887" y="10764"/>
                  </a:cubicBezTo>
                  <a:cubicBezTo>
                    <a:pt x="1062" y="12635"/>
                    <a:pt x="1325" y="14894"/>
                    <a:pt x="1588" y="16305"/>
                  </a:cubicBezTo>
                  <a:cubicBezTo>
                    <a:pt x="1851" y="17717"/>
                    <a:pt x="2114" y="18282"/>
                    <a:pt x="2662" y="18811"/>
                  </a:cubicBezTo>
                  <a:cubicBezTo>
                    <a:pt x="3209" y="19341"/>
                    <a:pt x="4042" y="19835"/>
                    <a:pt x="4830" y="20258"/>
                  </a:cubicBezTo>
                  <a:cubicBezTo>
                    <a:pt x="5619" y="20682"/>
                    <a:pt x="6364" y="21035"/>
                    <a:pt x="7065" y="21247"/>
                  </a:cubicBezTo>
                  <a:cubicBezTo>
                    <a:pt x="7766" y="21458"/>
                    <a:pt x="8423" y="21529"/>
                    <a:pt x="9255" y="21458"/>
                  </a:cubicBezTo>
                  <a:cubicBezTo>
                    <a:pt x="10088" y="21388"/>
                    <a:pt x="11096" y="21176"/>
                    <a:pt x="11928" y="21000"/>
                  </a:cubicBezTo>
                  <a:cubicBezTo>
                    <a:pt x="12761" y="20823"/>
                    <a:pt x="13418" y="20682"/>
                    <a:pt x="14097" y="20435"/>
                  </a:cubicBezTo>
                  <a:cubicBezTo>
                    <a:pt x="14776" y="20188"/>
                    <a:pt x="15477" y="19835"/>
                    <a:pt x="16266" y="19411"/>
                  </a:cubicBezTo>
                  <a:cubicBezTo>
                    <a:pt x="17054" y="18988"/>
                    <a:pt x="17930" y="18494"/>
                    <a:pt x="18588" y="17788"/>
                  </a:cubicBezTo>
                  <a:cubicBezTo>
                    <a:pt x="19245" y="17082"/>
                    <a:pt x="19683" y="16164"/>
                    <a:pt x="20055" y="15000"/>
                  </a:cubicBezTo>
                  <a:cubicBezTo>
                    <a:pt x="20428" y="13835"/>
                    <a:pt x="20735" y="12423"/>
                    <a:pt x="20910" y="10941"/>
                  </a:cubicBezTo>
                  <a:cubicBezTo>
                    <a:pt x="21085" y="9458"/>
                    <a:pt x="21129" y="7905"/>
                    <a:pt x="21195" y="6600"/>
                  </a:cubicBezTo>
                  <a:cubicBezTo>
                    <a:pt x="21260" y="5294"/>
                    <a:pt x="21348" y="4235"/>
                    <a:pt x="21392" y="3529"/>
                  </a:cubicBezTo>
                  <a:cubicBezTo>
                    <a:pt x="21436" y="2823"/>
                    <a:pt x="21436" y="2470"/>
                    <a:pt x="21457" y="2117"/>
                  </a:cubicBezTo>
                  <a:cubicBezTo>
                    <a:pt x="21479" y="1764"/>
                    <a:pt x="21523" y="1411"/>
                    <a:pt x="21545" y="1411"/>
                  </a:cubicBezTo>
                  <a:cubicBezTo>
                    <a:pt x="21567" y="1411"/>
                    <a:pt x="21567" y="1764"/>
                    <a:pt x="21501" y="2294"/>
                  </a:cubicBezTo>
                  <a:cubicBezTo>
                    <a:pt x="21436" y="2823"/>
                    <a:pt x="21304" y="3529"/>
                    <a:pt x="20997" y="4235"/>
                  </a:cubicBezTo>
                  <a:cubicBezTo>
                    <a:pt x="20691" y="4941"/>
                    <a:pt x="20209" y="5647"/>
                    <a:pt x="19771" y="6141"/>
                  </a:cubicBezTo>
                  <a:cubicBezTo>
                    <a:pt x="19333" y="6635"/>
                    <a:pt x="18938" y="6917"/>
                    <a:pt x="18281" y="7164"/>
                  </a:cubicBezTo>
                  <a:cubicBezTo>
                    <a:pt x="17624" y="7411"/>
                    <a:pt x="16704" y="7623"/>
                    <a:pt x="15871" y="7800"/>
                  </a:cubicBezTo>
                  <a:cubicBezTo>
                    <a:pt x="15039" y="7976"/>
                    <a:pt x="14294" y="8117"/>
                    <a:pt x="13483" y="8258"/>
                  </a:cubicBezTo>
                  <a:cubicBezTo>
                    <a:pt x="12673" y="8400"/>
                    <a:pt x="11797" y="8541"/>
                    <a:pt x="10877" y="8576"/>
                  </a:cubicBezTo>
                  <a:cubicBezTo>
                    <a:pt x="9956" y="8611"/>
                    <a:pt x="8993" y="8541"/>
                    <a:pt x="8313" y="8364"/>
                  </a:cubicBezTo>
                  <a:cubicBezTo>
                    <a:pt x="7634" y="8188"/>
                    <a:pt x="7240" y="7905"/>
                    <a:pt x="6649" y="7658"/>
                  </a:cubicBezTo>
                  <a:cubicBezTo>
                    <a:pt x="6057" y="7411"/>
                    <a:pt x="5268" y="7200"/>
                    <a:pt x="4545" y="6988"/>
                  </a:cubicBezTo>
                  <a:cubicBezTo>
                    <a:pt x="3823" y="6776"/>
                    <a:pt x="3165" y="6564"/>
                    <a:pt x="2662" y="6247"/>
                  </a:cubicBezTo>
                  <a:cubicBezTo>
                    <a:pt x="2158" y="5929"/>
                    <a:pt x="1807" y="5505"/>
                    <a:pt x="1566" y="5153"/>
                  </a:cubicBezTo>
                  <a:cubicBezTo>
                    <a:pt x="1325" y="4800"/>
                    <a:pt x="1194" y="4517"/>
                    <a:pt x="1019" y="4305"/>
                  </a:cubicBezTo>
                  <a:cubicBezTo>
                    <a:pt x="843" y="4094"/>
                    <a:pt x="624" y="3953"/>
                    <a:pt x="427" y="3988"/>
                  </a:cubicBezTo>
                  <a:cubicBezTo>
                    <a:pt x="230" y="4023"/>
                    <a:pt x="55" y="4235"/>
                    <a:pt x="11" y="4517"/>
                  </a:cubicBezTo>
                  <a:cubicBezTo>
                    <a:pt x="-33" y="4800"/>
                    <a:pt x="55" y="5153"/>
                    <a:pt x="274" y="5823"/>
                  </a:cubicBezTo>
                  <a:cubicBezTo>
                    <a:pt x="493" y="6494"/>
                    <a:pt x="843" y="7482"/>
                    <a:pt x="1259" y="8329"/>
                  </a:cubicBezTo>
                  <a:cubicBezTo>
                    <a:pt x="1676" y="9176"/>
                    <a:pt x="2158" y="9882"/>
                    <a:pt x="2946" y="10482"/>
                  </a:cubicBezTo>
                  <a:cubicBezTo>
                    <a:pt x="3735" y="11082"/>
                    <a:pt x="4830" y="11576"/>
                    <a:pt x="5838" y="12000"/>
                  </a:cubicBezTo>
                  <a:cubicBezTo>
                    <a:pt x="6846" y="12423"/>
                    <a:pt x="7766" y="12776"/>
                    <a:pt x="8664" y="12988"/>
                  </a:cubicBezTo>
                  <a:cubicBezTo>
                    <a:pt x="9562" y="13200"/>
                    <a:pt x="10438" y="13270"/>
                    <a:pt x="11315" y="13235"/>
                  </a:cubicBezTo>
                  <a:cubicBezTo>
                    <a:pt x="12191" y="13200"/>
                    <a:pt x="13067" y="13058"/>
                    <a:pt x="13965" y="12741"/>
                  </a:cubicBezTo>
                  <a:cubicBezTo>
                    <a:pt x="14864" y="12423"/>
                    <a:pt x="15784" y="11929"/>
                    <a:pt x="16463" y="11505"/>
                  </a:cubicBezTo>
                  <a:cubicBezTo>
                    <a:pt x="17142" y="11082"/>
                    <a:pt x="17580" y="10729"/>
                    <a:pt x="18018" y="10164"/>
                  </a:cubicBezTo>
                  <a:cubicBezTo>
                    <a:pt x="18456" y="9600"/>
                    <a:pt x="18894" y="8823"/>
                    <a:pt x="19201" y="8294"/>
                  </a:cubicBezTo>
                  <a:cubicBezTo>
                    <a:pt x="19508" y="7764"/>
                    <a:pt x="19683" y="7482"/>
                    <a:pt x="19771" y="7517"/>
                  </a:cubicBezTo>
                  <a:cubicBezTo>
                    <a:pt x="19858" y="7553"/>
                    <a:pt x="19858" y="7905"/>
                    <a:pt x="19880" y="8470"/>
                  </a:cubicBezTo>
                  <a:cubicBezTo>
                    <a:pt x="19902" y="9035"/>
                    <a:pt x="19946" y="9811"/>
                    <a:pt x="19836" y="10658"/>
                  </a:cubicBezTo>
                  <a:cubicBezTo>
                    <a:pt x="19727" y="11505"/>
                    <a:pt x="19464" y="12423"/>
                    <a:pt x="19179" y="13164"/>
                  </a:cubicBezTo>
                  <a:cubicBezTo>
                    <a:pt x="18894" y="13905"/>
                    <a:pt x="18588" y="14470"/>
                    <a:pt x="18106" y="14929"/>
                  </a:cubicBezTo>
                  <a:cubicBezTo>
                    <a:pt x="17624" y="15388"/>
                    <a:pt x="16967" y="15741"/>
                    <a:pt x="16287" y="16023"/>
                  </a:cubicBezTo>
                  <a:cubicBezTo>
                    <a:pt x="15608" y="16305"/>
                    <a:pt x="14907" y="16517"/>
                    <a:pt x="14119" y="16764"/>
                  </a:cubicBezTo>
                  <a:cubicBezTo>
                    <a:pt x="13330" y="17011"/>
                    <a:pt x="12454" y="17294"/>
                    <a:pt x="11556" y="17400"/>
                  </a:cubicBezTo>
                  <a:cubicBezTo>
                    <a:pt x="10657" y="17505"/>
                    <a:pt x="9737" y="17435"/>
                    <a:pt x="8905" y="17294"/>
                  </a:cubicBezTo>
                  <a:cubicBezTo>
                    <a:pt x="8072" y="17153"/>
                    <a:pt x="7328" y="16941"/>
                    <a:pt x="6627" y="16729"/>
                  </a:cubicBezTo>
                  <a:cubicBezTo>
                    <a:pt x="5926" y="16517"/>
                    <a:pt x="5268" y="16305"/>
                    <a:pt x="4545" y="16023"/>
                  </a:cubicBezTo>
                  <a:cubicBezTo>
                    <a:pt x="3823" y="15741"/>
                    <a:pt x="3034" y="15388"/>
                    <a:pt x="2530" y="15176"/>
                  </a:cubicBezTo>
                  <a:cubicBezTo>
                    <a:pt x="2026" y="14964"/>
                    <a:pt x="1807" y="14894"/>
                    <a:pt x="1588" y="14753"/>
                  </a:cubicBezTo>
                  <a:cubicBezTo>
                    <a:pt x="1369" y="14611"/>
                    <a:pt x="1150" y="14400"/>
                    <a:pt x="1128" y="14188"/>
                  </a:cubicBezTo>
                  <a:cubicBezTo>
                    <a:pt x="1106" y="13976"/>
                    <a:pt x="1281" y="13764"/>
                    <a:pt x="1457" y="13553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خط"/>
            <p:cNvSpPr/>
            <p:nvPr/>
          </p:nvSpPr>
          <p:spPr>
            <a:xfrm>
              <a:off x="748820" y="2950990"/>
              <a:ext cx="429904" cy="200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876" y="5872"/>
                  </a:moveTo>
                  <a:cubicBezTo>
                    <a:pt x="2098" y="4614"/>
                    <a:pt x="1319" y="3355"/>
                    <a:pt x="833" y="2202"/>
                  </a:cubicBezTo>
                  <a:cubicBezTo>
                    <a:pt x="346" y="1049"/>
                    <a:pt x="152" y="0"/>
                    <a:pt x="54" y="0"/>
                  </a:cubicBezTo>
                  <a:cubicBezTo>
                    <a:pt x="-43" y="0"/>
                    <a:pt x="-43" y="1049"/>
                    <a:pt x="346" y="3146"/>
                  </a:cubicBezTo>
                  <a:cubicBezTo>
                    <a:pt x="735" y="5243"/>
                    <a:pt x="1514" y="8388"/>
                    <a:pt x="2584" y="11429"/>
                  </a:cubicBezTo>
                  <a:cubicBezTo>
                    <a:pt x="3654" y="14470"/>
                    <a:pt x="5016" y="17406"/>
                    <a:pt x="6525" y="19188"/>
                  </a:cubicBezTo>
                  <a:cubicBezTo>
                    <a:pt x="8033" y="20971"/>
                    <a:pt x="9687" y="21600"/>
                    <a:pt x="11243" y="21600"/>
                  </a:cubicBezTo>
                  <a:cubicBezTo>
                    <a:pt x="12800" y="21600"/>
                    <a:pt x="14260" y="20971"/>
                    <a:pt x="15768" y="20027"/>
                  </a:cubicBezTo>
                  <a:cubicBezTo>
                    <a:pt x="17276" y="19083"/>
                    <a:pt x="18833" y="17825"/>
                    <a:pt x="19806" y="16882"/>
                  </a:cubicBezTo>
                  <a:cubicBezTo>
                    <a:pt x="20779" y="15938"/>
                    <a:pt x="21168" y="15309"/>
                    <a:pt x="21362" y="14470"/>
                  </a:cubicBezTo>
                  <a:cubicBezTo>
                    <a:pt x="21557" y="13631"/>
                    <a:pt x="21557" y="12583"/>
                    <a:pt x="21314" y="12058"/>
                  </a:cubicBezTo>
                  <a:cubicBezTo>
                    <a:pt x="21071" y="11534"/>
                    <a:pt x="20584" y="11534"/>
                    <a:pt x="19903" y="11953"/>
                  </a:cubicBezTo>
                  <a:cubicBezTo>
                    <a:pt x="19222" y="12373"/>
                    <a:pt x="18346" y="13212"/>
                    <a:pt x="16984" y="14051"/>
                  </a:cubicBezTo>
                  <a:cubicBezTo>
                    <a:pt x="15622" y="14889"/>
                    <a:pt x="13773" y="15728"/>
                    <a:pt x="12119" y="15833"/>
                  </a:cubicBezTo>
                  <a:cubicBezTo>
                    <a:pt x="10465" y="15938"/>
                    <a:pt x="9006" y="15309"/>
                    <a:pt x="7546" y="14680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9" name="خط"/>
            <p:cNvSpPr/>
            <p:nvPr/>
          </p:nvSpPr>
          <p:spPr>
            <a:xfrm>
              <a:off x="445928" y="1018078"/>
              <a:ext cx="1018263" cy="125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55" fill="norm" stroke="1" extrusionOk="0">
                  <a:moveTo>
                    <a:pt x="9579" y="21221"/>
                  </a:moveTo>
                  <a:cubicBezTo>
                    <a:pt x="9579" y="21388"/>
                    <a:pt x="9579" y="21555"/>
                    <a:pt x="9579" y="21555"/>
                  </a:cubicBezTo>
                  <a:cubicBezTo>
                    <a:pt x="9579" y="21555"/>
                    <a:pt x="9579" y="21388"/>
                    <a:pt x="9456" y="20753"/>
                  </a:cubicBezTo>
                  <a:cubicBezTo>
                    <a:pt x="9333" y="20117"/>
                    <a:pt x="9086" y="19014"/>
                    <a:pt x="8902" y="18061"/>
                  </a:cubicBezTo>
                  <a:cubicBezTo>
                    <a:pt x="8717" y="17108"/>
                    <a:pt x="8594" y="16305"/>
                    <a:pt x="8512" y="15486"/>
                  </a:cubicBezTo>
                  <a:cubicBezTo>
                    <a:pt x="8429" y="14667"/>
                    <a:pt x="8388" y="13831"/>
                    <a:pt x="8327" y="13129"/>
                  </a:cubicBezTo>
                  <a:cubicBezTo>
                    <a:pt x="8265" y="12427"/>
                    <a:pt x="8183" y="11858"/>
                    <a:pt x="8101" y="11323"/>
                  </a:cubicBezTo>
                  <a:cubicBezTo>
                    <a:pt x="8019" y="10788"/>
                    <a:pt x="7937" y="10287"/>
                    <a:pt x="7752" y="9785"/>
                  </a:cubicBezTo>
                  <a:cubicBezTo>
                    <a:pt x="7567" y="9284"/>
                    <a:pt x="7280" y="8782"/>
                    <a:pt x="6972" y="8314"/>
                  </a:cubicBezTo>
                  <a:cubicBezTo>
                    <a:pt x="6664" y="7846"/>
                    <a:pt x="6335" y="7411"/>
                    <a:pt x="5924" y="6927"/>
                  </a:cubicBezTo>
                  <a:cubicBezTo>
                    <a:pt x="5514" y="6442"/>
                    <a:pt x="5021" y="5907"/>
                    <a:pt x="4713" y="5556"/>
                  </a:cubicBezTo>
                  <a:cubicBezTo>
                    <a:pt x="4405" y="5205"/>
                    <a:pt x="4282" y="5037"/>
                    <a:pt x="3912" y="4870"/>
                  </a:cubicBezTo>
                  <a:cubicBezTo>
                    <a:pt x="3543" y="4703"/>
                    <a:pt x="2927" y="4536"/>
                    <a:pt x="2413" y="4435"/>
                  </a:cubicBezTo>
                  <a:cubicBezTo>
                    <a:pt x="1900" y="4335"/>
                    <a:pt x="1489" y="4302"/>
                    <a:pt x="1120" y="4385"/>
                  </a:cubicBezTo>
                  <a:cubicBezTo>
                    <a:pt x="750" y="4469"/>
                    <a:pt x="422" y="4670"/>
                    <a:pt x="216" y="5021"/>
                  </a:cubicBezTo>
                  <a:cubicBezTo>
                    <a:pt x="11" y="5372"/>
                    <a:pt x="-71" y="5873"/>
                    <a:pt x="73" y="6442"/>
                  </a:cubicBezTo>
                  <a:cubicBezTo>
                    <a:pt x="216" y="7010"/>
                    <a:pt x="586" y="7645"/>
                    <a:pt x="997" y="8130"/>
                  </a:cubicBezTo>
                  <a:cubicBezTo>
                    <a:pt x="1407" y="8615"/>
                    <a:pt x="1859" y="8949"/>
                    <a:pt x="2372" y="9250"/>
                  </a:cubicBezTo>
                  <a:cubicBezTo>
                    <a:pt x="2886" y="9551"/>
                    <a:pt x="3461" y="9819"/>
                    <a:pt x="3871" y="10086"/>
                  </a:cubicBezTo>
                  <a:cubicBezTo>
                    <a:pt x="4282" y="10354"/>
                    <a:pt x="4528" y="10621"/>
                    <a:pt x="4857" y="10772"/>
                  </a:cubicBezTo>
                  <a:cubicBezTo>
                    <a:pt x="5185" y="10922"/>
                    <a:pt x="5596" y="10956"/>
                    <a:pt x="6253" y="10855"/>
                  </a:cubicBezTo>
                  <a:cubicBezTo>
                    <a:pt x="6910" y="10755"/>
                    <a:pt x="7813" y="10521"/>
                    <a:pt x="8635" y="10220"/>
                  </a:cubicBezTo>
                  <a:cubicBezTo>
                    <a:pt x="9456" y="9919"/>
                    <a:pt x="10195" y="9551"/>
                    <a:pt x="10791" y="9200"/>
                  </a:cubicBezTo>
                  <a:cubicBezTo>
                    <a:pt x="11386" y="8849"/>
                    <a:pt x="11838" y="8515"/>
                    <a:pt x="12289" y="8030"/>
                  </a:cubicBezTo>
                  <a:cubicBezTo>
                    <a:pt x="12741" y="7545"/>
                    <a:pt x="13193" y="6910"/>
                    <a:pt x="13521" y="6291"/>
                  </a:cubicBezTo>
                  <a:cubicBezTo>
                    <a:pt x="13850" y="5673"/>
                    <a:pt x="14055" y="5071"/>
                    <a:pt x="14199" y="4519"/>
                  </a:cubicBezTo>
                  <a:cubicBezTo>
                    <a:pt x="14343" y="3967"/>
                    <a:pt x="14425" y="3466"/>
                    <a:pt x="14404" y="2964"/>
                  </a:cubicBezTo>
                  <a:cubicBezTo>
                    <a:pt x="14384" y="2463"/>
                    <a:pt x="14261" y="1961"/>
                    <a:pt x="14076" y="1560"/>
                  </a:cubicBezTo>
                  <a:cubicBezTo>
                    <a:pt x="13891" y="1159"/>
                    <a:pt x="13645" y="858"/>
                    <a:pt x="13316" y="640"/>
                  </a:cubicBezTo>
                  <a:cubicBezTo>
                    <a:pt x="12988" y="423"/>
                    <a:pt x="12577" y="289"/>
                    <a:pt x="12187" y="172"/>
                  </a:cubicBezTo>
                  <a:cubicBezTo>
                    <a:pt x="11797" y="55"/>
                    <a:pt x="11427" y="-45"/>
                    <a:pt x="11016" y="22"/>
                  </a:cubicBezTo>
                  <a:cubicBezTo>
                    <a:pt x="10606" y="89"/>
                    <a:pt x="10154" y="323"/>
                    <a:pt x="9805" y="674"/>
                  </a:cubicBezTo>
                  <a:cubicBezTo>
                    <a:pt x="9456" y="1025"/>
                    <a:pt x="9210" y="1493"/>
                    <a:pt x="9066" y="2011"/>
                  </a:cubicBezTo>
                  <a:cubicBezTo>
                    <a:pt x="8922" y="2530"/>
                    <a:pt x="8881" y="3098"/>
                    <a:pt x="8922" y="3566"/>
                  </a:cubicBezTo>
                  <a:cubicBezTo>
                    <a:pt x="8963" y="4034"/>
                    <a:pt x="9086" y="4402"/>
                    <a:pt x="9312" y="4803"/>
                  </a:cubicBezTo>
                  <a:cubicBezTo>
                    <a:pt x="9538" y="5205"/>
                    <a:pt x="9867" y="5639"/>
                    <a:pt x="10195" y="6107"/>
                  </a:cubicBezTo>
                  <a:cubicBezTo>
                    <a:pt x="10524" y="6575"/>
                    <a:pt x="10852" y="7077"/>
                    <a:pt x="11283" y="7462"/>
                  </a:cubicBezTo>
                  <a:cubicBezTo>
                    <a:pt x="11715" y="7846"/>
                    <a:pt x="12248" y="8114"/>
                    <a:pt x="12803" y="8364"/>
                  </a:cubicBezTo>
                  <a:cubicBezTo>
                    <a:pt x="13357" y="8615"/>
                    <a:pt x="13932" y="8849"/>
                    <a:pt x="14589" y="9000"/>
                  </a:cubicBezTo>
                  <a:cubicBezTo>
                    <a:pt x="15246" y="9150"/>
                    <a:pt x="15985" y="9217"/>
                    <a:pt x="16663" y="9250"/>
                  </a:cubicBezTo>
                  <a:cubicBezTo>
                    <a:pt x="17340" y="9284"/>
                    <a:pt x="17956" y="9284"/>
                    <a:pt x="18388" y="9284"/>
                  </a:cubicBezTo>
                  <a:cubicBezTo>
                    <a:pt x="18819" y="9284"/>
                    <a:pt x="19065" y="9284"/>
                    <a:pt x="19250" y="9217"/>
                  </a:cubicBezTo>
                  <a:cubicBezTo>
                    <a:pt x="19435" y="9150"/>
                    <a:pt x="19558" y="9016"/>
                    <a:pt x="19784" y="8715"/>
                  </a:cubicBezTo>
                  <a:cubicBezTo>
                    <a:pt x="20010" y="8414"/>
                    <a:pt x="20338" y="7946"/>
                    <a:pt x="20646" y="7478"/>
                  </a:cubicBezTo>
                  <a:cubicBezTo>
                    <a:pt x="20954" y="7010"/>
                    <a:pt x="21242" y="6542"/>
                    <a:pt x="21385" y="6141"/>
                  </a:cubicBezTo>
                  <a:cubicBezTo>
                    <a:pt x="21529" y="5740"/>
                    <a:pt x="21529" y="5405"/>
                    <a:pt x="21406" y="5104"/>
                  </a:cubicBezTo>
                  <a:cubicBezTo>
                    <a:pt x="21283" y="4803"/>
                    <a:pt x="21036" y="4536"/>
                    <a:pt x="20605" y="4302"/>
                  </a:cubicBezTo>
                  <a:cubicBezTo>
                    <a:pt x="20174" y="4068"/>
                    <a:pt x="19558" y="3867"/>
                    <a:pt x="19127" y="3767"/>
                  </a:cubicBezTo>
                  <a:cubicBezTo>
                    <a:pt x="18696" y="3666"/>
                    <a:pt x="18449" y="3666"/>
                    <a:pt x="18162" y="3767"/>
                  </a:cubicBezTo>
                  <a:cubicBezTo>
                    <a:pt x="17874" y="3867"/>
                    <a:pt x="17546" y="4068"/>
                    <a:pt x="17238" y="4419"/>
                  </a:cubicBezTo>
                  <a:cubicBezTo>
                    <a:pt x="16930" y="4770"/>
                    <a:pt x="16642" y="5271"/>
                    <a:pt x="16437" y="5823"/>
                  </a:cubicBezTo>
                  <a:cubicBezTo>
                    <a:pt x="16232" y="6375"/>
                    <a:pt x="16108" y="6977"/>
                    <a:pt x="15924" y="7746"/>
                  </a:cubicBezTo>
                  <a:cubicBezTo>
                    <a:pt x="15739" y="8515"/>
                    <a:pt x="15492" y="9451"/>
                    <a:pt x="15328" y="10287"/>
                  </a:cubicBezTo>
                  <a:cubicBezTo>
                    <a:pt x="15164" y="11123"/>
                    <a:pt x="15082" y="11858"/>
                    <a:pt x="15020" y="12644"/>
                  </a:cubicBezTo>
                  <a:cubicBezTo>
                    <a:pt x="14959" y="13430"/>
                    <a:pt x="14918" y="14266"/>
                    <a:pt x="14918" y="15185"/>
                  </a:cubicBezTo>
                  <a:cubicBezTo>
                    <a:pt x="14918" y="16105"/>
                    <a:pt x="14959" y="17108"/>
                    <a:pt x="14979" y="17693"/>
                  </a:cubicBezTo>
                  <a:cubicBezTo>
                    <a:pt x="15000" y="18278"/>
                    <a:pt x="15000" y="18445"/>
                    <a:pt x="15000" y="18613"/>
                  </a:cubicBezTo>
                  <a:cubicBezTo>
                    <a:pt x="15000" y="18780"/>
                    <a:pt x="15000" y="18947"/>
                    <a:pt x="15000" y="18947"/>
                  </a:cubicBezTo>
                  <a:cubicBezTo>
                    <a:pt x="15000" y="18947"/>
                    <a:pt x="15000" y="18780"/>
                    <a:pt x="15000" y="18144"/>
                  </a:cubicBezTo>
                  <a:cubicBezTo>
                    <a:pt x="15000" y="17509"/>
                    <a:pt x="15000" y="16406"/>
                    <a:pt x="15061" y="15453"/>
                  </a:cubicBezTo>
                  <a:cubicBezTo>
                    <a:pt x="15123" y="14500"/>
                    <a:pt x="15246" y="13697"/>
                    <a:pt x="15349" y="12945"/>
                  </a:cubicBezTo>
                  <a:cubicBezTo>
                    <a:pt x="15451" y="12193"/>
                    <a:pt x="15534" y="11491"/>
                    <a:pt x="15575" y="11056"/>
                  </a:cubicBezTo>
                  <a:cubicBezTo>
                    <a:pt x="15616" y="10621"/>
                    <a:pt x="15616" y="10454"/>
                    <a:pt x="15636" y="10270"/>
                  </a:cubicBezTo>
                  <a:cubicBezTo>
                    <a:pt x="15657" y="10086"/>
                    <a:pt x="15698" y="9886"/>
                    <a:pt x="15677" y="9869"/>
                  </a:cubicBezTo>
                  <a:cubicBezTo>
                    <a:pt x="15657" y="9852"/>
                    <a:pt x="15575" y="10019"/>
                    <a:pt x="15492" y="10504"/>
                  </a:cubicBezTo>
                  <a:cubicBezTo>
                    <a:pt x="15410" y="10989"/>
                    <a:pt x="15328" y="11792"/>
                    <a:pt x="15308" y="12594"/>
                  </a:cubicBezTo>
                  <a:cubicBezTo>
                    <a:pt x="15287" y="13396"/>
                    <a:pt x="15328" y="14199"/>
                    <a:pt x="15369" y="15052"/>
                  </a:cubicBezTo>
                  <a:cubicBezTo>
                    <a:pt x="15410" y="15904"/>
                    <a:pt x="15451" y="16807"/>
                    <a:pt x="15451" y="17342"/>
                  </a:cubicBezTo>
                  <a:cubicBezTo>
                    <a:pt x="15451" y="17877"/>
                    <a:pt x="15410" y="18044"/>
                    <a:pt x="15369" y="18245"/>
                  </a:cubicBezTo>
                  <a:cubicBezTo>
                    <a:pt x="15328" y="18445"/>
                    <a:pt x="15287" y="18679"/>
                    <a:pt x="15308" y="18679"/>
                  </a:cubicBezTo>
                  <a:cubicBezTo>
                    <a:pt x="15328" y="18679"/>
                    <a:pt x="15410" y="18445"/>
                    <a:pt x="15492" y="18211"/>
                  </a:cubicBezTo>
                </a:path>
              </a:pathLst>
            </a:custGeom>
            <a:noFill/>
            <a:ln w="16593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0" name="خط"/>
            <p:cNvSpPr/>
            <p:nvPr/>
          </p:nvSpPr>
          <p:spPr>
            <a:xfrm>
              <a:off x="563092" y="2341703"/>
              <a:ext cx="937043" cy="794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83" fill="norm" stroke="1" extrusionOk="0">
                  <a:moveTo>
                    <a:pt x="19856" y="1923"/>
                  </a:moveTo>
                  <a:cubicBezTo>
                    <a:pt x="19664" y="2431"/>
                    <a:pt x="19473" y="2940"/>
                    <a:pt x="19305" y="3477"/>
                  </a:cubicBezTo>
                  <a:cubicBezTo>
                    <a:pt x="19137" y="4015"/>
                    <a:pt x="18994" y="4580"/>
                    <a:pt x="18706" y="4976"/>
                  </a:cubicBezTo>
                  <a:cubicBezTo>
                    <a:pt x="18419" y="5372"/>
                    <a:pt x="17988" y="5598"/>
                    <a:pt x="17294" y="5768"/>
                  </a:cubicBezTo>
                  <a:cubicBezTo>
                    <a:pt x="16599" y="5937"/>
                    <a:pt x="15641" y="6050"/>
                    <a:pt x="14803" y="6220"/>
                  </a:cubicBezTo>
                  <a:cubicBezTo>
                    <a:pt x="13965" y="6390"/>
                    <a:pt x="13247" y="6616"/>
                    <a:pt x="12289" y="6785"/>
                  </a:cubicBezTo>
                  <a:cubicBezTo>
                    <a:pt x="11331" y="6955"/>
                    <a:pt x="10133" y="7068"/>
                    <a:pt x="9176" y="7181"/>
                  </a:cubicBezTo>
                  <a:cubicBezTo>
                    <a:pt x="8218" y="7294"/>
                    <a:pt x="7499" y="7407"/>
                    <a:pt x="6781" y="7351"/>
                  </a:cubicBezTo>
                  <a:cubicBezTo>
                    <a:pt x="6062" y="7294"/>
                    <a:pt x="5344" y="7068"/>
                    <a:pt x="4865" y="6927"/>
                  </a:cubicBezTo>
                  <a:cubicBezTo>
                    <a:pt x="4386" y="6785"/>
                    <a:pt x="4147" y="6729"/>
                    <a:pt x="3883" y="6446"/>
                  </a:cubicBezTo>
                  <a:cubicBezTo>
                    <a:pt x="3620" y="6163"/>
                    <a:pt x="3333" y="5654"/>
                    <a:pt x="3021" y="5004"/>
                  </a:cubicBezTo>
                  <a:cubicBezTo>
                    <a:pt x="2710" y="4354"/>
                    <a:pt x="2375" y="3562"/>
                    <a:pt x="2111" y="3082"/>
                  </a:cubicBezTo>
                  <a:cubicBezTo>
                    <a:pt x="1848" y="2601"/>
                    <a:pt x="1656" y="2431"/>
                    <a:pt x="1393" y="2234"/>
                  </a:cubicBezTo>
                  <a:cubicBezTo>
                    <a:pt x="1129" y="2036"/>
                    <a:pt x="794" y="1809"/>
                    <a:pt x="603" y="1838"/>
                  </a:cubicBezTo>
                  <a:cubicBezTo>
                    <a:pt x="411" y="1866"/>
                    <a:pt x="363" y="2149"/>
                    <a:pt x="315" y="2855"/>
                  </a:cubicBezTo>
                  <a:cubicBezTo>
                    <a:pt x="267" y="3562"/>
                    <a:pt x="219" y="4693"/>
                    <a:pt x="148" y="5881"/>
                  </a:cubicBezTo>
                  <a:cubicBezTo>
                    <a:pt x="76" y="7068"/>
                    <a:pt x="-20" y="8312"/>
                    <a:pt x="52" y="9499"/>
                  </a:cubicBezTo>
                  <a:cubicBezTo>
                    <a:pt x="124" y="10687"/>
                    <a:pt x="363" y="11818"/>
                    <a:pt x="579" y="12638"/>
                  </a:cubicBezTo>
                  <a:cubicBezTo>
                    <a:pt x="794" y="13458"/>
                    <a:pt x="986" y="13966"/>
                    <a:pt x="1369" y="14504"/>
                  </a:cubicBezTo>
                  <a:cubicBezTo>
                    <a:pt x="1752" y="15041"/>
                    <a:pt x="2327" y="15606"/>
                    <a:pt x="3285" y="16115"/>
                  </a:cubicBezTo>
                  <a:cubicBezTo>
                    <a:pt x="4243" y="16624"/>
                    <a:pt x="5584" y="17076"/>
                    <a:pt x="6733" y="17359"/>
                  </a:cubicBezTo>
                  <a:cubicBezTo>
                    <a:pt x="7882" y="17642"/>
                    <a:pt x="8840" y="17755"/>
                    <a:pt x="9726" y="17783"/>
                  </a:cubicBezTo>
                  <a:cubicBezTo>
                    <a:pt x="10612" y="17812"/>
                    <a:pt x="11427" y="17755"/>
                    <a:pt x="12193" y="17670"/>
                  </a:cubicBezTo>
                  <a:cubicBezTo>
                    <a:pt x="12959" y="17585"/>
                    <a:pt x="13678" y="17472"/>
                    <a:pt x="14444" y="17331"/>
                  </a:cubicBezTo>
                  <a:cubicBezTo>
                    <a:pt x="15210" y="17190"/>
                    <a:pt x="16024" y="17020"/>
                    <a:pt x="16671" y="16850"/>
                  </a:cubicBezTo>
                  <a:cubicBezTo>
                    <a:pt x="17317" y="16681"/>
                    <a:pt x="17796" y="16511"/>
                    <a:pt x="18275" y="16115"/>
                  </a:cubicBezTo>
                  <a:cubicBezTo>
                    <a:pt x="18754" y="15719"/>
                    <a:pt x="19233" y="15097"/>
                    <a:pt x="19640" y="14193"/>
                  </a:cubicBezTo>
                  <a:cubicBezTo>
                    <a:pt x="20047" y="13288"/>
                    <a:pt x="20383" y="12101"/>
                    <a:pt x="20694" y="10941"/>
                  </a:cubicBezTo>
                  <a:cubicBezTo>
                    <a:pt x="21005" y="9782"/>
                    <a:pt x="21293" y="8651"/>
                    <a:pt x="21436" y="7520"/>
                  </a:cubicBezTo>
                  <a:cubicBezTo>
                    <a:pt x="21580" y="6390"/>
                    <a:pt x="21580" y="5259"/>
                    <a:pt x="21556" y="4269"/>
                  </a:cubicBezTo>
                  <a:cubicBezTo>
                    <a:pt x="21532" y="3280"/>
                    <a:pt x="21484" y="2431"/>
                    <a:pt x="21412" y="1838"/>
                  </a:cubicBezTo>
                  <a:cubicBezTo>
                    <a:pt x="21341" y="1244"/>
                    <a:pt x="21245" y="905"/>
                    <a:pt x="21197" y="594"/>
                  </a:cubicBezTo>
                  <a:cubicBezTo>
                    <a:pt x="21149" y="283"/>
                    <a:pt x="21149" y="0"/>
                    <a:pt x="21101" y="0"/>
                  </a:cubicBezTo>
                  <a:cubicBezTo>
                    <a:pt x="21053" y="0"/>
                    <a:pt x="20957" y="283"/>
                    <a:pt x="20909" y="990"/>
                  </a:cubicBezTo>
                  <a:cubicBezTo>
                    <a:pt x="20862" y="1696"/>
                    <a:pt x="20862" y="2827"/>
                    <a:pt x="20790" y="3675"/>
                  </a:cubicBezTo>
                  <a:cubicBezTo>
                    <a:pt x="20718" y="4524"/>
                    <a:pt x="20574" y="5089"/>
                    <a:pt x="20407" y="5626"/>
                  </a:cubicBezTo>
                  <a:cubicBezTo>
                    <a:pt x="20239" y="6163"/>
                    <a:pt x="20047" y="6672"/>
                    <a:pt x="19712" y="7040"/>
                  </a:cubicBezTo>
                  <a:cubicBezTo>
                    <a:pt x="19377" y="7407"/>
                    <a:pt x="18898" y="7634"/>
                    <a:pt x="18395" y="7803"/>
                  </a:cubicBezTo>
                  <a:cubicBezTo>
                    <a:pt x="17892" y="7973"/>
                    <a:pt x="17365" y="8086"/>
                    <a:pt x="16743" y="8227"/>
                  </a:cubicBezTo>
                  <a:cubicBezTo>
                    <a:pt x="16120" y="8369"/>
                    <a:pt x="15402" y="8538"/>
                    <a:pt x="14564" y="8736"/>
                  </a:cubicBezTo>
                  <a:cubicBezTo>
                    <a:pt x="13725" y="8934"/>
                    <a:pt x="12768" y="9160"/>
                    <a:pt x="11690" y="9245"/>
                  </a:cubicBezTo>
                  <a:cubicBezTo>
                    <a:pt x="10612" y="9330"/>
                    <a:pt x="9415" y="9273"/>
                    <a:pt x="8457" y="9160"/>
                  </a:cubicBezTo>
                  <a:cubicBezTo>
                    <a:pt x="7499" y="9047"/>
                    <a:pt x="6781" y="8877"/>
                    <a:pt x="5943" y="8651"/>
                  </a:cubicBezTo>
                  <a:cubicBezTo>
                    <a:pt x="5105" y="8425"/>
                    <a:pt x="4147" y="8142"/>
                    <a:pt x="3333" y="7662"/>
                  </a:cubicBezTo>
                  <a:cubicBezTo>
                    <a:pt x="2518" y="7181"/>
                    <a:pt x="1848" y="6503"/>
                    <a:pt x="1417" y="5909"/>
                  </a:cubicBezTo>
                  <a:cubicBezTo>
                    <a:pt x="986" y="5315"/>
                    <a:pt x="794" y="4806"/>
                    <a:pt x="698" y="4410"/>
                  </a:cubicBezTo>
                  <a:cubicBezTo>
                    <a:pt x="603" y="4015"/>
                    <a:pt x="603" y="3732"/>
                    <a:pt x="603" y="3449"/>
                  </a:cubicBezTo>
                  <a:cubicBezTo>
                    <a:pt x="603" y="3166"/>
                    <a:pt x="603" y="2884"/>
                    <a:pt x="531" y="2855"/>
                  </a:cubicBezTo>
                  <a:cubicBezTo>
                    <a:pt x="459" y="2827"/>
                    <a:pt x="315" y="3053"/>
                    <a:pt x="196" y="3449"/>
                  </a:cubicBezTo>
                  <a:cubicBezTo>
                    <a:pt x="76" y="3845"/>
                    <a:pt x="-20" y="4410"/>
                    <a:pt x="4" y="5259"/>
                  </a:cubicBezTo>
                  <a:cubicBezTo>
                    <a:pt x="28" y="6107"/>
                    <a:pt x="172" y="7238"/>
                    <a:pt x="339" y="8086"/>
                  </a:cubicBezTo>
                  <a:cubicBezTo>
                    <a:pt x="507" y="8934"/>
                    <a:pt x="698" y="9499"/>
                    <a:pt x="1010" y="9952"/>
                  </a:cubicBezTo>
                  <a:cubicBezTo>
                    <a:pt x="1321" y="10404"/>
                    <a:pt x="1752" y="10743"/>
                    <a:pt x="2470" y="10941"/>
                  </a:cubicBezTo>
                  <a:cubicBezTo>
                    <a:pt x="3189" y="11139"/>
                    <a:pt x="4195" y="11196"/>
                    <a:pt x="5176" y="11281"/>
                  </a:cubicBezTo>
                  <a:cubicBezTo>
                    <a:pt x="6158" y="11365"/>
                    <a:pt x="7116" y="11479"/>
                    <a:pt x="8194" y="11535"/>
                  </a:cubicBezTo>
                  <a:cubicBezTo>
                    <a:pt x="9271" y="11592"/>
                    <a:pt x="10469" y="11592"/>
                    <a:pt x="11546" y="11479"/>
                  </a:cubicBezTo>
                  <a:cubicBezTo>
                    <a:pt x="12624" y="11365"/>
                    <a:pt x="13582" y="11139"/>
                    <a:pt x="14611" y="10885"/>
                  </a:cubicBezTo>
                  <a:cubicBezTo>
                    <a:pt x="15641" y="10630"/>
                    <a:pt x="16743" y="10348"/>
                    <a:pt x="17533" y="10150"/>
                  </a:cubicBezTo>
                  <a:cubicBezTo>
                    <a:pt x="18323" y="9952"/>
                    <a:pt x="18802" y="9839"/>
                    <a:pt x="19161" y="9782"/>
                  </a:cubicBezTo>
                  <a:cubicBezTo>
                    <a:pt x="19521" y="9726"/>
                    <a:pt x="19760" y="9726"/>
                    <a:pt x="19928" y="9867"/>
                  </a:cubicBezTo>
                  <a:cubicBezTo>
                    <a:pt x="20095" y="10008"/>
                    <a:pt x="20191" y="10291"/>
                    <a:pt x="20167" y="10574"/>
                  </a:cubicBezTo>
                  <a:cubicBezTo>
                    <a:pt x="20143" y="10857"/>
                    <a:pt x="20000" y="11139"/>
                    <a:pt x="19832" y="11535"/>
                  </a:cubicBezTo>
                  <a:cubicBezTo>
                    <a:pt x="19664" y="11931"/>
                    <a:pt x="19473" y="12440"/>
                    <a:pt x="19018" y="12807"/>
                  </a:cubicBezTo>
                  <a:cubicBezTo>
                    <a:pt x="18563" y="13175"/>
                    <a:pt x="17844" y="13401"/>
                    <a:pt x="16743" y="13712"/>
                  </a:cubicBezTo>
                  <a:cubicBezTo>
                    <a:pt x="15641" y="14023"/>
                    <a:pt x="14156" y="14419"/>
                    <a:pt x="12911" y="14702"/>
                  </a:cubicBezTo>
                  <a:cubicBezTo>
                    <a:pt x="11666" y="14984"/>
                    <a:pt x="10660" y="15154"/>
                    <a:pt x="9559" y="15210"/>
                  </a:cubicBezTo>
                  <a:cubicBezTo>
                    <a:pt x="8457" y="15267"/>
                    <a:pt x="7260" y="15210"/>
                    <a:pt x="6062" y="15013"/>
                  </a:cubicBezTo>
                  <a:cubicBezTo>
                    <a:pt x="4865" y="14815"/>
                    <a:pt x="3668" y="14475"/>
                    <a:pt x="2973" y="14221"/>
                  </a:cubicBezTo>
                  <a:cubicBezTo>
                    <a:pt x="2279" y="13966"/>
                    <a:pt x="2087" y="13797"/>
                    <a:pt x="1872" y="13655"/>
                  </a:cubicBezTo>
                  <a:cubicBezTo>
                    <a:pt x="1656" y="13514"/>
                    <a:pt x="1417" y="13401"/>
                    <a:pt x="1321" y="13486"/>
                  </a:cubicBezTo>
                  <a:cubicBezTo>
                    <a:pt x="1225" y="13571"/>
                    <a:pt x="1273" y="13853"/>
                    <a:pt x="1489" y="14249"/>
                  </a:cubicBezTo>
                  <a:cubicBezTo>
                    <a:pt x="1704" y="14645"/>
                    <a:pt x="2087" y="15154"/>
                    <a:pt x="2494" y="15578"/>
                  </a:cubicBezTo>
                  <a:cubicBezTo>
                    <a:pt x="2902" y="16002"/>
                    <a:pt x="3333" y="16341"/>
                    <a:pt x="4027" y="16568"/>
                  </a:cubicBezTo>
                  <a:cubicBezTo>
                    <a:pt x="4721" y="16794"/>
                    <a:pt x="5679" y="16907"/>
                    <a:pt x="6757" y="16992"/>
                  </a:cubicBezTo>
                  <a:cubicBezTo>
                    <a:pt x="7835" y="17076"/>
                    <a:pt x="9032" y="17133"/>
                    <a:pt x="10109" y="17133"/>
                  </a:cubicBezTo>
                  <a:cubicBezTo>
                    <a:pt x="11187" y="17133"/>
                    <a:pt x="12145" y="17076"/>
                    <a:pt x="13175" y="16992"/>
                  </a:cubicBezTo>
                  <a:cubicBezTo>
                    <a:pt x="14204" y="16907"/>
                    <a:pt x="15306" y="16794"/>
                    <a:pt x="16096" y="16709"/>
                  </a:cubicBezTo>
                  <a:cubicBezTo>
                    <a:pt x="16886" y="16624"/>
                    <a:pt x="17365" y="16568"/>
                    <a:pt x="17725" y="16511"/>
                  </a:cubicBezTo>
                  <a:cubicBezTo>
                    <a:pt x="18084" y="16454"/>
                    <a:pt x="18323" y="16398"/>
                    <a:pt x="18323" y="16398"/>
                  </a:cubicBezTo>
                  <a:cubicBezTo>
                    <a:pt x="18323" y="16398"/>
                    <a:pt x="18084" y="16454"/>
                    <a:pt x="17389" y="16539"/>
                  </a:cubicBezTo>
                  <a:cubicBezTo>
                    <a:pt x="16695" y="16624"/>
                    <a:pt x="15545" y="16737"/>
                    <a:pt x="14492" y="16850"/>
                  </a:cubicBezTo>
                  <a:cubicBezTo>
                    <a:pt x="13438" y="16963"/>
                    <a:pt x="12480" y="17076"/>
                    <a:pt x="11283" y="17133"/>
                  </a:cubicBezTo>
                  <a:cubicBezTo>
                    <a:pt x="10086" y="17190"/>
                    <a:pt x="8649" y="17190"/>
                    <a:pt x="7571" y="17161"/>
                  </a:cubicBezTo>
                  <a:cubicBezTo>
                    <a:pt x="6494" y="17133"/>
                    <a:pt x="5775" y="17076"/>
                    <a:pt x="5296" y="17048"/>
                  </a:cubicBezTo>
                  <a:cubicBezTo>
                    <a:pt x="4817" y="17020"/>
                    <a:pt x="4578" y="17020"/>
                    <a:pt x="4362" y="17105"/>
                  </a:cubicBezTo>
                  <a:cubicBezTo>
                    <a:pt x="4147" y="17190"/>
                    <a:pt x="3955" y="17359"/>
                    <a:pt x="3931" y="17557"/>
                  </a:cubicBezTo>
                  <a:cubicBezTo>
                    <a:pt x="3907" y="17755"/>
                    <a:pt x="4051" y="17981"/>
                    <a:pt x="4386" y="18377"/>
                  </a:cubicBezTo>
                  <a:cubicBezTo>
                    <a:pt x="4721" y="18773"/>
                    <a:pt x="5248" y="19338"/>
                    <a:pt x="5847" y="19847"/>
                  </a:cubicBezTo>
                  <a:cubicBezTo>
                    <a:pt x="6446" y="20356"/>
                    <a:pt x="7116" y="20808"/>
                    <a:pt x="7691" y="21091"/>
                  </a:cubicBezTo>
                  <a:cubicBezTo>
                    <a:pt x="8266" y="21374"/>
                    <a:pt x="8745" y="21487"/>
                    <a:pt x="9223" y="21543"/>
                  </a:cubicBezTo>
                  <a:cubicBezTo>
                    <a:pt x="9702" y="21600"/>
                    <a:pt x="10181" y="21600"/>
                    <a:pt x="10660" y="21515"/>
                  </a:cubicBezTo>
                  <a:cubicBezTo>
                    <a:pt x="11139" y="21430"/>
                    <a:pt x="11618" y="21261"/>
                    <a:pt x="12121" y="20893"/>
                  </a:cubicBezTo>
                  <a:cubicBezTo>
                    <a:pt x="12624" y="20526"/>
                    <a:pt x="13151" y="19960"/>
                    <a:pt x="13486" y="19564"/>
                  </a:cubicBezTo>
                  <a:cubicBezTo>
                    <a:pt x="13821" y="19169"/>
                    <a:pt x="13965" y="18942"/>
                    <a:pt x="14109" y="18716"/>
                  </a:cubicBezTo>
                  <a:cubicBezTo>
                    <a:pt x="14252" y="18490"/>
                    <a:pt x="14396" y="18264"/>
                    <a:pt x="14396" y="18264"/>
                  </a:cubicBezTo>
                  <a:cubicBezTo>
                    <a:pt x="14396" y="18264"/>
                    <a:pt x="14252" y="18490"/>
                    <a:pt x="13965" y="18773"/>
                  </a:cubicBezTo>
                  <a:cubicBezTo>
                    <a:pt x="13678" y="19055"/>
                    <a:pt x="13247" y="19395"/>
                    <a:pt x="12839" y="19734"/>
                  </a:cubicBezTo>
                  <a:cubicBezTo>
                    <a:pt x="12432" y="20073"/>
                    <a:pt x="12049" y="20413"/>
                    <a:pt x="11498" y="20667"/>
                  </a:cubicBezTo>
                  <a:cubicBezTo>
                    <a:pt x="10948" y="20921"/>
                    <a:pt x="10229" y="21091"/>
                    <a:pt x="9439" y="21119"/>
                  </a:cubicBezTo>
                  <a:cubicBezTo>
                    <a:pt x="8649" y="21148"/>
                    <a:pt x="7787" y="21035"/>
                    <a:pt x="7020" y="20752"/>
                  </a:cubicBezTo>
                  <a:cubicBezTo>
                    <a:pt x="6254" y="20469"/>
                    <a:pt x="5584" y="20017"/>
                    <a:pt x="5153" y="19706"/>
                  </a:cubicBezTo>
                  <a:cubicBezTo>
                    <a:pt x="4721" y="19395"/>
                    <a:pt x="4530" y="19225"/>
                    <a:pt x="4530" y="19253"/>
                  </a:cubicBezTo>
                  <a:cubicBezTo>
                    <a:pt x="4530" y="19282"/>
                    <a:pt x="4721" y="19508"/>
                    <a:pt x="5176" y="19819"/>
                  </a:cubicBezTo>
                  <a:cubicBezTo>
                    <a:pt x="5631" y="20130"/>
                    <a:pt x="6350" y="20526"/>
                    <a:pt x="7068" y="20780"/>
                  </a:cubicBezTo>
                  <a:cubicBezTo>
                    <a:pt x="7787" y="21035"/>
                    <a:pt x="8505" y="21148"/>
                    <a:pt x="9343" y="21119"/>
                  </a:cubicBezTo>
                  <a:cubicBezTo>
                    <a:pt x="10181" y="21091"/>
                    <a:pt x="11139" y="20921"/>
                    <a:pt x="11929" y="20582"/>
                  </a:cubicBezTo>
                  <a:cubicBezTo>
                    <a:pt x="12720" y="20243"/>
                    <a:pt x="13342" y="19734"/>
                    <a:pt x="13773" y="19282"/>
                  </a:cubicBezTo>
                  <a:cubicBezTo>
                    <a:pt x="14204" y="18829"/>
                    <a:pt x="14444" y="18434"/>
                    <a:pt x="14492" y="18349"/>
                  </a:cubicBezTo>
                  <a:cubicBezTo>
                    <a:pt x="14540" y="18264"/>
                    <a:pt x="14396" y="18490"/>
                    <a:pt x="14013" y="18942"/>
                  </a:cubicBezTo>
                  <a:cubicBezTo>
                    <a:pt x="13630" y="19395"/>
                    <a:pt x="13007" y="20073"/>
                    <a:pt x="12552" y="20441"/>
                  </a:cubicBezTo>
                  <a:cubicBezTo>
                    <a:pt x="12097" y="20808"/>
                    <a:pt x="11810" y="20865"/>
                    <a:pt x="11762" y="20724"/>
                  </a:cubicBezTo>
                  <a:cubicBezTo>
                    <a:pt x="11714" y="20582"/>
                    <a:pt x="11905" y="20243"/>
                    <a:pt x="12097" y="19904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1" name="خط"/>
            <p:cNvSpPr/>
            <p:nvPr/>
          </p:nvSpPr>
          <p:spPr>
            <a:xfrm>
              <a:off x="535942" y="2428780"/>
              <a:ext cx="904683" cy="19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85" fill="norm" stroke="1" extrusionOk="0">
                  <a:moveTo>
                    <a:pt x="3201" y="10384"/>
                  </a:moveTo>
                  <a:cubicBezTo>
                    <a:pt x="2953" y="10384"/>
                    <a:pt x="2706" y="10384"/>
                    <a:pt x="2706" y="10609"/>
                  </a:cubicBezTo>
                  <a:cubicBezTo>
                    <a:pt x="2706" y="10834"/>
                    <a:pt x="2953" y="11284"/>
                    <a:pt x="3598" y="12184"/>
                  </a:cubicBezTo>
                  <a:cubicBezTo>
                    <a:pt x="4242" y="13084"/>
                    <a:pt x="5282" y="14434"/>
                    <a:pt x="6322" y="14884"/>
                  </a:cubicBezTo>
                  <a:cubicBezTo>
                    <a:pt x="7363" y="15334"/>
                    <a:pt x="8403" y="14884"/>
                    <a:pt x="9344" y="14546"/>
                  </a:cubicBezTo>
                  <a:cubicBezTo>
                    <a:pt x="10286" y="14209"/>
                    <a:pt x="11128" y="13984"/>
                    <a:pt x="11970" y="13759"/>
                  </a:cubicBezTo>
                  <a:cubicBezTo>
                    <a:pt x="12812" y="13534"/>
                    <a:pt x="13654" y="13309"/>
                    <a:pt x="14645" y="12634"/>
                  </a:cubicBezTo>
                  <a:cubicBezTo>
                    <a:pt x="15636" y="11959"/>
                    <a:pt x="16775" y="10834"/>
                    <a:pt x="17841" y="9147"/>
                  </a:cubicBezTo>
                  <a:cubicBezTo>
                    <a:pt x="18906" y="7459"/>
                    <a:pt x="19897" y="5209"/>
                    <a:pt x="20541" y="3409"/>
                  </a:cubicBezTo>
                  <a:cubicBezTo>
                    <a:pt x="21185" y="1609"/>
                    <a:pt x="21482" y="259"/>
                    <a:pt x="21531" y="34"/>
                  </a:cubicBezTo>
                  <a:cubicBezTo>
                    <a:pt x="21581" y="-191"/>
                    <a:pt x="21383" y="709"/>
                    <a:pt x="20863" y="2284"/>
                  </a:cubicBezTo>
                  <a:cubicBezTo>
                    <a:pt x="20342" y="3859"/>
                    <a:pt x="19500" y="6109"/>
                    <a:pt x="18559" y="7909"/>
                  </a:cubicBezTo>
                  <a:cubicBezTo>
                    <a:pt x="17618" y="9709"/>
                    <a:pt x="16577" y="11059"/>
                    <a:pt x="15388" y="12184"/>
                  </a:cubicBezTo>
                  <a:cubicBezTo>
                    <a:pt x="14199" y="13309"/>
                    <a:pt x="12862" y="14209"/>
                    <a:pt x="11673" y="14884"/>
                  </a:cubicBezTo>
                  <a:cubicBezTo>
                    <a:pt x="10484" y="15559"/>
                    <a:pt x="9443" y="16009"/>
                    <a:pt x="8428" y="15897"/>
                  </a:cubicBezTo>
                  <a:cubicBezTo>
                    <a:pt x="7412" y="15784"/>
                    <a:pt x="6421" y="15109"/>
                    <a:pt x="5554" y="13871"/>
                  </a:cubicBezTo>
                  <a:cubicBezTo>
                    <a:pt x="4687" y="12634"/>
                    <a:pt x="3944" y="10834"/>
                    <a:pt x="3449" y="9822"/>
                  </a:cubicBezTo>
                  <a:cubicBezTo>
                    <a:pt x="2953" y="8809"/>
                    <a:pt x="2706" y="8584"/>
                    <a:pt x="2508" y="8022"/>
                  </a:cubicBezTo>
                  <a:cubicBezTo>
                    <a:pt x="2309" y="7459"/>
                    <a:pt x="2161" y="6559"/>
                    <a:pt x="1864" y="5434"/>
                  </a:cubicBezTo>
                  <a:cubicBezTo>
                    <a:pt x="1566" y="4309"/>
                    <a:pt x="1120" y="2959"/>
                    <a:pt x="798" y="2622"/>
                  </a:cubicBezTo>
                  <a:cubicBezTo>
                    <a:pt x="476" y="2284"/>
                    <a:pt x="278" y="2959"/>
                    <a:pt x="154" y="3859"/>
                  </a:cubicBezTo>
                  <a:cubicBezTo>
                    <a:pt x="31" y="4759"/>
                    <a:pt x="-19" y="5884"/>
                    <a:pt x="6" y="8246"/>
                  </a:cubicBezTo>
                  <a:cubicBezTo>
                    <a:pt x="31" y="10609"/>
                    <a:pt x="130" y="14209"/>
                    <a:pt x="179" y="16571"/>
                  </a:cubicBezTo>
                  <a:cubicBezTo>
                    <a:pt x="229" y="18934"/>
                    <a:pt x="229" y="20059"/>
                    <a:pt x="253" y="20059"/>
                  </a:cubicBezTo>
                  <a:cubicBezTo>
                    <a:pt x="278" y="20059"/>
                    <a:pt x="328" y="18934"/>
                    <a:pt x="377" y="17247"/>
                  </a:cubicBezTo>
                  <a:cubicBezTo>
                    <a:pt x="427" y="15559"/>
                    <a:pt x="476" y="13309"/>
                    <a:pt x="526" y="11172"/>
                  </a:cubicBezTo>
                  <a:cubicBezTo>
                    <a:pt x="575" y="9034"/>
                    <a:pt x="625" y="7009"/>
                    <a:pt x="675" y="6559"/>
                  </a:cubicBezTo>
                  <a:cubicBezTo>
                    <a:pt x="724" y="6109"/>
                    <a:pt x="774" y="7234"/>
                    <a:pt x="848" y="9484"/>
                  </a:cubicBezTo>
                  <a:cubicBezTo>
                    <a:pt x="922" y="11734"/>
                    <a:pt x="1021" y="15109"/>
                    <a:pt x="1096" y="17359"/>
                  </a:cubicBezTo>
                  <a:cubicBezTo>
                    <a:pt x="1170" y="19609"/>
                    <a:pt x="1220" y="20734"/>
                    <a:pt x="1368" y="21072"/>
                  </a:cubicBezTo>
                  <a:cubicBezTo>
                    <a:pt x="1517" y="21409"/>
                    <a:pt x="1764" y="20959"/>
                    <a:pt x="2037" y="20172"/>
                  </a:cubicBezTo>
                  <a:cubicBezTo>
                    <a:pt x="2309" y="19384"/>
                    <a:pt x="2607" y="18259"/>
                    <a:pt x="2904" y="17134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2" name="خط"/>
            <p:cNvSpPr/>
            <p:nvPr/>
          </p:nvSpPr>
          <p:spPr>
            <a:xfrm>
              <a:off x="469041" y="1031279"/>
              <a:ext cx="978315" cy="124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555" fill="norm" stroke="1" extrusionOk="0">
                  <a:moveTo>
                    <a:pt x="9097" y="21555"/>
                  </a:moveTo>
                  <a:cubicBezTo>
                    <a:pt x="9234" y="20653"/>
                    <a:pt x="9371" y="19752"/>
                    <a:pt x="9371" y="18941"/>
                  </a:cubicBezTo>
                  <a:cubicBezTo>
                    <a:pt x="9371" y="18129"/>
                    <a:pt x="9234" y="17408"/>
                    <a:pt x="9051" y="16759"/>
                  </a:cubicBezTo>
                  <a:cubicBezTo>
                    <a:pt x="8868" y="16110"/>
                    <a:pt x="8639" y="15533"/>
                    <a:pt x="8387" y="14704"/>
                  </a:cubicBezTo>
                  <a:cubicBezTo>
                    <a:pt x="8136" y="13874"/>
                    <a:pt x="7861" y="12792"/>
                    <a:pt x="7632" y="11981"/>
                  </a:cubicBezTo>
                  <a:cubicBezTo>
                    <a:pt x="7403" y="11170"/>
                    <a:pt x="7220" y="10629"/>
                    <a:pt x="6991" y="10106"/>
                  </a:cubicBezTo>
                  <a:cubicBezTo>
                    <a:pt x="6763" y="9583"/>
                    <a:pt x="6488" y="9078"/>
                    <a:pt x="6259" y="8645"/>
                  </a:cubicBezTo>
                  <a:cubicBezTo>
                    <a:pt x="6030" y="8213"/>
                    <a:pt x="5847" y="7852"/>
                    <a:pt x="5619" y="7510"/>
                  </a:cubicBezTo>
                  <a:cubicBezTo>
                    <a:pt x="5390" y="7167"/>
                    <a:pt x="5115" y="6842"/>
                    <a:pt x="4680" y="6374"/>
                  </a:cubicBezTo>
                  <a:cubicBezTo>
                    <a:pt x="4246" y="5905"/>
                    <a:pt x="3651" y="5292"/>
                    <a:pt x="3102" y="4877"/>
                  </a:cubicBezTo>
                  <a:cubicBezTo>
                    <a:pt x="2552" y="4463"/>
                    <a:pt x="2049" y="4246"/>
                    <a:pt x="1683" y="4120"/>
                  </a:cubicBezTo>
                  <a:cubicBezTo>
                    <a:pt x="1317" y="3994"/>
                    <a:pt x="1088" y="3958"/>
                    <a:pt x="836" y="4084"/>
                  </a:cubicBezTo>
                  <a:cubicBezTo>
                    <a:pt x="585" y="4210"/>
                    <a:pt x="310" y="4499"/>
                    <a:pt x="150" y="4823"/>
                  </a:cubicBezTo>
                  <a:cubicBezTo>
                    <a:pt x="-10" y="5148"/>
                    <a:pt x="-56" y="5508"/>
                    <a:pt x="81" y="5941"/>
                  </a:cubicBezTo>
                  <a:cubicBezTo>
                    <a:pt x="219" y="6374"/>
                    <a:pt x="539" y="6879"/>
                    <a:pt x="905" y="7365"/>
                  </a:cubicBezTo>
                  <a:cubicBezTo>
                    <a:pt x="1271" y="7852"/>
                    <a:pt x="1683" y="8321"/>
                    <a:pt x="2163" y="8772"/>
                  </a:cubicBezTo>
                  <a:cubicBezTo>
                    <a:pt x="2644" y="9222"/>
                    <a:pt x="3193" y="9655"/>
                    <a:pt x="3834" y="9926"/>
                  </a:cubicBezTo>
                  <a:cubicBezTo>
                    <a:pt x="4475" y="10196"/>
                    <a:pt x="5207" y="10304"/>
                    <a:pt x="6053" y="10304"/>
                  </a:cubicBezTo>
                  <a:cubicBezTo>
                    <a:pt x="6900" y="10304"/>
                    <a:pt x="7861" y="10196"/>
                    <a:pt x="8593" y="9944"/>
                  </a:cubicBezTo>
                  <a:cubicBezTo>
                    <a:pt x="9325" y="9691"/>
                    <a:pt x="9829" y="9295"/>
                    <a:pt x="10309" y="8898"/>
                  </a:cubicBezTo>
                  <a:cubicBezTo>
                    <a:pt x="10790" y="8501"/>
                    <a:pt x="11247" y="8105"/>
                    <a:pt x="11819" y="7600"/>
                  </a:cubicBezTo>
                  <a:cubicBezTo>
                    <a:pt x="12391" y="7095"/>
                    <a:pt x="13078" y="6482"/>
                    <a:pt x="13536" y="5797"/>
                  </a:cubicBezTo>
                  <a:cubicBezTo>
                    <a:pt x="13993" y="5112"/>
                    <a:pt x="14222" y="4354"/>
                    <a:pt x="14336" y="3795"/>
                  </a:cubicBezTo>
                  <a:cubicBezTo>
                    <a:pt x="14451" y="3236"/>
                    <a:pt x="14451" y="2876"/>
                    <a:pt x="14222" y="2479"/>
                  </a:cubicBezTo>
                  <a:cubicBezTo>
                    <a:pt x="13993" y="2083"/>
                    <a:pt x="13536" y="1650"/>
                    <a:pt x="13147" y="1307"/>
                  </a:cubicBezTo>
                  <a:cubicBezTo>
                    <a:pt x="12758" y="965"/>
                    <a:pt x="12437" y="712"/>
                    <a:pt x="12186" y="514"/>
                  </a:cubicBezTo>
                  <a:cubicBezTo>
                    <a:pt x="11934" y="316"/>
                    <a:pt x="11751" y="171"/>
                    <a:pt x="11545" y="81"/>
                  </a:cubicBezTo>
                  <a:cubicBezTo>
                    <a:pt x="11339" y="-9"/>
                    <a:pt x="11110" y="-45"/>
                    <a:pt x="10836" y="81"/>
                  </a:cubicBezTo>
                  <a:cubicBezTo>
                    <a:pt x="10561" y="207"/>
                    <a:pt x="10241" y="496"/>
                    <a:pt x="10012" y="1019"/>
                  </a:cubicBezTo>
                  <a:cubicBezTo>
                    <a:pt x="9783" y="1542"/>
                    <a:pt x="9646" y="2299"/>
                    <a:pt x="9646" y="3038"/>
                  </a:cubicBezTo>
                  <a:cubicBezTo>
                    <a:pt x="9646" y="3777"/>
                    <a:pt x="9783" y="4499"/>
                    <a:pt x="10058" y="5148"/>
                  </a:cubicBezTo>
                  <a:cubicBezTo>
                    <a:pt x="10332" y="5797"/>
                    <a:pt x="10744" y="6374"/>
                    <a:pt x="11270" y="6842"/>
                  </a:cubicBezTo>
                  <a:cubicBezTo>
                    <a:pt x="11797" y="7311"/>
                    <a:pt x="12437" y="7672"/>
                    <a:pt x="13238" y="7942"/>
                  </a:cubicBezTo>
                  <a:cubicBezTo>
                    <a:pt x="14039" y="8213"/>
                    <a:pt x="15000" y="8393"/>
                    <a:pt x="15938" y="8465"/>
                  </a:cubicBezTo>
                  <a:cubicBezTo>
                    <a:pt x="16876" y="8537"/>
                    <a:pt x="17791" y="8501"/>
                    <a:pt x="18501" y="8393"/>
                  </a:cubicBezTo>
                  <a:cubicBezTo>
                    <a:pt x="19210" y="8285"/>
                    <a:pt x="19713" y="8105"/>
                    <a:pt x="20057" y="7960"/>
                  </a:cubicBezTo>
                  <a:cubicBezTo>
                    <a:pt x="20400" y="7816"/>
                    <a:pt x="20583" y="7708"/>
                    <a:pt x="20720" y="7474"/>
                  </a:cubicBezTo>
                  <a:cubicBezTo>
                    <a:pt x="20858" y="7239"/>
                    <a:pt x="20949" y="6879"/>
                    <a:pt x="20926" y="6338"/>
                  </a:cubicBezTo>
                  <a:cubicBezTo>
                    <a:pt x="20903" y="5797"/>
                    <a:pt x="20766" y="5076"/>
                    <a:pt x="20675" y="4607"/>
                  </a:cubicBezTo>
                  <a:cubicBezTo>
                    <a:pt x="20583" y="4138"/>
                    <a:pt x="20537" y="3922"/>
                    <a:pt x="20423" y="3759"/>
                  </a:cubicBezTo>
                  <a:cubicBezTo>
                    <a:pt x="20308" y="3597"/>
                    <a:pt x="20125" y="3489"/>
                    <a:pt x="19805" y="3417"/>
                  </a:cubicBezTo>
                  <a:cubicBezTo>
                    <a:pt x="19485" y="3345"/>
                    <a:pt x="19027" y="3309"/>
                    <a:pt x="18615" y="3399"/>
                  </a:cubicBezTo>
                  <a:cubicBezTo>
                    <a:pt x="18203" y="3489"/>
                    <a:pt x="17837" y="3705"/>
                    <a:pt x="17494" y="4120"/>
                  </a:cubicBezTo>
                  <a:cubicBezTo>
                    <a:pt x="17151" y="4535"/>
                    <a:pt x="16830" y="5148"/>
                    <a:pt x="16625" y="5815"/>
                  </a:cubicBezTo>
                  <a:cubicBezTo>
                    <a:pt x="16419" y="6482"/>
                    <a:pt x="16327" y="7203"/>
                    <a:pt x="16304" y="7744"/>
                  </a:cubicBezTo>
                  <a:cubicBezTo>
                    <a:pt x="16281" y="8285"/>
                    <a:pt x="16327" y="8645"/>
                    <a:pt x="16441" y="8898"/>
                  </a:cubicBezTo>
                  <a:cubicBezTo>
                    <a:pt x="16556" y="9150"/>
                    <a:pt x="16739" y="9295"/>
                    <a:pt x="17059" y="9385"/>
                  </a:cubicBezTo>
                  <a:cubicBezTo>
                    <a:pt x="17380" y="9475"/>
                    <a:pt x="17837" y="9511"/>
                    <a:pt x="18180" y="9529"/>
                  </a:cubicBezTo>
                  <a:cubicBezTo>
                    <a:pt x="18524" y="9547"/>
                    <a:pt x="18752" y="9547"/>
                    <a:pt x="18752" y="9511"/>
                  </a:cubicBezTo>
                  <a:cubicBezTo>
                    <a:pt x="18752" y="9475"/>
                    <a:pt x="18524" y="9403"/>
                    <a:pt x="18158" y="9313"/>
                  </a:cubicBezTo>
                  <a:cubicBezTo>
                    <a:pt x="17791" y="9222"/>
                    <a:pt x="17288" y="9114"/>
                    <a:pt x="16899" y="9024"/>
                  </a:cubicBezTo>
                  <a:cubicBezTo>
                    <a:pt x="16510" y="8934"/>
                    <a:pt x="16236" y="8862"/>
                    <a:pt x="16030" y="8898"/>
                  </a:cubicBezTo>
                  <a:cubicBezTo>
                    <a:pt x="15824" y="8934"/>
                    <a:pt x="15686" y="9078"/>
                    <a:pt x="15595" y="9547"/>
                  </a:cubicBezTo>
                  <a:cubicBezTo>
                    <a:pt x="15503" y="10016"/>
                    <a:pt x="15458" y="10809"/>
                    <a:pt x="15458" y="11675"/>
                  </a:cubicBezTo>
                  <a:cubicBezTo>
                    <a:pt x="15458" y="12540"/>
                    <a:pt x="15503" y="13478"/>
                    <a:pt x="15526" y="14577"/>
                  </a:cubicBezTo>
                  <a:cubicBezTo>
                    <a:pt x="15549" y="15677"/>
                    <a:pt x="15549" y="16939"/>
                    <a:pt x="15480" y="17841"/>
                  </a:cubicBezTo>
                  <a:cubicBezTo>
                    <a:pt x="15412" y="18742"/>
                    <a:pt x="15275" y="19283"/>
                    <a:pt x="15206" y="19644"/>
                  </a:cubicBezTo>
                  <a:cubicBezTo>
                    <a:pt x="15137" y="20004"/>
                    <a:pt x="15137" y="20185"/>
                    <a:pt x="15160" y="20185"/>
                  </a:cubicBezTo>
                  <a:cubicBezTo>
                    <a:pt x="15183" y="20185"/>
                    <a:pt x="15229" y="20004"/>
                    <a:pt x="15389" y="19265"/>
                  </a:cubicBezTo>
                  <a:cubicBezTo>
                    <a:pt x="15549" y="18526"/>
                    <a:pt x="15824" y="17228"/>
                    <a:pt x="16007" y="16200"/>
                  </a:cubicBezTo>
                  <a:cubicBezTo>
                    <a:pt x="16190" y="15172"/>
                    <a:pt x="16281" y="14415"/>
                    <a:pt x="16396" y="13694"/>
                  </a:cubicBezTo>
                  <a:cubicBezTo>
                    <a:pt x="16510" y="12973"/>
                    <a:pt x="16647" y="12288"/>
                    <a:pt x="16808" y="11584"/>
                  </a:cubicBezTo>
                  <a:cubicBezTo>
                    <a:pt x="16968" y="10881"/>
                    <a:pt x="17151" y="10160"/>
                    <a:pt x="17380" y="9637"/>
                  </a:cubicBezTo>
                  <a:cubicBezTo>
                    <a:pt x="17608" y="9114"/>
                    <a:pt x="17883" y="8790"/>
                    <a:pt x="18226" y="8537"/>
                  </a:cubicBezTo>
                  <a:cubicBezTo>
                    <a:pt x="18569" y="8285"/>
                    <a:pt x="18981" y="8105"/>
                    <a:pt x="19439" y="7816"/>
                  </a:cubicBezTo>
                  <a:cubicBezTo>
                    <a:pt x="19897" y="7528"/>
                    <a:pt x="20400" y="7131"/>
                    <a:pt x="20743" y="6662"/>
                  </a:cubicBezTo>
                  <a:cubicBezTo>
                    <a:pt x="21086" y="6193"/>
                    <a:pt x="21269" y="5652"/>
                    <a:pt x="21384" y="5202"/>
                  </a:cubicBezTo>
                  <a:cubicBezTo>
                    <a:pt x="21498" y="4751"/>
                    <a:pt x="21544" y="4390"/>
                    <a:pt x="21498" y="4138"/>
                  </a:cubicBezTo>
                  <a:cubicBezTo>
                    <a:pt x="21452" y="3886"/>
                    <a:pt x="21315" y="3741"/>
                    <a:pt x="21041" y="3615"/>
                  </a:cubicBezTo>
                  <a:cubicBezTo>
                    <a:pt x="20766" y="3489"/>
                    <a:pt x="20354" y="3381"/>
                    <a:pt x="19805" y="3399"/>
                  </a:cubicBezTo>
                  <a:cubicBezTo>
                    <a:pt x="19256" y="3417"/>
                    <a:pt x="18569" y="3561"/>
                    <a:pt x="18020" y="3886"/>
                  </a:cubicBezTo>
                  <a:cubicBezTo>
                    <a:pt x="17471" y="4210"/>
                    <a:pt x="17059" y="4715"/>
                    <a:pt x="16739" y="5418"/>
                  </a:cubicBezTo>
                  <a:cubicBezTo>
                    <a:pt x="16419" y="6121"/>
                    <a:pt x="16190" y="7023"/>
                    <a:pt x="16121" y="7690"/>
                  </a:cubicBezTo>
                  <a:cubicBezTo>
                    <a:pt x="16052" y="8357"/>
                    <a:pt x="16144" y="8790"/>
                    <a:pt x="16396" y="9078"/>
                  </a:cubicBezTo>
                  <a:cubicBezTo>
                    <a:pt x="16647" y="9367"/>
                    <a:pt x="17059" y="9511"/>
                    <a:pt x="17631" y="9511"/>
                  </a:cubicBezTo>
                  <a:cubicBezTo>
                    <a:pt x="18203" y="9511"/>
                    <a:pt x="18936" y="9367"/>
                    <a:pt x="19485" y="9132"/>
                  </a:cubicBezTo>
                  <a:cubicBezTo>
                    <a:pt x="20034" y="8898"/>
                    <a:pt x="20400" y="8573"/>
                    <a:pt x="20606" y="8159"/>
                  </a:cubicBezTo>
                  <a:cubicBezTo>
                    <a:pt x="20812" y="7744"/>
                    <a:pt x="20858" y="7239"/>
                    <a:pt x="20903" y="6716"/>
                  </a:cubicBezTo>
                  <a:cubicBezTo>
                    <a:pt x="20949" y="6193"/>
                    <a:pt x="20995" y="5652"/>
                    <a:pt x="20949" y="5202"/>
                  </a:cubicBezTo>
                  <a:cubicBezTo>
                    <a:pt x="20903" y="4751"/>
                    <a:pt x="20766" y="4390"/>
                    <a:pt x="20491" y="4156"/>
                  </a:cubicBezTo>
                  <a:cubicBezTo>
                    <a:pt x="20217" y="3922"/>
                    <a:pt x="19805" y="3813"/>
                    <a:pt x="19210" y="3795"/>
                  </a:cubicBezTo>
                  <a:cubicBezTo>
                    <a:pt x="18615" y="3777"/>
                    <a:pt x="17837" y="3849"/>
                    <a:pt x="17311" y="4048"/>
                  </a:cubicBezTo>
                  <a:cubicBezTo>
                    <a:pt x="16785" y="4246"/>
                    <a:pt x="16510" y="4571"/>
                    <a:pt x="16281" y="5238"/>
                  </a:cubicBezTo>
                  <a:cubicBezTo>
                    <a:pt x="16052" y="5905"/>
                    <a:pt x="15869" y="6915"/>
                    <a:pt x="15801" y="7618"/>
                  </a:cubicBezTo>
                  <a:cubicBezTo>
                    <a:pt x="15732" y="8321"/>
                    <a:pt x="15778" y="8718"/>
                    <a:pt x="15847" y="9006"/>
                  </a:cubicBezTo>
                  <a:cubicBezTo>
                    <a:pt x="15915" y="9295"/>
                    <a:pt x="16007" y="9475"/>
                    <a:pt x="16258" y="9619"/>
                  </a:cubicBezTo>
                  <a:cubicBezTo>
                    <a:pt x="16510" y="9763"/>
                    <a:pt x="16922" y="9872"/>
                    <a:pt x="17357" y="9872"/>
                  </a:cubicBezTo>
                  <a:cubicBezTo>
                    <a:pt x="17791" y="9872"/>
                    <a:pt x="18249" y="9763"/>
                    <a:pt x="18569" y="9655"/>
                  </a:cubicBezTo>
                  <a:cubicBezTo>
                    <a:pt x="18890" y="9547"/>
                    <a:pt x="19073" y="9439"/>
                    <a:pt x="19050" y="9385"/>
                  </a:cubicBezTo>
                  <a:cubicBezTo>
                    <a:pt x="19027" y="9331"/>
                    <a:pt x="18798" y="9331"/>
                    <a:pt x="18226" y="9313"/>
                  </a:cubicBezTo>
                  <a:cubicBezTo>
                    <a:pt x="17654" y="9295"/>
                    <a:pt x="16739" y="9259"/>
                    <a:pt x="16098" y="9132"/>
                  </a:cubicBezTo>
                  <a:cubicBezTo>
                    <a:pt x="15458" y="9006"/>
                    <a:pt x="15091" y="8790"/>
                    <a:pt x="14634" y="8519"/>
                  </a:cubicBezTo>
                  <a:cubicBezTo>
                    <a:pt x="14176" y="8249"/>
                    <a:pt x="13627" y="7924"/>
                    <a:pt x="13192" y="7726"/>
                  </a:cubicBezTo>
                  <a:cubicBezTo>
                    <a:pt x="12758" y="7528"/>
                    <a:pt x="12437" y="7456"/>
                    <a:pt x="12186" y="7365"/>
                  </a:cubicBezTo>
                  <a:cubicBezTo>
                    <a:pt x="11934" y="7275"/>
                    <a:pt x="11751" y="7167"/>
                    <a:pt x="11797" y="7059"/>
                  </a:cubicBezTo>
                  <a:cubicBezTo>
                    <a:pt x="11842" y="6951"/>
                    <a:pt x="12117" y="6842"/>
                    <a:pt x="12391" y="6734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3" name="خط"/>
            <p:cNvSpPr/>
            <p:nvPr/>
          </p:nvSpPr>
          <p:spPr>
            <a:xfrm>
              <a:off x="1438234" y="1607175"/>
              <a:ext cx="499396" cy="792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1317"/>
                    <a:pt x="0" y="21033"/>
                    <a:pt x="450" y="20551"/>
                  </a:cubicBezTo>
                  <a:cubicBezTo>
                    <a:pt x="900" y="20069"/>
                    <a:pt x="1800" y="19389"/>
                    <a:pt x="2520" y="18765"/>
                  </a:cubicBezTo>
                  <a:cubicBezTo>
                    <a:pt x="3240" y="18142"/>
                    <a:pt x="3780" y="17575"/>
                    <a:pt x="4410" y="17093"/>
                  </a:cubicBezTo>
                  <a:cubicBezTo>
                    <a:pt x="5040" y="16611"/>
                    <a:pt x="5760" y="16214"/>
                    <a:pt x="6300" y="15761"/>
                  </a:cubicBezTo>
                  <a:cubicBezTo>
                    <a:pt x="6840" y="15307"/>
                    <a:pt x="7200" y="14797"/>
                    <a:pt x="7830" y="13975"/>
                  </a:cubicBezTo>
                  <a:cubicBezTo>
                    <a:pt x="8460" y="13153"/>
                    <a:pt x="9360" y="12019"/>
                    <a:pt x="10125" y="11055"/>
                  </a:cubicBezTo>
                  <a:cubicBezTo>
                    <a:pt x="10890" y="10091"/>
                    <a:pt x="11520" y="9298"/>
                    <a:pt x="12330" y="8306"/>
                  </a:cubicBezTo>
                  <a:cubicBezTo>
                    <a:pt x="13140" y="7313"/>
                    <a:pt x="14130" y="6123"/>
                    <a:pt x="14760" y="5414"/>
                  </a:cubicBezTo>
                  <a:cubicBezTo>
                    <a:pt x="15390" y="4706"/>
                    <a:pt x="15660" y="4479"/>
                    <a:pt x="15885" y="4224"/>
                  </a:cubicBezTo>
                  <a:cubicBezTo>
                    <a:pt x="16110" y="3969"/>
                    <a:pt x="16290" y="3685"/>
                    <a:pt x="16245" y="3685"/>
                  </a:cubicBezTo>
                  <a:cubicBezTo>
                    <a:pt x="16200" y="3685"/>
                    <a:pt x="15930" y="3969"/>
                    <a:pt x="15210" y="4649"/>
                  </a:cubicBezTo>
                  <a:cubicBezTo>
                    <a:pt x="14490" y="5329"/>
                    <a:pt x="13320" y="6406"/>
                    <a:pt x="12240" y="7625"/>
                  </a:cubicBezTo>
                  <a:cubicBezTo>
                    <a:pt x="11160" y="8844"/>
                    <a:pt x="10170" y="10205"/>
                    <a:pt x="9045" y="11339"/>
                  </a:cubicBezTo>
                  <a:cubicBezTo>
                    <a:pt x="7920" y="12472"/>
                    <a:pt x="6660" y="13380"/>
                    <a:pt x="5625" y="14173"/>
                  </a:cubicBezTo>
                  <a:cubicBezTo>
                    <a:pt x="4590" y="14967"/>
                    <a:pt x="3780" y="15647"/>
                    <a:pt x="3330" y="16157"/>
                  </a:cubicBezTo>
                  <a:cubicBezTo>
                    <a:pt x="2880" y="16668"/>
                    <a:pt x="2790" y="17008"/>
                    <a:pt x="2700" y="17320"/>
                  </a:cubicBezTo>
                  <a:cubicBezTo>
                    <a:pt x="2610" y="17631"/>
                    <a:pt x="2520" y="17915"/>
                    <a:pt x="2610" y="17943"/>
                  </a:cubicBezTo>
                  <a:cubicBezTo>
                    <a:pt x="2700" y="17972"/>
                    <a:pt x="2970" y="17745"/>
                    <a:pt x="3690" y="16894"/>
                  </a:cubicBezTo>
                  <a:cubicBezTo>
                    <a:pt x="4410" y="16044"/>
                    <a:pt x="5580" y="14570"/>
                    <a:pt x="6660" y="13294"/>
                  </a:cubicBezTo>
                  <a:cubicBezTo>
                    <a:pt x="7740" y="12019"/>
                    <a:pt x="8730" y="10942"/>
                    <a:pt x="9630" y="9808"/>
                  </a:cubicBezTo>
                  <a:cubicBezTo>
                    <a:pt x="10530" y="8674"/>
                    <a:pt x="11340" y="7483"/>
                    <a:pt x="12420" y="6293"/>
                  </a:cubicBezTo>
                  <a:cubicBezTo>
                    <a:pt x="13500" y="5102"/>
                    <a:pt x="14850" y="3912"/>
                    <a:pt x="15840" y="3090"/>
                  </a:cubicBezTo>
                  <a:cubicBezTo>
                    <a:pt x="16830" y="2268"/>
                    <a:pt x="17460" y="1814"/>
                    <a:pt x="18360" y="1361"/>
                  </a:cubicBezTo>
                  <a:cubicBezTo>
                    <a:pt x="19260" y="907"/>
                    <a:pt x="20430" y="454"/>
                    <a:pt x="21600" y="0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4" name="خط"/>
            <p:cNvSpPr/>
            <p:nvPr/>
          </p:nvSpPr>
          <p:spPr>
            <a:xfrm>
              <a:off x="1856478" y="552204"/>
              <a:ext cx="153200" cy="109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0" y="21600"/>
                  </a:moveTo>
                  <a:cubicBezTo>
                    <a:pt x="3795" y="20530"/>
                    <a:pt x="7589" y="19461"/>
                    <a:pt x="10508" y="18514"/>
                  </a:cubicBezTo>
                  <a:cubicBezTo>
                    <a:pt x="13427" y="17568"/>
                    <a:pt x="15470" y="16745"/>
                    <a:pt x="17076" y="15902"/>
                  </a:cubicBezTo>
                  <a:cubicBezTo>
                    <a:pt x="18681" y="15058"/>
                    <a:pt x="19849" y="14194"/>
                    <a:pt x="20578" y="13351"/>
                  </a:cubicBezTo>
                  <a:cubicBezTo>
                    <a:pt x="21308" y="12507"/>
                    <a:pt x="21600" y="11685"/>
                    <a:pt x="21454" y="10965"/>
                  </a:cubicBezTo>
                  <a:cubicBezTo>
                    <a:pt x="21308" y="10245"/>
                    <a:pt x="20724" y="9627"/>
                    <a:pt x="20286" y="8763"/>
                  </a:cubicBezTo>
                  <a:cubicBezTo>
                    <a:pt x="19849" y="7899"/>
                    <a:pt x="19557" y="6789"/>
                    <a:pt x="17951" y="5616"/>
                  </a:cubicBezTo>
                  <a:cubicBezTo>
                    <a:pt x="16346" y="4443"/>
                    <a:pt x="13427" y="3209"/>
                    <a:pt x="10800" y="2304"/>
                  </a:cubicBezTo>
                  <a:cubicBezTo>
                    <a:pt x="8173" y="1399"/>
                    <a:pt x="5838" y="823"/>
                    <a:pt x="4524" y="494"/>
                  </a:cubicBezTo>
                  <a:cubicBezTo>
                    <a:pt x="3211" y="165"/>
                    <a:pt x="2919" y="82"/>
                    <a:pt x="2627" y="0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5" name="خط"/>
            <p:cNvSpPr/>
            <p:nvPr/>
          </p:nvSpPr>
          <p:spPr>
            <a:xfrm>
              <a:off x="-1" y="5730"/>
              <a:ext cx="1925146" cy="246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93" fill="norm" stroke="1" extrusionOk="0">
                  <a:moveTo>
                    <a:pt x="21581" y="5010"/>
                  </a:moveTo>
                  <a:cubicBezTo>
                    <a:pt x="21488" y="4846"/>
                    <a:pt x="21394" y="4682"/>
                    <a:pt x="21254" y="4554"/>
                  </a:cubicBezTo>
                  <a:cubicBezTo>
                    <a:pt x="21114" y="4426"/>
                    <a:pt x="20928" y="4335"/>
                    <a:pt x="20730" y="4235"/>
                  </a:cubicBezTo>
                  <a:cubicBezTo>
                    <a:pt x="20531" y="4134"/>
                    <a:pt x="20321" y="4025"/>
                    <a:pt x="20100" y="3870"/>
                  </a:cubicBezTo>
                  <a:cubicBezTo>
                    <a:pt x="19878" y="3715"/>
                    <a:pt x="19645" y="3514"/>
                    <a:pt x="19447" y="3268"/>
                  </a:cubicBezTo>
                  <a:cubicBezTo>
                    <a:pt x="19248" y="3021"/>
                    <a:pt x="19085" y="2729"/>
                    <a:pt x="18933" y="2511"/>
                  </a:cubicBezTo>
                  <a:cubicBezTo>
                    <a:pt x="18782" y="2292"/>
                    <a:pt x="18642" y="2146"/>
                    <a:pt x="18362" y="1982"/>
                  </a:cubicBezTo>
                  <a:cubicBezTo>
                    <a:pt x="18082" y="1817"/>
                    <a:pt x="17662" y="1635"/>
                    <a:pt x="17242" y="1425"/>
                  </a:cubicBezTo>
                  <a:cubicBezTo>
                    <a:pt x="16822" y="1215"/>
                    <a:pt x="16403" y="978"/>
                    <a:pt x="16088" y="823"/>
                  </a:cubicBezTo>
                  <a:cubicBezTo>
                    <a:pt x="15773" y="668"/>
                    <a:pt x="15563" y="595"/>
                    <a:pt x="15120" y="486"/>
                  </a:cubicBezTo>
                  <a:cubicBezTo>
                    <a:pt x="14676" y="376"/>
                    <a:pt x="14000" y="230"/>
                    <a:pt x="13370" y="139"/>
                  </a:cubicBezTo>
                  <a:cubicBezTo>
                    <a:pt x="12740" y="48"/>
                    <a:pt x="12157" y="11"/>
                    <a:pt x="11691" y="2"/>
                  </a:cubicBezTo>
                  <a:cubicBezTo>
                    <a:pt x="11224" y="-7"/>
                    <a:pt x="10874" y="11"/>
                    <a:pt x="10524" y="57"/>
                  </a:cubicBezTo>
                  <a:cubicBezTo>
                    <a:pt x="10175" y="102"/>
                    <a:pt x="9825" y="175"/>
                    <a:pt x="9358" y="294"/>
                  </a:cubicBezTo>
                  <a:cubicBezTo>
                    <a:pt x="8892" y="413"/>
                    <a:pt x="8308" y="577"/>
                    <a:pt x="7795" y="759"/>
                  </a:cubicBezTo>
                  <a:cubicBezTo>
                    <a:pt x="7282" y="942"/>
                    <a:pt x="6839" y="1142"/>
                    <a:pt x="6419" y="1343"/>
                  </a:cubicBezTo>
                  <a:cubicBezTo>
                    <a:pt x="5999" y="1544"/>
                    <a:pt x="5603" y="1744"/>
                    <a:pt x="5264" y="1963"/>
                  </a:cubicBezTo>
                  <a:cubicBezTo>
                    <a:pt x="4926" y="2182"/>
                    <a:pt x="4646" y="2419"/>
                    <a:pt x="4355" y="2693"/>
                  </a:cubicBezTo>
                  <a:cubicBezTo>
                    <a:pt x="4063" y="2967"/>
                    <a:pt x="3760" y="3277"/>
                    <a:pt x="3445" y="3532"/>
                  </a:cubicBezTo>
                  <a:cubicBezTo>
                    <a:pt x="3130" y="3788"/>
                    <a:pt x="2803" y="3988"/>
                    <a:pt x="2500" y="4244"/>
                  </a:cubicBezTo>
                  <a:cubicBezTo>
                    <a:pt x="2197" y="4499"/>
                    <a:pt x="1917" y="4809"/>
                    <a:pt x="1707" y="5092"/>
                  </a:cubicBezTo>
                  <a:cubicBezTo>
                    <a:pt x="1497" y="5375"/>
                    <a:pt x="1357" y="5630"/>
                    <a:pt x="1217" y="5940"/>
                  </a:cubicBezTo>
                  <a:cubicBezTo>
                    <a:pt x="1077" y="6250"/>
                    <a:pt x="937" y="6615"/>
                    <a:pt x="797" y="6989"/>
                  </a:cubicBezTo>
                  <a:cubicBezTo>
                    <a:pt x="657" y="7363"/>
                    <a:pt x="518" y="7746"/>
                    <a:pt x="389" y="8075"/>
                  </a:cubicBezTo>
                  <a:cubicBezTo>
                    <a:pt x="261" y="8403"/>
                    <a:pt x="144" y="8677"/>
                    <a:pt x="74" y="9105"/>
                  </a:cubicBezTo>
                  <a:cubicBezTo>
                    <a:pt x="4" y="9534"/>
                    <a:pt x="-19" y="10118"/>
                    <a:pt x="16" y="10547"/>
                  </a:cubicBezTo>
                  <a:cubicBezTo>
                    <a:pt x="51" y="10975"/>
                    <a:pt x="144" y="11249"/>
                    <a:pt x="249" y="11523"/>
                  </a:cubicBezTo>
                  <a:cubicBezTo>
                    <a:pt x="354" y="11796"/>
                    <a:pt x="471" y="12070"/>
                    <a:pt x="576" y="12289"/>
                  </a:cubicBezTo>
                  <a:cubicBezTo>
                    <a:pt x="681" y="12508"/>
                    <a:pt x="774" y="12672"/>
                    <a:pt x="891" y="12891"/>
                  </a:cubicBezTo>
                  <a:cubicBezTo>
                    <a:pt x="1007" y="13110"/>
                    <a:pt x="1147" y="13384"/>
                    <a:pt x="1287" y="13657"/>
                  </a:cubicBezTo>
                  <a:cubicBezTo>
                    <a:pt x="1427" y="13931"/>
                    <a:pt x="1567" y="14204"/>
                    <a:pt x="1765" y="14442"/>
                  </a:cubicBezTo>
                  <a:cubicBezTo>
                    <a:pt x="1964" y="14679"/>
                    <a:pt x="2220" y="14879"/>
                    <a:pt x="2477" y="15071"/>
                  </a:cubicBezTo>
                  <a:cubicBezTo>
                    <a:pt x="2733" y="15263"/>
                    <a:pt x="2990" y="15445"/>
                    <a:pt x="3247" y="15664"/>
                  </a:cubicBezTo>
                  <a:cubicBezTo>
                    <a:pt x="3503" y="15883"/>
                    <a:pt x="3760" y="16138"/>
                    <a:pt x="3946" y="16403"/>
                  </a:cubicBezTo>
                  <a:cubicBezTo>
                    <a:pt x="4133" y="16667"/>
                    <a:pt x="4250" y="16941"/>
                    <a:pt x="4448" y="17205"/>
                  </a:cubicBezTo>
                  <a:cubicBezTo>
                    <a:pt x="4646" y="17470"/>
                    <a:pt x="4926" y="17725"/>
                    <a:pt x="5218" y="17990"/>
                  </a:cubicBezTo>
                  <a:cubicBezTo>
                    <a:pt x="5509" y="18254"/>
                    <a:pt x="5813" y="18528"/>
                    <a:pt x="6011" y="18747"/>
                  </a:cubicBezTo>
                  <a:cubicBezTo>
                    <a:pt x="6209" y="18966"/>
                    <a:pt x="6302" y="19130"/>
                    <a:pt x="6419" y="19358"/>
                  </a:cubicBezTo>
                  <a:cubicBezTo>
                    <a:pt x="6536" y="19586"/>
                    <a:pt x="6676" y="19878"/>
                    <a:pt x="6792" y="20161"/>
                  </a:cubicBezTo>
                  <a:cubicBezTo>
                    <a:pt x="6909" y="20444"/>
                    <a:pt x="7002" y="20717"/>
                    <a:pt x="7060" y="20900"/>
                  </a:cubicBezTo>
                  <a:cubicBezTo>
                    <a:pt x="7119" y="21082"/>
                    <a:pt x="7142" y="21173"/>
                    <a:pt x="7165" y="21265"/>
                  </a:cubicBezTo>
                  <a:cubicBezTo>
                    <a:pt x="7189" y="21356"/>
                    <a:pt x="7212" y="21447"/>
                    <a:pt x="7294" y="21502"/>
                  </a:cubicBezTo>
                  <a:cubicBezTo>
                    <a:pt x="7375" y="21557"/>
                    <a:pt x="7515" y="21575"/>
                    <a:pt x="7655" y="21593"/>
                  </a:cubicBezTo>
                </a:path>
              </a:pathLst>
            </a:custGeom>
            <a:noFill/>
            <a:ln w="3318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192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336609" y="3306137"/>
            <a:ext cx="1734769" cy="7986271"/>
            <a:chOff x="0" y="0"/>
            <a:chExt cx="1734768" cy="7986268"/>
          </a:xfrm>
        </p:grpSpPr>
        <p:grpSp>
          <p:nvGrpSpPr>
            <p:cNvPr id="190" name="تجميع"/>
            <p:cNvGrpSpPr/>
            <p:nvPr/>
          </p:nvGrpSpPr>
          <p:grpSpPr>
            <a:xfrm>
              <a:off x="76665" y="311239"/>
              <a:ext cx="1658104" cy="7675030"/>
              <a:chOff x="0" y="0"/>
              <a:chExt cx="1658102" cy="7675029"/>
            </a:xfrm>
          </p:grpSpPr>
          <p:grpSp>
            <p:nvGrpSpPr>
              <p:cNvPr id="186" name="تجميع"/>
              <p:cNvGrpSpPr/>
              <p:nvPr/>
            </p:nvGrpSpPr>
            <p:grpSpPr>
              <a:xfrm>
                <a:off x="77101" y="-1"/>
                <a:ext cx="1511686" cy="7675031"/>
                <a:chOff x="0" y="0"/>
                <a:chExt cx="1511684" cy="7675029"/>
              </a:xfrm>
            </p:grpSpPr>
            <p:grpSp>
              <p:nvGrpSpPr>
                <p:cNvPr id="179" name="تجميع"/>
                <p:cNvGrpSpPr/>
                <p:nvPr/>
              </p:nvGrpSpPr>
              <p:grpSpPr>
                <a:xfrm>
                  <a:off x="0" y="-1"/>
                  <a:ext cx="1511685" cy="7675031"/>
                  <a:chOff x="0" y="0"/>
                  <a:chExt cx="1511684" cy="7675028"/>
                </a:xfrm>
              </p:grpSpPr>
              <p:sp>
                <p:nvSpPr>
                  <p:cNvPr id="177" name="مستطيل مستدير الزوايا"/>
                  <p:cNvSpPr/>
                  <p:nvPr/>
                </p:nvSpPr>
                <p:spPr>
                  <a:xfrm>
                    <a:off x="0" y="0"/>
                    <a:ext cx="1511685" cy="1123071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178" name="مستطيل"/>
                  <p:cNvSpPr/>
                  <p:nvPr/>
                </p:nvSpPr>
                <p:spPr>
                  <a:xfrm>
                    <a:off x="74758" y="622701"/>
                    <a:ext cx="1369483" cy="705232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180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70001" y="2794287"/>
                  <a:ext cx="1182743" cy="91991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1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9672" y="3767957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83401" y="4747451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2263" y="5712163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5191" y="803774"/>
                  <a:ext cx="1195885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96761" y="1816236"/>
                  <a:ext cx="1182551" cy="9242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189" name="تجميع"/>
              <p:cNvGrpSpPr/>
              <p:nvPr/>
            </p:nvGrpSpPr>
            <p:grpSpPr>
              <a:xfrm>
                <a:off x="0" y="6571468"/>
                <a:ext cx="1658103" cy="1022007"/>
                <a:chOff x="0" y="0"/>
                <a:chExt cx="1658102" cy="1022005"/>
              </a:xfrm>
            </p:grpSpPr>
            <p:pic>
              <p:nvPicPr>
                <p:cNvPr id="187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9732" y="102094"/>
                  <a:ext cx="1141017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88" name="نشاط"/>
                <p:cNvSpPr txBox="1"/>
                <p:nvPr/>
              </p:nvSpPr>
              <p:spPr>
                <a:xfrm>
                  <a:off x="0" y="0"/>
                  <a:ext cx="1658103" cy="6556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191" name="أدوات"/>
            <p:cNvSpPr txBox="1"/>
            <p:nvPr/>
          </p:nvSpPr>
          <p:spPr>
            <a:xfrm>
              <a:off x="0" y="0"/>
              <a:ext cx="1665453" cy="97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4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76" grpId="3"/>
      <p:bldP build="whole" bldLvl="1" animBg="1" rev="0" advAuto="0" spid="15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استعد"/>
          <p:cNvSpPr txBox="1"/>
          <p:nvPr/>
        </p:nvSpPr>
        <p:spPr>
          <a:xfrm>
            <a:off x="14453263" y="446947"/>
            <a:ext cx="4541770" cy="1562101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استعد</a:t>
            </a:r>
          </a:p>
        </p:txBody>
      </p:sp>
      <p:pic>
        <p:nvPicPr>
          <p:cNvPr id="195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37072" t="2801" r="28111" b="62382"/>
          <a:stretch>
            <a:fillRect/>
          </a:stretch>
        </p:blipFill>
        <p:spPr>
          <a:xfrm>
            <a:off x="19517298" y="1363789"/>
            <a:ext cx="4413469" cy="6242531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pic>
        <p:nvPicPr>
          <p:cNvPr id="196" name="IMG_0015.png" descr="IMG_0015.png"/>
          <p:cNvPicPr>
            <a:picLocks noChangeAspect="1"/>
          </p:cNvPicPr>
          <p:nvPr/>
        </p:nvPicPr>
        <p:blipFill>
          <a:blip r:embed="rId3">
            <a:extLst/>
          </a:blip>
          <a:srcRect l="8484" t="61853" r="76251" b="460"/>
          <a:stretch>
            <a:fillRect/>
          </a:stretch>
        </p:blipFill>
        <p:spPr>
          <a:xfrm>
            <a:off x="18351499" y="-88636"/>
            <a:ext cx="1896050" cy="263311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المساحة"/>
          <p:cNvSpPr txBox="1"/>
          <p:nvPr/>
        </p:nvSpPr>
        <p:spPr>
          <a:xfrm>
            <a:off x="17719833" y="9064367"/>
            <a:ext cx="2060164" cy="1003301"/>
          </a:xfrm>
          <a:prstGeom prst="rect">
            <a:avLst/>
          </a:prstGeom>
          <a:gradFill>
            <a:gsLst>
              <a:gs pos="0">
                <a:srgbClr val="FF4015"/>
              </a:gs>
              <a:gs pos="100000">
                <a:srgbClr val="FFB5AF"/>
              </a:gs>
            </a:gsLst>
            <a:lin ang="5340000"/>
          </a:gra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المساحة </a:t>
            </a:r>
          </a:p>
        </p:txBody>
      </p:sp>
      <p:sp>
        <p:nvSpPr>
          <p:cNvPr id="198" name="هي عدد الوحدات المربعة اللازمة لتغطية شكل مامن غير تداخل"/>
          <p:cNvSpPr txBox="1"/>
          <p:nvPr/>
        </p:nvSpPr>
        <p:spPr>
          <a:xfrm>
            <a:off x="4313460" y="9000867"/>
            <a:ext cx="13202989" cy="11303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هي عدد الوحدات المربعة اللازمة لتغطية شكل مامن غير تداخل</a:t>
            </a:r>
          </a:p>
        </p:txBody>
      </p:sp>
      <p:pic>
        <p:nvPicPr>
          <p:cNvPr id="199" name="IMG_0056.png" descr="IMG_00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8303" y="295943"/>
            <a:ext cx="9839031" cy="79509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أقدر مساحة هذ الشكل ؟"/>
          <p:cNvSpPr txBox="1"/>
          <p:nvPr/>
        </p:nvSpPr>
        <p:spPr>
          <a:xfrm>
            <a:off x="15101572" y="3926213"/>
            <a:ext cx="4885983" cy="11176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أقدر مساحة هذ الشكل ؟</a:t>
            </a:r>
          </a:p>
        </p:txBody>
      </p:sp>
      <p:grpSp>
        <p:nvGrpSpPr>
          <p:cNvPr id="204" name="تجميع"/>
          <p:cNvGrpSpPr/>
          <p:nvPr/>
        </p:nvGrpSpPr>
        <p:grpSpPr>
          <a:xfrm>
            <a:off x="12016526" y="4374993"/>
            <a:ext cx="746248" cy="1048197"/>
            <a:chOff x="0" y="0"/>
            <a:chExt cx="746247" cy="1048196"/>
          </a:xfrm>
        </p:grpSpPr>
        <p:sp>
          <p:nvSpPr>
            <p:cNvPr id="201" name="١"/>
            <p:cNvSpPr txBox="1"/>
            <p:nvPr/>
          </p:nvSpPr>
          <p:spPr>
            <a:xfrm>
              <a:off x="82474" y="0"/>
              <a:ext cx="480648" cy="52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0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2" name="خط"/>
            <p:cNvSpPr/>
            <p:nvPr/>
          </p:nvSpPr>
          <p:spPr>
            <a:xfrm>
              <a:off x="0" y="473484"/>
              <a:ext cx="74624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3" name="٢"/>
            <p:cNvSpPr txBox="1"/>
            <p:nvPr/>
          </p:nvSpPr>
          <p:spPr>
            <a:xfrm>
              <a:off x="204499" y="523174"/>
              <a:ext cx="236598" cy="525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1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208" name="تجميع"/>
          <p:cNvGrpSpPr/>
          <p:nvPr/>
        </p:nvGrpSpPr>
        <p:grpSpPr>
          <a:xfrm>
            <a:off x="6572482" y="3960915"/>
            <a:ext cx="746249" cy="1048197"/>
            <a:chOff x="0" y="0"/>
            <a:chExt cx="746247" cy="1048196"/>
          </a:xfrm>
        </p:grpSpPr>
        <p:sp>
          <p:nvSpPr>
            <p:cNvPr id="205" name="١"/>
            <p:cNvSpPr txBox="1"/>
            <p:nvPr/>
          </p:nvSpPr>
          <p:spPr>
            <a:xfrm>
              <a:off x="82474" y="0"/>
              <a:ext cx="480648" cy="52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0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6" name="خط"/>
            <p:cNvSpPr/>
            <p:nvPr/>
          </p:nvSpPr>
          <p:spPr>
            <a:xfrm>
              <a:off x="0" y="473484"/>
              <a:ext cx="74624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07" name="٢"/>
            <p:cNvSpPr txBox="1"/>
            <p:nvPr/>
          </p:nvSpPr>
          <p:spPr>
            <a:xfrm>
              <a:off x="204499" y="523174"/>
              <a:ext cx="236598" cy="525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1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211" name="الرسم"/>
          <p:cNvGrpSpPr/>
          <p:nvPr/>
        </p:nvGrpSpPr>
        <p:grpSpPr>
          <a:xfrm>
            <a:off x="11507261" y="4634043"/>
            <a:ext cx="976632" cy="495394"/>
            <a:chOff x="0" y="0"/>
            <a:chExt cx="976631" cy="495392"/>
          </a:xfrm>
        </p:grpSpPr>
        <p:sp>
          <p:nvSpPr>
            <p:cNvPr id="209" name="خط"/>
            <p:cNvSpPr/>
            <p:nvPr/>
          </p:nvSpPr>
          <p:spPr>
            <a:xfrm>
              <a:off x="0" y="381531"/>
              <a:ext cx="620685" cy="11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190" fill="norm" stroke="1" extrusionOk="0">
                  <a:moveTo>
                    <a:pt x="0" y="6966"/>
                  </a:moveTo>
                  <a:cubicBezTo>
                    <a:pt x="1473" y="8546"/>
                    <a:pt x="2945" y="10127"/>
                    <a:pt x="4173" y="11444"/>
                  </a:cubicBezTo>
                  <a:cubicBezTo>
                    <a:pt x="5400" y="12761"/>
                    <a:pt x="6382" y="13814"/>
                    <a:pt x="7609" y="14078"/>
                  </a:cubicBezTo>
                  <a:cubicBezTo>
                    <a:pt x="8836" y="14341"/>
                    <a:pt x="10309" y="13814"/>
                    <a:pt x="12027" y="13024"/>
                  </a:cubicBezTo>
                  <a:cubicBezTo>
                    <a:pt x="13745" y="12234"/>
                    <a:pt x="15709" y="11180"/>
                    <a:pt x="16936" y="10653"/>
                  </a:cubicBezTo>
                  <a:cubicBezTo>
                    <a:pt x="18164" y="10127"/>
                    <a:pt x="18655" y="10127"/>
                    <a:pt x="19096" y="9336"/>
                  </a:cubicBezTo>
                  <a:cubicBezTo>
                    <a:pt x="19538" y="8546"/>
                    <a:pt x="19931" y="6966"/>
                    <a:pt x="19931" y="5122"/>
                  </a:cubicBezTo>
                  <a:cubicBezTo>
                    <a:pt x="19931" y="3278"/>
                    <a:pt x="19538" y="1170"/>
                    <a:pt x="19587" y="380"/>
                  </a:cubicBezTo>
                  <a:cubicBezTo>
                    <a:pt x="19636" y="-410"/>
                    <a:pt x="20127" y="117"/>
                    <a:pt x="20569" y="1170"/>
                  </a:cubicBezTo>
                  <a:cubicBezTo>
                    <a:pt x="21011" y="2224"/>
                    <a:pt x="21404" y="3805"/>
                    <a:pt x="21502" y="5912"/>
                  </a:cubicBezTo>
                  <a:cubicBezTo>
                    <a:pt x="21600" y="8019"/>
                    <a:pt x="21404" y="10653"/>
                    <a:pt x="21109" y="13288"/>
                  </a:cubicBezTo>
                  <a:cubicBezTo>
                    <a:pt x="20815" y="15922"/>
                    <a:pt x="20422" y="18556"/>
                    <a:pt x="20029" y="2119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0" name="خط"/>
            <p:cNvSpPr/>
            <p:nvPr/>
          </p:nvSpPr>
          <p:spPr>
            <a:xfrm>
              <a:off x="942594" y="0"/>
              <a:ext cx="34038" cy="28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5024" y="21600"/>
                  </a:moveTo>
                  <a:cubicBezTo>
                    <a:pt x="1701" y="10800"/>
                    <a:pt x="-1622" y="0"/>
                    <a:pt x="870" y="0"/>
                  </a:cubicBezTo>
                  <a:cubicBezTo>
                    <a:pt x="3363" y="0"/>
                    <a:pt x="11670" y="10800"/>
                    <a:pt x="19978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212" name="الرسم"/>
          <p:cNvSpPr/>
          <p:nvPr/>
        </p:nvSpPr>
        <p:spPr>
          <a:xfrm>
            <a:off x="7125160" y="4738671"/>
            <a:ext cx="594471" cy="262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93" fill="norm" stroke="1" extrusionOk="0">
                <a:moveTo>
                  <a:pt x="21600" y="20000"/>
                </a:moveTo>
                <a:cubicBezTo>
                  <a:pt x="19749" y="20460"/>
                  <a:pt x="17897" y="20919"/>
                  <a:pt x="15943" y="21149"/>
                </a:cubicBezTo>
                <a:cubicBezTo>
                  <a:pt x="13989" y="21379"/>
                  <a:pt x="11931" y="21379"/>
                  <a:pt x="10183" y="20805"/>
                </a:cubicBezTo>
                <a:cubicBezTo>
                  <a:pt x="8434" y="20230"/>
                  <a:pt x="6994" y="19081"/>
                  <a:pt x="5811" y="17702"/>
                </a:cubicBezTo>
                <a:cubicBezTo>
                  <a:pt x="4629" y="16324"/>
                  <a:pt x="3703" y="14715"/>
                  <a:pt x="3086" y="13336"/>
                </a:cubicBezTo>
                <a:cubicBezTo>
                  <a:pt x="2469" y="11958"/>
                  <a:pt x="2160" y="10809"/>
                  <a:pt x="1954" y="9660"/>
                </a:cubicBezTo>
                <a:cubicBezTo>
                  <a:pt x="1749" y="8511"/>
                  <a:pt x="1646" y="7362"/>
                  <a:pt x="1440" y="6328"/>
                </a:cubicBezTo>
                <a:cubicBezTo>
                  <a:pt x="1234" y="5294"/>
                  <a:pt x="926" y="4375"/>
                  <a:pt x="669" y="4490"/>
                </a:cubicBezTo>
                <a:cubicBezTo>
                  <a:pt x="411" y="4605"/>
                  <a:pt x="206" y="5753"/>
                  <a:pt x="103" y="6902"/>
                </a:cubicBezTo>
                <a:cubicBezTo>
                  <a:pt x="0" y="8051"/>
                  <a:pt x="0" y="9200"/>
                  <a:pt x="0" y="10464"/>
                </a:cubicBezTo>
                <a:cubicBezTo>
                  <a:pt x="0" y="11728"/>
                  <a:pt x="0" y="13107"/>
                  <a:pt x="51" y="12992"/>
                </a:cubicBezTo>
                <a:cubicBezTo>
                  <a:pt x="103" y="12877"/>
                  <a:pt x="206" y="11268"/>
                  <a:pt x="257" y="9315"/>
                </a:cubicBezTo>
                <a:cubicBezTo>
                  <a:pt x="309" y="7362"/>
                  <a:pt x="309" y="5064"/>
                  <a:pt x="360" y="3341"/>
                </a:cubicBezTo>
                <a:cubicBezTo>
                  <a:pt x="411" y="1617"/>
                  <a:pt x="514" y="468"/>
                  <a:pt x="1131" y="124"/>
                </a:cubicBezTo>
                <a:cubicBezTo>
                  <a:pt x="1749" y="-221"/>
                  <a:pt x="2880" y="239"/>
                  <a:pt x="3703" y="468"/>
                </a:cubicBezTo>
                <a:cubicBezTo>
                  <a:pt x="4526" y="698"/>
                  <a:pt x="5040" y="698"/>
                  <a:pt x="5554" y="698"/>
                </a:cubicBezTo>
              </a:path>
            </a:pathLst>
          </a:custGeom>
          <a:ln w="381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3" name="١"/>
          <p:cNvSpPr txBox="1"/>
          <p:nvPr/>
        </p:nvSpPr>
        <p:spPr>
          <a:xfrm>
            <a:off x="10049099" y="2822578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4" name="١"/>
          <p:cNvSpPr txBox="1"/>
          <p:nvPr/>
        </p:nvSpPr>
        <p:spPr>
          <a:xfrm>
            <a:off x="9116412" y="2822578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5" name="١"/>
          <p:cNvSpPr txBox="1"/>
          <p:nvPr/>
        </p:nvSpPr>
        <p:spPr>
          <a:xfrm>
            <a:off x="8411153" y="2822578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6" name="١"/>
          <p:cNvSpPr txBox="1"/>
          <p:nvPr/>
        </p:nvSpPr>
        <p:spPr>
          <a:xfrm>
            <a:off x="10049099" y="3671167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7" name="١"/>
          <p:cNvSpPr txBox="1"/>
          <p:nvPr/>
        </p:nvSpPr>
        <p:spPr>
          <a:xfrm>
            <a:off x="9277382" y="3671167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8" name="١"/>
          <p:cNvSpPr txBox="1"/>
          <p:nvPr/>
        </p:nvSpPr>
        <p:spPr>
          <a:xfrm>
            <a:off x="8411153" y="3671167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9" name="١"/>
          <p:cNvSpPr txBox="1"/>
          <p:nvPr/>
        </p:nvSpPr>
        <p:spPr>
          <a:xfrm>
            <a:off x="10049099" y="4519757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0" name="١"/>
          <p:cNvSpPr txBox="1"/>
          <p:nvPr/>
        </p:nvSpPr>
        <p:spPr>
          <a:xfrm>
            <a:off x="9311352" y="4519757"/>
            <a:ext cx="614874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1" name="١"/>
          <p:cNvSpPr txBox="1"/>
          <p:nvPr/>
        </p:nvSpPr>
        <p:spPr>
          <a:xfrm>
            <a:off x="8505666" y="4519757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2" name="١"/>
          <p:cNvSpPr txBox="1"/>
          <p:nvPr/>
        </p:nvSpPr>
        <p:spPr>
          <a:xfrm>
            <a:off x="10941901" y="5335686"/>
            <a:ext cx="682813" cy="605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3" name="١"/>
          <p:cNvSpPr txBox="1"/>
          <p:nvPr/>
        </p:nvSpPr>
        <p:spPr>
          <a:xfrm>
            <a:off x="10049099" y="5368346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4" name="١"/>
          <p:cNvSpPr txBox="1"/>
          <p:nvPr/>
        </p:nvSpPr>
        <p:spPr>
          <a:xfrm>
            <a:off x="9156296" y="5368346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5" name="١"/>
          <p:cNvSpPr txBox="1"/>
          <p:nvPr/>
        </p:nvSpPr>
        <p:spPr>
          <a:xfrm>
            <a:off x="8411153" y="5368346"/>
            <a:ext cx="682813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6" name="١"/>
          <p:cNvSpPr txBox="1"/>
          <p:nvPr/>
        </p:nvSpPr>
        <p:spPr>
          <a:xfrm>
            <a:off x="7493968" y="5368346"/>
            <a:ext cx="682814" cy="605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E22400"/>
                </a:solidFill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7" name="الرسم"/>
          <p:cNvSpPr/>
          <p:nvPr/>
        </p:nvSpPr>
        <p:spPr>
          <a:xfrm>
            <a:off x="20178046" y="10624046"/>
            <a:ext cx="1" cy="169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21600"/>
                </a:moveTo>
                <a:cubicBezTo>
                  <a:pt x="21600" y="14400"/>
                  <a:pt x="21600" y="7200"/>
                  <a:pt x="0" y="0"/>
                </a:cubicBezTo>
              </a:path>
            </a:pathLst>
          </a:custGeom>
          <a:ln w="38100" cap="rnd">
            <a:solidFill>
              <a:srgbClr val="F93343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43" name="تجميع">
            <a:hlinkClick r:id="rId5" invalidUrl="" action="" tgtFrame="" tooltip="" history="1" highlightClick="0" endSnd="0"/>
          </p:cNvPr>
          <p:cNvGrpSpPr/>
          <p:nvPr/>
        </p:nvGrpSpPr>
        <p:grpSpPr>
          <a:xfrm>
            <a:off x="336609" y="3306137"/>
            <a:ext cx="1734769" cy="7986271"/>
            <a:chOff x="0" y="0"/>
            <a:chExt cx="1734768" cy="7986268"/>
          </a:xfrm>
        </p:grpSpPr>
        <p:grpSp>
          <p:nvGrpSpPr>
            <p:cNvPr id="241" name="تجميع"/>
            <p:cNvGrpSpPr/>
            <p:nvPr/>
          </p:nvGrpSpPr>
          <p:grpSpPr>
            <a:xfrm>
              <a:off x="76665" y="311239"/>
              <a:ext cx="1658104" cy="7675030"/>
              <a:chOff x="0" y="0"/>
              <a:chExt cx="1658102" cy="7675029"/>
            </a:xfrm>
          </p:grpSpPr>
          <p:grpSp>
            <p:nvGrpSpPr>
              <p:cNvPr id="237" name="تجميع"/>
              <p:cNvGrpSpPr/>
              <p:nvPr/>
            </p:nvGrpSpPr>
            <p:grpSpPr>
              <a:xfrm>
                <a:off x="77101" y="-1"/>
                <a:ext cx="1511686" cy="7675031"/>
                <a:chOff x="0" y="0"/>
                <a:chExt cx="1511684" cy="7675029"/>
              </a:xfrm>
            </p:grpSpPr>
            <p:grpSp>
              <p:nvGrpSpPr>
                <p:cNvPr id="230" name="تجميع"/>
                <p:cNvGrpSpPr/>
                <p:nvPr/>
              </p:nvGrpSpPr>
              <p:grpSpPr>
                <a:xfrm>
                  <a:off x="0" y="-1"/>
                  <a:ext cx="1511685" cy="7675031"/>
                  <a:chOff x="0" y="0"/>
                  <a:chExt cx="1511684" cy="7675028"/>
                </a:xfrm>
              </p:grpSpPr>
              <p:sp>
                <p:nvSpPr>
                  <p:cNvPr id="228" name="مستطيل مستدير الزوايا"/>
                  <p:cNvSpPr/>
                  <p:nvPr/>
                </p:nvSpPr>
                <p:spPr>
                  <a:xfrm>
                    <a:off x="0" y="0"/>
                    <a:ext cx="1511685" cy="1123071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29" name="مستطيل"/>
                  <p:cNvSpPr/>
                  <p:nvPr/>
                </p:nvSpPr>
                <p:spPr>
                  <a:xfrm>
                    <a:off x="74758" y="622701"/>
                    <a:ext cx="1369483" cy="705232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31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70001" y="2794287"/>
                  <a:ext cx="1182743" cy="91991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2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9672" y="3767957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183401" y="4747451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4" name="IMG_4023.png" descr="IMG_4023.pn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2263" y="5712163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5" name="IMG_4024.jpeg" descr="IMG_4024.jpeg"/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5191" y="803774"/>
                  <a:ext cx="1195885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6" name="IMG_5431.jpeg" descr="IMG_5431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96761" y="1816236"/>
                  <a:ext cx="1182551" cy="9242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40" name="تجميع"/>
              <p:cNvGrpSpPr/>
              <p:nvPr/>
            </p:nvGrpSpPr>
            <p:grpSpPr>
              <a:xfrm>
                <a:off x="0" y="6571468"/>
                <a:ext cx="1658103" cy="1022007"/>
                <a:chOff x="0" y="0"/>
                <a:chExt cx="1658102" cy="1022005"/>
              </a:xfrm>
            </p:grpSpPr>
            <p:pic>
              <p:nvPicPr>
                <p:cNvPr id="238" name="IMG_4015.jpeg" descr="IMG_4015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9732" y="102094"/>
                  <a:ext cx="1141017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39" name="نشاط"/>
                <p:cNvSpPr txBox="1"/>
                <p:nvPr/>
              </p:nvSpPr>
              <p:spPr>
                <a:xfrm>
                  <a:off x="0" y="0"/>
                  <a:ext cx="1658103" cy="6556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42" name="أدوات"/>
            <p:cNvSpPr txBox="1"/>
            <p:nvPr/>
          </p:nvSpPr>
          <p:spPr>
            <a:xfrm>
              <a:off x="0" y="0"/>
              <a:ext cx="1665453" cy="97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32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32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32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4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8" dur="4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2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ntr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4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8"/>
      <p:bldP build="whole" bldLvl="1" animBg="1" rev="0" advAuto="0" spid="221" grpId="10"/>
      <p:bldP build="whole" bldLvl="1" animBg="1" rev="0" advAuto="0" spid="204" grpId="17"/>
      <p:bldP build="whole" bldLvl="1" animBg="1" rev="0" advAuto="0" spid="215" grpId="4"/>
      <p:bldP build="whole" bldLvl="1" animBg="1" rev="0" advAuto="0" spid="198" grpId="21"/>
      <p:bldP build="whole" bldLvl="1" animBg="1" rev="0" advAuto="0" spid="200" grpId="1"/>
      <p:bldP build="whole" bldLvl="1" animBg="1" rev="0" advAuto="0" spid="224" grpId="13"/>
      <p:bldP build="whole" bldLvl="1" animBg="1" rev="0" advAuto="0" spid="197" grpId="20"/>
      <p:bldP build="whole" bldLvl="1" animBg="1" rev="0" advAuto="0" spid="211" grpId="16"/>
      <p:bldP build="whole" bldLvl="1" animBg="1" rev="0" advAuto="0" spid="222" grpId="11"/>
      <p:bldP build="whole" bldLvl="1" animBg="1" rev="0" advAuto="0" spid="225" grpId="14"/>
      <p:bldP build="whole" bldLvl="1" animBg="1" rev="0" advAuto="0" spid="217" grpId="6"/>
      <p:bldP build="whole" bldLvl="1" animBg="1" rev="0" advAuto="0" spid="226" grpId="15"/>
      <p:bldP build="whole" bldLvl="1" animBg="1" rev="0" advAuto="0" spid="213" grpId="2"/>
      <p:bldP build="whole" bldLvl="1" animBg="1" rev="0" advAuto="0" spid="220" grpId="9"/>
      <p:bldP build="whole" bldLvl="1" animBg="1" rev="0" advAuto="0" spid="219" grpId="8"/>
      <p:bldP build="whole" bldLvl="1" animBg="1" rev="0" advAuto="0" spid="214" grpId="3"/>
      <p:bldP build="whole" bldLvl="1" animBg="1" rev="0" advAuto="0" spid="216" grpId="5"/>
      <p:bldP build="whole" bldLvl="1" animBg="1" rev="0" advAuto="0" spid="218" grpId="7"/>
      <p:bldP build="whole" bldLvl="1" animBg="1" rev="0" advAuto="0" spid="208" grpId="19"/>
      <p:bldP build="whole" bldLvl="1" animBg="1" rev="0" advAuto="0" spid="223" grpId="1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إيضاح"/>
          <p:cNvSpPr txBox="1"/>
          <p:nvPr/>
        </p:nvSpPr>
        <p:spPr>
          <a:xfrm>
            <a:off x="19299583" y="756371"/>
            <a:ext cx="3123506" cy="15748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إيضاح</a:t>
            </a:r>
          </a:p>
        </p:txBody>
      </p:sp>
      <p:pic>
        <p:nvPicPr>
          <p:cNvPr id="246" name="IMG_0015.png" descr="IMG_0015.png"/>
          <p:cNvPicPr>
            <a:picLocks noChangeAspect="1"/>
          </p:cNvPicPr>
          <p:nvPr/>
        </p:nvPicPr>
        <p:blipFill>
          <a:blip r:embed="rId2">
            <a:extLst/>
          </a:blip>
          <a:srcRect l="43974" t="15182" r="40760" b="47131"/>
          <a:stretch>
            <a:fillRect/>
          </a:stretch>
        </p:blipFill>
        <p:spPr>
          <a:xfrm>
            <a:off x="21718266" y="227138"/>
            <a:ext cx="1896050" cy="2633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G_0057.png" descr="IMG_00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95095" y="1393078"/>
            <a:ext cx="11043661" cy="833241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مستطيل"/>
          <p:cNvSpPr/>
          <p:nvPr/>
        </p:nvSpPr>
        <p:spPr>
          <a:xfrm>
            <a:off x="10258186" y="4016947"/>
            <a:ext cx="2240178" cy="2259736"/>
          </a:xfrm>
          <a:prstGeom prst="rect">
            <a:avLst/>
          </a:prstGeom>
          <a:solidFill>
            <a:srgbClr val="FFFFFF"/>
          </a:solidFill>
          <a:ln w="101600">
            <a:solidFill>
              <a:srgbClr val="52D6FC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49" name="المثلث"/>
          <p:cNvSpPr/>
          <p:nvPr/>
        </p:nvSpPr>
        <p:spPr>
          <a:xfrm>
            <a:off x="12548692" y="6397209"/>
            <a:ext cx="2074547" cy="2074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762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0" name="المثلث"/>
          <p:cNvSpPr/>
          <p:nvPr/>
        </p:nvSpPr>
        <p:spPr>
          <a:xfrm>
            <a:off x="8063358" y="4042210"/>
            <a:ext cx="2155328" cy="2155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>
              <a:hueOff val="-476017"/>
              <a:lumOff val="-10042"/>
            </a:schemeClr>
          </a:solidFill>
          <a:ln w="762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54" name="تجميع"/>
          <p:cNvGrpSpPr/>
          <p:nvPr/>
        </p:nvGrpSpPr>
        <p:grpSpPr>
          <a:xfrm>
            <a:off x="8269789" y="4159812"/>
            <a:ext cx="909625" cy="1048197"/>
            <a:chOff x="0" y="0"/>
            <a:chExt cx="909624" cy="1048196"/>
          </a:xfrm>
        </p:grpSpPr>
        <p:sp>
          <p:nvSpPr>
            <p:cNvPr id="251" name="١"/>
            <p:cNvSpPr txBox="1"/>
            <p:nvPr/>
          </p:nvSpPr>
          <p:spPr>
            <a:xfrm>
              <a:off x="100531" y="0"/>
              <a:ext cx="585875" cy="52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0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52" name="خط"/>
            <p:cNvSpPr/>
            <p:nvPr/>
          </p:nvSpPr>
          <p:spPr>
            <a:xfrm>
              <a:off x="0" y="473484"/>
              <a:ext cx="90962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3" name="٢"/>
            <p:cNvSpPr txBox="1"/>
            <p:nvPr/>
          </p:nvSpPr>
          <p:spPr>
            <a:xfrm>
              <a:off x="249271" y="523174"/>
              <a:ext cx="288396" cy="525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1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258" name="تجميع"/>
          <p:cNvGrpSpPr/>
          <p:nvPr/>
        </p:nvGrpSpPr>
        <p:grpSpPr>
          <a:xfrm>
            <a:off x="13691086" y="7271047"/>
            <a:ext cx="746249" cy="1048198"/>
            <a:chOff x="0" y="0"/>
            <a:chExt cx="746247" cy="1048196"/>
          </a:xfrm>
        </p:grpSpPr>
        <p:sp>
          <p:nvSpPr>
            <p:cNvPr id="255" name="١"/>
            <p:cNvSpPr txBox="1"/>
            <p:nvPr/>
          </p:nvSpPr>
          <p:spPr>
            <a:xfrm>
              <a:off x="82474" y="0"/>
              <a:ext cx="480648" cy="52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0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56" name="خط"/>
            <p:cNvSpPr/>
            <p:nvPr/>
          </p:nvSpPr>
          <p:spPr>
            <a:xfrm>
              <a:off x="0" y="473484"/>
              <a:ext cx="74624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57" name="٢"/>
            <p:cNvSpPr txBox="1"/>
            <p:nvPr/>
          </p:nvSpPr>
          <p:spPr>
            <a:xfrm>
              <a:off x="204499" y="523174"/>
              <a:ext cx="236598" cy="5250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100"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sp>
        <p:nvSpPr>
          <p:cNvPr id="259" name="نصف  مربع"/>
          <p:cNvSpPr txBox="1"/>
          <p:nvPr/>
        </p:nvSpPr>
        <p:spPr>
          <a:xfrm>
            <a:off x="16817698" y="5200286"/>
            <a:ext cx="3666945" cy="1062619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نصف  مربع </a:t>
            </a:r>
          </a:p>
        </p:txBody>
      </p:sp>
      <p:sp>
        <p:nvSpPr>
          <p:cNvPr id="260" name="خط"/>
          <p:cNvSpPr/>
          <p:nvPr/>
        </p:nvSpPr>
        <p:spPr>
          <a:xfrm flipV="1">
            <a:off x="14575408" y="6516861"/>
            <a:ext cx="3406824" cy="1320220"/>
          </a:xfrm>
          <a:prstGeom prst="line">
            <a:avLst/>
          </a:prstGeom>
          <a:ln w="101600" cap="rnd">
            <a:solidFill>
              <a:srgbClr val="000000"/>
            </a:solidFill>
            <a:custDash>
              <a:ds d="100000" sp="200000"/>
            </a:custDash>
            <a:miter lim="400000"/>
            <a:tailEnd type="stealth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1" name="خط"/>
          <p:cNvSpPr/>
          <p:nvPr/>
        </p:nvSpPr>
        <p:spPr>
          <a:xfrm flipH="1">
            <a:off x="9514246" y="6338569"/>
            <a:ext cx="327801" cy="3693435"/>
          </a:xfrm>
          <a:prstGeom prst="line">
            <a:avLst/>
          </a:prstGeom>
          <a:ln w="101600" cap="rnd">
            <a:solidFill>
              <a:srgbClr val="000000"/>
            </a:solidFill>
            <a:custDash>
              <a:ds d="100000" sp="200000"/>
            </a:custDash>
            <a:miter lim="400000"/>
            <a:tailEnd type="stealth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2" name="مربع  كامل"/>
          <p:cNvSpPr txBox="1"/>
          <p:nvPr/>
        </p:nvSpPr>
        <p:spPr>
          <a:xfrm>
            <a:off x="6840926" y="10058694"/>
            <a:ext cx="4467567" cy="1062620"/>
          </a:xfrm>
          <a:prstGeom prst="rect">
            <a:avLst/>
          </a:prstGeom>
          <a:solidFill>
            <a:srgbClr val="D5D5D5"/>
          </a:solidFill>
          <a:ln w="381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مربع  كامل </a:t>
            </a:r>
          </a:p>
        </p:txBody>
      </p:sp>
      <p:sp>
        <p:nvSpPr>
          <p:cNvPr id="263" name="مستطيل"/>
          <p:cNvSpPr/>
          <p:nvPr/>
        </p:nvSpPr>
        <p:spPr>
          <a:xfrm>
            <a:off x="8122209" y="3946591"/>
            <a:ext cx="2091506" cy="2294125"/>
          </a:xfrm>
          <a:prstGeom prst="rect">
            <a:avLst/>
          </a:prstGeom>
          <a:ln w="76200">
            <a:solidFill>
              <a:srgbClr val="E224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grpSp>
        <p:nvGrpSpPr>
          <p:cNvPr id="279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336609" y="3306137"/>
            <a:ext cx="1734769" cy="7986271"/>
            <a:chOff x="0" y="0"/>
            <a:chExt cx="1734768" cy="7986268"/>
          </a:xfrm>
        </p:grpSpPr>
        <p:grpSp>
          <p:nvGrpSpPr>
            <p:cNvPr id="277" name="تجميع"/>
            <p:cNvGrpSpPr/>
            <p:nvPr/>
          </p:nvGrpSpPr>
          <p:grpSpPr>
            <a:xfrm>
              <a:off x="76665" y="311239"/>
              <a:ext cx="1658104" cy="7675030"/>
              <a:chOff x="0" y="0"/>
              <a:chExt cx="1658102" cy="7675029"/>
            </a:xfrm>
          </p:grpSpPr>
          <p:grpSp>
            <p:nvGrpSpPr>
              <p:cNvPr id="273" name="تجميع"/>
              <p:cNvGrpSpPr/>
              <p:nvPr/>
            </p:nvGrpSpPr>
            <p:grpSpPr>
              <a:xfrm>
                <a:off x="77101" y="-1"/>
                <a:ext cx="1511686" cy="7675031"/>
                <a:chOff x="0" y="0"/>
                <a:chExt cx="1511684" cy="7675029"/>
              </a:xfrm>
            </p:grpSpPr>
            <p:grpSp>
              <p:nvGrpSpPr>
                <p:cNvPr id="266" name="تجميع"/>
                <p:cNvGrpSpPr/>
                <p:nvPr/>
              </p:nvGrpSpPr>
              <p:grpSpPr>
                <a:xfrm>
                  <a:off x="0" y="-1"/>
                  <a:ext cx="1511685" cy="7675031"/>
                  <a:chOff x="0" y="0"/>
                  <a:chExt cx="1511684" cy="7675028"/>
                </a:xfrm>
              </p:grpSpPr>
              <p:sp>
                <p:nvSpPr>
                  <p:cNvPr id="264" name="مستطيل مستدير الزوايا"/>
                  <p:cNvSpPr/>
                  <p:nvPr/>
                </p:nvSpPr>
                <p:spPr>
                  <a:xfrm>
                    <a:off x="0" y="0"/>
                    <a:ext cx="1511685" cy="1123071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265" name="مستطيل"/>
                  <p:cNvSpPr/>
                  <p:nvPr/>
                </p:nvSpPr>
                <p:spPr>
                  <a:xfrm>
                    <a:off x="74758" y="622701"/>
                    <a:ext cx="1369483" cy="705232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267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70001" y="2794287"/>
                  <a:ext cx="1182743" cy="91991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8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9672" y="3767957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9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83401" y="4747451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0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2263" y="5712163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1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5191" y="803774"/>
                  <a:ext cx="1195885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96761" y="1816236"/>
                  <a:ext cx="1182551" cy="9242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276" name="تجميع"/>
              <p:cNvGrpSpPr/>
              <p:nvPr/>
            </p:nvGrpSpPr>
            <p:grpSpPr>
              <a:xfrm>
                <a:off x="0" y="6571468"/>
                <a:ext cx="1658103" cy="1022007"/>
                <a:chOff x="0" y="0"/>
                <a:chExt cx="1658102" cy="1022005"/>
              </a:xfrm>
            </p:grpSpPr>
            <p:pic>
              <p:nvPicPr>
                <p:cNvPr id="274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9732" y="102094"/>
                  <a:ext cx="1141017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275" name="نشاط"/>
                <p:cNvSpPr txBox="1"/>
                <p:nvPr/>
              </p:nvSpPr>
              <p:spPr>
                <a:xfrm>
                  <a:off x="0" y="0"/>
                  <a:ext cx="1658103" cy="6556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278" name="أدوات"/>
            <p:cNvSpPr txBox="1"/>
            <p:nvPr/>
          </p:nvSpPr>
          <p:spPr>
            <a:xfrm>
              <a:off x="0" y="0"/>
              <a:ext cx="1665453" cy="97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-0.014462 -0.010810 -0.028924 -0.021620 -0.042810 -0.034183 C -0.056697 -0.046746 -0.070009 -0.061061 -0.083402 -0.073916 C -0.096796 -0.086771 -0.110272 -0.098166 -0.123255 -0.111021 C -0.136238 -0.123876 -0.148727 -0.138191 -0.158177 -0.147979 C -0.167626 -0.157766 -0.174036 -0.163025 -0.180445 -0.168284" origin="layout" pathEditMode="relative">
                                      <p:cBhvr>
                                        <p:cTn id="44" dur="7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path" nodeType="clickEffect" presetSubtype="0" presetID="-1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-0.000000 C -0.013640 -0.012563 -0.027280 -0.025126 -0.041660 -0.036082 C -0.056040 -0.047038 -0.071159 -0.056387 -0.085785 -0.066758 C -0.100411 -0.077130 -0.114545 -0.088524 -0.128185 -0.100941 C -0.141825 -0.113358 -0.154972 -0.126797 -0.163682 -0.136292 C -0.172392 -0.145788 -0.176665 -0.151339 -0.180938 -0.156890" origin="layout" pathEditMode="relative">
                                      <p:cBhvr>
                                        <p:cTn id="48" dur="7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10"/>
      <p:bldP build="whole" bldLvl="1" animBg="1" rev="0" advAuto="0" spid="262" grpId="12"/>
      <p:bldP build="whole" bldLvl="1" animBg="1" rev="0" advAuto="0" spid="260" grpId="3"/>
      <p:bldP build="whole" bldLvl="1" animBg="1" rev="0" advAuto="0" spid="261" grpId="11"/>
      <p:bldP build="whole" bldLvl="1" animBg="1" rev="0" advAuto="0" spid="245" grpId="1"/>
      <p:bldP build="whole" bldLvl="1" animBg="1" rev="0" advAuto="0" spid="259" grpId="4"/>
      <p:bldP build="whole" bldLvl="1" animBg="1" rev="0" advAuto="0" spid="249" grpId="2"/>
      <p:bldP build="whole" bldLvl="1" animBg="1" rev="0" advAuto="0" spid="258" grpId="5"/>
      <p:bldP build="whole" bldLvl="1" animBg="1" rev="0" advAuto="0" spid="250" grpId="6"/>
      <p:bldP build="whole" bldLvl="1" animBg="1" rev="0" advAuto="0" spid="254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تأكد"/>
          <p:cNvSpPr txBox="1"/>
          <p:nvPr/>
        </p:nvSpPr>
        <p:spPr>
          <a:xfrm>
            <a:off x="20579336" y="290129"/>
            <a:ext cx="2300791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82" name="IMG_0048.png" descr="IMG_00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78502" y="2373602"/>
            <a:ext cx="5182594" cy="3606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0058.png" descr="IMG_0058.png"/>
          <p:cNvPicPr>
            <a:picLocks noChangeAspect="1"/>
          </p:cNvPicPr>
          <p:nvPr/>
        </p:nvPicPr>
        <p:blipFill>
          <a:blip r:embed="rId3">
            <a:extLst/>
          </a:blip>
          <a:srcRect l="0" t="45994" r="7002" b="3781"/>
          <a:stretch>
            <a:fillRect/>
          </a:stretch>
        </p:blipFill>
        <p:spPr>
          <a:xfrm>
            <a:off x="12932021" y="767428"/>
            <a:ext cx="7143533" cy="1244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0049.png" descr="IMG_004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69090" y="2355570"/>
            <a:ext cx="4599728" cy="3643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0050.png" descr="IMG_005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6666" y="2498616"/>
            <a:ext cx="4073897" cy="3884245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٩ وحدات مربعة"/>
          <p:cNvSpPr txBox="1"/>
          <p:nvPr/>
        </p:nvSpPr>
        <p:spPr>
          <a:xfrm>
            <a:off x="16709456" y="6203950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٩ وحدات مربعة</a:t>
            </a:r>
          </a:p>
        </p:txBody>
      </p:sp>
      <p:sp>
        <p:nvSpPr>
          <p:cNvPr id="287" name="٢٠ وحدة مربعة"/>
          <p:cNvSpPr txBox="1"/>
          <p:nvPr/>
        </p:nvSpPr>
        <p:spPr>
          <a:xfrm>
            <a:off x="8803080" y="6203950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٢٠ وحدة مربعة</a:t>
            </a:r>
          </a:p>
        </p:txBody>
      </p:sp>
      <p:grpSp>
        <p:nvGrpSpPr>
          <p:cNvPr id="303" name="الرسم"/>
          <p:cNvGrpSpPr/>
          <p:nvPr/>
        </p:nvGrpSpPr>
        <p:grpSpPr>
          <a:xfrm>
            <a:off x="2840196" y="3565582"/>
            <a:ext cx="1324463" cy="1750313"/>
            <a:chOff x="0" y="0"/>
            <a:chExt cx="1324462" cy="1750311"/>
          </a:xfrm>
        </p:grpSpPr>
        <p:sp>
          <p:nvSpPr>
            <p:cNvPr id="288" name="خط"/>
            <p:cNvSpPr/>
            <p:nvPr/>
          </p:nvSpPr>
          <p:spPr>
            <a:xfrm>
              <a:off x="648281" y="1248917"/>
              <a:ext cx="658137" cy="2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59" fill="norm" stroke="1" extrusionOk="0">
                  <a:moveTo>
                    <a:pt x="21564" y="21359"/>
                  </a:moveTo>
                  <a:cubicBezTo>
                    <a:pt x="20973" y="17759"/>
                    <a:pt x="20382" y="14159"/>
                    <a:pt x="19495" y="11159"/>
                  </a:cubicBezTo>
                  <a:cubicBezTo>
                    <a:pt x="18608" y="8159"/>
                    <a:pt x="17425" y="5759"/>
                    <a:pt x="16361" y="3959"/>
                  </a:cubicBezTo>
                  <a:cubicBezTo>
                    <a:pt x="15297" y="2159"/>
                    <a:pt x="14351" y="959"/>
                    <a:pt x="13326" y="359"/>
                  </a:cubicBezTo>
                  <a:cubicBezTo>
                    <a:pt x="12301" y="-241"/>
                    <a:pt x="11198" y="-241"/>
                    <a:pt x="10094" y="1559"/>
                  </a:cubicBezTo>
                  <a:cubicBezTo>
                    <a:pt x="8990" y="3359"/>
                    <a:pt x="7887" y="6959"/>
                    <a:pt x="6803" y="8159"/>
                  </a:cubicBezTo>
                  <a:cubicBezTo>
                    <a:pt x="5719" y="9359"/>
                    <a:pt x="4655" y="8159"/>
                    <a:pt x="3709" y="8759"/>
                  </a:cubicBezTo>
                  <a:cubicBezTo>
                    <a:pt x="2763" y="9359"/>
                    <a:pt x="1935" y="11759"/>
                    <a:pt x="1422" y="12959"/>
                  </a:cubicBezTo>
                  <a:cubicBezTo>
                    <a:pt x="910" y="14159"/>
                    <a:pt x="713" y="14159"/>
                    <a:pt x="476" y="14159"/>
                  </a:cubicBezTo>
                  <a:cubicBezTo>
                    <a:pt x="240" y="14159"/>
                    <a:pt x="-36" y="14159"/>
                    <a:pt x="3" y="15359"/>
                  </a:cubicBezTo>
                  <a:cubicBezTo>
                    <a:pt x="43" y="16559"/>
                    <a:pt x="398" y="18959"/>
                    <a:pt x="1048" y="19559"/>
                  </a:cubicBezTo>
                  <a:cubicBezTo>
                    <a:pt x="1698" y="20159"/>
                    <a:pt x="2644" y="18959"/>
                    <a:pt x="3630" y="17759"/>
                  </a:cubicBezTo>
                  <a:cubicBezTo>
                    <a:pt x="4615" y="16559"/>
                    <a:pt x="5640" y="15359"/>
                    <a:pt x="6960" y="14759"/>
                  </a:cubicBezTo>
                  <a:cubicBezTo>
                    <a:pt x="8281" y="14159"/>
                    <a:pt x="9897" y="14159"/>
                    <a:pt x="11217" y="13559"/>
                  </a:cubicBezTo>
                  <a:cubicBezTo>
                    <a:pt x="12538" y="12959"/>
                    <a:pt x="13563" y="11759"/>
                    <a:pt x="14686" y="11159"/>
                  </a:cubicBezTo>
                  <a:cubicBezTo>
                    <a:pt x="15809" y="10559"/>
                    <a:pt x="17031" y="10559"/>
                    <a:pt x="18135" y="9959"/>
                  </a:cubicBezTo>
                  <a:cubicBezTo>
                    <a:pt x="19238" y="9359"/>
                    <a:pt x="20224" y="8159"/>
                    <a:pt x="21209" y="6959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خط"/>
            <p:cNvSpPr/>
            <p:nvPr/>
          </p:nvSpPr>
          <p:spPr>
            <a:xfrm>
              <a:off x="645991" y="648160"/>
              <a:ext cx="649601" cy="560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fill="norm" stroke="1" extrusionOk="0">
                  <a:moveTo>
                    <a:pt x="21600" y="472"/>
                  </a:moveTo>
                  <a:cubicBezTo>
                    <a:pt x="21440" y="333"/>
                    <a:pt x="21280" y="194"/>
                    <a:pt x="20840" y="125"/>
                  </a:cubicBezTo>
                  <a:cubicBezTo>
                    <a:pt x="20400" y="56"/>
                    <a:pt x="19680" y="56"/>
                    <a:pt x="18860" y="102"/>
                  </a:cubicBezTo>
                  <a:cubicBezTo>
                    <a:pt x="18040" y="148"/>
                    <a:pt x="17120" y="241"/>
                    <a:pt x="16080" y="241"/>
                  </a:cubicBezTo>
                  <a:cubicBezTo>
                    <a:pt x="15040" y="241"/>
                    <a:pt x="13880" y="148"/>
                    <a:pt x="12500" y="102"/>
                  </a:cubicBezTo>
                  <a:cubicBezTo>
                    <a:pt x="11120" y="56"/>
                    <a:pt x="9520" y="56"/>
                    <a:pt x="7880" y="56"/>
                  </a:cubicBezTo>
                  <a:cubicBezTo>
                    <a:pt x="6240" y="56"/>
                    <a:pt x="4560" y="56"/>
                    <a:pt x="3420" y="56"/>
                  </a:cubicBezTo>
                  <a:cubicBezTo>
                    <a:pt x="2280" y="56"/>
                    <a:pt x="1680" y="56"/>
                    <a:pt x="1280" y="32"/>
                  </a:cubicBezTo>
                  <a:cubicBezTo>
                    <a:pt x="880" y="9"/>
                    <a:pt x="680" y="-37"/>
                    <a:pt x="540" y="56"/>
                  </a:cubicBezTo>
                  <a:cubicBezTo>
                    <a:pt x="400" y="148"/>
                    <a:pt x="320" y="379"/>
                    <a:pt x="280" y="1119"/>
                  </a:cubicBezTo>
                  <a:cubicBezTo>
                    <a:pt x="240" y="1859"/>
                    <a:pt x="240" y="3108"/>
                    <a:pt x="260" y="4311"/>
                  </a:cubicBezTo>
                  <a:cubicBezTo>
                    <a:pt x="280" y="5513"/>
                    <a:pt x="320" y="6670"/>
                    <a:pt x="420" y="7780"/>
                  </a:cubicBezTo>
                  <a:cubicBezTo>
                    <a:pt x="520" y="8890"/>
                    <a:pt x="680" y="9954"/>
                    <a:pt x="760" y="10948"/>
                  </a:cubicBezTo>
                  <a:cubicBezTo>
                    <a:pt x="840" y="11942"/>
                    <a:pt x="840" y="12867"/>
                    <a:pt x="820" y="13908"/>
                  </a:cubicBezTo>
                  <a:cubicBezTo>
                    <a:pt x="800" y="14949"/>
                    <a:pt x="760" y="16105"/>
                    <a:pt x="700" y="17146"/>
                  </a:cubicBezTo>
                  <a:cubicBezTo>
                    <a:pt x="640" y="18187"/>
                    <a:pt x="560" y="19112"/>
                    <a:pt x="440" y="19829"/>
                  </a:cubicBezTo>
                  <a:cubicBezTo>
                    <a:pt x="320" y="20545"/>
                    <a:pt x="160" y="21054"/>
                    <a:pt x="0" y="2156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0" name="خط"/>
            <p:cNvSpPr/>
            <p:nvPr/>
          </p:nvSpPr>
          <p:spPr>
            <a:xfrm>
              <a:off x="612814" y="0"/>
              <a:ext cx="29569" cy="64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0"/>
                  </a:moveTo>
                  <a:cubicBezTo>
                    <a:pt x="17780" y="1160"/>
                    <a:pt x="14324" y="2320"/>
                    <a:pt x="12164" y="3380"/>
                  </a:cubicBezTo>
                  <a:cubicBezTo>
                    <a:pt x="10004" y="4440"/>
                    <a:pt x="9140" y="5400"/>
                    <a:pt x="7844" y="6300"/>
                  </a:cubicBezTo>
                  <a:cubicBezTo>
                    <a:pt x="6548" y="7200"/>
                    <a:pt x="4820" y="8040"/>
                    <a:pt x="3956" y="8860"/>
                  </a:cubicBezTo>
                  <a:cubicBezTo>
                    <a:pt x="3092" y="9680"/>
                    <a:pt x="3092" y="10480"/>
                    <a:pt x="2228" y="11420"/>
                  </a:cubicBezTo>
                  <a:cubicBezTo>
                    <a:pt x="1364" y="12360"/>
                    <a:pt x="-364" y="13440"/>
                    <a:pt x="68" y="14280"/>
                  </a:cubicBezTo>
                  <a:cubicBezTo>
                    <a:pt x="500" y="15120"/>
                    <a:pt x="3092" y="15720"/>
                    <a:pt x="6116" y="16200"/>
                  </a:cubicBezTo>
                  <a:cubicBezTo>
                    <a:pt x="9140" y="16680"/>
                    <a:pt x="12596" y="17040"/>
                    <a:pt x="14324" y="17740"/>
                  </a:cubicBezTo>
                  <a:cubicBezTo>
                    <a:pt x="16052" y="18440"/>
                    <a:pt x="16052" y="19480"/>
                    <a:pt x="14756" y="20180"/>
                  </a:cubicBezTo>
                  <a:cubicBezTo>
                    <a:pt x="13460" y="20880"/>
                    <a:pt x="10868" y="21240"/>
                    <a:pt x="8276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1" name="خط"/>
            <p:cNvSpPr/>
            <p:nvPr/>
          </p:nvSpPr>
          <p:spPr>
            <a:xfrm>
              <a:off x="7217" y="664035"/>
              <a:ext cx="635166" cy="1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4" fill="norm" stroke="1" extrusionOk="0">
                  <a:moveTo>
                    <a:pt x="21600" y="0"/>
                  </a:moveTo>
                  <a:cubicBezTo>
                    <a:pt x="20373" y="0"/>
                    <a:pt x="19145" y="0"/>
                    <a:pt x="17898" y="1964"/>
                  </a:cubicBezTo>
                  <a:cubicBezTo>
                    <a:pt x="16650" y="3927"/>
                    <a:pt x="15382" y="7855"/>
                    <a:pt x="14052" y="8836"/>
                  </a:cubicBezTo>
                  <a:cubicBezTo>
                    <a:pt x="12723" y="9818"/>
                    <a:pt x="11332" y="7854"/>
                    <a:pt x="10002" y="8836"/>
                  </a:cubicBezTo>
                  <a:cubicBezTo>
                    <a:pt x="8673" y="9818"/>
                    <a:pt x="7405" y="13745"/>
                    <a:pt x="6320" y="16691"/>
                  </a:cubicBezTo>
                  <a:cubicBezTo>
                    <a:pt x="5236" y="19636"/>
                    <a:pt x="4336" y="21600"/>
                    <a:pt x="3416" y="20618"/>
                  </a:cubicBezTo>
                  <a:cubicBezTo>
                    <a:pt x="2495" y="19636"/>
                    <a:pt x="1555" y="15709"/>
                    <a:pt x="982" y="14727"/>
                  </a:cubicBezTo>
                  <a:cubicBezTo>
                    <a:pt x="409" y="13745"/>
                    <a:pt x="205" y="15709"/>
                    <a:pt x="0" y="1767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2" name="خط"/>
            <p:cNvSpPr/>
            <p:nvPr/>
          </p:nvSpPr>
          <p:spPr>
            <a:xfrm>
              <a:off x="0" y="1237849"/>
              <a:ext cx="638774" cy="3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21600" y="0"/>
                  </a:moveTo>
                  <a:cubicBezTo>
                    <a:pt x="20420" y="2492"/>
                    <a:pt x="19241" y="4985"/>
                    <a:pt x="18122" y="7061"/>
                  </a:cubicBezTo>
                  <a:cubicBezTo>
                    <a:pt x="17003" y="9138"/>
                    <a:pt x="15946" y="10800"/>
                    <a:pt x="14868" y="10385"/>
                  </a:cubicBezTo>
                  <a:cubicBezTo>
                    <a:pt x="13790" y="9969"/>
                    <a:pt x="12692" y="7477"/>
                    <a:pt x="11634" y="7477"/>
                  </a:cubicBezTo>
                  <a:cubicBezTo>
                    <a:pt x="10576" y="7477"/>
                    <a:pt x="9559" y="9969"/>
                    <a:pt x="8542" y="12462"/>
                  </a:cubicBezTo>
                  <a:cubicBezTo>
                    <a:pt x="7525" y="14954"/>
                    <a:pt x="6508" y="17446"/>
                    <a:pt x="5532" y="19108"/>
                  </a:cubicBezTo>
                  <a:cubicBezTo>
                    <a:pt x="4556" y="20769"/>
                    <a:pt x="3620" y="21600"/>
                    <a:pt x="2766" y="21185"/>
                  </a:cubicBezTo>
                  <a:cubicBezTo>
                    <a:pt x="1912" y="20769"/>
                    <a:pt x="1139" y="19108"/>
                    <a:pt x="692" y="16615"/>
                  </a:cubicBezTo>
                  <a:cubicBezTo>
                    <a:pt x="244" y="14123"/>
                    <a:pt x="122" y="10800"/>
                    <a:pt x="0" y="747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3" name="خط"/>
            <p:cNvSpPr/>
            <p:nvPr/>
          </p:nvSpPr>
          <p:spPr>
            <a:xfrm>
              <a:off x="949137" y="241795"/>
              <a:ext cx="28872" cy="23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475"/>
                    <a:pt x="14400" y="4950"/>
                    <a:pt x="10800" y="7875"/>
                  </a:cubicBezTo>
                  <a:cubicBezTo>
                    <a:pt x="7200" y="10800"/>
                    <a:pt x="3600" y="14175"/>
                    <a:pt x="1800" y="16537"/>
                  </a:cubicBezTo>
                  <a:cubicBezTo>
                    <a:pt x="0" y="18900"/>
                    <a:pt x="0" y="2025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4" name="خط"/>
            <p:cNvSpPr/>
            <p:nvPr/>
          </p:nvSpPr>
          <p:spPr>
            <a:xfrm>
              <a:off x="259526" y="270666"/>
              <a:ext cx="144670" cy="191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21468" y="0"/>
                  </a:moveTo>
                  <a:cubicBezTo>
                    <a:pt x="17362" y="136"/>
                    <a:pt x="13256" y="272"/>
                    <a:pt x="10132" y="611"/>
                  </a:cubicBezTo>
                  <a:cubicBezTo>
                    <a:pt x="7009" y="951"/>
                    <a:pt x="4866" y="1494"/>
                    <a:pt x="3438" y="1970"/>
                  </a:cubicBezTo>
                  <a:cubicBezTo>
                    <a:pt x="2010" y="2445"/>
                    <a:pt x="1296" y="2853"/>
                    <a:pt x="761" y="3736"/>
                  </a:cubicBezTo>
                  <a:cubicBezTo>
                    <a:pt x="225" y="4619"/>
                    <a:pt x="-132" y="5977"/>
                    <a:pt x="47" y="7743"/>
                  </a:cubicBezTo>
                  <a:cubicBezTo>
                    <a:pt x="225" y="9509"/>
                    <a:pt x="939" y="11683"/>
                    <a:pt x="2189" y="13381"/>
                  </a:cubicBezTo>
                  <a:cubicBezTo>
                    <a:pt x="3438" y="15079"/>
                    <a:pt x="5223" y="16302"/>
                    <a:pt x="6562" y="17592"/>
                  </a:cubicBezTo>
                  <a:cubicBezTo>
                    <a:pt x="7901" y="18883"/>
                    <a:pt x="8794" y="20241"/>
                    <a:pt x="9686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5" name="خط"/>
            <p:cNvSpPr/>
            <p:nvPr/>
          </p:nvSpPr>
          <p:spPr>
            <a:xfrm>
              <a:off x="881772" y="822673"/>
              <a:ext cx="197286" cy="15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21600" y="1043"/>
                  </a:moveTo>
                  <a:cubicBezTo>
                    <a:pt x="21337" y="2063"/>
                    <a:pt x="21073" y="3084"/>
                    <a:pt x="19756" y="3934"/>
                  </a:cubicBezTo>
                  <a:cubicBezTo>
                    <a:pt x="18439" y="4784"/>
                    <a:pt x="16068" y="5465"/>
                    <a:pt x="14488" y="5805"/>
                  </a:cubicBezTo>
                  <a:cubicBezTo>
                    <a:pt x="12907" y="6145"/>
                    <a:pt x="12117" y="6145"/>
                    <a:pt x="11459" y="5890"/>
                  </a:cubicBezTo>
                  <a:cubicBezTo>
                    <a:pt x="10800" y="5635"/>
                    <a:pt x="10273" y="5124"/>
                    <a:pt x="10010" y="4444"/>
                  </a:cubicBezTo>
                  <a:cubicBezTo>
                    <a:pt x="9746" y="3764"/>
                    <a:pt x="9746" y="2913"/>
                    <a:pt x="9680" y="2913"/>
                  </a:cubicBezTo>
                  <a:cubicBezTo>
                    <a:pt x="9615" y="2913"/>
                    <a:pt x="9483" y="3764"/>
                    <a:pt x="8824" y="4784"/>
                  </a:cubicBezTo>
                  <a:cubicBezTo>
                    <a:pt x="8166" y="5805"/>
                    <a:pt x="6980" y="6995"/>
                    <a:pt x="5993" y="7591"/>
                  </a:cubicBezTo>
                  <a:cubicBezTo>
                    <a:pt x="5005" y="8186"/>
                    <a:pt x="4215" y="8186"/>
                    <a:pt x="3556" y="7931"/>
                  </a:cubicBezTo>
                  <a:cubicBezTo>
                    <a:pt x="2898" y="7676"/>
                    <a:pt x="2371" y="7165"/>
                    <a:pt x="1844" y="6060"/>
                  </a:cubicBezTo>
                  <a:cubicBezTo>
                    <a:pt x="1317" y="4954"/>
                    <a:pt x="790" y="3254"/>
                    <a:pt x="461" y="1978"/>
                  </a:cubicBezTo>
                  <a:cubicBezTo>
                    <a:pt x="132" y="702"/>
                    <a:pt x="0" y="-148"/>
                    <a:pt x="0" y="22"/>
                  </a:cubicBezTo>
                  <a:cubicBezTo>
                    <a:pt x="0" y="192"/>
                    <a:pt x="132" y="1383"/>
                    <a:pt x="790" y="3509"/>
                  </a:cubicBezTo>
                  <a:cubicBezTo>
                    <a:pt x="1449" y="5635"/>
                    <a:pt x="2634" y="8696"/>
                    <a:pt x="3293" y="11843"/>
                  </a:cubicBezTo>
                  <a:cubicBezTo>
                    <a:pt x="3951" y="14989"/>
                    <a:pt x="4083" y="18220"/>
                    <a:pt x="4215" y="2145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6" name="خط"/>
            <p:cNvSpPr/>
            <p:nvPr/>
          </p:nvSpPr>
          <p:spPr>
            <a:xfrm>
              <a:off x="303805" y="790346"/>
              <a:ext cx="183396" cy="21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8817" y="0"/>
                  </a:moveTo>
                  <a:cubicBezTo>
                    <a:pt x="6276" y="1699"/>
                    <a:pt x="3735" y="3398"/>
                    <a:pt x="2252" y="4551"/>
                  </a:cubicBezTo>
                  <a:cubicBezTo>
                    <a:pt x="770" y="5703"/>
                    <a:pt x="347" y="6310"/>
                    <a:pt x="135" y="6917"/>
                  </a:cubicBezTo>
                  <a:cubicBezTo>
                    <a:pt x="-77" y="7524"/>
                    <a:pt x="-77" y="8130"/>
                    <a:pt x="417" y="8494"/>
                  </a:cubicBezTo>
                  <a:cubicBezTo>
                    <a:pt x="911" y="8858"/>
                    <a:pt x="1899" y="8980"/>
                    <a:pt x="2747" y="9040"/>
                  </a:cubicBezTo>
                  <a:cubicBezTo>
                    <a:pt x="3594" y="9101"/>
                    <a:pt x="4299" y="9101"/>
                    <a:pt x="5358" y="9040"/>
                  </a:cubicBezTo>
                  <a:cubicBezTo>
                    <a:pt x="6417" y="8980"/>
                    <a:pt x="7829" y="8858"/>
                    <a:pt x="8323" y="9101"/>
                  </a:cubicBezTo>
                  <a:cubicBezTo>
                    <a:pt x="8817" y="9344"/>
                    <a:pt x="8394" y="9951"/>
                    <a:pt x="7476" y="11103"/>
                  </a:cubicBezTo>
                  <a:cubicBezTo>
                    <a:pt x="6558" y="12256"/>
                    <a:pt x="5147" y="13955"/>
                    <a:pt x="4299" y="15411"/>
                  </a:cubicBezTo>
                  <a:cubicBezTo>
                    <a:pt x="3452" y="16867"/>
                    <a:pt x="3170" y="18081"/>
                    <a:pt x="3029" y="18991"/>
                  </a:cubicBezTo>
                  <a:cubicBezTo>
                    <a:pt x="2888" y="19901"/>
                    <a:pt x="2888" y="20508"/>
                    <a:pt x="3241" y="20933"/>
                  </a:cubicBezTo>
                  <a:cubicBezTo>
                    <a:pt x="3594" y="21357"/>
                    <a:pt x="4299" y="21600"/>
                    <a:pt x="6417" y="21600"/>
                  </a:cubicBezTo>
                  <a:cubicBezTo>
                    <a:pt x="8535" y="21600"/>
                    <a:pt x="12064" y="21357"/>
                    <a:pt x="14817" y="20993"/>
                  </a:cubicBezTo>
                  <a:cubicBezTo>
                    <a:pt x="17570" y="20629"/>
                    <a:pt x="19547" y="20144"/>
                    <a:pt x="21523" y="19658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7" name="خط"/>
            <p:cNvSpPr/>
            <p:nvPr/>
          </p:nvSpPr>
          <p:spPr>
            <a:xfrm>
              <a:off x="1172889" y="1412149"/>
              <a:ext cx="68569" cy="136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0" y="3242"/>
                  </a:moveTo>
                  <a:cubicBezTo>
                    <a:pt x="758" y="1726"/>
                    <a:pt x="1516" y="210"/>
                    <a:pt x="1895" y="20"/>
                  </a:cubicBezTo>
                  <a:cubicBezTo>
                    <a:pt x="2274" y="-169"/>
                    <a:pt x="2274" y="968"/>
                    <a:pt x="3032" y="3431"/>
                  </a:cubicBezTo>
                  <a:cubicBezTo>
                    <a:pt x="3789" y="5894"/>
                    <a:pt x="5305" y="9684"/>
                    <a:pt x="8526" y="12905"/>
                  </a:cubicBezTo>
                  <a:cubicBezTo>
                    <a:pt x="11747" y="16126"/>
                    <a:pt x="16674" y="18778"/>
                    <a:pt x="21600" y="2143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خط"/>
            <p:cNvSpPr/>
            <p:nvPr/>
          </p:nvSpPr>
          <p:spPr>
            <a:xfrm>
              <a:off x="1183715" y="1573476"/>
              <a:ext cx="126949" cy="3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16957" y="0"/>
                  </a:moveTo>
                  <a:cubicBezTo>
                    <a:pt x="17966" y="0"/>
                    <a:pt x="18976" y="0"/>
                    <a:pt x="19884" y="982"/>
                  </a:cubicBezTo>
                  <a:cubicBezTo>
                    <a:pt x="20793" y="1964"/>
                    <a:pt x="21600" y="3927"/>
                    <a:pt x="21196" y="5564"/>
                  </a:cubicBezTo>
                  <a:cubicBezTo>
                    <a:pt x="20793" y="7200"/>
                    <a:pt x="19178" y="8509"/>
                    <a:pt x="15443" y="11127"/>
                  </a:cubicBezTo>
                  <a:cubicBezTo>
                    <a:pt x="11708" y="13745"/>
                    <a:pt x="5854" y="17673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9" name="خط"/>
            <p:cNvSpPr/>
            <p:nvPr/>
          </p:nvSpPr>
          <p:spPr>
            <a:xfrm>
              <a:off x="1222192" y="1663698"/>
              <a:ext cx="102271" cy="8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600" fill="norm" stroke="1" extrusionOk="0">
                  <a:moveTo>
                    <a:pt x="15148" y="0"/>
                  </a:moveTo>
                  <a:cubicBezTo>
                    <a:pt x="12417" y="0"/>
                    <a:pt x="9686" y="0"/>
                    <a:pt x="7079" y="1950"/>
                  </a:cubicBezTo>
                  <a:cubicBezTo>
                    <a:pt x="4473" y="3900"/>
                    <a:pt x="1990" y="7800"/>
                    <a:pt x="748" y="10500"/>
                  </a:cubicBezTo>
                  <a:cubicBezTo>
                    <a:pt x="-493" y="13200"/>
                    <a:pt x="-493" y="14700"/>
                    <a:pt x="3107" y="16350"/>
                  </a:cubicBezTo>
                  <a:cubicBezTo>
                    <a:pt x="6707" y="18000"/>
                    <a:pt x="13907" y="19800"/>
                    <a:pt x="21107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0" name="خط"/>
            <p:cNvSpPr/>
            <p:nvPr/>
          </p:nvSpPr>
          <p:spPr>
            <a:xfrm>
              <a:off x="187662" y="1400249"/>
              <a:ext cx="10827" cy="122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119093" y="1526560"/>
              <a:ext cx="194881" cy="6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33" y="5082"/>
                    <a:pt x="13867" y="10165"/>
                    <a:pt x="10267" y="13765"/>
                  </a:cubicBezTo>
                  <a:cubicBezTo>
                    <a:pt x="6667" y="17365"/>
                    <a:pt x="3333" y="19482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198213" y="1613173"/>
              <a:ext cx="159068" cy="9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fill="norm" stroke="1" extrusionOk="0">
                  <a:moveTo>
                    <a:pt x="17090" y="0"/>
                  </a:moveTo>
                  <a:cubicBezTo>
                    <a:pt x="12867" y="2133"/>
                    <a:pt x="8645" y="4267"/>
                    <a:pt x="6046" y="5733"/>
                  </a:cubicBezTo>
                  <a:cubicBezTo>
                    <a:pt x="3448" y="7200"/>
                    <a:pt x="2473" y="8000"/>
                    <a:pt x="1661" y="8933"/>
                  </a:cubicBezTo>
                  <a:cubicBezTo>
                    <a:pt x="849" y="9867"/>
                    <a:pt x="200" y="10933"/>
                    <a:pt x="37" y="12267"/>
                  </a:cubicBezTo>
                  <a:cubicBezTo>
                    <a:pt x="-125" y="13600"/>
                    <a:pt x="200" y="15200"/>
                    <a:pt x="1905" y="16800"/>
                  </a:cubicBezTo>
                  <a:cubicBezTo>
                    <a:pt x="3610" y="18400"/>
                    <a:pt x="6696" y="20000"/>
                    <a:pt x="10188" y="20800"/>
                  </a:cubicBezTo>
                  <a:cubicBezTo>
                    <a:pt x="13680" y="21600"/>
                    <a:pt x="17577" y="21600"/>
                    <a:pt x="21475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304" name="٥ وحدات مربعة"/>
          <p:cNvSpPr txBox="1"/>
          <p:nvPr/>
        </p:nvSpPr>
        <p:spPr>
          <a:xfrm>
            <a:off x="1497740" y="6203950"/>
            <a:ext cx="473174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 وحدات مربعة</a:t>
            </a:r>
          </a:p>
        </p:txBody>
      </p:sp>
      <p:grpSp>
        <p:nvGrpSpPr>
          <p:cNvPr id="314" name="الرسم"/>
          <p:cNvGrpSpPr/>
          <p:nvPr/>
        </p:nvGrpSpPr>
        <p:grpSpPr>
          <a:xfrm>
            <a:off x="18465746" y="3252949"/>
            <a:ext cx="1286616" cy="1383718"/>
            <a:chOff x="0" y="0"/>
            <a:chExt cx="1286614" cy="1383717"/>
          </a:xfrm>
        </p:grpSpPr>
        <p:sp>
          <p:nvSpPr>
            <p:cNvPr id="305" name="خط"/>
            <p:cNvSpPr/>
            <p:nvPr/>
          </p:nvSpPr>
          <p:spPr>
            <a:xfrm>
              <a:off x="1197602" y="64735"/>
              <a:ext cx="16185" cy="27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235"/>
                    <a:pt x="14400" y="8471"/>
                    <a:pt x="18000" y="12071"/>
                  </a:cubicBezTo>
                  <a:cubicBezTo>
                    <a:pt x="21600" y="15671"/>
                    <a:pt x="21600" y="1863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612235" y="48551"/>
              <a:ext cx="196956" cy="28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21314" y="0"/>
                  </a:moveTo>
                  <a:cubicBezTo>
                    <a:pt x="15476" y="411"/>
                    <a:pt x="9638" y="823"/>
                    <a:pt x="5990" y="1337"/>
                  </a:cubicBezTo>
                  <a:cubicBezTo>
                    <a:pt x="2341" y="1851"/>
                    <a:pt x="882" y="2469"/>
                    <a:pt x="298" y="3806"/>
                  </a:cubicBezTo>
                  <a:cubicBezTo>
                    <a:pt x="-286" y="5143"/>
                    <a:pt x="6" y="7200"/>
                    <a:pt x="1028" y="10286"/>
                  </a:cubicBezTo>
                  <a:cubicBezTo>
                    <a:pt x="2049" y="13371"/>
                    <a:pt x="3800" y="17486"/>
                    <a:pt x="5552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106393" y="0"/>
              <a:ext cx="217284" cy="34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21481" y="0"/>
                  </a:moveTo>
                  <a:cubicBezTo>
                    <a:pt x="21214" y="1674"/>
                    <a:pt x="20948" y="3349"/>
                    <a:pt x="20548" y="4605"/>
                  </a:cubicBezTo>
                  <a:cubicBezTo>
                    <a:pt x="20148" y="5860"/>
                    <a:pt x="19614" y="6698"/>
                    <a:pt x="18148" y="6949"/>
                  </a:cubicBezTo>
                  <a:cubicBezTo>
                    <a:pt x="16681" y="7200"/>
                    <a:pt x="14281" y="6865"/>
                    <a:pt x="12814" y="6279"/>
                  </a:cubicBezTo>
                  <a:cubicBezTo>
                    <a:pt x="11348" y="5693"/>
                    <a:pt x="10814" y="4856"/>
                    <a:pt x="10681" y="4856"/>
                  </a:cubicBezTo>
                  <a:cubicBezTo>
                    <a:pt x="10548" y="4856"/>
                    <a:pt x="10814" y="5693"/>
                    <a:pt x="10681" y="6530"/>
                  </a:cubicBezTo>
                  <a:cubicBezTo>
                    <a:pt x="10548" y="7367"/>
                    <a:pt x="10014" y="8205"/>
                    <a:pt x="9081" y="8791"/>
                  </a:cubicBezTo>
                  <a:cubicBezTo>
                    <a:pt x="8148" y="9377"/>
                    <a:pt x="6814" y="9712"/>
                    <a:pt x="5481" y="9209"/>
                  </a:cubicBezTo>
                  <a:cubicBezTo>
                    <a:pt x="4148" y="8707"/>
                    <a:pt x="2814" y="7367"/>
                    <a:pt x="1881" y="6279"/>
                  </a:cubicBezTo>
                  <a:cubicBezTo>
                    <a:pt x="948" y="5191"/>
                    <a:pt x="414" y="4353"/>
                    <a:pt x="148" y="4353"/>
                  </a:cubicBezTo>
                  <a:cubicBezTo>
                    <a:pt x="-119" y="4353"/>
                    <a:pt x="-119" y="5191"/>
                    <a:pt x="948" y="7367"/>
                  </a:cubicBezTo>
                  <a:cubicBezTo>
                    <a:pt x="2014" y="9544"/>
                    <a:pt x="4148" y="13060"/>
                    <a:pt x="5614" y="15656"/>
                  </a:cubicBezTo>
                  <a:cubicBezTo>
                    <a:pt x="7081" y="18251"/>
                    <a:pt x="7881" y="19926"/>
                    <a:pt x="8681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1080156" y="574526"/>
              <a:ext cx="190274" cy="215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14160" y="0"/>
                  </a:moveTo>
                  <a:cubicBezTo>
                    <a:pt x="11117" y="1350"/>
                    <a:pt x="8075" y="2700"/>
                    <a:pt x="5489" y="4185"/>
                  </a:cubicBezTo>
                  <a:cubicBezTo>
                    <a:pt x="2903" y="5670"/>
                    <a:pt x="774" y="7290"/>
                    <a:pt x="469" y="8100"/>
                  </a:cubicBezTo>
                  <a:cubicBezTo>
                    <a:pt x="165" y="8910"/>
                    <a:pt x="1686" y="8910"/>
                    <a:pt x="3207" y="8910"/>
                  </a:cubicBezTo>
                  <a:cubicBezTo>
                    <a:pt x="4729" y="8910"/>
                    <a:pt x="6250" y="8910"/>
                    <a:pt x="7771" y="8910"/>
                  </a:cubicBezTo>
                  <a:cubicBezTo>
                    <a:pt x="9292" y="8910"/>
                    <a:pt x="10813" y="8910"/>
                    <a:pt x="11117" y="9450"/>
                  </a:cubicBezTo>
                  <a:cubicBezTo>
                    <a:pt x="11422" y="9990"/>
                    <a:pt x="10509" y="11070"/>
                    <a:pt x="8836" y="12420"/>
                  </a:cubicBezTo>
                  <a:cubicBezTo>
                    <a:pt x="7163" y="13770"/>
                    <a:pt x="4729" y="15390"/>
                    <a:pt x="2903" y="16875"/>
                  </a:cubicBezTo>
                  <a:cubicBezTo>
                    <a:pt x="1078" y="18360"/>
                    <a:pt x="-139" y="19710"/>
                    <a:pt x="13" y="20520"/>
                  </a:cubicBezTo>
                  <a:cubicBezTo>
                    <a:pt x="165" y="21330"/>
                    <a:pt x="1686" y="21600"/>
                    <a:pt x="5489" y="21600"/>
                  </a:cubicBezTo>
                  <a:cubicBezTo>
                    <a:pt x="9292" y="21600"/>
                    <a:pt x="15376" y="21330"/>
                    <a:pt x="21461" y="2106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9" name="خط"/>
            <p:cNvSpPr/>
            <p:nvPr/>
          </p:nvSpPr>
          <p:spPr>
            <a:xfrm>
              <a:off x="585623" y="640423"/>
              <a:ext cx="210934" cy="11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170" fill="norm" stroke="1" extrusionOk="0">
                  <a:moveTo>
                    <a:pt x="5369" y="5812"/>
                  </a:moveTo>
                  <a:cubicBezTo>
                    <a:pt x="6179" y="3803"/>
                    <a:pt x="6989" y="1793"/>
                    <a:pt x="8069" y="789"/>
                  </a:cubicBezTo>
                  <a:cubicBezTo>
                    <a:pt x="9149" y="-216"/>
                    <a:pt x="10499" y="-216"/>
                    <a:pt x="12389" y="537"/>
                  </a:cubicBezTo>
                  <a:cubicBezTo>
                    <a:pt x="14279" y="1291"/>
                    <a:pt x="16709" y="2798"/>
                    <a:pt x="18329" y="4556"/>
                  </a:cubicBezTo>
                  <a:cubicBezTo>
                    <a:pt x="19949" y="6314"/>
                    <a:pt x="20759" y="8324"/>
                    <a:pt x="21029" y="10835"/>
                  </a:cubicBezTo>
                  <a:cubicBezTo>
                    <a:pt x="21299" y="13347"/>
                    <a:pt x="21029" y="16361"/>
                    <a:pt x="18734" y="18370"/>
                  </a:cubicBezTo>
                  <a:cubicBezTo>
                    <a:pt x="16439" y="20379"/>
                    <a:pt x="12119" y="21384"/>
                    <a:pt x="8609" y="21133"/>
                  </a:cubicBezTo>
                  <a:cubicBezTo>
                    <a:pt x="5099" y="20882"/>
                    <a:pt x="2399" y="19375"/>
                    <a:pt x="1049" y="17365"/>
                  </a:cubicBezTo>
                  <a:cubicBezTo>
                    <a:pt x="-301" y="15356"/>
                    <a:pt x="-301" y="12844"/>
                    <a:pt x="779" y="10333"/>
                  </a:cubicBezTo>
                  <a:cubicBezTo>
                    <a:pt x="1859" y="7821"/>
                    <a:pt x="4019" y="5310"/>
                    <a:pt x="6179" y="2798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0" name="خط"/>
            <p:cNvSpPr/>
            <p:nvPr/>
          </p:nvSpPr>
          <p:spPr>
            <a:xfrm>
              <a:off x="0" y="614985"/>
              <a:ext cx="226574" cy="291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0"/>
                    <a:pt x="8229" y="0"/>
                    <a:pt x="11186" y="0"/>
                  </a:cubicBezTo>
                  <a:cubicBezTo>
                    <a:pt x="14143" y="0"/>
                    <a:pt x="15943" y="0"/>
                    <a:pt x="16714" y="600"/>
                  </a:cubicBezTo>
                  <a:cubicBezTo>
                    <a:pt x="17486" y="1200"/>
                    <a:pt x="17229" y="2400"/>
                    <a:pt x="17357" y="5500"/>
                  </a:cubicBezTo>
                  <a:cubicBezTo>
                    <a:pt x="17486" y="8600"/>
                    <a:pt x="18000" y="13600"/>
                    <a:pt x="18771" y="16600"/>
                  </a:cubicBezTo>
                  <a:cubicBezTo>
                    <a:pt x="19543" y="19600"/>
                    <a:pt x="20571" y="206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1011488" y="1060040"/>
              <a:ext cx="275127" cy="22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21600" y="5336"/>
                  </a:moveTo>
                  <a:cubicBezTo>
                    <a:pt x="21388" y="9402"/>
                    <a:pt x="21176" y="13468"/>
                    <a:pt x="20753" y="16391"/>
                  </a:cubicBezTo>
                  <a:cubicBezTo>
                    <a:pt x="20329" y="19313"/>
                    <a:pt x="19694" y="21092"/>
                    <a:pt x="19165" y="21346"/>
                  </a:cubicBezTo>
                  <a:cubicBezTo>
                    <a:pt x="18635" y="21600"/>
                    <a:pt x="18212" y="20329"/>
                    <a:pt x="16412" y="17661"/>
                  </a:cubicBezTo>
                  <a:cubicBezTo>
                    <a:pt x="14612" y="14993"/>
                    <a:pt x="11435" y="10927"/>
                    <a:pt x="8471" y="7751"/>
                  </a:cubicBezTo>
                  <a:cubicBezTo>
                    <a:pt x="5506" y="4574"/>
                    <a:pt x="2753" y="2287"/>
                    <a:pt x="0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639260" y="1102677"/>
              <a:ext cx="275126" cy="24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0" y="21406"/>
                  </a:moveTo>
                  <a:cubicBezTo>
                    <a:pt x="1482" y="16126"/>
                    <a:pt x="2965" y="10846"/>
                    <a:pt x="3812" y="7486"/>
                  </a:cubicBezTo>
                  <a:cubicBezTo>
                    <a:pt x="4659" y="4126"/>
                    <a:pt x="4871" y="2686"/>
                    <a:pt x="5400" y="1606"/>
                  </a:cubicBezTo>
                  <a:cubicBezTo>
                    <a:pt x="5929" y="526"/>
                    <a:pt x="6777" y="-194"/>
                    <a:pt x="7412" y="46"/>
                  </a:cubicBezTo>
                  <a:cubicBezTo>
                    <a:pt x="8047" y="286"/>
                    <a:pt x="8471" y="1486"/>
                    <a:pt x="9741" y="4246"/>
                  </a:cubicBezTo>
                  <a:cubicBezTo>
                    <a:pt x="11012" y="7006"/>
                    <a:pt x="13129" y="11326"/>
                    <a:pt x="15247" y="14086"/>
                  </a:cubicBezTo>
                  <a:cubicBezTo>
                    <a:pt x="17365" y="16846"/>
                    <a:pt x="19482" y="18046"/>
                    <a:pt x="21600" y="1924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53670" y="1058057"/>
              <a:ext cx="237638" cy="325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76" fill="norm" stroke="1" extrusionOk="0">
                  <a:moveTo>
                    <a:pt x="16285" y="5442"/>
                  </a:moveTo>
                  <a:cubicBezTo>
                    <a:pt x="14101" y="6150"/>
                    <a:pt x="11917" y="6858"/>
                    <a:pt x="9247" y="7035"/>
                  </a:cubicBezTo>
                  <a:cubicBezTo>
                    <a:pt x="6578" y="7212"/>
                    <a:pt x="3422" y="6858"/>
                    <a:pt x="1724" y="6238"/>
                  </a:cubicBezTo>
                  <a:cubicBezTo>
                    <a:pt x="25" y="5619"/>
                    <a:pt x="-218" y="4733"/>
                    <a:pt x="146" y="4025"/>
                  </a:cubicBezTo>
                  <a:cubicBezTo>
                    <a:pt x="510" y="3317"/>
                    <a:pt x="1481" y="2786"/>
                    <a:pt x="3180" y="2078"/>
                  </a:cubicBezTo>
                  <a:cubicBezTo>
                    <a:pt x="4879" y="1369"/>
                    <a:pt x="7306" y="484"/>
                    <a:pt x="9126" y="130"/>
                  </a:cubicBezTo>
                  <a:cubicBezTo>
                    <a:pt x="10946" y="-224"/>
                    <a:pt x="12160" y="-47"/>
                    <a:pt x="13858" y="3140"/>
                  </a:cubicBezTo>
                  <a:cubicBezTo>
                    <a:pt x="15557" y="6327"/>
                    <a:pt x="17742" y="12524"/>
                    <a:pt x="19076" y="16065"/>
                  </a:cubicBezTo>
                  <a:cubicBezTo>
                    <a:pt x="20411" y="19606"/>
                    <a:pt x="20897" y="20491"/>
                    <a:pt x="21382" y="2137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46" name="الرسم"/>
          <p:cNvGrpSpPr/>
          <p:nvPr/>
        </p:nvGrpSpPr>
        <p:grpSpPr>
          <a:xfrm>
            <a:off x="10131076" y="3236765"/>
            <a:ext cx="2321032" cy="1974428"/>
            <a:chOff x="0" y="0"/>
            <a:chExt cx="2321030" cy="1974427"/>
          </a:xfrm>
        </p:grpSpPr>
        <p:sp>
          <p:nvSpPr>
            <p:cNvPr id="315" name="خط"/>
            <p:cNvSpPr/>
            <p:nvPr/>
          </p:nvSpPr>
          <p:spPr>
            <a:xfrm>
              <a:off x="2168632" y="0"/>
              <a:ext cx="39817" cy="380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0" y="0"/>
                  </a:moveTo>
                  <a:cubicBezTo>
                    <a:pt x="7200" y="306"/>
                    <a:pt x="14400" y="613"/>
                    <a:pt x="18000" y="1302"/>
                  </a:cubicBezTo>
                  <a:cubicBezTo>
                    <a:pt x="21600" y="1991"/>
                    <a:pt x="21600" y="3064"/>
                    <a:pt x="20880" y="6511"/>
                  </a:cubicBezTo>
                  <a:cubicBezTo>
                    <a:pt x="20160" y="9957"/>
                    <a:pt x="18720" y="15779"/>
                    <a:pt x="1728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1610290" y="24275"/>
              <a:ext cx="194207" cy="20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864"/>
                    <a:pt x="11400" y="1728"/>
                    <a:pt x="8100" y="2304"/>
                  </a:cubicBezTo>
                  <a:cubicBezTo>
                    <a:pt x="4800" y="2880"/>
                    <a:pt x="3300" y="3168"/>
                    <a:pt x="2100" y="3888"/>
                  </a:cubicBezTo>
                  <a:cubicBezTo>
                    <a:pt x="900" y="4608"/>
                    <a:pt x="0" y="5760"/>
                    <a:pt x="0" y="6912"/>
                  </a:cubicBezTo>
                  <a:cubicBezTo>
                    <a:pt x="0" y="8064"/>
                    <a:pt x="900" y="9216"/>
                    <a:pt x="3450" y="11664"/>
                  </a:cubicBezTo>
                  <a:cubicBezTo>
                    <a:pt x="6000" y="14112"/>
                    <a:pt x="10200" y="17856"/>
                    <a:pt x="144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1125974" y="8091"/>
              <a:ext cx="249652" cy="30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0"/>
                  </a:moveTo>
                  <a:cubicBezTo>
                    <a:pt x="19871" y="1705"/>
                    <a:pt x="18245" y="3411"/>
                    <a:pt x="16271" y="4547"/>
                  </a:cubicBezTo>
                  <a:cubicBezTo>
                    <a:pt x="14297" y="5684"/>
                    <a:pt x="11974" y="6253"/>
                    <a:pt x="10232" y="6442"/>
                  </a:cubicBezTo>
                  <a:cubicBezTo>
                    <a:pt x="8491" y="6632"/>
                    <a:pt x="7329" y="6442"/>
                    <a:pt x="6749" y="5874"/>
                  </a:cubicBezTo>
                  <a:cubicBezTo>
                    <a:pt x="6168" y="5305"/>
                    <a:pt x="6168" y="4358"/>
                    <a:pt x="6052" y="4358"/>
                  </a:cubicBezTo>
                  <a:cubicBezTo>
                    <a:pt x="5936" y="4358"/>
                    <a:pt x="5703" y="5305"/>
                    <a:pt x="5007" y="5968"/>
                  </a:cubicBezTo>
                  <a:cubicBezTo>
                    <a:pt x="4310" y="6632"/>
                    <a:pt x="3149" y="7011"/>
                    <a:pt x="2452" y="6726"/>
                  </a:cubicBezTo>
                  <a:cubicBezTo>
                    <a:pt x="1755" y="6442"/>
                    <a:pt x="1523" y="5495"/>
                    <a:pt x="1174" y="4547"/>
                  </a:cubicBezTo>
                  <a:cubicBezTo>
                    <a:pt x="826" y="3600"/>
                    <a:pt x="362" y="2653"/>
                    <a:pt x="129" y="2653"/>
                  </a:cubicBezTo>
                  <a:cubicBezTo>
                    <a:pt x="-103" y="2653"/>
                    <a:pt x="-103" y="3600"/>
                    <a:pt x="826" y="6916"/>
                  </a:cubicBezTo>
                  <a:cubicBezTo>
                    <a:pt x="1755" y="10232"/>
                    <a:pt x="3613" y="15916"/>
                    <a:pt x="5471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715803" y="16183"/>
              <a:ext cx="133848" cy="28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29" fill="norm" stroke="1" extrusionOk="0">
                  <a:moveTo>
                    <a:pt x="16253" y="0"/>
                  </a:moveTo>
                  <a:cubicBezTo>
                    <a:pt x="11501" y="1413"/>
                    <a:pt x="6749" y="2826"/>
                    <a:pt x="3941" y="4037"/>
                  </a:cubicBezTo>
                  <a:cubicBezTo>
                    <a:pt x="1133" y="5249"/>
                    <a:pt x="269" y="6258"/>
                    <a:pt x="53" y="7368"/>
                  </a:cubicBezTo>
                  <a:cubicBezTo>
                    <a:pt x="-163" y="8479"/>
                    <a:pt x="269" y="9690"/>
                    <a:pt x="1565" y="10295"/>
                  </a:cubicBezTo>
                  <a:cubicBezTo>
                    <a:pt x="2861" y="10901"/>
                    <a:pt x="5021" y="10901"/>
                    <a:pt x="7181" y="10901"/>
                  </a:cubicBezTo>
                  <a:cubicBezTo>
                    <a:pt x="9341" y="10901"/>
                    <a:pt x="11501" y="10901"/>
                    <a:pt x="12581" y="11406"/>
                  </a:cubicBezTo>
                  <a:cubicBezTo>
                    <a:pt x="13661" y="11910"/>
                    <a:pt x="13661" y="12920"/>
                    <a:pt x="13013" y="13828"/>
                  </a:cubicBezTo>
                  <a:cubicBezTo>
                    <a:pt x="12365" y="14736"/>
                    <a:pt x="11069" y="15544"/>
                    <a:pt x="9557" y="16351"/>
                  </a:cubicBezTo>
                  <a:cubicBezTo>
                    <a:pt x="8045" y="17159"/>
                    <a:pt x="6317" y="17966"/>
                    <a:pt x="5453" y="18875"/>
                  </a:cubicBezTo>
                  <a:cubicBezTo>
                    <a:pt x="4589" y="19783"/>
                    <a:pt x="4589" y="20793"/>
                    <a:pt x="7397" y="21196"/>
                  </a:cubicBezTo>
                  <a:cubicBezTo>
                    <a:pt x="10205" y="21600"/>
                    <a:pt x="15821" y="21398"/>
                    <a:pt x="21437" y="2119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9" name="خط"/>
            <p:cNvSpPr/>
            <p:nvPr/>
          </p:nvSpPr>
          <p:spPr>
            <a:xfrm>
              <a:off x="105267" y="152188"/>
              <a:ext cx="234063" cy="12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057" fill="norm" stroke="1" extrusionOk="0">
                  <a:moveTo>
                    <a:pt x="6473" y="1680"/>
                  </a:moveTo>
                  <a:cubicBezTo>
                    <a:pt x="9833" y="741"/>
                    <a:pt x="13193" y="-198"/>
                    <a:pt x="15593" y="37"/>
                  </a:cubicBezTo>
                  <a:cubicBezTo>
                    <a:pt x="17993" y="272"/>
                    <a:pt x="19433" y="1680"/>
                    <a:pt x="20273" y="3793"/>
                  </a:cubicBezTo>
                  <a:cubicBezTo>
                    <a:pt x="21113" y="5906"/>
                    <a:pt x="21353" y="8724"/>
                    <a:pt x="18353" y="11776"/>
                  </a:cubicBezTo>
                  <a:cubicBezTo>
                    <a:pt x="15353" y="14828"/>
                    <a:pt x="9113" y="18115"/>
                    <a:pt x="5393" y="19759"/>
                  </a:cubicBezTo>
                  <a:cubicBezTo>
                    <a:pt x="1673" y="21402"/>
                    <a:pt x="473" y="21402"/>
                    <a:pt x="113" y="20228"/>
                  </a:cubicBezTo>
                  <a:cubicBezTo>
                    <a:pt x="-247" y="19054"/>
                    <a:pt x="233" y="16706"/>
                    <a:pt x="1793" y="14359"/>
                  </a:cubicBezTo>
                  <a:cubicBezTo>
                    <a:pt x="3353" y="12011"/>
                    <a:pt x="5993" y="9663"/>
                    <a:pt x="8633" y="731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0" name="خط"/>
            <p:cNvSpPr/>
            <p:nvPr/>
          </p:nvSpPr>
          <p:spPr>
            <a:xfrm>
              <a:off x="2095805" y="599947"/>
              <a:ext cx="145656" cy="21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1487"/>
                  </a:moveTo>
                  <a:cubicBezTo>
                    <a:pt x="4400" y="954"/>
                    <a:pt x="8800" y="420"/>
                    <a:pt x="12000" y="154"/>
                  </a:cubicBezTo>
                  <a:cubicBezTo>
                    <a:pt x="15200" y="-113"/>
                    <a:pt x="17200" y="-113"/>
                    <a:pt x="18200" y="820"/>
                  </a:cubicBezTo>
                  <a:cubicBezTo>
                    <a:pt x="19200" y="1754"/>
                    <a:pt x="19200" y="3620"/>
                    <a:pt x="19600" y="7220"/>
                  </a:cubicBezTo>
                  <a:cubicBezTo>
                    <a:pt x="20000" y="10820"/>
                    <a:pt x="20800" y="16154"/>
                    <a:pt x="21600" y="2148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1488911" y="574525"/>
              <a:ext cx="283218" cy="19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66" y="4378"/>
                    <a:pt x="19131" y="8757"/>
                    <a:pt x="18309" y="11968"/>
                  </a:cubicBezTo>
                  <a:cubicBezTo>
                    <a:pt x="17486" y="15178"/>
                    <a:pt x="17074" y="17222"/>
                    <a:pt x="16560" y="18827"/>
                  </a:cubicBezTo>
                  <a:cubicBezTo>
                    <a:pt x="16046" y="20432"/>
                    <a:pt x="15429" y="21600"/>
                    <a:pt x="14811" y="21600"/>
                  </a:cubicBezTo>
                  <a:cubicBezTo>
                    <a:pt x="14194" y="21600"/>
                    <a:pt x="13577" y="20432"/>
                    <a:pt x="11623" y="17368"/>
                  </a:cubicBezTo>
                  <a:cubicBezTo>
                    <a:pt x="9669" y="14303"/>
                    <a:pt x="6377" y="9341"/>
                    <a:pt x="4217" y="6422"/>
                  </a:cubicBezTo>
                  <a:cubicBezTo>
                    <a:pt x="2057" y="3503"/>
                    <a:pt x="1029" y="2627"/>
                    <a:pt x="0" y="175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1068132" y="578457"/>
              <a:ext cx="234666" cy="246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0789"/>
                  </a:moveTo>
                  <a:cubicBezTo>
                    <a:pt x="1241" y="16093"/>
                    <a:pt x="2483" y="11397"/>
                    <a:pt x="3228" y="8228"/>
                  </a:cubicBezTo>
                  <a:cubicBezTo>
                    <a:pt x="3972" y="5058"/>
                    <a:pt x="4221" y="3415"/>
                    <a:pt x="4717" y="2123"/>
                  </a:cubicBezTo>
                  <a:cubicBezTo>
                    <a:pt x="5214" y="832"/>
                    <a:pt x="5959" y="-107"/>
                    <a:pt x="6331" y="10"/>
                  </a:cubicBezTo>
                  <a:cubicBezTo>
                    <a:pt x="6703" y="128"/>
                    <a:pt x="6703" y="1302"/>
                    <a:pt x="7697" y="3415"/>
                  </a:cubicBezTo>
                  <a:cubicBezTo>
                    <a:pt x="8690" y="5528"/>
                    <a:pt x="10676" y="8580"/>
                    <a:pt x="12538" y="11397"/>
                  </a:cubicBezTo>
                  <a:cubicBezTo>
                    <a:pt x="14400" y="14215"/>
                    <a:pt x="16138" y="16797"/>
                    <a:pt x="17503" y="18441"/>
                  </a:cubicBezTo>
                  <a:cubicBezTo>
                    <a:pt x="18869" y="20084"/>
                    <a:pt x="19862" y="20789"/>
                    <a:pt x="20483" y="21141"/>
                  </a:cubicBezTo>
                  <a:cubicBezTo>
                    <a:pt x="21103" y="21493"/>
                    <a:pt x="21352" y="21493"/>
                    <a:pt x="21600" y="2149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خط"/>
            <p:cNvSpPr/>
            <p:nvPr/>
          </p:nvSpPr>
          <p:spPr>
            <a:xfrm>
              <a:off x="536272" y="568414"/>
              <a:ext cx="232460" cy="337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74" fill="norm" stroke="1" extrusionOk="0">
                  <a:moveTo>
                    <a:pt x="19163" y="4503"/>
                  </a:moveTo>
                  <a:cubicBezTo>
                    <a:pt x="14942" y="5360"/>
                    <a:pt x="10721" y="6217"/>
                    <a:pt x="7990" y="6645"/>
                  </a:cubicBezTo>
                  <a:cubicBezTo>
                    <a:pt x="5259" y="7074"/>
                    <a:pt x="4018" y="7074"/>
                    <a:pt x="2776" y="6903"/>
                  </a:cubicBezTo>
                  <a:cubicBezTo>
                    <a:pt x="1535" y="6731"/>
                    <a:pt x="294" y="6388"/>
                    <a:pt x="45" y="5788"/>
                  </a:cubicBezTo>
                  <a:cubicBezTo>
                    <a:pt x="-203" y="5188"/>
                    <a:pt x="542" y="4331"/>
                    <a:pt x="3025" y="3303"/>
                  </a:cubicBezTo>
                  <a:cubicBezTo>
                    <a:pt x="5507" y="2274"/>
                    <a:pt x="9728" y="1074"/>
                    <a:pt x="12459" y="474"/>
                  </a:cubicBezTo>
                  <a:cubicBezTo>
                    <a:pt x="15190" y="-126"/>
                    <a:pt x="16431" y="-126"/>
                    <a:pt x="17176" y="303"/>
                  </a:cubicBezTo>
                  <a:cubicBezTo>
                    <a:pt x="17921" y="731"/>
                    <a:pt x="18169" y="1588"/>
                    <a:pt x="18418" y="4588"/>
                  </a:cubicBezTo>
                  <a:cubicBezTo>
                    <a:pt x="18666" y="7588"/>
                    <a:pt x="18914" y="12731"/>
                    <a:pt x="19411" y="15903"/>
                  </a:cubicBezTo>
                  <a:cubicBezTo>
                    <a:pt x="19907" y="19074"/>
                    <a:pt x="20652" y="20274"/>
                    <a:pt x="21397" y="2147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105194" y="566433"/>
              <a:ext cx="89012" cy="2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45" y="3497"/>
                    <a:pt x="13091" y="6994"/>
                    <a:pt x="16364" y="10389"/>
                  </a:cubicBezTo>
                  <a:cubicBezTo>
                    <a:pt x="19636" y="13783"/>
                    <a:pt x="19636" y="17074"/>
                    <a:pt x="19964" y="18926"/>
                  </a:cubicBezTo>
                  <a:cubicBezTo>
                    <a:pt x="20291" y="20777"/>
                    <a:pt x="20945" y="21189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347951" y="671628"/>
              <a:ext cx="16185" cy="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خط"/>
            <p:cNvSpPr/>
            <p:nvPr/>
          </p:nvSpPr>
          <p:spPr>
            <a:xfrm>
              <a:off x="2257643" y="1140960"/>
              <a:ext cx="48552" cy="23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717"/>
                    <a:pt x="9600" y="9434"/>
                    <a:pt x="6000" y="13034"/>
                  </a:cubicBezTo>
                  <a:cubicBezTo>
                    <a:pt x="2400" y="16634"/>
                    <a:pt x="1200" y="19117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خط"/>
            <p:cNvSpPr/>
            <p:nvPr/>
          </p:nvSpPr>
          <p:spPr>
            <a:xfrm>
              <a:off x="2071529" y="1051948"/>
              <a:ext cx="48553" cy="35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418"/>
                    <a:pt x="14400" y="8836"/>
                    <a:pt x="10800" y="12436"/>
                  </a:cubicBezTo>
                  <a:cubicBezTo>
                    <a:pt x="7200" y="16036"/>
                    <a:pt x="3600" y="18818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1670537" y="1106049"/>
              <a:ext cx="142052" cy="20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303" fill="norm" stroke="1" extrusionOk="0">
                  <a:moveTo>
                    <a:pt x="21066" y="264"/>
                  </a:moveTo>
                  <a:cubicBezTo>
                    <a:pt x="17066" y="-16"/>
                    <a:pt x="13066" y="-297"/>
                    <a:pt x="9466" y="685"/>
                  </a:cubicBezTo>
                  <a:cubicBezTo>
                    <a:pt x="5866" y="1667"/>
                    <a:pt x="2666" y="3911"/>
                    <a:pt x="1066" y="5734"/>
                  </a:cubicBezTo>
                  <a:cubicBezTo>
                    <a:pt x="-534" y="7558"/>
                    <a:pt x="-534" y="8960"/>
                    <a:pt x="2466" y="11485"/>
                  </a:cubicBezTo>
                  <a:cubicBezTo>
                    <a:pt x="5466" y="14009"/>
                    <a:pt x="11466" y="17656"/>
                    <a:pt x="17466" y="2130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1545555" y="1173327"/>
              <a:ext cx="89012" cy="2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2555"/>
                    <a:pt x="3927" y="5110"/>
                    <a:pt x="7527" y="8710"/>
                  </a:cubicBezTo>
                  <a:cubicBezTo>
                    <a:pt x="11127" y="12310"/>
                    <a:pt x="16364" y="1695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1140959" y="1108592"/>
              <a:ext cx="169931" cy="26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9" y="2182"/>
                    <a:pt x="18857" y="4364"/>
                    <a:pt x="17486" y="5782"/>
                  </a:cubicBezTo>
                  <a:cubicBezTo>
                    <a:pt x="16114" y="7200"/>
                    <a:pt x="14743" y="7855"/>
                    <a:pt x="13371" y="7855"/>
                  </a:cubicBezTo>
                  <a:cubicBezTo>
                    <a:pt x="12000" y="7855"/>
                    <a:pt x="10629" y="7200"/>
                    <a:pt x="10114" y="6327"/>
                  </a:cubicBezTo>
                  <a:cubicBezTo>
                    <a:pt x="9600" y="5455"/>
                    <a:pt x="9943" y="4364"/>
                    <a:pt x="9600" y="4255"/>
                  </a:cubicBezTo>
                  <a:cubicBezTo>
                    <a:pt x="9257" y="4145"/>
                    <a:pt x="8229" y="5018"/>
                    <a:pt x="7029" y="5782"/>
                  </a:cubicBezTo>
                  <a:cubicBezTo>
                    <a:pt x="5829" y="6545"/>
                    <a:pt x="4457" y="7200"/>
                    <a:pt x="3257" y="7091"/>
                  </a:cubicBezTo>
                  <a:cubicBezTo>
                    <a:pt x="2057" y="6982"/>
                    <a:pt x="1029" y="6109"/>
                    <a:pt x="514" y="5127"/>
                  </a:cubicBezTo>
                  <a:cubicBezTo>
                    <a:pt x="0" y="4145"/>
                    <a:pt x="0" y="3055"/>
                    <a:pt x="0" y="3055"/>
                  </a:cubicBezTo>
                  <a:cubicBezTo>
                    <a:pt x="0" y="3055"/>
                    <a:pt x="0" y="4145"/>
                    <a:pt x="686" y="6436"/>
                  </a:cubicBezTo>
                  <a:cubicBezTo>
                    <a:pt x="1371" y="8727"/>
                    <a:pt x="2743" y="12218"/>
                    <a:pt x="3771" y="14945"/>
                  </a:cubicBezTo>
                  <a:cubicBezTo>
                    <a:pt x="4800" y="17673"/>
                    <a:pt x="5486" y="19636"/>
                    <a:pt x="6171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1043856" y="1149051"/>
              <a:ext cx="56645" cy="23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710"/>
                    <a:pt x="14400" y="11421"/>
                    <a:pt x="18000" y="15021"/>
                  </a:cubicBezTo>
                  <a:cubicBezTo>
                    <a:pt x="21600" y="18621"/>
                    <a:pt x="21600" y="2011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2" name="خط"/>
            <p:cNvSpPr/>
            <p:nvPr/>
          </p:nvSpPr>
          <p:spPr>
            <a:xfrm>
              <a:off x="695904" y="1076224"/>
              <a:ext cx="137563" cy="244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7624" y="0"/>
                  </a:moveTo>
                  <a:cubicBezTo>
                    <a:pt x="5929" y="939"/>
                    <a:pt x="4235" y="1878"/>
                    <a:pt x="2753" y="2817"/>
                  </a:cubicBezTo>
                  <a:cubicBezTo>
                    <a:pt x="1271" y="3757"/>
                    <a:pt x="0" y="4696"/>
                    <a:pt x="0" y="5635"/>
                  </a:cubicBezTo>
                  <a:cubicBezTo>
                    <a:pt x="0" y="6574"/>
                    <a:pt x="1271" y="7513"/>
                    <a:pt x="3812" y="8100"/>
                  </a:cubicBezTo>
                  <a:cubicBezTo>
                    <a:pt x="6353" y="8687"/>
                    <a:pt x="10165" y="8922"/>
                    <a:pt x="12071" y="9743"/>
                  </a:cubicBezTo>
                  <a:cubicBezTo>
                    <a:pt x="13977" y="10565"/>
                    <a:pt x="13977" y="11974"/>
                    <a:pt x="13341" y="13148"/>
                  </a:cubicBezTo>
                  <a:cubicBezTo>
                    <a:pt x="12706" y="14322"/>
                    <a:pt x="11435" y="15261"/>
                    <a:pt x="10165" y="16670"/>
                  </a:cubicBezTo>
                  <a:cubicBezTo>
                    <a:pt x="8894" y="18078"/>
                    <a:pt x="7623" y="19957"/>
                    <a:pt x="8471" y="20778"/>
                  </a:cubicBezTo>
                  <a:cubicBezTo>
                    <a:pt x="9318" y="21600"/>
                    <a:pt x="12282" y="21365"/>
                    <a:pt x="14824" y="20778"/>
                  </a:cubicBezTo>
                  <a:cubicBezTo>
                    <a:pt x="17365" y="20191"/>
                    <a:pt x="19482" y="19252"/>
                    <a:pt x="21600" y="1831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3" name="خط"/>
            <p:cNvSpPr/>
            <p:nvPr/>
          </p:nvSpPr>
          <p:spPr>
            <a:xfrm>
              <a:off x="566433" y="1084316"/>
              <a:ext cx="89012" cy="30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45" y="5116"/>
                    <a:pt x="13091" y="10232"/>
                    <a:pt x="16691" y="13832"/>
                  </a:cubicBezTo>
                  <a:cubicBezTo>
                    <a:pt x="20291" y="17432"/>
                    <a:pt x="20945" y="1951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4" name="خط"/>
            <p:cNvSpPr/>
            <p:nvPr/>
          </p:nvSpPr>
          <p:spPr>
            <a:xfrm>
              <a:off x="128043" y="1129660"/>
              <a:ext cx="158770" cy="131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3" h="21119" fill="norm" stroke="1" extrusionOk="0">
                  <a:moveTo>
                    <a:pt x="2312" y="6994"/>
                  </a:moveTo>
                  <a:cubicBezTo>
                    <a:pt x="2312" y="4834"/>
                    <a:pt x="2312" y="2674"/>
                    <a:pt x="3197" y="1378"/>
                  </a:cubicBezTo>
                  <a:cubicBezTo>
                    <a:pt x="4082" y="82"/>
                    <a:pt x="5853" y="-350"/>
                    <a:pt x="8508" y="298"/>
                  </a:cubicBezTo>
                  <a:cubicBezTo>
                    <a:pt x="11164" y="946"/>
                    <a:pt x="14705" y="2674"/>
                    <a:pt x="17007" y="4402"/>
                  </a:cubicBezTo>
                  <a:cubicBezTo>
                    <a:pt x="19308" y="6130"/>
                    <a:pt x="20371" y="7858"/>
                    <a:pt x="20725" y="10234"/>
                  </a:cubicBezTo>
                  <a:cubicBezTo>
                    <a:pt x="21079" y="12610"/>
                    <a:pt x="20725" y="15634"/>
                    <a:pt x="18423" y="17578"/>
                  </a:cubicBezTo>
                  <a:cubicBezTo>
                    <a:pt x="16122" y="19522"/>
                    <a:pt x="11872" y="20386"/>
                    <a:pt x="8863" y="20818"/>
                  </a:cubicBezTo>
                  <a:cubicBezTo>
                    <a:pt x="5853" y="21250"/>
                    <a:pt x="4082" y="21250"/>
                    <a:pt x="2489" y="20602"/>
                  </a:cubicBezTo>
                  <a:cubicBezTo>
                    <a:pt x="895" y="19954"/>
                    <a:pt x="-521" y="18658"/>
                    <a:pt x="187" y="16282"/>
                  </a:cubicBezTo>
                  <a:cubicBezTo>
                    <a:pt x="895" y="13906"/>
                    <a:pt x="3728" y="10450"/>
                    <a:pt x="6561" y="699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5" name="خط"/>
            <p:cNvSpPr/>
            <p:nvPr/>
          </p:nvSpPr>
          <p:spPr>
            <a:xfrm>
              <a:off x="0" y="1124776"/>
              <a:ext cx="48552" cy="24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6" name="خط"/>
            <p:cNvSpPr/>
            <p:nvPr/>
          </p:nvSpPr>
          <p:spPr>
            <a:xfrm>
              <a:off x="2176724" y="1584455"/>
              <a:ext cx="144307" cy="179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64" fill="norm" stroke="1" extrusionOk="0">
                  <a:moveTo>
                    <a:pt x="0" y="2121"/>
                  </a:moveTo>
                  <a:cubicBezTo>
                    <a:pt x="1600" y="1154"/>
                    <a:pt x="3200" y="186"/>
                    <a:pt x="5000" y="25"/>
                  </a:cubicBezTo>
                  <a:cubicBezTo>
                    <a:pt x="6800" y="-136"/>
                    <a:pt x="8800" y="509"/>
                    <a:pt x="10800" y="992"/>
                  </a:cubicBezTo>
                  <a:cubicBezTo>
                    <a:pt x="12800" y="1476"/>
                    <a:pt x="14800" y="1798"/>
                    <a:pt x="16600" y="4216"/>
                  </a:cubicBezTo>
                  <a:cubicBezTo>
                    <a:pt x="18400" y="6634"/>
                    <a:pt x="20000" y="11148"/>
                    <a:pt x="20800" y="14210"/>
                  </a:cubicBezTo>
                  <a:cubicBezTo>
                    <a:pt x="21600" y="17273"/>
                    <a:pt x="21600" y="18885"/>
                    <a:pt x="20800" y="19852"/>
                  </a:cubicBezTo>
                  <a:cubicBezTo>
                    <a:pt x="20000" y="20819"/>
                    <a:pt x="18400" y="21142"/>
                    <a:pt x="16800" y="2146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7" name="خط"/>
            <p:cNvSpPr/>
            <p:nvPr/>
          </p:nvSpPr>
          <p:spPr>
            <a:xfrm>
              <a:off x="2095805" y="1675026"/>
              <a:ext cx="72828" cy="29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2335"/>
                    <a:pt x="9600" y="4670"/>
                    <a:pt x="13200" y="8270"/>
                  </a:cubicBezTo>
                  <a:cubicBezTo>
                    <a:pt x="16800" y="11870"/>
                    <a:pt x="19200" y="1673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خط"/>
            <p:cNvSpPr/>
            <p:nvPr/>
          </p:nvSpPr>
          <p:spPr>
            <a:xfrm>
              <a:off x="1675025" y="1610290"/>
              <a:ext cx="153748" cy="17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21600" y="0"/>
                  </a:moveTo>
                  <a:cubicBezTo>
                    <a:pt x="20842" y="4765"/>
                    <a:pt x="20084" y="9529"/>
                    <a:pt x="19326" y="13341"/>
                  </a:cubicBezTo>
                  <a:cubicBezTo>
                    <a:pt x="18568" y="17153"/>
                    <a:pt x="17811" y="20012"/>
                    <a:pt x="16863" y="20806"/>
                  </a:cubicBezTo>
                  <a:cubicBezTo>
                    <a:pt x="15916" y="21600"/>
                    <a:pt x="14779" y="20329"/>
                    <a:pt x="11937" y="16835"/>
                  </a:cubicBezTo>
                  <a:cubicBezTo>
                    <a:pt x="9095" y="13341"/>
                    <a:pt x="4547" y="7624"/>
                    <a:pt x="0" y="190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9" name="خط"/>
            <p:cNvSpPr/>
            <p:nvPr/>
          </p:nvSpPr>
          <p:spPr>
            <a:xfrm>
              <a:off x="1537463" y="1642658"/>
              <a:ext cx="56644" cy="23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986"/>
                    <a:pt x="14400" y="3972"/>
                    <a:pt x="18000" y="7572"/>
                  </a:cubicBezTo>
                  <a:cubicBezTo>
                    <a:pt x="21600" y="11172"/>
                    <a:pt x="21600" y="16386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0" name="خط"/>
            <p:cNvSpPr/>
            <p:nvPr/>
          </p:nvSpPr>
          <p:spPr>
            <a:xfrm>
              <a:off x="1173326" y="1646590"/>
              <a:ext cx="178024" cy="23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21489"/>
                  </a:moveTo>
                  <a:cubicBezTo>
                    <a:pt x="1309" y="16150"/>
                    <a:pt x="2618" y="10810"/>
                    <a:pt x="3436" y="7534"/>
                  </a:cubicBezTo>
                  <a:cubicBezTo>
                    <a:pt x="4255" y="4258"/>
                    <a:pt x="4582" y="3044"/>
                    <a:pt x="5236" y="1952"/>
                  </a:cubicBezTo>
                  <a:cubicBezTo>
                    <a:pt x="5891" y="860"/>
                    <a:pt x="6873" y="-111"/>
                    <a:pt x="7364" y="10"/>
                  </a:cubicBezTo>
                  <a:cubicBezTo>
                    <a:pt x="7855" y="132"/>
                    <a:pt x="7855" y="1345"/>
                    <a:pt x="8509" y="3044"/>
                  </a:cubicBezTo>
                  <a:cubicBezTo>
                    <a:pt x="9164" y="4743"/>
                    <a:pt x="10473" y="6927"/>
                    <a:pt x="12764" y="9111"/>
                  </a:cubicBezTo>
                  <a:cubicBezTo>
                    <a:pt x="15055" y="11296"/>
                    <a:pt x="18327" y="13480"/>
                    <a:pt x="21600" y="15664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1" name="خط"/>
            <p:cNvSpPr/>
            <p:nvPr/>
          </p:nvSpPr>
          <p:spPr>
            <a:xfrm>
              <a:off x="1092407" y="1602198"/>
              <a:ext cx="8094" cy="331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46"/>
                    <a:pt x="7200" y="12293"/>
                    <a:pt x="3600" y="15893"/>
                  </a:cubicBezTo>
                  <a:cubicBezTo>
                    <a:pt x="0" y="19493"/>
                    <a:pt x="0" y="20546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خط"/>
            <p:cNvSpPr/>
            <p:nvPr/>
          </p:nvSpPr>
          <p:spPr>
            <a:xfrm>
              <a:off x="695924" y="1547738"/>
              <a:ext cx="153727" cy="30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47" fill="norm" stroke="1" extrusionOk="0">
                  <a:moveTo>
                    <a:pt x="8935" y="6100"/>
                  </a:moveTo>
                  <a:cubicBezTo>
                    <a:pt x="7446" y="6668"/>
                    <a:pt x="5956" y="7236"/>
                    <a:pt x="4280" y="7615"/>
                  </a:cubicBezTo>
                  <a:cubicBezTo>
                    <a:pt x="2604" y="7994"/>
                    <a:pt x="742" y="8184"/>
                    <a:pt x="184" y="7805"/>
                  </a:cubicBezTo>
                  <a:cubicBezTo>
                    <a:pt x="-375" y="7426"/>
                    <a:pt x="370" y="6479"/>
                    <a:pt x="2046" y="5247"/>
                  </a:cubicBezTo>
                  <a:cubicBezTo>
                    <a:pt x="3722" y="4015"/>
                    <a:pt x="6328" y="2500"/>
                    <a:pt x="8377" y="1458"/>
                  </a:cubicBezTo>
                  <a:cubicBezTo>
                    <a:pt x="10425" y="415"/>
                    <a:pt x="11915" y="-153"/>
                    <a:pt x="12846" y="36"/>
                  </a:cubicBezTo>
                  <a:cubicBezTo>
                    <a:pt x="13777" y="226"/>
                    <a:pt x="14149" y="1173"/>
                    <a:pt x="15080" y="4110"/>
                  </a:cubicBezTo>
                  <a:cubicBezTo>
                    <a:pt x="16011" y="7047"/>
                    <a:pt x="17501" y="11973"/>
                    <a:pt x="18618" y="15194"/>
                  </a:cubicBezTo>
                  <a:cubicBezTo>
                    <a:pt x="19735" y="18415"/>
                    <a:pt x="20480" y="19931"/>
                    <a:pt x="21225" y="21447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3" name="خط"/>
            <p:cNvSpPr/>
            <p:nvPr/>
          </p:nvSpPr>
          <p:spPr>
            <a:xfrm>
              <a:off x="631169" y="1610290"/>
              <a:ext cx="72828" cy="299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6032"/>
                    <a:pt x="12800" y="12065"/>
                    <a:pt x="16400" y="15665"/>
                  </a:cubicBezTo>
                  <a:cubicBezTo>
                    <a:pt x="20000" y="19265"/>
                    <a:pt x="20800" y="20432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4" name="خط"/>
            <p:cNvSpPr/>
            <p:nvPr/>
          </p:nvSpPr>
          <p:spPr>
            <a:xfrm>
              <a:off x="71335" y="1588228"/>
              <a:ext cx="179514" cy="23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396" fill="norm" stroke="1" extrusionOk="0">
                  <a:moveTo>
                    <a:pt x="20834" y="3520"/>
                  </a:moveTo>
                  <a:cubicBezTo>
                    <a:pt x="20834" y="2279"/>
                    <a:pt x="20834" y="1037"/>
                    <a:pt x="20051" y="417"/>
                  </a:cubicBezTo>
                  <a:cubicBezTo>
                    <a:pt x="19269" y="-204"/>
                    <a:pt x="17704" y="-204"/>
                    <a:pt x="14417" y="913"/>
                  </a:cubicBezTo>
                  <a:cubicBezTo>
                    <a:pt x="11130" y="2030"/>
                    <a:pt x="6121" y="4265"/>
                    <a:pt x="3147" y="6003"/>
                  </a:cubicBezTo>
                  <a:cubicBezTo>
                    <a:pt x="173" y="7741"/>
                    <a:pt x="-766" y="8982"/>
                    <a:pt x="643" y="10844"/>
                  </a:cubicBezTo>
                  <a:cubicBezTo>
                    <a:pt x="2051" y="12706"/>
                    <a:pt x="5808" y="15189"/>
                    <a:pt x="8156" y="17051"/>
                  </a:cubicBezTo>
                  <a:cubicBezTo>
                    <a:pt x="10504" y="18913"/>
                    <a:pt x="11443" y="20155"/>
                    <a:pt x="12382" y="2139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5" name="خط"/>
            <p:cNvSpPr/>
            <p:nvPr/>
          </p:nvSpPr>
          <p:spPr>
            <a:xfrm>
              <a:off x="258940" y="1699301"/>
              <a:ext cx="8093" cy="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62" name="تجميع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334484" y="6602317"/>
            <a:ext cx="1163257" cy="5355229"/>
            <a:chOff x="0" y="0"/>
            <a:chExt cx="1163256" cy="5355228"/>
          </a:xfrm>
        </p:grpSpPr>
        <p:grpSp>
          <p:nvGrpSpPr>
            <p:cNvPr id="360" name="تجميع"/>
            <p:cNvGrpSpPr/>
            <p:nvPr/>
          </p:nvGrpSpPr>
          <p:grpSpPr>
            <a:xfrm>
              <a:off x="51408" y="208703"/>
              <a:ext cx="1111849" cy="5146526"/>
              <a:chOff x="0" y="0"/>
              <a:chExt cx="1111848" cy="5146525"/>
            </a:xfrm>
          </p:grpSpPr>
          <p:grpSp>
            <p:nvGrpSpPr>
              <p:cNvPr id="356" name="تجميع"/>
              <p:cNvGrpSpPr/>
              <p:nvPr/>
            </p:nvGrpSpPr>
            <p:grpSpPr>
              <a:xfrm>
                <a:off x="51700" y="0"/>
                <a:ext cx="1013668" cy="5146526"/>
                <a:chOff x="0" y="0"/>
                <a:chExt cx="1013666" cy="5146525"/>
              </a:xfrm>
            </p:grpSpPr>
            <p:grpSp>
              <p:nvGrpSpPr>
                <p:cNvPr id="349" name="تجميع"/>
                <p:cNvGrpSpPr/>
                <p:nvPr/>
              </p:nvGrpSpPr>
              <p:grpSpPr>
                <a:xfrm>
                  <a:off x="0" y="0"/>
                  <a:ext cx="1013667" cy="5146526"/>
                  <a:chOff x="0" y="0"/>
                  <a:chExt cx="1013666" cy="5146525"/>
                </a:xfrm>
              </p:grpSpPr>
              <p:sp>
                <p:nvSpPr>
                  <p:cNvPr id="347" name="مستطيل مستدير الزوايا"/>
                  <p:cNvSpPr/>
                  <p:nvPr/>
                </p:nvSpPr>
                <p:spPr>
                  <a:xfrm>
                    <a:off x="0" y="0"/>
                    <a:ext cx="1013667" cy="753080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48" name="مستطيل"/>
                  <p:cNvSpPr/>
                  <p:nvPr/>
                </p:nvSpPr>
                <p:spPr>
                  <a:xfrm>
                    <a:off x="50129" y="417555"/>
                    <a:ext cx="918314" cy="4728971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50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13995" y="1873721"/>
                  <a:ext cx="793094" cy="61685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51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3891" y="2526620"/>
                  <a:ext cx="793094" cy="61685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2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122980" y="3183424"/>
                  <a:ext cx="793094" cy="61685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3" name="IMG_4023.png" descr="IMG_4023.pn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5511" y="3830316"/>
                  <a:ext cx="793095" cy="61685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4" name="IMG_4024.jpeg" descr="IMG_4024.jpeg"/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7475" y="538974"/>
                  <a:ext cx="801906" cy="61685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55" name="IMG_5431.jpeg" descr="IMG_5431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1939" y="1217885"/>
                  <a:ext cx="792965" cy="619789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59" name="تجميع"/>
              <p:cNvGrpSpPr/>
              <p:nvPr/>
            </p:nvGrpSpPr>
            <p:grpSpPr>
              <a:xfrm>
                <a:off x="0" y="4406527"/>
                <a:ext cx="1111849" cy="685312"/>
                <a:chOff x="0" y="0"/>
                <a:chExt cx="1111848" cy="685310"/>
              </a:xfrm>
            </p:grpSpPr>
            <p:pic>
              <p:nvPicPr>
                <p:cNvPr id="357" name="IMG_4015.jpeg" descr="IMG_4015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60753" y="68460"/>
                  <a:ext cx="765115" cy="61685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58" name="نشاط"/>
                <p:cNvSpPr txBox="1"/>
                <p:nvPr/>
              </p:nvSpPr>
              <p:spPr>
                <a:xfrm>
                  <a:off x="0" y="0"/>
                  <a:ext cx="1111849" cy="4396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61" name="أدوات"/>
            <p:cNvSpPr txBox="1"/>
            <p:nvPr/>
          </p:nvSpPr>
          <p:spPr>
            <a:xfrm>
              <a:off x="0" y="0"/>
              <a:ext cx="1116777" cy="6538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4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4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  <p:bldP build="whole" bldLvl="1" animBg="1" rev="0" advAuto="0" spid="287" grpId="4"/>
      <p:bldP build="whole" bldLvl="1" animBg="1" rev="0" advAuto="0" spid="346" grpId="3"/>
      <p:bldP build="whole" bldLvl="1" animBg="1" rev="0" advAuto="0" spid="286" grpId="2"/>
      <p:bldP build="whole" bldLvl="1" animBg="1" rev="0" advAuto="0" spid="303" grpId="5"/>
      <p:bldP build="whole" bldLvl="1" animBg="1" rev="0" advAuto="0" spid="304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تأكد"/>
          <p:cNvSpPr txBox="1"/>
          <p:nvPr/>
        </p:nvSpPr>
        <p:spPr>
          <a:xfrm>
            <a:off x="20747640" y="458434"/>
            <a:ext cx="2300792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sp>
        <p:nvSpPr>
          <p:cNvPr id="365" name="مستطيل"/>
          <p:cNvSpPr/>
          <p:nvPr/>
        </p:nvSpPr>
        <p:spPr>
          <a:xfrm>
            <a:off x="1835176" y="4533332"/>
            <a:ext cx="1905001" cy="7315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66" name="IMG_0051.png" descr="IMG_005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9946" y="167065"/>
            <a:ext cx="15384721" cy="9464052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٥ × ٣= ١٥ متر مربع"/>
          <p:cNvSpPr txBox="1"/>
          <p:nvPr/>
        </p:nvSpPr>
        <p:spPr>
          <a:xfrm>
            <a:off x="10547281" y="9743923"/>
            <a:ext cx="5583964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 × ٣= ١٥ متر مربع</a:t>
            </a:r>
          </a:p>
        </p:txBody>
      </p:sp>
      <p:grpSp>
        <p:nvGrpSpPr>
          <p:cNvPr id="383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336609" y="3306137"/>
            <a:ext cx="1734769" cy="7986271"/>
            <a:chOff x="0" y="0"/>
            <a:chExt cx="1734768" cy="7986268"/>
          </a:xfrm>
        </p:grpSpPr>
        <p:grpSp>
          <p:nvGrpSpPr>
            <p:cNvPr id="381" name="تجميع"/>
            <p:cNvGrpSpPr/>
            <p:nvPr/>
          </p:nvGrpSpPr>
          <p:grpSpPr>
            <a:xfrm>
              <a:off x="76665" y="311239"/>
              <a:ext cx="1658104" cy="7675030"/>
              <a:chOff x="0" y="0"/>
              <a:chExt cx="1658102" cy="7675029"/>
            </a:xfrm>
          </p:grpSpPr>
          <p:grpSp>
            <p:nvGrpSpPr>
              <p:cNvPr id="377" name="تجميع"/>
              <p:cNvGrpSpPr/>
              <p:nvPr/>
            </p:nvGrpSpPr>
            <p:grpSpPr>
              <a:xfrm>
                <a:off x="77101" y="-1"/>
                <a:ext cx="1511686" cy="7675031"/>
                <a:chOff x="0" y="0"/>
                <a:chExt cx="1511684" cy="7675029"/>
              </a:xfrm>
            </p:grpSpPr>
            <p:grpSp>
              <p:nvGrpSpPr>
                <p:cNvPr id="370" name="تجميع"/>
                <p:cNvGrpSpPr/>
                <p:nvPr/>
              </p:nvGrpSpPr>
              <p:grpSpPr>
                <a:xfrm>
                  <a:off x="0" y="-1"/>
                  <a:ext cx="1511685" cy="7675031"/>
                  <a:chOff x="0" y="0"/>
                  <a:chExt cx="1511684" cy="7675028"/>
                </a:xfrm>
              </p:grpSpPr>
              <p:sp>
                <p:nvSpPr>
                  <p:cNvPr id="368" name="مستطيل مستدير الزوايا"/>
                  <p:cNvSpPr/>
                  <p:nvPr/>
                </p:nvSpPr>
                <p:spPr>
                  <a:xfrm>
                    <a:off x="0" y="0"/>
                    <a:ext cx="1511685" cy="1123071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369" name="مستطيل"/>
                  <p:cNvSpPr/>
                  <p:nvPr/>
                </p:nvSpPr>
                <p:spPr>
                  <a:xfrm>
                    <a:off x="74758" y="622701"/>
                    <a:ext cx="1369483" cy="7052328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371" name="صورة 20" descr="صورة 20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70001" y="2794287"/>
                  <a:ext cx="1182743" cy="91991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72" name="IMG_4017.jpeg" descr="IMG_4017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99672" y="3767957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3" name="IMG_4020.jpeg" descr="IMG_4020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83401" y="4747451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4" name="IMG_4023.png" descr="IMG_4023.pn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72263" y="5712163"/>
                  <a:ext cx="1182743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5" name="IMG_4024.jpeg" descr="IMG_4024.jpeg"/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75191" y="803774"/>
                  <a:ext cx="1195885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76" name="IMG_5431.jpeg" descr="IMG_5431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96761" y="1816236"/>
                  <a:ext cx="1182551" cy="92429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380" name="تجميع"/>
              <p:cNvGrpSpPr/>
              <p:nvPr/>
            </p:nvGrpSpPr>
            <p:grpSpPr>
              <a:xfrm>
                <a:off x="0" y="6571468"/>
                <a:ext cx="1658103" cy="1022007"/>
                <a:chOff x="0" y="0"/>
                <a:chExt cx="1658102" cy="1022005"/>
              </a:xfrm>
            </p:grpSpPr>
            <p:pic>
              <p:nvPicPr>
                <p:cNvPr id="378" name="IMG_4015.jpeg" descr="IMG_4015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39732" y="102094"/>
                  <a:ext cx="1141017" cy="91991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379" name="نشاط"/>
                <p:cNvSpPr txBox="1"/>
                <p:nvPr/>
              </p:nvSpPr>
              <p:spPr>
                <a:xfrm>
                  <a:off x="0" y="0"/>
                  <a:ext cx="1658103" cy="65569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382" name="أدوات"/>
            <p:cNvSpPr txBox="1"/>
            <p:nvPr/>
          </p:nvSpPr>
          <p:spPr>
            <a:xfrm>
              <a:off x="0" y="0"/>
              <a:ext cx="1665453" cy="975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تأكد"/>
          <p:cNvSpPr txBox="1"/>
          <p:nvPr/>
        </p:nvSpPr>
        <p:spPr>
          <a:xfrm>
            <a:off x="20747640" y="458434"/>
            <a:ext cx="2300792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sp>
        <p:nvSpPr>
          <p:cNvPr id="386" name="مستطيل"/>
          <p:cNvSpPr/>
          <p:nvPr/>
        </p:nvSpPr>
        <p:spPr>
          <a:xfrm>
            <a:off x="1835176" y="4533332"/>
            <a:ext cx="1905001" cy="7315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87" name="IMG_0051.png" descr="IMG_005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7193"/>
          <a:stretch>
            <a:fillRect/>
          </a:stretch>
        </p:blipFill>
        <p:spPr>
          <a:xfrm>
            <a:off x="12985559" y="2369216"/>
            <a:ext cx="10310561" cy="271504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٥ × ٣= ١٥ متر مربع"/>
          <p:cNvSpPr txBox="1"/>
          <p:nvPr/>
        </p:nvSpPr>
        <p:spPr>
          <a:xfrm>
            <a:off x="16266124" y="9774042"/>
            <a:ext cx="5583965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 × ٣= ١٥ متر مربع</a:t>
            </a:r>
          </a:p>
        </p:txBody>
      </p:sp>
      <p:pic>
        <p:nvPicPr>
          <p:cNvPr id="389" name="IMG_0051.png" descr="IMG_0051.png"/>
          <p:cNvPicPr>
            <a:picLocks noChangeAspect="1"/>
          </p:cNvPicPr>
          <p:nvPr/>
        </p:nvPicPr>
        <p:blipFill>
          <a:blip r:embed="rId2">
            <a:extLst/>
          </a:blip>
          <a:srcRect l="35360" t="42823" r="14497" b="2874"/>
          <a:stretch>
            <a:fillRect/>
          </a:stretch>
        </p:blipFill>
        <p:spPr>
          <a:xfrm>
            <a:off x="15502526" y="5628682"/>
            <a:ext cx="5929403" cy="3950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G_0059.png" descr="IMG_0059.png"/>
          <p:cNvPicPr>
            <a:picLocks noChangeAspect="1"/>
          </p:cNvPicPr>
          <p:nvPr/>
        </p:nvPicPr>
        <p:blipFill>
          <a:blip r:embed="rId3">
            <a:extLst/>
          </a:blip>
          <a:srcRect l="0" t="185" r="11782" b="48567"/>
          <a:stretch>
            <a:fillRect/>
          </a:stretch>
        </p:blipFill>
        <p:spPr>
          <a:xfrm>
            <a:off x="1707778" y="2260856"/>
            <a:ext cx="8470855" cy="3437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G_0059.png" descr="IMG_0059.png"/>
          <p:cNvPicPr>
            <a:picLocks noChangeAspect="1"/>
          </p:cNvPicPr>
          <p:nvPr/>
        </p:nvPicPr>
        <p:blipFill>
          <a:blip r:embed="rId3">
            <a:extLst/>
          </a:blip>
          <a:srcRect l="30945" t="52830" r="24212" b="0"/>
          <a:stretch>
            <a:fillRect/>
          </a:stretch>
        </p:blipFill>
        <p:spPr>
          <a:xfrm>
            <a:off x="3671429" y="5991769"/>
            <a:ext cx="4913459" cy="361017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١٨ وحدة مربعة"/>
          <p:cNvSpPr txBox="1"/>
          <p:nvPr/>
        </p:nvSpPr>
        <p:spPr>
          <a:xfrm>
            <a:off x="3512267" y="9774042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١٨ وحدة مربعة</a:t>
            </a:r>
          </a:p>
        </p:txBody>
      </p:sp>
      <p:grpSp>
        <p:nvGrpSpPr>
          <p:cNvPr id="420" name="الرسم"/>
          <p:cNvGrpSpPr/>
          <p:nvPr/>
        </p:nvGrpSpPr>
        <p:grpSpPr>
          <a:xfrm>
            <a:off x="4613511" y="6723513"/>
            <a:ext cx="2659554" cy="2313541"/>
            <a:chOff x="0" y="0"/>
            <a:chExt cx="2659553" cy="2313540"/>
          </a:xfrm>
        </p:grpSpPr>
        <p:sp>
          <p:nvSpPr>
            <p:cNvPr id="393" name="خط"/>
            <p:cNvSpPr/>
            <p:nvPr/>
          </p:nvSpPr>
          <p:spPr>
            <a:xfrm>
              <a:off x="2503508" y="1974311"/>
              <a:ext cx="40708" cy="19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2483"/>
                    <a:pt x="2400" y="4965"/>
                    <a:pt x="6000" y="8565"/>
                  </a:cubicBezTo>
                  <a:cubicBezTo>
                    <a:pt x="9600" y="12165"/>
                    <a:pt x="15600" y="16883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4" name="خط"/>
            <p:cNvSpPr/>
            <p:nvPr/>
          </p:nvSpPr>
          <p:spPr>
            <a:xfrm>
              <a:off x="2522866" y="1445502"/>
              <a:ext cx="109549" cy="237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361" fill="norm" stroke="1" extrusionOk="0">
                  <a:moveTo>
                    <a:pt x="20926" y="576"/>
                  </a:moveTo>
                  <a:cubicBezTo>
                    <a:pt x="18766" y="169"/>
                    <a:pt x="16606" y="-239"/>
                    <a:pt x="12934" y="169"/>
                  </a:cubicBezTo>
                  <a:cubicBezTo>
                    <a:pt x="9262" y="576"/>
                    <a:pt x="4078" y="1799"/>
                    <a:pt x="1702" y="3429"/>
                  </a:cubicBezTo>
                  <a:cubicBezTo>
                    <a:pt x="-674" y="5059"/>
                    <a:pt x="-242" y="7097"/>
                    <a:pt x="1054" y="10153"/>
                  </a:cubicBezTo>
                  <a:cubicBezTo>
                    <a:pt x="2350" y="13210"/>
                    <a:pt x="4510" y="17286"/>
                    <a:pt x="6670" y="21361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5" name="خط"/>
            <p:cNvSpPr/>
            <p:nvPr/>
          </p:nvSpPr>
          <p:spPr>
            <a:xfrm>
              <a:off x="2476369" y="936271"/>
              <a:ext cx="183185" cy="271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1620"/>
                    <a:pt x="18933" y="3240"/>
                    <a:pt x="17600" y="4230"/>
                  </a:cubicBezTo>
                  <a:cubicBezTo>
                    <a:pt x="16267" y="5220"/>
                    <a:pt x="14933" y="5580"/>
                    <a:pt x="13867" y="5040"/>
                  </a:cubicBezTo>
                  <a:cubicBezTo>
                    <a:pt x="12800" y="4500"/>
                    <a:pt x="12000" y="3060"/>
                    <a:pt x="11467" y="2790"/>
                  </a:cubicBezTo>
                  <a:cubicBezTo>
                    <a:pt x="10933" y="2520"/>
                    <a:pt x="10667" y="3420"/>
                    <a:pt x="10000" y="4230"/>
                  </a:cubicBezTo>
                  <a:cubicBezTo>
                    <a:pt x="9333" y="5040"/>
                    <a:pt x="8267" y="5760"/>
                    <a:pt x="7067" y="6210"/>
                  </a:cubicBezTo>
                  <a:cubicBezTo>
                    <a:pt x="5867" y="6660"/>
                    <a:pt x="4533" y="6840"/>
                    <a:pt x="3333" y="6660"/>
                  </a:cubicBezTo>
                  <a:cubicBezTo>
                    <a:pt x="2133" y="6480"/>
                    <a:pt x="1067" y="5940"/>
                    <a:pt x="533" y="4860"/>
                  </a:cubicBezTo>
                  <a:cubicBezTo>
                    <a:pt x="0" y="3780"/>
                    <a:pt x="0" y="2160"/>
                    <a:pt x="0" y="1800"/>
                  </a:cubicBezTo>
                  <a:cubicBezTo>
                    <a:pt x="0" y="1440"/>
                    <a:pt x="0" y="2340"/>
                    <a:pt x="267" y="4320"/>
                  </a:cubicBezTo>
                  <a:cubicBezTo>
                    <a:pt x="533" y="6300"/>
                    <a:pt x="1067" y="9360"/>
                    <a:pt x="1067" y="12420"/>
                  </a:cubicBezTo>
                  <a:cubicBezTo>
                    <a:pt x="1067" y="15480"/>
                    <a:pt x="533" y="18540"/>
                    <a:pt x="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6" name="خط"/>
            <p:cNvSpPr/>
            <p:nvPr/>
          </p:nvSpPr>
          <p:spPr>
            <a:xfrm>
              <a:off x="2425250" y="508843"/>
              <a:ext cx="200381" cy="228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426" fill="norm" stroke="1" extrusionOk="0">
                  <a:moveTo>
                    <a:pt x="9745" y="0"/>
                  </a:moveTo>
                  <a:cubicBezTo>
                    <a:pt x="6865" y="1906"/>
                    <a:pt x="3985" y="3812"/>
                    <a:pt x="2185" y="5294"/>
                  </a:cubicBezTo>
                  <a:cubicBezTo>
                    <a:pt x="385" y="6776"/>
                    <a:pt x="-335" y="7835"/>
                    <a:pt x="145" y="8365"/>
                  </a:cubicBezTo>
                  <a:cubicBezTo>
                    <a:pt x="625" y="8894"/>
                    <a:pt x="2305" y="8894"/>
                    <a:pt x="3745" y="8788"/>
                  </a:cubicBezTo>
                  <a:cubicBezTo>
                    <a:pt x="5185" y="8682"/>
                    <a:pt x="6385" y="8471"/>
                    <a:pt x="7585" y="8365"/>
                  </a:cubicBezTo>
                  <a:cubicBezTo>
                    <a:pt x="8785" y="8259"/>
                    <a:pt x="9985" y="8259"/>
                    <a:pt x="10345" y="8788"/>
                  </a:cubicBezTo>
                  <a:cubicBezTo>
                    <a:pt x="10705" y="9318"/>
                    <a:pt x="10225" y="10376"/>
                    <a:pt x="8425" y="12071"/>
                  </a:cubicBezTo>
                  <a:cubicBezTo>
                    <a:pt x="6625" y="13765"/>
                    <a:pt x="3505" y="16094"/>
                    <a:pt x="1825" y="17788"/>
                  </a:cubicBezTo>
                  <a:cubicBezTo>
                    <a:pt x="145" y="19482"/>
                    <a:pt x="-95" y="20541"/>
                    <a:pt x="385" y="21071"/>
                  </a:cubicBezTo>
                  <a:cubicBezTo>
                    <a:pt x="865" y="21600"/>
                    <a:pt x="2065" y="21600"/>
                    <a:pt x="5665" y="20647"/>
                  </a:cubicBezTo>
                  <a:cubicBezTo>
                    <a:pt x="9265" y="19694"/>
                    <a:pt x="15265" y="17788"/>
                    <a:pt x="21265" y="1588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7" name="خط"/>
            <p:cNvSpPr/>
            <p:nvPr/>
          </p:nvSpPr>
          <p:spPr>
            <a:xfrm>
              <a:off x="2421506" y="196151"/>
              <a:ext cx="150318" cy="104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0" h="20782" fill="norm" stroke="1" extrusionOk="0">
                  <a:moveTo>
                    <a:pt x="10263" y="1470"/>
                  </a:moveTo>
                  <a:cubicBezTo>
                    <a:pt x="11806" y="570"/>
                    <a:pt x="13349" y="-330"/>
                    <a:pt x="15046" y="120"/>
                  </a:cubicBezTo>
                  <a:cubicBezTo>
                    <a:pt x="16743" y="570"/>
                    <a:pt x="18594" y="2370"/>
                    <a:pt x="19674" y="4845"/>
                  </a:cubicBezTo>
                  <a:cubicBezTo>
                    <a:pt x="20754" y="7320"/>
                    <a:pt x="21063" y="10470"/>
                    <a:pt x="18903" y="13395"/>
                  </a:cubicBezTo>
                  <a:cubicBezTo>
                    <a:pt x="16743" y="16320"/>
                    <a:pt x="12114" y="19020"/>
                    <a:pt x="8566" y="20145"/>
                  </a:cubicBezTo>
                  <a:cubicBezTo>
                    <a:pt x="5017" y="21270"/>
                    <a:pt x="2549" y="20820"/>
                    <a:pt x="1160" y="19470"/>
                  </a:cubicBezTo>
                  <a:cubicBezTo>
                    <a:pt x="-228" y="18120"/>
                    <a:pt x="-537" y="15870"/>
                    <a:pt x="1160" y="13170"/>
                  </a:cubicBezTo>
                  <a:cubicBezTo>
                    <a:pt x="2857" y="10470"/>
                    <a:pt x="6560" y="7320"/>
                    <a:pt x="10263" y="417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8" name="خط"/>
            <p:cNvSpPr/>
            <p:nvPr/>
          </p:nvSpPr>
          <p:spPr>
            <a:xfrm>
              <a:off x="1933604" y="24432"/>
              <a:ext cx="148301" cy="17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83" fill="norm" stroke="1" extrusionOk="0">
                  <a:moveTo>
                    <a:pt x="0" y="323"/>
                  </a:moveTo>
                  <a:cubicBezTo>
                    <a:pt x="4909" y="323"/>
                    <a:pt x="9818" y="323"/>
                    <a:pt x="13418" y="188"/>
                  </a:cubicBezTo>
                  <a:cubicBezTo>
                    <a:pt x="17018" y="53"/>
                    <a:pt x="19309" y="-217"/>
                    <a:pt x="20455" y="323"/>
                  </a:cubicBezTo>
                  <a:cubicBezTo>
                    <a:pt x="21600" y="863"/>
                    <a:pt x="21600" y="2213"/>
                    <a:pt x="21273" y="5858"/>
                  </a:cubicBezTo>
                  <a:cubicBezTo>
                    <a:pt x="20945" y="9503"/>
                    <a:pt x="20291" y="15443"/>
                    <a:pt x="19636" y="2138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9" name="خط"/>
            <p:cNvSpPr/>
            <p:nvPr/>
          </p:nvSpPr>
          <p:spPr>
            <a:xfrm>
              <a:off x="1458683" y="0"/>
              <a:ext cx="230676" cy="222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1600" y="0"/>
                  </a:moveTo>
                  <a:cubicBezTo>
                    <a:pt x="20965" y="873"/>
                    <a:pt x="20329" y="1745"/>
                    <a:pt x="19376" y="4909"/>
                  </a:cubicBezTo>
                  <a:cubicBezTo>
                    <a:pt x="18424" y="8073"/>
                    <a:pt x="17153" y="13527"/>
                    <a:pt x="16094" y="16691"/>
                  </a:cubicBezTo>
                  <a:cubicBezTo>
                    <a:pt x="15035" y="19855"/>
                    <a:pt x="14188" y="20727"/>
                    <a:pt x="13235" y="21164"/>
                  </a:cubicBezTo>
                  <a:cubicBezTo>
                    <a:pt x="12282" y="21600"/>
                    <a:pt x="11224" y="21600"/>
                    <a:pt x="10165" y="20509"/>
                  </a:cubicBezTo>
                  <a:cubicBezTo>
                    <a:pt x="9106" y="19418"/>
                    <a:pt x="8047" y="17236"/>
                    <a:pt x="6353" y="14836"/>
                  </a:cubicBezTo>
                  <a:cubicBezTo>
                    <a:pt x="4659" y="12436"/>
                    <a:pt x="2329" y="9818"/>
                    <a:pt x="0" y="72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0" name="خط"/>
            <p:cNvSpPr/>
            <p:nvPr/>
          </p:nvSpPr>
          <p:spPr>
            <a:xfrm>
              <a:off x="1065178" y="31313"/>
              <a:ext cx="183184" cy="17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19752"/>
                  </a:moveTo>
                  <a:cubicBezTo>
                    <a:pt x="1333" y="19482"/>
                    <a:pt x="2667" y="19212"/>
                    <a:pt x="4267" y="17187"/>
                  </a:cubicBezTo>
                  <a:cubicBezTo>
                    <a:pt x="5867" y="15162"/>
                    <a:pt x="7733" y="11382"/>
                    <a:pt x="8933" y="8547"/>
                  </a:cubicBezTo>
                  <a:cubicBezTo>
                    <a:pt x="10133" y="5712"/>
                    <a:pt x="10667" y="3822"/>
                    <a:pt x="11333" y="2337"/>
                  </a:cubicBezTo>
                  <a:cubicBezTo>
                    <a:pt x="12000" y="852"/>
                    <a:pt x="12800" y="-228"/>
                    <a:pt x="13467" y="42"/>
                  </a:cubicBezTo>
                  <a:cubicBezTo>
                    <a:pt x="14133" y="312"/>
                    <a:pt x="14667" y="1932"/>
                    <a:pt x="16000" y="5712"/>
                  </a:cubicBezTo>
                  <a:cubicBezTo>
                    <a:pt x="17333" y="9492"/>
                    <a:pt x="19467" y="15432"/>
                    <a:pt x="21600" y="2137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1" name="خط"/>
            <p:cNvSpPr/>
            <p:nvPr/>
          </p:nvSpPr>
          <p:spPr>
            <a:xfrm>
              <a:off x="575072" y="18092"/>
              <a:ext cx="123740" cy="23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392" fill="norm" stroke="1" extrusionOk="0">
                  <a:moveTo>
                    <a:pt x="18790" y="5815"/>
                  </a:moveTo>
                  <a:cubicBezTo>
                    <a:pt x="14933" y="6230"/>
                    <a:pt x="11075" y="6646"/>
                    <a:pt x="7797" y="6957"/>
                  </a:cubicBezTo>
                  <a:cubicBezTo>
                    <a:pt x="4518" y="7269"/>
                    <a:pt x="1818" y="7477"/>
                    <a:pt x="661" y="7061"/>
                  </a:cubicBezTo>
                  <a:cubicBezTo>
                    <a:pt x="-496" y="6646"/>
                    <a:pt x="-110" y="5607"/>
                    <a:pt x="1625" y="4361"/>
                  </a:cubicBezTo>
                  <a:cubicBezTo>
                    <a:pt x="3361" y="3115"/>
                    <a:pt x="6447" y="1661"/>
                    <a:pt x="8954" y="830"/>
                  </a:cubicBezTo>
                  <a:cubicBezTo>
                    <a:pt x="11461" y="0"/>
                    <a:pt x="13390" y="-208"/>
                    <a:pt x="15125" y="207"/>
                  </a:cubicBezTo>
                  <a:cubicBezTo>
                    <a:pt x="16861" y="623"/>
                    <a:pt x="18404" y="1661"/>
                    <a:pt x="19368" y="5296"/>
                  </a:cubicBezTo>
                  <a:cubicBezTo>
                    <a:pt x="20333" y="8930"/>
                    <a:pt x="20718" y="15161"/>
                    <a:pt x="21104" y="2139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2" name="خط"/>
            <p:cNvSpPr/>
            <p:nvPr/>
          </p:nvSpPr>
          <p:spPr>
            <a:xfrm>
              <a:off x="74630" y="33922"/>
              <a:ext cx="54277" cy="19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3" name="خط"/>
            <p:cNvSpPr/>
            <p:nvPr/>
          </p:nvSpPr>
          <p:spPr>
            <a:xfrm>
              <a:off x="223255" y="88199"/>
              <a:ext cx="1271" cy="1"/>
            </a:xfrm>
            <a:prstGeom prst="ellipse">
              <a:avLst/>
            </a:pr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4" name="خط"/>
            <p:cNvSpPr/>
            <p:nvPr/>
          </p:nvSpPr>
          <p:spPr>
            <a:xfrm>
              <a:off x="74630" y="442063"/>
              <a:ext cx="67846" cy="30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5" fill="norm" stroke="1" extrusionOk="0">
                  <a:moveTo>
                    <a:pt x="0" y="4725"/>
                  </a:moveTo>
                  <a:cubicBezTo>
                    <a:pt x="720" y="3925"/>
                    <a:pt x="1440" y="3125"/>
                    <a:pt x="3240" y="2165"/>
                  </a:cubicBezTo>
                  <a:cubicBezTo>
                    <a:pt x="5040" y="1205"/>
                    <a:pt x="7920" y="85"/>
                    <a:pt x="9720" y="5"/>
                  </a:cubicBezTo>
                  <a:cubicBezTo>
                    <a:pt x="11520" y="-75"/>
                    <a:pt x="12240" y="885"/>
                    <a:pt x="13320" y="3445"/>
                  </a:cubicBezTo>
                  <a:cubicBezTo>
                    <a:pt x="14400" y="6005"/>
                    <a:pt x="15840" y="10165"/>
                    <a:pt x="17280" y="13445"/>
                  </a:cubicBezTo>
                  <a:cubicBezTo>
                    <a:pt x="18720" y="16725"/>
                    <a:pt x="20160" y="19125"/>
                    <a:pt x="21600" y="2152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5" name="خط"/>
            <p:cNvSpPr/>
            <p:nvPr/>
          </p:nvSpPr>
          <p:spPr>
            <a:xfrm>
              <a:off x="0" y="569903"/>
              <a:ext cx="27139" cy="25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895"/>
                    <a:pt x="10800" y="3789"/>
                    <a:pt x="14400" y="7389"/>
                  </a:cubicBezTo>
                  <a:cubicBezTo>
                    <a:pt x="18000" y="10989"/>
                    <a:pt x="19800" y="16295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6" name="خط"/>
            <p:cNvSpPr/>
            <p:nvPr/>
          </p:nvSpPr>
          <p:spPr>
            <a:xfrm>
              <a:off x="95993" y="1081830"/>
              <a:ext cx="141467" cy="13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133" fill="norm" stroke="1" extrusionOk="0">
                  <a:moveTo>
                    <a:pt x="15802" y="6733"/>
                  </a:moveTo>
                  <a:cubicBezTo>
                    <a:pt x="15138" y="5019"/>
                    <a:pt x="14473" y="3304"/>
                    <a:pt x="13476" y="1933"/>
                  </a:cubicBezTo>
                  <a:cubicBezTo>
                    <a:pt x="12479" y="562"/>
                    <a:pt x="11150" y="-467"/>
                    <a:pt x="8824" y="219"/>
                  </a:cubicBezTo>
                  <a:cubicBezTo>
                    <a:pt x="6498" y="904"/>
                    <a:pt x="3175" y="3304"/>
                    <a:pt x="1347" y="5362"/>
                  </a:cubicBezTo>
                  <a:cubicBezTo>
                    <a:pt x="-481" y="7419"/>
                    <a:pt x="-813" y="9133"/>
                    <a:pt x="2676" y="11704"/>
                  </a:cubicBezTo>
                  <a:cubicBezTo>
                    <a:pt x="6165" y="14276"/>
                    <a:pt x="13476" y="17704"/>
                    <a:pt x="20787" y="21133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7" name="خط"/>
            <p:cNvSpPr/>
            <p:nvPr/>
          </p:nvSpPr>
          <p:spPr>
            <a:xfrm>
              <a:off x="16673" y="1096622"/>
              <a:ext cx="30820" cy="206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388" fill="norm" stroke="1" extrusionOk="0">
                  <a:moveTo>
                    <a:pt x="7139" y="3075"/>
                  </a:moveTo>
                  <a:cubicBezTo>
                    <a:pt x="4054" y="1431"/>
                    <a:pt x="968" y="-212"/>
                    <a:pt x="196" y="23"/>
                  </a:cubicBezTo>
                  <a:cubicBezTo>
                    <a:pt x="-575" y="258"/>
                    <a:pt x="968" y="2371"/>
                    <a:pt x="4054" y="6010"/>
                  </a:cubicBezTo>
                  <a:cubicBezTo>
                    <a:pt x="7139" y="9649"/>
                    <a:pt x="11768" y="14814"/>
                    <a:pt x="14853" y="17631"/>
                  </a:cubicBezTo>
                  <a:cubicBezTo>
                    <a:pt x="17939" y="20449"/>
                    <a:pt x="19482" y="20918"/>
                    <a:pt x="21025" y="21388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8" name="خط"/>
            <p:cNvSpPr/>
            <p:nvPr/>
          </p:nvSpPr>
          <p:spPr>
            <a:xfrm>
              <a:off x="85071" y="1519744"/>
              <a:ext cx="138820" cy="237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385" y="0"/>
                  </a:moveTo>
                  <a:cubicBezTo>
                    <a:pt x="19643" y="617"/>
                    <a:pt x="17901" y="1234"/>
                    <a:pt x="16159" y="1851"/>
                  </a:cubicBezTo>
                  <a:cubicBezTo>
                    <a:pt x="14417" y="2469"/>
                    <a:pt x="12675" y="3086"/>
                    <a:pt x="11282" y="2983"/>
                  </a:cubicBezTo>
                  <a:cubicBezTo>
                    <a:pt x="9888" y="2880"/>
                    <a:pt x="8843" y="2057"/>
                    <a:pt x="7450" y="1851"/>
                  </a:cubicBezTo>
                  <a:cubicBezTo>
                    <a:pt x="6056" y="1646"/>
                    <a:pt x="4314" y="2057"/>
                    <a:pt x="2920" y="1749"/>
                  </a:cubicBezTo>
                  <a:cubicBezTo>
                    <a:pt x="1527" y="1440"/>
                    <a:pt x="482" y="411"/>
                    <a:pt x="133" y="411"/>
                  </a:cubicBezTo>
                  <a:cubicBezTo>
                    <a:pt x="-215" y="411"/>
                    <a:pt x="133" y="1440"/>
                    <a:pt x="1004" y="5143"/>
                  </a:cubicBezTo>
                  <a:cubicBezTo>
                    <a:pt x="1875" y="8846"/>
                    <a:pt x="3269" y="15223"/>
                    <a:pt x="4662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09" name="خط"/>
            <p:cNvSpPr/>
            <p:nvPr/>
          </p:nvSpPr>
          <p:spPr>
            <a:xfrm>
              <a:off x="9875" y="1499391"/>
              <a:ext cx="10479" cy="32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1650"/>
                    <a:pt x="-1585" y="3300"/>
                    <a:pt x="575" y="6900"/>
                  </a:cubicBezTo>
                  <a:cubicBezTo>
                    <a:pt x="2735" y="10500"/>
                    <a:pt x="11375" y="16050"/>
                    <a:pt x="20015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0" name="خط"/>
            <p:cNvSpPr/>
            <p:nvPr/>
          </p:nvSpPr>
          <p:spPr>
            <a:xfrm>
              <a:off x="157122" y="1930115"/>
              <a:ext cx="87123" cy="183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59" fill="norm" stroke="1" extrusionOk="0">
                  <a:moveTo>
                    <a:pt x="14690" y="2777"/>
                  </a:moveTo>
                  <a:cubicBezTo>
                    <a:pt x="13582" y="1459"/>
                    <a:pt x="12474" y="142"/>
                    <a:pt x="10813" y="11"/>
                  </a:cubicBezTo>
                  <a:cubicBezTo>
                    <a:pt x="9151" y="-121"/>
                    <a:pt x="6936" y="933"/>
                    <a:pt x="4998" y="2118"/>
                  </a:cubicBezTo>
                  <a:cubicBezTo>
                    <a:pt x="3059" y="3303"/>
                    <a:pt x="1398" y="4620"/>
                    <a:pt x="567" y="5938"/>
                  </a:cubicBezTo>
                  <a:cubicBezTo>
                    <a:pt x="-264" y="7255"/>
                    <a:pt x="-264" y="8572"/>
                    <a:pt x="1121" y="9362"/>
                  </a:cubicBezTo>
                  <a:cubicBezTo>
                    <a:pt x="2505" y="10152"/>
                    <a:pt x="5274" y="10416"/>
                    <a:pt x="8044" y="10679"/>
                  </a:cubicBezTo>
                  <a:cubicBezTo>
                    <a:pt x="10813" y="10942"/>
                    <a:pt x="13582" y="11206"/>
                    <a:pt x="15244" y="12523"/>
                  </a:cubicBezTo>
                  <a:cubicBezTo>
                    <a:pt x="16905" y="13840"/>
                    <a:pt x="17459" y="16211"/>
                    <a:pt x="17182" y="18055"/>
                  </a:cubicBezTo>
                  <a:cubicBezTo>
                    <a:pt x="16905" y="19899"/>
                    <a:pt x="15798" y="21216"/>
                    <a:pt x="16351" y="21347"/>
                  </a:cubicBezTo>
                  <a:cubicBezTo>
                    <a:pt x="16905" y="21479"/>
                    <a:pt x="19121" y="20425"/>
                    <a:pt x="21336" y="19372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1" name="خط"/>
            <p:cNvSpPr/>
            <p:nvPr/>
          </p:nvSpPr>
          <p:spPr>
            <a:xfrm>
              <a:off x="56099" y="1971893"/>
              <a:ext cx="45670" cy="219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395" fill="norm" stroke="1" extrusionOk="0">
                  <a:moveTo>
                    <a:pt x="11514" y="236"/>
                  </a:moveTo>
                  <a:cubicBezTo>
                    <a:pt x="6371" y="15"/>
                    <a:pt x="1228" y="-205"/>
                    <a:pt x="200" y="346"/>
                  </a:cubicBezTo>
                  <a:cubicBezTo>
                    <a:pt x="-829" y="897"/>
                    <a:pt x="2257" y="2219"/>
                    <a:pt x="6371" y="5856"/>
                  </a:cubicBezTo>
                  <a:cubicBezTo>
                    <a:pt x="10485" y="9493"/>
                    <a:pt x="15628" y="15444"/>
                    <a:pt x="20771" y="2139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خط"/>
            <p:cNvSpPr/>
            <p:nvPr/>
          </p:nvSpPr>
          <p:spPr>
            <a:xfrm>
              <a:off x="581399" y="2015018"/>
              <a:ext cx="85469" cy="11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311" fill="norm" stroke="1" extrusionOk="0">
                  <a:moveTo>
                    <a:pt x="3735" y="8894"/>
                  </a:moveTo>
                  <a:cubicBezTo>
                    <a:pt x="5355" y="7200"/>
                    <a:pt x="6975" y="5506"/>
                    <a:pt x="9135" y="4235"/>
                  </a:cubicBezTo>
                  <a:cubicBezTo>
                    <a:pt x="11295" y="2965"/>
                    <a:pt x="13995" y="2118"/>
                    <a:pt x="15885" y="2753"/>
                  </a:cubicBezTo>
                  <a:cubicBezTo>
                    <a:pt x="17775" y="3388"/>
                    <a:pt x="18855" y="5506"/>
                    <a:pt x="19665" y="7624"/>
                  </a:cubicBezTo>
                  <a:cubicBezTo>
                    <a:pt x="20475" y="9741"/>
                    <a:pt x="21015" y="11859"/>
                    <a:pt x="19125" y="14188"/>
                  </a:cubicBezTo>
                  <a:cubicBezTo>
                    <a:pt x="17235" y="16518"/>
                    <a:pt x="12915" y="19059"/>
                    <a:pt x="9405" y="20329"/>
                  </a:cubicBezTo>
                  <a:cubicBezTo>
                    <a:pt x="5895" y="21600"/>
                    <a:pt x="3195" y="21600"/>
                    <a:pt x="1575" y="20541"/>
                  </a:cubicBezTo>
                  <a:cubicBezTo>
                    <a:pt x="-45" y="19482"/>
                    <a:pt x="-585" y="17365"/>
                    <a:pt x="765" y="13765"/>
                  </a:cubicBezTo>
                  <a:cubicBezTo>
                    <a:pt x="2115" y="10165"/>
                    <a:pt x="5355" y="5082"/>
                    <a:pt x="8595" y="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3" name="خط"/>
            <p:cNvSpPr/>
            <p:nvPr/>
          </p:nvSpPr>
          <p:spPr>
            <a:xfrm>
              <a:off x="461351" y="2021803"/>
              <a:ext cx="20354" cy="29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7200" y="670"/>
                    <a:pt x="0" y="1340"/>
                    <a:pt x="0" y="2177"/>
                  </a:cubicBezTo>
                  <a:cubicBezTo>
                    <a:pt x="0" y="3014"/>
                    <a:pt x="7200" y="4019"/>
                    <a:pt x="12000" y="7284"/>
                  </a:cubicBezTo>
                  <a:cubicBezTo>
                    <a:pt x="16800" y="10549"/>
                    <a:pt x="19200" y="16074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4" name="خط"/>
            <p:cNvSpPr/>
            <p:nvPr/>
          </p:nvSpPr>
          <p:spPr>
            <a:xfrm>
              <a:off x="949840" y="2019671"/>
              <a:ext cx="169615" cy="18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1807"/>
                  </a:moveTo>
                  <a:cubicBezTo>
                    <a:pt x="4608" y="1286"/>
                    <a:pt x="9216" y="766"/>
                    <a:pt x="12528" y="376"/>
                  </a:cubicBezTo>
                  <a:cubicBezTo>
                    <a:pt x="15840" y="-15"/>
                    <a:pt x="17856" y="-275"/>
                    <a:pt x="18576" y="506"/>
                  </a:cubicBezTo>
                  <a:cubicBezTo>
                    <a:pt x="19296" y="1286"/>
                    <a:pt x="18720" y="3108"/>
                    <a:pt x="19008" y="6751"/>
                  </a:cubicBezTo>
                  <a:cubicBezTo>
                    <a:pt x="19296" y="10395"/>
                    <a:pt x="20448" y="15860"/>
                    <a:pt x="21600" y="21325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5" name="خط"/>
            <p:cNvSpPr/>
            <p:nvPr/>
          </p:nvSpPr>
          <p:spPr>
            <a:xfrm>
              <a:off x="888779" y="2048941"/>
              <a:ext cx="40708" cy="20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520"/>
                    <a:pt x="12000" y="11040"/>
                    <a:pt x="15600" y="14640"/>
                  </a:cubicBezTo>
                  <a:cubicBezTo>
                    <a:pt x="19200" y="18240"/>
                    <a:pt x="20400" y="1992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6" name="خط"/>
            <p:cNvSpPr/>
            <p:nvPr/>
          </p:nvSpPr>
          <p:spPr>
            <a:xfrm>
              <a:off x="1485821" y="1981096"/>
              <a:ext cx="156046" cy="147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21600" y="0"/>
                  </a:moveTo>
                  <a:cubicBezTo>
                    <a:pt x="20661" y="4836"/>
                    <a:pt x="19722" y="9672"/>
                    <a:pt x="18313" y="13540"/>
                  </a:cubicBezTo>
                  <a:cubicBezTo>
                    <a:pt x="16904" y="17409"/>
                    <a:pt x="15026" y="20310"/>
                    <a:pt x="13774" y="20955"/>
                  </a:cubicBezTo>
                  <a:cubicBezTo>
                    <a:pt x="12522" y="21600"/>
                    <a:pt x="11896" y="19988"/>
                    <a:pt x="9704" y="16925"/>
                  </a:cubicBezTo>
                  <a:cubicBezTo>
                    <a:pt x="7513" y="13863"/>
                    <a:pt x="3757" y="9349"/>
                    <a:pt x="0" y="483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7" name="خط"/>
            <p:cNvSpPr/>
            <p:nvPr/>
          </p:nvSpPr>
          <p:spPr>
            <a:xfrm>
              <a:off x="1445114" y="2008233"/>
              <a:ext cx="33924" cy="24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400"/>
                    <a:pt x="14400" y="8800"/>
                    <a:pt x="18000" y="12400"/>
                  </a:cubicBezTo>
                  <a:cubicBezTo>
                    <a:pt x="21600" y="16000"/>
                    <a:pt x="21600" y="1880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8" name="خط"/>
            <p:cNvSpPr/>
            <p:nvPr/>
          </p:nvSpPr>
          <p:spPr>
            <a:xfrm>
              <a:off x="2048941" y="1986671"/>
              <a:ext cx="61062" cy="164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21462"/>
                  </a:moveTo>
                  <a:cubicBezTo>
                    <a:pt x="800" y="17024"/>
                    <a:pt x="1600" y="12585"/>
                    <a:pt x="2400" y="9478"/>
                  </a:cubicBezTo>
                  <a:cubicBezTo>
                    <a:pt x="3200" y="6372"/>
                    <a:pt x="4000" y="4596"/>
                    <a:pt x="5200" y="2969"/>
                  </a:cubicBezTo>
                  <a:cubicBezTo>
                    <a:pt x="6400" y="1341"/>
                    <a:pt x="8000" y="-138"/>
                    <a:pt x="9200" y="10"/>
                  </a:cubicBezTo>
                  <a:cubicBezTo>
                    <a:pt x="10400" y="158"/>
                    <a:pt x="11200" y="1933"/>
                    <a:pt x="13200" y="4892"/>
                  </a:cubicBezTo>
                  <a:cubicBezTo>
                    <a:pt x="15200" y="7851"/>
                    <a:pt x="18400" y="11994"/>
                    <a:pt x="21600" y="16136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9" name="خط"/>
            <p:cNvSpPr/>
            <p:nvPr/>
          </p:nvSpPr>
          <p:spPr>
            <a:xfrm>
              <a:off x="1879327" y="2035372"/>
              <a:ext cx="61062" cy="20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4320"/>
                    <a:pt x="8000" y="8640"/>
                    <a:pt x="11600" y="12240"/>
                  </a:cubicBezTo>
                  <a:cubicBezTo>
                    <a:pt x="15200" y="15840"/>
                    <a:pt x="18400" y="18720"/>
                    <a:pt x="21600" y="21600"/>
                  </a:cubicBezTo>
                </a:path>
              </a:pathLst>
            </a:custGeom>
            <a:noFill/>
            <a:ln w="381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36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336609" y="3726727"/>
            <a:ext cx="1643409" cy="7565680"/>
            <a:chOff x="0" y="0"/>
            <a:chExt cx="1643408" cy="7565679"/>
          </a:xfrm>
        </p:grpSpPr>
        <p:grpSp>
          <p:nvGrpSpPr>
            <p:cNvPr id="434" name="تجميع"/>
            <p:cNvGrpSpPr/>
            <p:nvPr/>
          </p:nvGrpSpPr>
          <p:grpSpPr>
            <a:xfrm>
              <a:off x="72628" y="294848"/>
              <a:ext cx="1570781" cy="7270832"/>
              <a:chOff x="0" y="0"/>
              <a:chExt cx="1570779" cy="7270830"/>
            </a:xfrm>
          </p:grpSpPr>
          <p:grpSp>
            <p:nvGrpSpPr>
              <p:cNvPr id="430" name="تجميع"/>
              <p:cNvGrpSpPr/>
              <p:nvPr/>
            </p:nvGrpSpPr>
            <p:grpSpPr>
              <a:xfrm>
                <a:off x="73041" y="-1"/>
                <a:ext cx="1432074" cy="7270832"/>
                <a:chOff x="0" y="0"/>
                <a:chExt cx="1432072" cy="7270830"/>
              </a:xfrm>
            </p:grpSpPr>
            <p:grpSp>
              <p:nvGrpSpPr>
                <p:cNvPr id="423" name="تجميع"/>
                <p:cNvGrpSpPr/>
                <p:nvPr/>
              </p:nvGrpSpPr>
              <p:grpSpPr>
                <a:xfrm>
                  <a:off x="0" y="-1"/>
                  <a:ext cx="1432073" cy="7270832"/>
                  <a:chOff x="0" y="0"/>
                  <a:chExt cx="1432072" cy="7270830"/>
                </a:xfrm>
              </p:grpSpPr>
              <p:sp>
                <p:nvSpPr>
                  <p:cNvPr id="421" name="مستطيل مستدير الزوايا"/>
                  <p:cNvSpPr/>
                  <p:nvPr/>
                </p:nvSpPr>
                <p:spPr>
                  <a:xfrm>
                    <a:off x="0" y="0"/>
                    <a:ext cx="1432073" cy="1063925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422" name="مستطيل"/>
                  <p:cNvSpPr/>
                  <p:nvPr/>
                </p:nvSpPr>
                <p:spPr>
                  <a:xfrm>
                    <a:off x="70821" y="589907"/>
                    <a:ext cx="1297360" cy="6680924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424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8" b="19074"/>
                <a:stretch>
                  <a:fillRect/>
                </a:stretch>
              </p:blipFill>
              <p:spPr>
                <a:xfrm>
                  <a:off x="161048" y="2647128"/>
                  <a:ext cx="1120455" cy="871466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25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89156" y="3569521"/>
                  <a:ext cx="1120456" cy="8714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6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73742" y="4497431"/>
                  <a:ext cx="1120455" cy="8714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7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63190" y="5411338"/>
                  <a:ext cx="1120456" cy="8714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8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65965" y="761444"/>
                  <a:ext cx="1132904" cy="87146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29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86399" y="1720585"/>
                  <a:ext cx="1120273" cy="875616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433" name="تجميع"/>
              <p:cNvGrpSpPr/>
              <p:nvPr/>
            </p:nvGrpSpPr>
            <p:grpSpPr>
              <a:xfrm>
                <a:off x="0" y="6225388"/>
                <a:ext cx="1570780" cy="968183"/>
                <a:chOff x="0" y="0"/>
                <a:chExt cx="1570779" cy="968182"/>
              </a:xfrm>
            </p:grpSpPr>
            <p:pic>
              <p:nvPicPr>
                <p:cNvPr id="431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227107" y="96718"/>
                  <a:ext cx="1080926" cy="871465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432" name="نشاط"/>
                <p:cNvSpPr txBox="1"/>
                <p:nvPr/>
              </p:nvSpPr>
              <p:spPr>
                <a:xfrm>
                  <a:off x="0" y="0"/>
                  <a:ext cx="1570780" cy="62116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435" name="أدوات"/>
            <p:cNvSpPr txBox="1"/>
            <p:nvPr/>
          </p:nvSpPr>
          <p:spPr>
            <a:xfrm>
              <a:off x="0" y="0"/>
              <a:ext cx="1577743" cy="923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4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8" grpId="1"/>
      <p:bldP build="whole" bldLvl="1" animBg="1" rev="0" advAuto="0" spid="420" grpId="2"/>
      <p:bldP build="whole" bldLvl="1" animBg="1" rev="0" advAuto="0" spid="39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أتدرب وأحل المسائل"/>
          <p:cNvSpPr txBox="1"/>
          <p:nvPr/>
        </p:nvSpPr>
        <p:spPr>
          <a:xfrm>
            <a:off x="16412199" y="458434"/>
            <a:ext cx="6636233" cy="1574801"/>
          </a:xfrm>
          <a:prstGeom prst="rect">
            <a:avLst/>
          </a:prstGeom>
          <a:solidFill>
            <a:srgbClr val="D5D5D5"/>
          </a:solidFill>
          <a:ln w="50800">
            <a:solidFill>
              <a:srgbClr val="000000"/>
            </a:solidFill>
            <a:custDash>
              <a:ds d="200000" sp="2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 u="sng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أتدرب وأحل المسائل</a:t>
            </a:r>
          </a:p>
        </p:txBody>
      </p:sp>
      <p:sp>
        <p:nvSpPr>
          <p:cNvPr id="439" name="مستطيل"/>
          <p:cNvSpPr/>
          <p:nvPr/>
        </p:nvSpPr>
        <p:spPr>
          <a:xfrm>
            <a:off x="1835176" y="4533332"/>
            <a:ext cx="1905001" cy="73151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40" name="IMG_0058.png" descr="IMG_0058.png"/>
          <p:cNvPicPr>
            <a:picLocks noChangeAspect="1"/>
          </p:cNvPicPr>
          <p:nvPr/>
        </p:nvPicPr>
        <p:blipFill>
          <a:blip r:embed="rId2">
            <a:extLst/>
          </a:blip>
          <a:srcRect l="0" t="45994" r="7002" b="3781"/>
          <a:stretch>
            <a:fillRect/>
          </a:stretch>
        </p:blipFill>
        <p:spPr>
          <a:xfrm>
            <a:off x="7894864" y="734687"/>
            <a:ext cx="8080540" cy="1407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G_0061.png" descr="IMG_0061.png"/>
          <p:cNvPicPr>
            <a:picLocks noChangeAspect="1"/>
          </p:cNvPicPr>
          <p:nvPr/>
        </p:nvPicPr>
        <p:blipFill>
          <a:blip r:embed="rId3">
            <a:extLst/>
          </a:blip>
          <a:srcRect l="76139" t="8547" r="2944" b="68142"/>
          <a:stretch>
            <a:fillRect/>
          </a:stretch>
        </p:blipFill>
        <p:spPr>
          <a:xfrm>
            <a:off x="18449060" y="2489181"/>
            <a:ext cx="4107297" cy="319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IMG_0061.png" descr="IMG_0061.png"/>
          <p:cNvPicPr>
            <a:picLocks noChangeAspect="1"/>
          </p:cNvPicPr>
          <p:nvPr/>
        </p:nvPicPr>
        <p:blipFill>
          <a:blip r:embed="rId3">
            <a:extLst/>
          </a:blip>
          <a:srcRect l="40809" t="8547" r="41545" b="68142"/>
          <a:stretch>
            <a:fillRect/>
          </a:stretch>
        </p:blipFill>
        <p:spPr>
          <a:xfrm>
            <a:off x="10914184" y="2489181"/>
            <a:ext cx="3464927" cy="319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G_0061.png" descr="IMG_0061.png"/>
          <p:cNvPicPr>
            <a:picLocks noChangeAspect="1"/>
          </p:cNvPicPr>
          <p:nvPr/>
        </p:nvPicPr>
        <p:blipFill>
          <a:blip r:embed="rId3">
            <a:extLst/>
          </a:blip>
          <a:srcRect l="3025" t="8547" r="79901" b="68142"/>
          <a:stretch>
            <a:fillRect/>
          </a:stretch>
        </p:blipFill>
        <p:spPr>
          <a:xfrm>
            <a:off x="2113723" y="2489181"/>
            <a:ext cx="3352512" cy="319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G_0061.png" descr="IMG_0061.png"/>
          <p:cNvPicPr>
            <a:picLocks noChangeAspect="1"/>
          </p:cNvPicPr>
          <p:nvPr/>
        </p:nvPicPr>
        <p:blipFill>
          <a:blip r:embed="rId3">
            <a:extLst/>
          </a:blip>
          <a:srcRect l="78250" t="31729" r="3123" b="44960"/>
          <a:stretch>
            <a:fillRect/>
          </a:stretch>
        </p:blipFill>
        <p:spPr>
          <a:xfrm>
            <a:off x="18863505" y="8095181"/>
            <a:ext cx="3657638" cy="319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G_0061.png" descr="IMG_0061.png"/>
          <p:cNvPicPr>
            <a:picLocks noChangeAspect="1"/>
          </p:cNvPicPr>
          <p:nvPr/>
        </p:nvPicPr>
        <p:blipFill>
          <a:blip r:embed="rId3">
            <a:extLst/>
          </a:blip>
          <a:srcRect l="40891" t="31378" r="40891" b="42618"/>
          <a:stretch>
            <a:fillRect/>
          </a:stretch>
        </p:blipFill>
        <p:spPr>
          <a:xfrm>
            <a:off x="10858027" y="7910435"/>
            <a:ext cx="3577341" cy="3566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G_0061.png" descr="IMG_0061.png"/>
          <p:cNvPicPr>
            <a:picLocks noChangeAspect="1"/>
          </p:cNvPicPr>
          <p:nvPr/>
        </p:nvPicPr>
        <p:blipFill>
          <a:blip r:embed="rId3">
            <a:extLst/>
          </a:blip>
          <a:srcRect l="1962" t="31144" r="79819" b="42852"/>
          <a:stretch>
            <a:fillRect/>
          </a:stretch>
        </p:blipFill>
        <p:spPr>
          <a:xfrm>
            <a:off x="2001209" y="7910435"/>
            <a:ext cx="3577341" cy="3566565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٨ وحدات مربعة"/>
          <p:cNvSpPr txBox="1"/>
          <p:nvPr/>
        </p:nvSpPr>
        <p:spPr>
          <a:xfrm>
            <a:off x="18136816" y="5610698"/>
            <a:ext cx="473174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وحدات مربعة</a:t>
            </a:r>
          </a:p>
        </p:txBody>
      </p:sp>
      <p:sp>
        <p:nvSpPr>
          <p:cNvPr id="448" name="١٦ وحدة مربعة"/>
          <p:cNvSpPr txBox="1"/>
          <p:nvPr/>
        </p:nvSpPr>
        <p:spPr>
          <a:xfrm>
            <a:off x="10064780" y="5610698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١٦ وحدة مربعة</a:t>
            </a:r>
          </a:p>
        </p:txBody>
      </p:sp>
      <p:sp>
        <p:nvSpPr>
          <p:cNvPr id="449" name="٨ وحدات مربعة"/>
          <p:cNvSpPr txBox="1"/>
          <p:nvPr/>
        </p:nvSpPr>
        <p:spPr>
          <a:xfrm>
            <a:off x="1835176" y="5549900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وحدات مربعة</a:t>
            </a:r>
          </a:p>
        </p:txBody>
      </p:sp>
      <p:sp>
        <p:nvSpPr>
          <p:cNvPr id="450" name="٧ وحدات مربعة"/>
          <p:cNvSpPr txBox="1"/>
          <p:nvPr/>
        </p:nvSpPr>
        <p:spPr>
          <a:xfrm>
            <a:off x="18136816" y="11169132"/>
            <a:ext cx="473174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٧ وحدات مربعة</a:t>
            </a:r>
          </a:p>
        </p:txBody>
      </p:sp>
      <p:sp>
        <p:nvSpPr>
          <p:cNvPr id="451" name="٦ وحدات مربعة"/>
          <p:cNvSpPr txBox="1"/>
          <p:nvPr/>
        </p:nvSpPr>
        <p:spPr>
          <a:xfrm>
            <a:off x="10187161" y="11057799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 وحدات مربعة</a:t>
            </a:r>
          </a:p>
        </p:txBody>
      </p:sp>
      <p:sp>
        <p:nvSpPr>
          <p:cNvPr id="452" name="٨ وحدات مربعة"/>
          <p:cNvSpPr txBox="1"/>
          <p:nvPr/>
        </p:nvSpPr>
        <p:spPr>
          <a:xfrm>
            <a:off x="1835176" y="11169132"/>
            <a:ext cx="4731748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900"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4015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 وحدات مربعة</a:t>
            </a:r>
          </a:p>
        </p:txBody>
      </p:sp>
      <p:grpSp>
        <p:nvGrpSpPr>
          <p:cNvPr id="468" name="تجميع">
            <a:hlinkClick r:id="rId4" invalidUrl="" action="" tgtFrame="" tooltip="" history="1" highlightClick="0" endSnd="0"/>
          </p:cNvPr>
          <p:cNvGrpSpPr/>
          <p:nvPr/>
        </p:nvGrpSpPr>
        <p:grpSpPr>
          <a:xfrm>
            <a:off x="336609" y="6014695"/>
            <a:ext cx="1146420" cy="5277712"/>
            <a:chOff x="0" y="0"/>
            <a:chExt cx="1146418" cy="5277710"/>
          </a:xfrm>
        </p:grpSpPr>
        <p:grpSp>
          <p:nvGrpSpPr>
            <p:cNvPr id="466" name="تجميع"/>
            <p:cNvGrpSpPr/>
            <p:nvPr/>
          </p:nvGrpSpPr>
          <p:grpSpPr>
            <a:xfrm>
              <a:off x="50664" y="205682"/>
              <a:ext cx="1095755" cy="5072029"/>
              <a:chOff x="0" y="0"/>
              <a:chExt cx="1095754" cy="5072028"/>
            </a:xfrm>
          </p:grpSpPr>
          <p:grpSp>
            <p:nvGrpSpPr>
              <p:cNvPr id="462" name="تجميع"/>
              <p:cNvGrpSpPr/>
              <p:nvPr/>
            </p:nvGrpSpPr>
            <p:grpSpPr>
              <a:xfrm>
                <a:off x="50952" y="0"/>
                <a:ext cx="998995" cy="5072029"/>
                <a:chOff x="0" y="0"/>
                <a:chExt cx="998993" cy="5072028"/>
              </a:xfrm>
            </p:grpSpPr>
            <p:grpSp>
              <p:nvGrpSpPr>
                <p:cNvPr id="455" name="تجميع"/>
                <p:cNvGrpSpPr/>
                <p:nvPr/>
              </p:nvGrpSpPr>
              <p:grpSpPr>
                <a:xfrm>
                  <a:off x="0" y="0"/>
                  <a:ext cx="998994" cy="5072029"/>
                  <a:chOff x="0" y="0"/>
                  <a:chExt cx="998993" cy="5072028"/>
                </a:xfrm>
              </p:grpSpPr>
              <p:sp>
                <p:nvSpPr>
                  <p:cNvPr id="453" name="مستطيل مستدير الزوايا"/>
                  <p:cNvSpPr/>
                  <p:nvPr/>
                </p:nvSpPr>
                <p:spPr>
                  <a:xfrm>
                    <a:off x="0" y="0"/>
                    <a:ext cx="998994" cy="742179"/>
                  </a:xfrm>
                  <a:prstGeom prst="roundRect">
                    <a:avLst>
                      <a:gd name="adj" fmla="val 42590"/>
                    </a:avLst>
                  </a:prstGeom>
                  <a:solidFill>
                    <a:srgbClr val="85858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t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Muna Bold"/>
                        <a:ea typeface="Muna Bold"/>
                        <a:cs typeface="Muna Bold"/>
                        <a:sym typeface="Muna Bold"/>
                      </a:defRPr>
                    </a:pPr>
                  </a:p>
                </p:txBody>
              </p:sp>
              <p:sp>
                <p:nvSpPr>
                  <p:cNvPr id="454" name="مستطيل"/>
                  <p:cNvSpPr/>
                  <p:nvPr/>
                </p:nvSpPr>
                <p:spPr>
                  <a:xfrm>
                    <a:off x="49404" y="411510"/>
                    <a:ext cx="905020" cy="4660519"/>
                  </a:xfrm>
                  <a:prstGeom prst="rect">
                    <a:avLst/>
                  </a:prstGeom>
                  <a:solidFill>
                    <a:srgbClr val="FFFFFF"/>
                  </a:solidFill>
                  <a:ln w="114300" cap="flat">
                    <a:solidFill>
                      <a:srgbClr val="707070"/>
                    </a:solidFill>
                    <a:prstDash val="solid"/>
                    <a:round/>
                  </a:ln>
                  <a:effectLst>
                    <a:outerShdw sx="100000" sy="100000" kx="0" ky="0" algn="b" rotWithShape="0" blurRad="101600" dist="50800" dir="540000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defTabSz="2438400" rtl="0">
                      <a:defRPr sz="3600">
                        <a:solidFill>
                          <a:srgbClr val="0C1E4F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pPr>
                  </a:p>
                </p:txBody>
              </p:sp>
            </p:grpSp>
            <p:pic>
              <p:nvPicPr>
                <p:cNvPr id="456" name="صورة 20" descr="صورة 20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12345" y="1846599"/>
                  <a:ext cx="781614" cy="607923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457" name="IMG_4017.jpeg" descr="IMG_4017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1953" y="2490047"/>
                  <a:ext cx="781614" cy="6079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58" name="IMG_4020.jpeg" descr="IMG_4020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121200" y="3137344"/>
                  <a:ext cx="781614" cy="6079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59" name="IMG_4023.png" descr="IMG_4023.pn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13839" y="3774873"/>
                  <a:ext cx="781614" cy="6079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60" name="IMG_4024.jpeg" descr="IMG_4024.jpeg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15774" y="531172"/>
                  <a:ext cx="790299" cy="60792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61" name="IMG_5431.jpeg" descr="IMG_5431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4360" b="0"/>
                <a:stretch>
                  <a:fillRect/>
                </a:stretch>
              </p:blipFill>
              <p:spPr>
                <a:xfrm>
                  <a:off x="130029" y="1200256"/>
                  <a:ext cx="781487" cy="610817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grpSp>
            <p:nvGrpSpPr>
              <p:cNvPr id="465" name="تجميع"/>
              <p:cNvGrpSpPr/>
              <p:nvPr/>
            </p:nvGrpSpPr>
            <p:grpSpPr>
              <a:xfrm>
                <a:off x="0" y="4342742"/>
                <a:ext cx="1095755" cy="675392"/>
                <a:chOff x="0" y="0"/>
                <a:chExt cx="1095754" cy="675390"/>
              </a:xfrm>
            </p:grpSpPr>
            <p:pic>
              <p:nvPicPr>
                <p:cNvPr id="463" name="IMG_4015.jpeg" descr="IMG_4015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8426" y="67469"/>
                  <a:ext cx="754039" cy="6079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464" name="نشاط"/>
                <p:cNvSpPr txBox="1"/>
                <p:nvPr/>
              </p:nvSpPr>
              <p:spPr>
                <a:xfrm>
                  <a:off x="0" y="0"/>
                  <a:ext cx="1095755" cy="43331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defTabSz="2438400" rtl="0">
                    <a:lnSpc>
                      <a:spcPct val="150000"/>
                    </a:lnSpc>
                    <a:defRPr b="1" sz="1900">
                      <a:solidFill>
                        <a:srgbClr val="000000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lvl1pPr>
                </a:lstStyle>
                <a:p>
                  <a:pPr/>
                  <a:r>
                    <a:t>نشاط</a:t>
                  </a:r>
                </a:p>
              </p:txBody>
            </p:sp>
          </p:grpSp>
        </p:grpSp>
        <p:sp>
          <p:nvSpPr>
            <p:cNvPr id="467" name="أدوات"/>
            <p:cNvSpPr txBox="1"/>
            <p:nvPr/>
          </p:nvSpPr>
          <p:spPr>
            <a:xfrm>
              <a:off x="0" y="0"/>
              <a:ext cx="1100611" cy="6443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defTabSz="2438400"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8" grpId="2"/>
      <p:bldP build="whole" bldLvl="1" animBg="1" rev="0" advAuto="0" spid="449" grpId="3"/>
      <p:bldP build="whole" bldLvl="1" animBg="1" rev="0" advAuto="0" spid="450" grpId="4"/>
      <p:bldP build="whole" bldLvl="1" animBg="1" rev="0" advAuto="0" spid="447" grpId="1"/>
      <p:bldP build="whole" bldLvl="1" animBg="1" rev="0" advAuto="0" spid="452" grpId="6"/>
      <p:bldP build="whole" bldLvl="1" animBg="1" rev="0" advAuto="0" spid="451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الواجب"/>
          <p:cNvSpPr txBox="1"/>
          <p:nvPr/>
        </p:nvSpPr>
        <p:spPr>
          <a:xfrm>
            <a:off x="9660876" y="585323"/>
            <a:ext cx="4664820" cy="1409701"/>
          </a:xfrm>
          <a:prstGeom prst="rect">
            <a:avLst/>
          </a:prstGeom>
          <a:solidFill>
            <a:srgbClr val="CBF0FF"/>
          </a:solidFill>
          <a:ln w="508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pic>
        <p:nvPicPr>
          <p:cNvPr id="471" name="IMG_5354.png" descr="IMG_5354.png"/>
          <p:cNvPicPr>
            <a:picLocks noChangeAspect="1"/>
          </p:cNvPicPr>
          <p:nvPr/>
        </p:nvPicPr>
        <p:blipFill>
          <a:blip r:embed="rId2">
            <a:extLst/>
          </a:blip>
          <a:srcRect l="7106" t="9307" r="72052" b="66529"/>
          <a:stretch>
            <a:fillRect/>
          </a:stretch>
        </p:blipFill>
        <p:spPr>
          <a:xfrm>
            <a:off x="14496537" y="2720934"/>
            <a:ext cx="4818665" cy="790222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grpSp>
        <p:nvGrpSpPr>
          <p:cNvPr id="506" name="الرسم"/>
          <p:cNvGrpSpPr/>
          <p:nvPr/>
        </p:nvGrpSpPr>
        <p:grpSpPr>
          <a:xfrm>
            <a:off x="5141019" y="2391685"/>
            <a:ext cx="8399896" cy="9525644"/>
            <a:chOff x="0" y="0"/>
            <a:chExt cx="8399895" cy="9525643"/>
          </a:xfrm>
        </p:grpSpPr>
        <p:sp>
          <p:nvSpPr>
            <p:cNvPr id="472" name="شكل"/>
            <p:cNvSpPr/>
            <p:nvPr/>
          </p:nvSpPr>
          <p:spPr>
            <a:xfrm>
              <a:off x="7233580" y="334597"/>
              <a:ext cx="872133" cy="11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3491" y="14025"/>
                  </a:moveTo>
                  <a:cubicBezTo>
                    <a:pt x="6109" y="12183"/>
                    <a:pt x="8727" y="10341"/>
                    <a:pt x="11455" y="8583"/>
                  </a:cubicBezTo>
                  <a:cubicBezTo>
                    <a:pt x="14182" y="6825"/>
                    <a:pt x="17018" y="5151"/>
                    <a:pt x="18873" y="3979"/>
                  </a:cubicBezTo>
                  <a:cubicBezTo>
                    <a:pt x="20727" y="2807"/>
                    <a:pt x="21600" y="2137"/>
                    <a:pt x="21600" y="2053"/>
                  </a:cubicBezTo>
                  <a:cubicBezTo>
                    <a:pt x="21600" y="1969"/>
                    <a:pt x="20727" y="2472"/>
                    <a:pt x="18109" y="3476"/>
                  </a:cubicBezTo>
                  <a:cubicBezTo>
                    <a:pt x="15491" y="4481"/>
                    <a:pt x="11127" y="5988"/>
                    <a:pt x="7964" y="7160"/>
                  </a:cubicBezTo>
                  <a:cubicBezTo>
                    <a:pt x="4800" y="8332"/>
                    <a:pt x="2836" y="9169"/>
                    <a:pt x="1636" y="10425"/>
                  </a:cubicBezTo>
                  <a:cubicBezTo>
                    <a:pt x="436" y="11681"/>
                    <a:pt x="0" y="13355"/>
                    <a:pt x="0" y="15030"/>
                  </a:cubicBezTo>
                  <a:cubicBezTo>
                    <a:pt x="0" y="16704"/>
                    <a:pt x="436" y="18379"/>
                    <a:pt x="1091" y="19467"/>
                  </a:cubicBezTo>
                  <a:cubicBezTo>
                    <a:pt x="1745" y="20555"/>
                    <a:pt x="2618" y="21058"/>
                    <a:pt x="3600" y="21309"/>
                  </a:cubicBezTo>
                  <a:cubicBezTo>
                    <a:pt x="4582" y="21560"/>
                    <a:pt x="5673" y="21560"/>
                    <a:pt x="7091" y="21058"/>
                  </a:cubicBezTo>
                  <a:cubicBezTo>
                    <a:pt x="8509" y="20555"/>
                    <a:pt x="10255" y="19551"/>
                    <a:pt x="11673" y="18379"/>
                  </a:cubicBezTo>
                  <a:cubicBezTo>
                    <a:pt x="13091" y="17206"/>
                    <a:pt x="14182" y="15867"/>
                    <a:pt x="15164" y="13941"/>
                  </a:cubicBezTo>
                  <a:cubicBezTo>
                    <a:pt x="16145" y="12016"/>
                    <a:pt x="17018" y="9504"/>
                    <a:pt x="17782" y="7913"/>
                  </a:cubicBezTo>
                  <a:cubicBezTo>
                    <a:pt x="18545" y="6323"/>
                    <a:pt x="19200" y="5653"/>
                    <a:pt x="19636" y="4900"/>
                  </a:cubicBezTo>
                  <a:cubicBezTo>
                    <a:pt x="20073" y="4146"/>
                    <a:pt x="20291" y="3309"/>
                    <a:pt x="20509" y="2472"/>
                  </a:cubicBezTo>
                  <a:cubicBezTo>
                    <a:pt x="20727" y="1634"/>
                    <a:pt x="20945" y="797"/>
                    <a:pt x="20509" y="379"/>
                  </a:cubicBezTo>
                  <a:cubicBezTo>
                    <a:pt x="20073" y="-40"/>
                    <a:pt x="18982" y="-40"/>
                    <a:pt x="17673" y="44"/>
                  </a:cubicBezTo>
                  <a:cubicBezTo>
                    <a:pt x="16364" y="127"/>
                    <a:pt x="14836" y="295"/>
                    <a:pt x="14618" y="379"/>
                  </a:cubicBezTo>
                  <a:cubicBezTo>
                    <a:pt x="14400" y="462"/>
                    <a:pt x="15491" y="462"/>
                    <a:pt x="16582" y="462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3" name="شكل"/>
            <p:cNvSpPr/>
            <p:nvPr/>
          </p:nvSpPr>
          <p:spPr>
            <a:xfrm>
              <a:off x="7158005" y="15355"/>
              <a:ext cx="980276" cy="1288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500" fill="norm" stroke="1" extrusionOk="0">
                  <a:moveTo>
                    <a:pt x="14576" y="6171"/>
                  </a:moveTo>
                  <a:cubicBezTo>
                    <a:pt x="14576" y="5437"/>
                    <a:pt x="14576" y="4702"/>
                    <a:pt x="14094" y="4482"/>
                  </a:cubicBezTo>
                  <a:cubicBezTo>
                    <a:pt x="13612" y="4261"/>
                    <a:pt x="12648" y="4555"/>
                    <a:pt x="10719" y="5290"/>
                  </a:cubicBezTo>
                  <a:cubicBezTo>
                    <a:pt x="8790" y="6024"/>
                    <a:pt x="5898" y="7200"/>
                    <a:pt x="4162" y="8522"/>
                  </a:cubicBezTo>
                  <a:cubicBezTo>
                    <a:pt x="2426" y="9845"/>
                    <a:pt x="1848" y="11314"/>
                    <a:pt x="1269" y="12784"/>
                  </a:cubicBezTo>
                  <a:cubicBezTo>
                    <a:pt x="690" y="14253"/>
                    <a:pt x="112" y="15722"/>
                    <a:pt x="15" y="16824"/>
                  </a:cubicBezTo>
                  <a:cubicBezTo>
                    <a:pt x="-81" y="17927"/>
                    <a:pt x="305" y="18661"/>
                    <a:pt x="498" y="19396"/>
                  </a:cubicBezTo>
                  <a:cubicBezTo>
                    <a:pt x="690" y="20131"/>
                    <a:pt x="690" y="20865"/>
                    <a:pt x="1173" y="21233"/>
                  </a:cubicBezTo>
                  <a:cubicBezTo>
                    <a:pt x="1655" y="21600"/>
                    <a:pt x="2619" y="21600"/>
                    <a:pt x="4548" y="21159"/>
                  </a:cubicBezTo>
                  <a:cubicBezTo>
                    <a:pt x="6476" y="20718"/>
                    <a:pt x="9369" y="19837"/>
                    <a:pt x="12069" y="18735"/>
                  </a:cubicBezTo>
                  <a:cubicBezTo>
                    <a:pt x="14769" y="17633"/>
                    <a:pt x="17276" y="16310"/>
                    <a:pt x="18819" y="15355"/>
                  </a:cubicBezTo>
                  <a:cubicBezTo>
                    <a:pt x="20362" y="14400"/>
                    <a:pt x="20940" y="13812"/>
                    <a:pt x="21230" y="13151"/>
                  </a:cubicBezTo>
                  <a:cubicBezTo>
                    <a:pt x="21519" y="12490"/>
                    <a:pt x="21519" y="11755"/>
                    <a:pt x="21326" y="10653"/>
                  </a:cubicBezTo>
                  <a:cubicBezTo>
                    <a:pt x="21133" y="9551"/>
                    <a:pt x="20748" y="8082"/>
                    <a:pt x="19687" y="6906"/>
                  </a:cubicBezTo>
                  <a:cubicBezTo>
                    <a:pt x="18626" y="5731"/>
                    <a:pt x="16890" y="4849"/>
                    <a:pt x="15637" y="4188"/>
                  </a:cubicBezTo>
                  <a:cubicBezTo>
                    <a:pt x="14383" y="3527"/>
                    <a:pt x="13612" y="3086"/>
                    <a:pt x="13323" y="2424"/>
                  </a:cubicBezTo>
                  <a:cubicBezTo>
                    <a:pt x="13033" y="1763"/>
                    <a:pt x="13226" y="882"/>
                    <a:pt x="13419" y="0"/>
                  </a:cubicBezTo>
                  <a:close/>
                </a:path>
              </a:pathLst>
            </a:custGeom>
            <a:solidFill>
              <a:srgbClr val="FCD02F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4" name="شكل"/>
            <p:cNvSpPr/>
            <p:nvPr/>
          </p:nvSpPr>
          <p:spPr>
            <a:xfrm>
              <a:off x="5961726" y="2230224"/>
              <a:ext cx="1782802" cy="149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99" fill="norm" stroke="1" extrusionOk="0">
                  <a:moveTo>
                    <a:pt x="14830" y="3484"/>
                  </a:moveTo>
                  <a:cubicBezTo>
                    <a:pt x="14723" y="2852"/>
                    <a:pt x="14617" y="2221"/>
                    <a:pt x="14085" y="1779"/>
                  </a:cubicBezTo>
                  <a:cubicBezTo>
                    <a:pt x="13553" y="1336"/>
                    <a:pt x="12595" y="1084"/>
                    <a:pt x="11318" y="894"/>
                  </a:cubicBezTo>
                  <a:cubicBezTo>
                    <a:pt x="10041" y="705"/>
                    <a:pt x="8445" y="579"/>
                    <a:pt x="7115" y="515"/>
                  </a:cubicBezTo>
                  <a:cubicBezTo>
                    <a:pt x="5785" y="452"/>
                    <a:pt x="4721" y="452"/>
                    <a:pt x="3923" y="326"/>
                  </a:cubicBezTo>
                  <a:cubicBezTo>
                    <a:pt x="3125" y="200"/>
                    <a:pt x="2593" y="-53"/>
                    <a:pt x="2114" y="10"/>
                  </a:cubicBezTo>
                  <a:cubicBezTo>
                    <a:pt x="1635" y="73"/>
                    <a:pt x="1210" y="452"/>
                    <a:pt x="837" y="1652"/>
                  </a:cubicBezTo>
                  <a:cubicBezTo>
                    <a:pt x="465" y="2852"/>
                    <a:pt x="146" y="4873"/>
                    <a:pt x="39" y="6831"/>
                  </a:cubicBezTo>
                  <a:cubicBezTo>
                    <a:pt x="-67" y="8789"/>
                    <a:pt x="39" y="10684"/>
                    <a:pt x="359" y="12579"/>
                  </a:cubicBezTo>
                  <a:cubicBezTo>
                    <a:pt x="678" y="14473"/>
                    <a:pt x="1210" y="16368"/>
                    <a:pt x="1901" y="17758"/>
                  </a:cubicBezTo>
                  <a:cubicBezTo>
                    <a:pt x="2593" y="19147"/>
                    <a:pt x="3444" y="20031"/>
                    <a:pt x="4934" y="20600"/>
                  </a:cubicBezTo>
                  <a:cubicBezTo>
                    <a:pt x="6424" y="21168"/>
                    <a:pt x="8552" y="21421"/>
                    <a:pt x="10148" y="21484"/>
                  </a:cubicBezTo>
                  <a:cubicBezTo>
                    <a:pt x="11744" y="21547"/>
                    <a:pt x="12808" y="21421"/>
                    <a:pt x="13553" y="21105"/>
                  </a:cubicBezTo>
                  <a:cubicBezTo>
                    <a:pt x="14298" y="20789"/>
                    <a:pt x="14723" y="20284"/>
                    <a:pt x="15255" y="19147"/>
                  </a:cubicBezTo>
                  <a:cubicBezTo>
                    <a:pt x="15787" y="18010"/>
                    <a:pt x="16426" y="16242"/>
                    <a:pt x="16851" y="14726"/>
                  </a:cubicBezTo>
                  <a:cubicBezTo>
                    <a:pt x="17277" y="13210"/>
                    <a:pt x="17490" y="11947"/>
                    <a:pt x="17596" y="11000"/>
                  </a:cubicBezTo>
                  <a:cubicBezTo>
                    <a:pt x="17702" y="10052"/>
                    <a:pt x="17702" y="9421"/>
                    <a:pt x="18341" y="8789"/>
                  </a:cubicBezTo>
                  <a:cubicBezTo>
                    <a:pt x="18979" y="8158"/>
                    <a:pt x="20256" y="7526"/>
                    <a:pt x="21533" y="6894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5" name="شكل"/>
            <p:cNvSpPr/>
            <p:nvPr/>
          </p:nvSpPr>
          <p:spPr>
            <a:xfrm>
              <a:off x="983109" y="6441599"/>
              <a:ext cx="4250741" cy="284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39" fill="norm" stroke="1" extrusionOk="0">
                  <a:moveTo>
                    <a:pt x="20774" y="968"/>
                  </a:moveTo>
                  <a:cubicBezTo>
                    <a:pt x="20774" y="635"/>
                    <a:pt x="20774" y="301"/>
                    <a:pt x="20662" y="135"/>
                  </a:cubicBezTo>
                  <a:cubicBezTo>
                    <a:pt x="20550" y="-32"/>
                    <a:pt x="20327" y="-32"/>
                    <a:pt x="19567" y="68"/>
                  </a:cubicBezTo>
                  <a:cubicBezTo>
                    <a:pt x="18806" y="168"/>
                    <a:pt x="17509" y="368"/>
                    <a:pt x="16213" y="435"/>
                  </a:cubicBezTo>
                  <a:cubicBezTo>
                    <a:pt x="14916" y="501"/>
                    <a:pt x="13619" y="435"/>
                    <a:pt x="12523" y="435"/>
                  </a:cubicBezTo>
                  <a:cubicBezTo>
                    <a:pt x="11427" y="435"/>
                    <a:pt x="10533" y="501"/>
                    <a:pt x="9639" y="635"/>
                  </a:cubicBezTo>
                  <a:cubicBezTo>
                    <a:pt x="8744" y="768"/>
                    <a:pt x="7850" y="968"/>
                    <a:pt x="6911" y="1035"/>
                  </a:cubicBezTo>
                  <a:cubicBezTo>
                    <a:pt x="5972" y="1101"/>
                    <a:pt x="4988" y="1035"/>
                    <a:pt x="4272" y="1068"/>
                  </a:cubicBezTo>
                  <a:cubicBezTo>
                    <a:pt x="3557" y="1101"/>
                    <a:pt x="3109" y="1235"/>
                    <a:pt x="2662" y="1335"/>
                  </a:cubicBezTo>
                  <a:cubicBezTo>
                    <a:pt x="2215" y="1435"/>
                    <a:pt x="1768" y="1501"/>
                    <a:pt x="1432" y="1601"/>
                  </a:cubicBezTo>
                  <a:cubicBezTo>
                    <a:pt x="1097" y="1701"/>
                    <a:pt x="873" y="1835"/>
                    <a:pt x="650" y="2235"/>
                  </a:cubicBezTo>
                  <a:cubicBezTo>
                    <a:pt x="426" y="2635"/>
                    <a:pt x="203" y="3301"/>
                    <a:pt x="91" y="4235"/>
                  </a:cubicBezTo>
                  <a:cubicBezTo>
                    <a:pt x="-21" y="5168"/>
                    <a:pt x="-21" y="6368"/>
                    <a:pt x="46" y="7635"/>
                  </a:cubicBezTo>
                  <a:cubicBezTo>
                    <a:pt x="113" y="8901"/>
                    <a:pt x="247" y="10235"/>
                    <a:pt x="449" y="11468"/>
                  </a:cubicBezTo>
                  <a:cubicBezTo>
                    <a:pt x="650" y="12701"/>
                    <a:pt x="918" y="13835"/>
                    <a:pt x="1298" y="14768"/>
                  </a:cubicBezTo>
                  <a:cubicBezTo>
                    <a:pt x="1678" y="15701"/>
                    <a:pt x="2170" y="16435"/>
                    <a:pt x="2729" y="17101"/>
                  </a:cubicBezTo>
                  <a:cubicBezTo>
                    <a:pt x="3288" y="17768"/>
                    <a:pt x="3914" y="18368"/>
                    <a:pt x="4675" y="18935"/>
                  </a:cubicBezTo>
                  <a:cubicBezTo>
                    <a:pt x="5435" y="19501"/>
                    <a:pt x="6329" y="20035"/>
                    <a:pt x="7179" y="20401"/>
                  </a:cubicBezTo>
                  <a:cubicBezTo>
                    <a:pt x="8029" y="20768"/>
                    <a:pt x="8834" y="20968"/>
                    <a:pt x="9750" y="21135"/>
                  </a:cubicBezTo>
                  <a:cubicBezTo>
                    <a:pt x="10667" y="21301"/>
                    <a:pt x="11696" y="21435"/>
                    <a:pt x="12568" y="21501"/>
                  </a:cubicBezTo>
                  <a:cubicBezTo>
                    <a:pt x="13440" y="21568"/>
                    <a:pt x="14155" y="21568"/>
                    <a:pt x="14960" y="21301"/>
                  </a:cubicBezTo>
                  <a:cubicBezTo>
                    <a:pt x="15765" y="21035"/>
                    <a:pt x="16660" y="20501"/>
                    <a:pt x="17331" y="20201"/>
                  </a:cubicBezTo>
                  <a:cubicBezTo>
                    <a:pt x="18001" y="19901"/>
                    <a:pt x="18449" y="19835"/>
                    <a:pt x="18851" y="19601"/>
                  </a:cubicBezTo>
                  <a:cubicBezTo>
                    <a:pt x="19254" y="19368"/>
                    <a:pt x="19611" y="18968"/>
                    <a:pt x="19924" y="18501"/>
                  </a:cubicBezTo>
                  <a:cubicBezTo>
                    <a:pt x="20237" y="18035"/>
                    <a:pt x="20506" y="17501"/>
                    <a:pt x="20774" y="17168"/>
                  </a:cubicBezTo>
                  <a:cubicBezTo>
                    <a:pt x="21042" y="16835"/>
                    <a:pt x="21311" y="16701"/>
                    <a:pt x="21579" y="16568"/>
                  </a:cubicBezTo>
                  <a:close/>
                </a:path>
              </a:pathLst>
            </a:custGeom>
            <a:solidFill>
              <a:srgbClr val="FFECD4">
                <a:alpha val="7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6" name="خط"/>
            <p:cNvSpPr/>
            <p:nvPr/>
          </p:nvSpPr>
          <p:spPr>
            <a:xfrm>
              <a:off x="5689527" y="1939911"/>
              <a:ext cx="1883069" cy="1790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571" fill="norm" stroke="1" extrusionOk="0">
                  <a:moveTo>
                    <a:pt x="11160" y="21571"/>
                  </a:moveTo>
                  <a:cubicBezTo>
                    <a:pt x="12060" y="21318"/>
                    <a:pt x="12960" y="21064"/>
                    <a:pt x="13920" y="20874"/>
                  </a:cubicBezTo>
                  <a:cubicBezTo>
                    <a:pt x="14880" y="20684"/>
                    <a:pt x="15900" y="20557"/>
                    <a:pt x="16800" y="20209"/>
                  </a:cubicBezTo>
                  <a:cubicBezTo>
                    <a:pt x="17700" y="19861"/>
                    <a:pt x="18480" y="19291"/>
                    <a:pt x="19080" y="18721"/>
                  </a:cubicBezTo>
                  <a:cubicBezTo>
                    <a:pt x="19680" y="18150"/>
                    <a:pt x="20100" y="17580"/>
                    <a:pt x="20460" y="16662"/>
                  </a:cubicBezTo>
                  <a:cubicBezTo>
                    <a:pt x="20820" y="15743"/>
                    <a:pt x="21120" y="14477"/>
                    <a:pt x="21300" y="13273"/>
                  </a:cubicBezTo>
                  <a:cubicBezTo>
                    <a:pt x="21480" y="12070"/>
                    <a:pt x="21540" y="10929"/>
                    <a:pt x="21450" y="9884"/>
                  </a:cubicBezTo>
                  <a:cubicBezTo>
                    <a:pt x="21360" y="8839"/>
                    <a:pt x="21120" y="7889"/>
                    <a:pt x="20820" y="6939"/>
                  </a:cubicBezTo>
                  <a:cubicBezTo>
                    <a:pt x="20520" y="5989"/>
                    <a:pt x="20160" y="5038"/>
                    <a:pt x="19710" y="4373"/>
                  </a:cubicBezTo>
                  <a:cubicBezTo>
                    <a:pt x="19260" y="3708"/>
                    <a:pt x="18720" y="3328"/>
                    <a:pt x="17910" y="2758"/>
                  </a:cubicBezTo>
                  <a:cubicBezTo>
                    <a:pt x="17100" y="2188"/>
                    <a:pt x="16020" y="1428"/>
                    <a:pt x="14820" y="889"/>
                  </a:cubicBezTo>
                  <a:cubicBezTo>
                    <a:pt x="13620" y="351"/>
                    <a:pt x="12300" y="34"/>
                    <a:pt x="11040" y="3"/>
                  </a:cubicBezTo>
                  <a:cubicBezTo>
                    <a:pt x="9780" y="-29"/>
                    <a:pt x="8580" y="224"/>
                    <a:pt x="7470" y="541"/>
                  </a:cubicBezTo>
                  <a:cubicBezTo>
                    <a:pt x="6360" y="858"/>
                    <a:pt x="5340" y="1238"/>
                    <a:pt x="4410" y="1713"/>
                  </a:cubicBezTo>
                  <a:cubicBezTo>
                    <a:pt x="3480" y="2188"/>
                    <a:pt x="2640" y="2758"/>
                    <a:pt x="2040" y="3360"/>
                  </a:cubicBezTo>
                  <a:cubicBezTo>
                    <a:pt x="1440" y="3962"/>
                    <a:pt x="1080" y="4595"/>
                    <a:pt x="750" y="5545"/>
                  </a:cubicBezTo>
                  <a:cubicBezTo>
                    <a:pt x="420" y="6495"/>
                    <a:pt x="120" y="7762"/>
                    <a:pt x="30" y="9092"/>
                  </a:cubicBezTo>
                  <a:cubicBezTo>
                    <a:pt x="-60" y="10423"/>
                    <a:pt x="60" y="11816"/>
                    <a:pt x="300" y="12956"/>
                  </a:cubicBezTo>
                  <a:cubicBezTo>
                    <a:pt x="540" y="14097"/>
                    <a:pt x="900" y="14983"/>
                    <a:pt x="1470" y="15743"/>
                  </a:cubicBezTo>
                  <a:cubicBezTo>
                    <a:pt x="2040" y="16504"/>
                    <a:pt x="2820" y="17137"/>
                    <a:pt x="3810" y="17707"/>
                  </a:cubicBezTo>
                  <a:cubicBezTo>
                    <a:pt x="4800" y="18277"/>
                    <a:pt x="6000" y="18784"/>
                    <a:pt x="7020" y="19227"/>
                  </a:cubicBezTo>
                  <a:cubicBezTo>
                    <a:pt x="8040" y="19671"/>
                    <a:pt x="8880" y="20051"/>
                    <a:pt x="9660" y="20336"/>
                  </a:cubicBezTo>
                  <a:cubicBezTo>
                    <a:pt x="10440" y="20621"/>
                    <a:pt x="11160" y="20811"/>
                    <a:pt x="11880" y="210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7" name="خط"/>
            <p:cNvSpPr/>
            <p:nvPr/>
          </p:nvSpPr>
          <p:spPr>
            <a:xfrm>
              <a:off x="5778076" y="3099351"/>
              <a:ext cx="621166" cy="13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00" fill="norm" stroke="1" extrusionOk="0">
                  <a:moveTo>
                    <a:pt x="21447" y="0"/>
                  </a:moveTo>
                  <a:cubicBezTo>
                    <a:pt x="18724" y="0"/>
                    <a:pt x="16002" y="0"/>
                    <a:pt x="13642" y="2000"/>
                  </a:cubicBezTo>
                  <a:cubicBezTo>
                    <a:pt x="11282" y="4000"/>
                    <a:pt x="9286" y="8000"/>
                    <a:pt x="8015" y="11600"/>
                  </a:cubicBezTo>
                  <a:cubicBezTo>
                    <a:pt x="6744" y="15200"/>
                    <a:pt x="6200" y="18400"/>
                    <a:pt x="5383" y="20000"/>
                  </a:cubicBezTo>
                  <a:cubicBezTo>
                    <a:pt x="4566" y="21600"/>
                    <a:pt x="3477" y="21600"/>
                    <a:pt x="2479" y="20000"/>
                  </a:cubicBezTo>
                  <a:cubicBezTo>
                    <a:pt x="1481" y="18400"/>
                    <a:pt x="573" y="15200"/>
                    <a:pt x="210" y="11600"/>
                  </a:cubicBezTo>
                  <a:cubicBezTo>
                    <a:pt x="-153" y="8000"/>
                    <a:pt x="29" y="4000"/>
                    <a:pt x="21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8" name="خط"/>
            <p:cNvSpPr/>
            <p:nvPr/>
          </p:nvSpPr>
          <p:spPr>
            <a:xfrm>
              <a:off x="6588500" y="3020493"/>
              <a:ext cx="520466" cy="1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0" y="15247"/>
                  </a:moveTo>
                  <a:cubicBezTo>
                    <a:pt x="436" y="12071"/>
                    <a:pt x="873" y="8894"/>
                    <a:pt x="2182" y="6671"/>
                  </a:cubicBezTo>
                  <a:cubicBezTo>
                    <a:pt x="3491" y="4447"/>
                    <a:pt x="5673" y="3176"/>
                    <a:pt x="7636" y="4129"/>
                  </a:cubicBezTo>
                  <a:cubicBezTo>
                    <a:pt x="9600" y="5082"/>
                    <a:pt x="11345" y="8259"/>
                    <a:pt x="13091" y="11753"/>
                  </a:cubicBezTo>
                  <a:cubicBezTo>
                    <a:pt x="14836" y="15247"/>
                    <a:pt x="16582" y="19059"/>
                    <a:pt x="18000" y="20329"/>
                  </a:cubicBezTo>
                  <a:cubicBezTo>
                    <a:pt x="19418" y="21600"/>
                    <a:pt x="20509" y="20329"/>
                    <a:pt x="21055" y="16518"/>
                  </a:cubicBezTo>
                  <a:cubicBezTo>
                    <a:pt x="21600" y="12706"/>
                    <a:pt x="21600" y="6353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9" name="خط"/>
            <p:cNvSpPr/>
            <p:nvPr/>
          </p:nvSpPr>
          <p:spPr>
            <a:xfrm>
              <a:off x="6472841" y="2081380"/>
              <a:ext cx="399550" cy="38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842" y="477"/>
                  </a:moveTo>
                  <a:cubicBezTo>
                    <a:pt x="1421" y="185"/>
                    <a:pt x="0" y="-107"/>
                    <a:pt x="0" y="39"/>
                  </a:cubicBezTo>
                  <a:cubicBezTo>
                    <a:pt x="0" y="185"/>
                    <a:pt x="1421" y="769"/>
                    <a:pt x="4263" y="2666"/>
                  </a:cubicBezTo>
                  <a:cubicBezTo>
                    <a:pt x="7105" y="4563"/>
                    <a:pt x="11368" y="7774"/>
                    <a:pt x="14495" y="11131"/>
                  </a:cubicBezTo>
                  <a:cubicBezTo>
                    <a:pt x="17621" y="14488"/>
                    <a:pt x="19611" y="17990"/>
                    <a:pt x="21600" y="2149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0" name="خط"/>
            <p:cNvSpPr/>
            <p:nvPr/>
          </p:nvSpPr>
          <p:spPr>
            <a:xfrm>
              <a:off x="6635816" y="2058421"/>
              <a:ext cx="283890" cy="34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236"/>
                    <a:pt x="12000" y="10473"/>
                    <a:pt x="15600" y="14073"/>
                  </a:cubicBezTo>
                  <a:cubicBezTo>
                    <a:pt x="19200" y="17673"/>
                    <a:pt x="20400" y="19636"/>
                    <a:pt x="2160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1" name="خط"/>
            <p:cNvSpPr/>
            <p:nvPr/>
          </p:nvSpPr>
          <p:spPr>
            <a:xfrm>
              <a:off x="6556957" y="2636715"/>
              <a:ext cx="76231" cy="129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215" fill="norm" stroke="1" extrusionOk="0">
                  <a:moveTo>
                    <a:pt x="0" y="8640"/>
                  </a:moveTo>
                  <a:cubicBezTo>
                    <a:pt x="2880" y="4320"/>
                    <a:pt x="5760" y="0"/>
                    <a:pt x="7920" y="0"/>
                  </a:cubicBezTo>
                  <a:cubicBezTo>
                    <a:pt x="10080" y="0"/>
                    <a:pt x="11520" y="4320"/>
                    <a:pt x="10800" y="8640"/>
                  </a:cubicBezTo>
                  <a:cubicBezTo>
                    <a:pt x="10080" y="12960"/>
                    <a:pt x="7200" y="17280"/>
                    <a:pt x="8640" y="16416"/>
                  </a:cubicBezTo>
                  <a:cubicBezTo>
                    <a:pt x="10080" y="15552"/>
                    <a:pt x="15840" y="9504"/>
                    <a:pt x="18720" y="8640"/>
                  </a:cubicBezTo>
                  <a:cubicBezTo>
                    <a:pt x="21600" y="7776"/>
                    <a:pt x="21600" y="12096"/>
                    <a:pt x="18720" y="15552"/>
                  </a:cubicBezTo>
                  <a:cubicBezTo>
                    <a:pt x="15840" y="19008"/>
                    <a:pt x="10080" y="21600"/>
                    <a:pt x="6480" y="21168"/>
                  </a:cubicBezTo>
                  <a:cubicBezTo>
                    <a:pt x="2880" y="20736"/>
                    <a:pt x="1440" y="17280"/>
                    <a:pt x="0" y="13824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2" name="خط"/>
            <p:cNvSpPr/>
            <p:nvPr/>
          </p:nvSpPr>
          <p:spPr>
            <a:xfrm>
              <a:off x="6313733" y="2646199"/>
              <a:ext cx="53965" cy="58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153" fill="norm" stroke="1" extrusionOk="0">
                  <a:moveTo>
                    <a:pt x="2484" y="20153"/>
                  </a:moveTo>
                  <a:cubicBezTo>
                    <a:pt x="520" y="11153"/>
                    <a:pt x="-1443" y="2153"/>
                    <a:pt x="1503" y="353"/>
                  </a:cubicBezTo>
                  <a:cubicBezTo>
                    <a:pt x="4448" y="-1447"/>
                    <a:pt x="12303" y="3953"/>
                    <a:pt x="20157" y="935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3" name="خط"/>
            <p:cNvSpPr/>
            <p:nvPr/>
          </p:nvSpPr>
          <p:spPr>
            <a:xfrm>
              <a:off x="6209981" y="2405398"/>
              <a:ext cx="205033" cy="6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4" name="خط"/>
            <p:cNvSpPr/>
            <p:nvPr/>
          </p:nvSpPr>
          <p:spPr>
            <a:xfrm>
              <a:off x="6525414" y="2373854"/>
              <a:ext cx="189261" cy="3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5" name="خط"/>
            <p:cNvSpPr/>
            <p:nvPr/>
          </p:nvSpPr>
          <p:spPr>
            <a:xfrm>
              <a:off x="6320382" y="3320153"/>
              <a:ext cx="583552" cy="5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0"/>
                  </a:moveTo>
                  <a:cubicBezTo>
                    <a:pt x="16735" y="7855"/>
                    <a:pt x="11870" y="15709"/>
                    <a:pt x="8270" y="18655"/>
                  </a:cubicBezTo>
                  <a:cubicBezTo>
                    <a:pt x="4670" y="21600"/>
                    <a:pt x="2335" y="19636"/>
                    <a:pt x="0" y="1767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6" name="خط"/>
            <p:cNvSpPr/>
            <p:nvPr/>
          </p:nvSpPr>
          <p:spPr>
            <a:xfrm>
              <a:off x="6467585" y="3724959"/>
              <a:ext cx="821121" cy="575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593" fill="norm" stroke="1" extrusionOk="0">
                  <a:moveTo>
                    <a:pt x="2752" y="434"/>
                  </a:moveTo>
                  <a:cubicBezTo>
                    <a:pt x="2339" y="355"/>
                    <a:pt x="1926" y="276"/>
                    <a:pt x="1926" y="187"/>
                  </a:cubicBezTo>
                  <a:cubicBezTo>
                    <a:pt x="1926" y="99"/>
                    <a:pt x="2339" y="0"/>
                    <a:pt x="2476" y="0"/>
                  </a:cubicBezTo>
                  <a:cubicBezTo>
                    <a:pt x="2614" y="0"/>
                    <a:pt x="2476" y="99"/>
                    <a:pt x="2201" y="306"/>
                  </a:cubicBezTo>
                  <a:cubicBezTo>
                    <a:pt x="1926" y="513"/>
                    <a:pt x="1513" y="828"/>
                    <a:pt x="1238" y="1134"/>
                  </a:cubicBezTo>
                  <a:cubicBezTo>
                    <a:pt x="963" y="1440"/>
                    <a:pt x="825" y="1736"/>
                    <a:pt x="688" y="2081"/>
                  </a:cubicBezTo>
                  <a:cubicBezTo>
                    <a:pt x="550" y="2426"/>
                    <a:pt x="413" y="2821"/>
                    <a:pt x="275" y="3265"/>
                  </a:cubicBezTo>
                  <a:cubicBezTo>
                    <a:pt x="138" y="3708"/>
                    <a:pt x="0" y="4202"/>
                    <a:pt x="0" y="4695"/>
                  </a:cubicBezTo>
                  <a:cubicBezTo>
                    <a:pt x="0" y="5188"/>
                    <a:pt x="138" y="5681"/>
                    <a:pt x="275" y="6076"/>
                  </a:cubicBezTo>
                  <a:cubicBezTo>
                    <a:pt x="413" y="6470"/>
                    <a:pt x="550" y="6766"/>
                    <a:pt x="688" y="7131"/>
                  </a:cubicBezTo>
                  <a:cubicBezTo>
                    <a:pt x="825" y="7496"/>
                    <a:pt x="963" y="7930"/>
                    <a:pt x="963" y="8344"/>
                  </a:cubicBezTo>
                  <a:cubicBezTo>
                    <a:pt x="963" y="8758"/>
                    <a:pt x="825" y="9153"/>
                    <a:pt x="963" y="9508"/>
                  </a:cubicBezTo>
                  <a:cubicBezTo>
                    <a:pt x="1101" y="9863"/>
                    <a:pt x="1513" y="10179"/>
                    <a:pt x="1995" y="10484"/>
                  </a:cubicBezTo>
                  <a:cubicBezTo>
                    <a:pt x="2476" y="10790"/>
                    <a:pt x="3027" y="11086"/>
                    <a:pt x="3440" y="11382"/>
                  </a:cubicBezTo>
                  <a:cubicBezTo>
                    <a:pt x="3852" y="11678"/>
                    <a:pt x="4127" y="11974"/>
                    <a:pt x="4334" y="12319"/>
                  </a:cubicBezTo>
                  <a:cubicBezTo>
                    <a:pt x="4540" y="12664"/>
                    <a:pt x="4678" y="13059"/>
                    <a:pt x="5022" y="13463"/>
                  </a:cubicBezTo>
                  <a:cubicBezTo>
                    <a:pt x="5366" y="13867"/>
                    <a:pt x="5916" y="14282"/>
                    <a:pt x="6329" y="14686"/>
                  </a:cubicBezTo>
                  <a:cubicBezTo>
                    <a:pt x="6741" y="15090"/>
                    <a:pt x="7017" y="15485"/>
                    <a:pt x="7154" y="15889"/>
                  </a:cubicBezTo>
                  <a:cubicBezTo>
                    <a:pt x="7292" y="16294"/>
                    <a:pt x="7292" y="16708"/>
                    <a:pt x="7567" y="17073"/>
                  </a:cubicBezTo>
                  <a:cubicBezTo>
                    <a:pt x="7842" y="17438"/>
                    <a:pt x="8392" y="17753"/>
                    <a:pt x="8874" y="18059"/>
                  </a:cubicBezTo>
                  <a:cubicBezTo>
                    <a:pt x="9355" y="18365"/>
                    <a:pt x="9768" y="18661"/>
                    <a:pt x="10043" y="19006"/>
                  </a:cubicBezTo>
                  <a:cubicBezTo>
                    <a:pt x="10318" y="19351"/>
                    <a:pt x="10456" y="19746"/>
                    <a:pt x="10594" y="20061"/>
                  </a:cubicBezTo>
                  <a:cubicBezTo>
                    <a:pt x="10731" y="20377"/>
                    <a:pt x="10869" y="20614"/>
                    <a:pt x="11075" y="20781"/>
                  </a:cubicBezTo>
                  <a:cubicBezTo>
                    <a:pt x="11282" y="20949"/>
                    <a:pt x="11557" y="21048"/>
                    <a:pt x="12382" y="21087"/>
                  </a:cubicBezTo>
                  <a:cubicBezTo>
                    <a:pt x="13208" y="21127"/>
                    <a:pt x="14583" y="21107"/>
                    <a:pt x="15959" y="21087"/>
                  </a:cubicBezTo>
                  <a:cubicBezTo>
                    <a:pt x="17335" y="21067"/>
                    <a:pt x="18711" y="21048"/>
                    <a:pt x="19674" y="21067"/>
                  </a:cubicBezTo>
                  <a:cubicBezTo>
                    <a:pt x="20637" y="21087"/>
                    <a:pt x="21187" y="21146"/>
                    <a:pt x="21394" y="21225"/>
                  </a:cubicBezTo>
                  <a:cubicBezTo>
                    <a:pt x="21600" y="21304"/>
                    <a:pt x="21462" y="21403"/>
                    <a:pt x="21050" y="21472"/>
                  </a:cubicBezTo>
                  <a:cubicBezTo>
                    <a:pt x="20637" y="21541"/>
                    <a:pt x="19949" y="21580"/>
                    <a:pt x="18917" y="21590"/>
                  </a:cubicBezTo>
                  <a:cubicBezTo>
                    <a:pt x="17885" y="21600"/>
                    <a:pt x="16510" y="21580"/>
                    <a:pt x="15203" y="21511"/>
                  </a:cubicBezTo>
                  <a:cubicBezTo>
                    <a:pt x="13896" y="21442"/>
                    <a:pt x="12657" y="21324"/>
                    <a:pt x="11969" y="21215"/>
                  </a:cubicBezTo>
                  <a:cubicBezTo>
                    <a:pt x="11282" y="21107"/>
                    <a:pt x="11144" y="21008"/>
                    <a:pt x="11488" y="20890"/>
                  </a:cubicBezTo>
                  <a:cubicBezTo>
                    <a:pt x="11832" y="20772"/>
                    <a:pt x="12657" y="20633"/>
                    <a:pt x="13483" y="20495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7" name="خط"/>
            <p:cNvSpPr/>
            <p:nvPr/>
          </p:nvSpPr>
          <p:spPr>
            <a:xfrm>
              <a:off x="5754575" y="6476834"/>
              <a:ext cx="833926" cy="30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60" fill="norm" stroke="1" extrusionOk="0">
                  <a:moveTo>
                    <a:pt x="21549" y="318"/>
                  </a:moveTo>
                  <a:cubicBezTo>
                    <a:pt x="21141" y="169"/>
                    <a:pt x="20734" y="20"/>
                    <a:pt x="20258" y="2"/>
                  </a:cubicBezTo>
                  <a:cubicBezTo>
                    <a:pt x="19783" y="-17"/>
                    <a:pt x="19240" y="95"/>
                    <a:pt x="18696" y="392"/>
                  </a:cubicBezTo>
                  <a:cubicBezTo>
                    <a:pt x="18153" y="689"/>
                    <a:pt x="17609" y="1173"/>
                    <a:pt x="17066" y="1823"/>
                  </a:cubicBezTo>
                  <a:cubicBezTo>
                    <a:pt x="16523" y="2474"/>
                    <a:pt x="15979" y="3292"/>
                    <a:pt x="15436" y="4221"/>
                  </a:cubicBezTo>
                  <a:cubicBezTo>
                    <a:pt x="14892" y="5151"/>
                    <a:pt x="14349" y="6192"/>
                    <a:pt x="14009" y="7084"/>
                  </a:cubicBezTo>
                  <a:cubicBezTo>
                    <a:pt x="13670" y="7976"/>
                    <a:pt x="13534" y="8720"/>
                    <a:pt x="13534" y="9686"/>
                  </a:cubicBezTo>
                  <a:cubicBezTo>
                    <a:pt x="13534" y="10653"/>
                    <a:pt x="13670" y="11843"/>
                    <a:pt x="13670" y="12809"/>
                  </a:cubicBezTo>
                  <a:cubicBezTo>
                    <a:pt x="13670" y="13776"/>
                    <a:pt x="13534" y="14519"/>
                    <a:pt x="13194" y="15170"/>
                  </a:cubicBezTo>
                  <a:cubicBezTo>
                    <a:pt x="12855" y="15821"/>
                    <a:pt x="12311" y="16378"/>
                    <a:pt x="11904" y="16936"/>
                  </a:cubicBezTo>
                  <a:cubicBezTo>
                    <a:pt x="11496" y="17494"/>
                    <a:pt x="11224" y="18051"/>
                    <a:pt x="10817" y="18553"/>
                  </a:cubicBezTo>
                  <a:cubicBezTo>
                    <a:pt x="10409" y="19055"/>
                    <a:pt x="9866" y="19501"/>
                    <a:pt x="9526" y="19817"/>
                  </a:cubicBezTo>
                  <a:cubicBezTo>
                    <a:pt x="9187" y="20133"/>
                    <a:pt x="9051" y="20319"/>
                    <a:pt x="8643" y="20412"/>
                  </a:cubicBezTo>
                  <a:cubicBezTo>
                    <a:pt x="8236" y="20505"/>
                    <a:pt x="7557" y="20505"/>
                    <a:pt x="6538" y="20486"/>
                  </a:cubicBezTo>
                  <a:cubicBezTo>
                    <a:pt x="5519" y="20468"/>
                    <a:pt x="4160" y="20431"/>
                    <a:pt x="3141" y="20412"/>
                  </a:cubicBezTo>
                  <a:cubicBezTo>
                    <a:pt x="2123" y="20393"/>
                    <a:pt x="1443" y="20393"/>
                    <a:pt x="968" y="20486"/>
                  </a:cubicBezTo>
                  <a:cubicBezTo>
                    <a:pt x="492" y="20579"/>
                    <a:pt x="221" y="20765"/>
                    <a:pt x="85" y="20951"/>
                  </a:cubicBezTo>
                  <a:cubicBezTo>
                    <a:pt x="-51" y="21137"/>
                    <a:pt x="-51" y="21323"/>
                    <a:pt x="289" y="21434"/>
                  </a:cubicBezTo>
                  <a:cubicBezTo>
                    <a:pt x="628" y="21546"/>
                    <a:pt x="1308" y="21583"/>
                    <a:pt x="2734" y="21546"/>
                  </a:cubicBezTo>
                  <a:cubicBezTo>
                    <a:pt x="4160" y="21509"/>
                    <a:pt x="6334" y="21397"/>
                    <a:pt x="7760" y="21323"/>
                  </a:cubicBezTo>
                  <a:cubicBezTo>
                    <a:pt x="9187" y="21248"/>
                    <a:pt x="9866" y="21211"/>
                    <a:pt x="10409" y="21118"/>
                  </a:cubicBezTo>
                  <a:cubicBezTo>
                    <a:pt x="10953" y="21025"/>
                    <a:pt x="11360" y="20877"/>
                    <a:pt x="11564" y="20616"/>
                  </a:cubicBezTo>
                  <a:cubicBezTo>
                    <a:pt x="11768" y="20356"/>
                    <a:pt x="11768" y="19984"/>
                    <a:pt x="11768" y="19613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8" name="خط"/>
            <p:cNvSpPr/>
            <p:nvPr/>
          </p:nvSpPr>
          <p:spPr>
            <a:xfrm>
              <a:off x="5044047" y="4156051"/>
              <a:ext cx="1481369" cy="235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21583" y="0"/>
                  </a:moveTo>
                  <a:cubicBezTo>
                    <a:pt x="20740" y="864"/>
                    <a:pt x="19898" y="1728"/>
                    <a:pt x="19055" y="2640"/>
                  </a:cubicBezTo>
                  <a:cubicBezTo>
                    <a:pt x="18213" y="3552"/>
                    <a:pt x="17370" y="4512"/>
                    <a:pt x="16260" y="5616"/>
                  </a:cubicBezTo>
                  <a:cubicBezTo>
                    <a:pt x="15149" y="6720"/>
                    <a:pt x="13770" y="7968"/>
                    <a:pt x="12660" y="9000"/>
                  </a:cubicBezTo>
                  <a:cubicBezTo>
                    <a:pt x="11549" y="10032"/>
                    <a:pt x="10706" y="10848"/>
                    <a:pt x="9979" y="11640"/>
                  </a:cubicBezTo>
                  <a:cubicBezTo>
                    <a:pt x="9251" y="12432"/>
                    <a:pt x="8638" y="13200"/>
                    <a:pt x="7757" y="14064"/>
                  </a:cubicBezTo>
                  <a:cubicBezTo>
                    <a:pt x="6877" y="14928"/>
                    <a:pt x="5728" y="15888"/>
                    <a:pt x="4694" y="16608"/>
                  </a:cubicBezTo>
                  <a:cubicBezTo>
                    <a:pt x="3660" y="17328"/>
                    <a:pt x="2740" y="17808"/>
                    <a:pt x="2013" y="18216"/>
                  </a:cubicBezTo>
                  <a:cubicBezTo>
                    <a:pt x="1285" y="18624"/>
                    <a:pt x="749" y="18960"/>
                    <a:pt x="443" y="19248"/>
                  </a:cubicBezTo>
                  <a:cubicBezTo>
                    <a:pt x="136" y="19536"/>
                    <a:pt x="60" y="19776"/>
                    <a:pt x="21" y="20016"/>
                  </a:cubicBezTo>
                  <a:cubicBezTo>
                    <a:pt x="-17" y="20256"/>
                    <a:pt x="-17" y="20496"/>
                    <a:pt x="136" y="20688"/>
                  </a:cubicBezTo>
                  <a:cubicBezTo>
                    <a:pt x="289" y="20880"/>
                    <a:pt x="596" y="21024"/>
                    <a:pt x="902" y="21000"/>
                  </a:cubicBezTo>
                  <a:cubicBezTo>
                    <a:pt x="1209" y="20976"/>
                    <a:pt x="1515" y="20784"/>
                    <a:pt x="1706" y="20568"/>
                  </a:cubicBezTo>
                  <a:cubicBezTo>
                    <a:pt x="1898" y="20352"/>
                    <a:pt x="1974" y="20112"/>
                    <a:pt x="1821" y="19968"/>
                  </a:cubicBezTo>
                  <a:cubicBezTo>
                    <a:pt x="1668" y="19824"/>
                    <a:pt x="1285" y="19776"/>
                    <a:pt x="1055" y="19872"/>
                  </a:cubicBezTo>
                  <a:cubicBezTo>
                    <a:pt x="826" y="19968"/>
                    <a:pt x="749" y="20208"/>
                    <a:pt x="749" y="20544"/>
                  </a:cubicBezTo>
                  <a:cubicBezTo>
                    <a:pt x="749" y="20880"/>
                    <a:pt x="826" y="21312"/>
                    <a:pt x="1017" y="21456"/>
                  </a:cubicBezTo>
                  <a:cubicBezTo>
                    <a:pt x="1209" y="21600"/>
                    <a:pt x="1515" y="21456"/>
                    <a:pt x="1821" y="21168"/>
                  </a:cubicBezTo>
                  <a:cubicBezTo>
                    <a:pt x="2128" y="20880"/>
                    <a:pt x="2434" y="20448"/>
                    <a:pt x="2549" y="19992"/>
                  </a:cubicBezTo>
                  <a:cubicBezTo>
                    <a:pt x="2664" y="19536"/>
                    <a:pt x="2587" y="19056"/>
                    <a:pt x="2396" y="18744"/>
                  </a:cubicBezTo>
                  <a:cubicBezTo>
                    <a:pt x="2204" y="18432"/>
                    <a:pt x="1898" y="18288"/>
                    <a:pt x="1630" y="18312"/>
                  </a:cubicBezTo>
                  <a:cubicBezTo>
                    <a:pt x="1362" y="18336"/>
                    <a:pt x="1132" y="18528"/>
                    <a:pt x="940" y="18888"/>
                  </a:cubicBezTo>
                  <a:cubicBezTo>
                    <a:pt x="749" y="19248"/>
                    <a:pt x="596" y="19776"/>
                    <a:pt x="557" y="20160"/>
                  </a:cubicBezTo>
                  <a:cubicBezTo>
                    <a:pt x="519" y="20544"/>
                    <a:pt x="596" y="20784"/>
                    <a:pt x="826" y="20928"/>
                  </a:cubicBezTo>
                  <a:cubicBezTo>
                    <a:pt x="1055" y="21072"/>
                    <a:pt x="1438" y="21120"/>
                    <a:pt x="1783" y="21048"/>
                  </a:cubicBezTo>
                  <a:cubicBezTo>
                    <a:pt x="2128" y="20976"/>
                    <a:pt x="2434" y="20784"/>
                    <a:pt x="2626" y="20568"/>
                  </a:cubicBezTo>
                  <a:cubicBezTo>
                    <a:pt x="2817" y="20352"/>
                    <a:pt x="2894" y="20112"/>
                    <a:pt x="2817" y="19824"/>
                  </a:cubicBezTo>
                  <a:cubicBezTo>
                    <a:pt x="2740" y="19536"/>
                    <a:pt x="2511" y="19200"/>
                    <a:pt x="2204" y="19104"/>
                  </a:cubicBezTo>
                  <a:cubicBezTo>
                    <a:pt x="1898" y="19008"/>
                    <a:pt x="1515" y="19152"/>
                    <a:pt x="1477" y="19296"/>
                  </a:cubicBezTo>
                  <a:cubicBezTo>
                    <a:pt x="1438" y="19440"/>
                    <a:pt x="1745" y="19584"/>
                    <a:pt x="2051" y="1972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89" name="خط"/>
            <p:cNvSpPr/>
            <p:nvPr/>
          </p:nvSpPr>
          <p:spPr>
            <a:xfrm>
              <a:off x="6583243" y="1721960"/>
              <a:ext cx="1729190" cy="232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655" y="21600"/>
                  </a:moveTo>
                  <a:cubicBezTo>
                    <a:pt x="327" y="21600"/>
                    <a:pt x="0" y="21600"/>
                    <a:pt x="0" y="21600"/>
                  </a:cubicBezTo>
                  <a:cubicBezTo>
                    <a:pt x="0" y="21600"/>
                    <a:pt x="327" y="21600"/>
                    <a:pt x="982" y="21576"/>
                  </a:cubicBezTo>
                  <a:cubicBezTo>
                    <a:pt x="1636" y="21551"/>
                    <a:pt x="2618" y="21502"/>
                    <a:pt x="3600" y="21405"/>
                  </a:cubicBezTo>
                  <a:cubicBezTo>
                    <a:pt x="4582" y="21307"/>
                    <a:pt x="5564" y="21160"/>
                    <a:pt x="6840" y="20940"/>
                  </a:cubicBezTo>
                  <a:cubicBezTo>
                    <a:pt x="8116" y="20720"/>
                    <a:pt x="9687" y="20427"/>
                    <a:pt x="10996" y="20183"/>
                  </a:cubicBezTo>
                  <a:cubicBezTo>
                    <a:pt x="12305" y="19938"/>
                    <a:pt x="13353" y="19743"/>
                    <a:pt x="14400" y="19450"/>
                  </a:cubicBezTo>
                  <a:cubicBezTo>
                    <a:pt x="15447" y="19157"/>
                    <a:pt x="16495" y="18766"/>
                    <a:pt x="17345" y="18472"/>
                  </a:cubicBezTo>
                  <a:cubicBezTo>
                    <a:pt x="18196" y="18179"/>
                    <a:pt x="18851" y="17984"/>
                    <a:pt x="19342" y="17862"/>
                  </a:cubicBezTo>
                  <a:cubicBezTo>
                    <a:pt x="19833" y="17739"/>
                    <a:pt x="20160" y="17690"/>
                    <a:pt x="20487" y="17617"/>
                  </a:cubicBezTo>
                  <a:cubicBezTo>
                    <a:pt x="20815" y="17544"/>
                    <a:pt x="21142" y="17446"/>
                    <a:pt x="21338" y="17275"/>
                  </a:cubicBezTo>
                  <a:cubicBezTo>
                    <a:pt x="21535" y="17104"/>
                    <a:pt x="21600" y="16860"/>
                    <a:pt x="21436" y="16493"/>
                  </a:cubicBezTo>
                  <a:cubicBezTo>
                    <a:pt x="21273" y="16127"/>
                    <a:pt x="20880" y="15638"/>
                    <a:pt x="20455" y="15027"/>
                  </a:cubicBezTo>
                  <a:cubicBezTo>
                    <a:pt x="20029" y="14416"/>
                    <a:pt x="19571" y="13683"/>
                    <a:pt x="19145" y="12779"/>
                  </a:cubicBezTo>
                  <a:cubicBezTo>
                    <a:pt x="18720" y="11875"/>
                    <a:pt x="18327" y="10800"/>
                    <a:pt x="18000" y="9652"/>
                  </a:cubicBezTo>
                  <a:cubicBezTo>
                    <a:pt x="17673" y="8503"/>
                    <a:pt x="17411" y="7281"/>
                    <a:pt x="17149" y="6280"/>
                  </a:cubicBezTo>
                  <a:cubicBezTo>
                    <a:pt x="16887" y="5278"/>
                    <a:pt x="16625" y="4496"/>
                    <a:pt x="16495" y="3983"/>
                  </a:cubicBezTo>
                  <a:cubicBezTo>
                    <a:pt x="16364" y="3470"/>
                    <a:pt x="16364" y="3225"/>
                    <a:pt x="16265" y="3005"/>
                  </a:cubicBezTo>
                  <a:cubicBezTo>
                    <a:pt x="16167" y="2786"/>
                    <a:pt x="15971" y="2590"/>
                    <a:pt x="15676" y="2297"/>
                  </a:cubicBezTo>
                  <a:cubicBezTo>
                    <a:pt x="15382" y="2004"/>
                    <a:pt x="14989" y="1613"/>
                    <a:pt x="14825" y="1295"/>
                  </a:cubicBezTo>
                  <a:cubicBezTo>
                    <a:pt x="14662" y="977"/>
                    <a:pt x="14727" y="733"/>
                    <a:pt x="14989" y="489"/>
                  </a:cubicBezTo>
                  <a:cubicBezTo>
                    <a:pt x="15251" y="244"/>
                    <a:pt x="15709" y="0"/>
                    <a:pt x="15971" y="0"/>
                  </a:cubicBezTo>
                  <a:cubicBezTo>
                    <a:pt x="16233" y="0"/>
                    <a:pt x="16298" y="244"/>
                    <a:pt x="16527" y="733"/>
                  </a:cubicBezTo>
                  <a:cubicBezTo>
                    <a:pt x="16756" y="1222"/>
                    <a:pt x="17149" y="1955"/>
                    <a:pt x="17345" y="2443"/>
                  </a:cubicBezTo>
                  <a:cubicBezTo>
                    <a:pt x="17542" y="2932"/>
                    <a:pt x="17542" y="3176"/>
                    <a:pt x="17378" y="3348"/>
                  </a:cubicBezTo>
                  <a:cubicBezTo>
                    <a:pt x="17215" y="3519"/>
                    <a:pt x="16887" y="3616"/>
                    <a:pt x="16560" y="3665"/>
                  </a:cubicBezTo>
                  <a:cubicBezTo>
                    <a:pt x="16233" y="3714"/>
                    <a:pt x="15905" y="3714"/>
                    <a:pt x="15611" y="3641"/>
                  </a:cubicBezTo>
                  <a:cubicBezTo>
                    <a:pt x="15316" y="3567"/>
                    <a:pt x="15055" y="3421"/>
                    <a:pt x="14989" y="3103"/>
                  </a:cubicBezTo>
                  <a:cubicBezTo>
                    <a:pt x="14924" y="2786"/>
                    <a:pt x="15055" y="2297"/>
                    <a:pt x="15185" y="1808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0" name="خط"/>
            <p:cNvSpPr/>
            <p:nvPr/>
          </p:nvSpPr>
          <p:spPr>
            <a:xfrm>
              <a:off x="6514243" y="0"/>
              <a:ext cx="1885653" cy="185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53" fill="norm" stroke="1" extrusionOk="0">
                  <a:moveTo>
                    <a:pt x="15247" y="19369"/>
                  </a:moveTo>
                  <a:cubicBezTo>
                    <a:pt x="15247" y="19063"/>
                    <a:pt x="15247" y="18757"/>
                    <a:pt x="15397" y="18329"/>
                  </a:cubicBezTo>
                  <a:cubicBezTo>
                    <a:pt x="15547" y="17901"/>
                    <a:pt x="15847" y="17350"/>
                    <a:pt x="16327" y="16371"/>
                  </a:cubicBezTo>
                  <a:cubicBezTo>
                    <a:pt x="16807" y="15392"/>
                    <a:pt x="17467" y="13984"/>
                    <a:pt x="18067" y="12699"/>
                  </a:cubicBezTo>
                  <a:cubicBezTo>
                    <a:pt x="18667" y="11414"/>
                    <a:pt x="19207" y="10252"/>
                    <a:pt x="19717" y="9212"/>
                  </a:cubicBezTo>
                  <a:cubicBezTo>
                    <a:pt x="20227" y="8171"/>
                    <a:pt x="20707" y="7254"/>
                    <a:pt x="21037" y="6672"/>
                  </a:cubicBezTo>
                  <a:cubicBezTo>
                    <a:pt x="21367" y="6091"/>
                    <a:pt x="21547" y="5846"/>
                    <a:pt x="21517" y="5632"/>
                  </a:cubicBezTo>
                  <a:cubicBezTo>
                    <a:pt x="21487" y="5418"/>
                    <a:pt x="21247" y="5234"/>
                    <a:pt x="20797" y="4806"/>
                  </a:cubicBezTo>
                  <a:cubicBezTo>
                    <a:pt x="20347" y="4378"/>
                    <a:pt x="19687" y="3705"/>
                    <a:pt x="18997" y="3215"/>
                  </a:cubicBezTo>
                  <a:cubicBezTo>
                    <a:pt x="18307" y="2726"/>
                    <a:pt x="17587" y="2420"/>
                    <a:pt x="16837" y="1991"/>
                  </a:cubicBezTo>
                  <a:cubicBezTo>
                    <a:pt x="16087" y="1563"/>
                    <a:pt x="15307" y="1012"/>
                    <a:pt x="14677" y="614"/>
                  </a:cubicBezTo>
                  <a:cubicBezTo>
                    <a:pt x="14047" y="217"/>
                    <a:pt x="13567" y="-28"/>
                    <a:pt x="13297" y="3"/>
                  </a:cubicBezTo>
                  <a:cubicBezTo>
                    <a:pt x="13027" y="33"/>
                    <a:pt x="12967" y="339"/>
                    <a:pt x="12487" y="1165"/>
                  </a:cubicBezTo>
                  <a:cubicBezTo>
                    <a:pt x="12007" y="1991"/>
                    <a:pt x="11107" y="3337"/>
                    <a:pt x="10117" y="4653"/>
                  </a:cubicBezTo>
                  <a:cubicBezTo>
                    <a:pt x="9127" y="5969"/>
                    <a:pt x="8047" y="7254"/>
                    <a:pt x="7117" y="8386"/>
                  </a:cubicBezTo>
                  <a:cubicBezTo>
                    <a:pt x="6187" y="9518"/>
                    <a:pt x="5407" y="10497"/>
                    <a:pt x="4897" y="11078"/>
                  </a:cubicBezTo>
                  <a:cubicBezTo>
                    <a:pt x="4387" y="11659"/>
                    <a:pt x="4147" y="11843"/>
                    <a:pt x="3937" y="11812"/>
                  </a:cubicBezTo>
                  <a:cubicBezTo>
                    <a:pt x="3727" y="11782"/>
                    <a:pt x="3547" y="11537"/>
                    <a:pt x="3247" y="11200"/>
                  </a:cubicBezTo>
                  <a:cubicBezTo>
                    <a:pt x="2947" y="10864"/>
                    <a:pt x="2527" y="10435"/>
                    <a:pt x="2167" y="10191"/>
                  </a:cubicBezTo>
                  <a:cubicBezTo>
                    <a:pt x="1807" y="9946"/>
                    <a:pt x="1507" y="9885"/>
                    <a:pt x="1147" y="9854"/>
                  </a:cubicBezTo>
                  <a:cubicBezTo>
                    <a:pt x="787" y="9824"/>
                    <a:pt x="367" y="9824"/>
                    <a:pt x="157" y="9977"/>
                  </a:cubicBezTo>
                  <a:cubicBezTo>
                    <a:pt x="-53" y="10130"/>
                    <a:pt x="-53" y="10435"/>
                    <a:pt x="157" y="10803"/>
                  </a:cubicBezTo>
                  <a:cubicBezTo>
                    <a:pt x="367" y="11170"/>
                    <a:pt x="787" y="11598"/>
                    <a:pt x="1507" y="12179"/>
                  </a:cubicBezTo>
                  <a:cubicBezTo>
                    <a:pt x="2227" y="12761"/>
                    <a:pt x="3247" y="13495"/>
                    <a:pt x="4027" y="14076"/>
                  </a:cubicBezTo>
                  <a:cubicBezTo>
                    <a:pt x="4807" y="14658"/>
                    <a:pt x="5347" y="15086"/>
                    <a:pt x="5917" y="15637"/>
                  </a:cubicBezTo>
                  <a:cubicBezTo>
                    <a:pt x="6487" y="16187"/>
                    <a:pt x="7087" y="16860"/>
                    <a:pt x="7777" y="17442"/>
                  </a:cubicBezTo>
                  <a:cubicBezTo>
                    <a:pt x="8467" y="18023"/>
                    <a:pt x="9247" y="18512"/>
                    <a:pt x="9937" y="19094"/>
                  </a:cubicBezTo>
                  <a:cubicBezTo>
                    <a:pt x="10627" y="19675"/>
                    <a:pt x="11227" y="20348"/>
                    <a:pt x="11977" y="20777"/>
                  </a:cubicBezTo>
                  <a:cubicBezTo>
                    <a:pt x="12727" y="21205"/>
                    <a:pt x="13627" y="21388"/>
                    <a:pt x="14227" y="21480"/>
                  </a:cubicBezTo>
                  <a:cubicBezTo>
                    <a:pt x="14827" y="21572"/>
                    <a:pt x="15127" y="21572"/>
                    <a:pt x="15427" y="21511"/>
                  </a:cubicBezTo>
                  <a:cubicBezTo>
                    <a:pt x="15727" y="21450"/>
                    <a:pt x="16027" y="21327"/>
                    <a:pt x="16177" y="21113"/>
                  </a:cubicBezTo>
                  <a:cubicBezTo>
                    <a:pt x="16327" y="20899"/>
                    <a:pt x="16327" y="20593"/>
                    <a:pt x="16177" y="20379"/>
                  </a:cubicBezTo>
                  <a:cubicBezTo>
                    <a:pt x="16027" y="20165"/>
                    <a:pt x="15727" y="20042"/>
                    <a:pt x="15127" y="19645"/>
                  </a:cubicBezTo>
                  <a:cubicBezTo>
                    <a:pt x="14527" y="19247"/>
                    <a:pt x="13627" y="18574"/>
                    <a:pt x="12727" y="17901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1" name="خط"/>
            <p:cNvSpPr/>
            <p:nvPr/>
          </p:nvSpPr>
          <p:spPr>
            <a:xfrm>
              <a:off x="912511" y="6206366"/>
              <a:ext cx="4477344" cy="321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20070" y="636"/>
                  </a:moveTo>
                  <a:cubicBezTo>
                    <a:pt x="19284" y="636"/>
                    <a:pt x="18498" y="636"/>
                    <a:pt x="17725" y="654"/>
                  </a:cubicBezTo>
                  <a:cubicBezTo>
                    <a:pt x="16952" y="672"/>
                    <a:pt x="16191" y="707"/>
                    <a:pt x="15316" y="725"/>
                  </a:cubicBezTo>
                  <a:cubicBezTo>
                    <a:pt x="14442" y="742"/>
                    <a:pt x="13453" y="742"/>
                    <a:pt x="12692" y="707"/>
                  </a:cubicBezTo>
                  <a:cubicBezTo>
                    <a:pt x="11932" y="672"/>
                    <a:pt x="11399" y="601"/>
                    <a:pt x="10943" y="566"/>
                  </a:cubicBezTo>
                  <a:cubicBezTo>
                    <a:pt x="10487" y="530"/>
                    <a:pt x="10106" y="530"/>
                    <a:pt x="9447" y="530"/>
                  </a:cubicBezTo>
                  <a:cubicBezTo>
                    <a:pt x="8788" y="530"/>
                    <a:pt x="7850" y="530"/>
                    <a:pt x="7128" y="566"/>
                  </a:cubicBezTo>
                  <a:cubicBezTo>
                    <a:pt x="6405" y="601"/>
                    <a:pt x="5898" y="672"/>
                    <a:pt x="5302" y="689"/>
                  </a:cubicBezTo>
                  <a:cubicBezTo>
                    <a:pt x="4706" y="707"/>
                    <a:pt x="4022" y="672"/>
                    <a:pt x="3299" y="654"/>
                  </a:cubicBezTo>
                  <a:cubicBezTo>
                    <a:pt x="2577" y="636"/>
                    <a:pt x="1816" y="636"/>
                    <a:pt x="1373" y="636"/>
                  </a:cubicBezTo>
                  <a:cubicBezTo>
                    <a:pt x="929" y="636"/>
                    <a:pt x="802" y="636"/>
                    <a:pt x="676" y="636"/>
                  </a:cubicBezTo>
                  <a:cubicBezTo>
                    <a:pt x="549" y="636"/>
                    <a:pt x="422" y="636"/>
                    <a:pt x="308" y="689"/>
                  </a:cubicBezTo>
                  <a:cubicBezTo>
                    <a:pt x="194" y="742"/>
                    <a:pt x="92" y="848"/>
                    <a:pt x="42" y="990"/>
                  </a:cubicBezTo>
                  <a:cubicBezTo>
                    <a:pt x="-9" y="1131"/>
                    <a:pt x="-9" y="1308"/>
                    <a:pt x="16" y="1768"/>
                  </a:cubicBezTo>
                  <a:cubicBezTo>
                    <a:pt x="42" y="2227"/>
                    <a:pt x="92" y="2970"/>
                    <a:pt x="130" y="3694"/>
                  </a:cubicBezTo>
                  <a:cubicBezTo>
                    <a:pt x="168" y="4419"/>
                    <a:pt x="194" y="5126"/>
                    <a:pt x="206" y="5974"/>
                  </a:cubicBezTo>
                  <a:cubicBezTo>
                    <a:pt x="219" y="6823"/>
                    <a:pt x="219" y="7813"/>
                    <a:pt x="232" y="8838"/>
                  </a:cubicBezTo>
                  <a:cubicBezTo>
                    <a:pt x="245" y="9863"/>
                    <a:pt x="270" y="10924"/>
                    <a:pt x="295" y="11808"/>
                  </a:cubicBezTo>
                  <a:cubicBezTo>
                    <a:pt x="321" y="12691"/>
                    <a:pt x="346" y="13398"/>
                    <a:pt x="333" y="14141"/>
                  </a:cubicBezTo>
                  <a:cubicBezTo>
                    <a:pt x="321" y="14883"/>
                    <a:pt x="270" y="15661"/>
                    <a:pt x="232" y="16492"/>
                  </a:cubicBezTo>
                  <a:cubicBezTo>
                    <a:pt x="194" y="17322"/>
                    <a:pt x="168" y="18206"/>
                    <a:pt x="168" y="18966"/>
                  </a:cubicBezTo>
                  <a:cubicBezTo>
                    <a:pt x="168" y="19726"/>
                    <a:pt x="194" y="20363"/>
                    <a:pt x="206" y="20769"/>
                  </a:cubicBezTo>
                  <a:cubicBezTo>
                    <a:pt x="219" y="21176"/>
                    <a:pt x="219" y="21353"/>
                    <a:pt x="283" y="21459"/>
                  </a:cubicBezTo>
                  <a:cubicBezTo>
                    <a:pt x="346" y="21565"/>
                    <a:pt x="473" y="21600"/>
                    <a:pt x="764" y="21600"/>
                  </a:cubicBezTo>
                  <a:cubicBezTo>
                    <a:pt x="1056" y="21600"/>
                    <a:pt x="1512" y="21565"/>
                    <a:pt x="2057" y="21476"/>
                  </a:cubicBezTo>
                  <a:cubicBezTo>
                    <a:pt x="2602" y="21388"/>
                    <a:pt x="3236" y="21246"/>
                    <a:pt x="4060" y="21176"/>
                  </a:cubicBezTo>
                  <a:cubicBezTo>
                    <a:pt x="4884" y="21105"/>
                    <a:pt x="5898" y="21105"/>
                    <a:pt x="6785" y="21105"/>
                  </a:cubicBezTo>
                  <a:cubicBezTo>
                    <a:pt x="7673" y="21105"/>
                    <a:pt x="8433" y="21105"/>
                    <a:pt x="9080" y="21070"/>
                  </a:cubicBezTo>
                  <a:cubicBezTo>
                    <a:pt x="9726" y="21034"/>
                    <a:pt x="10259" y="20964"/>
                    <a:pt x="10804" y="20893"/>
                  </a:cubicBezTo>
                  <a:cubicBezTo>
                    <a:pt x="11349" y="20822"/>
                    <a:pt x="11906" y="20752"/>
                    <a:pt x="12718" y="20716"/>
                  </a:cubicBezTo>
                  <a:cubicBezTo>
                    <a:pt x="13529" y="20681"/>
                    <a:pt x="14594" y="20681"/>
                    <a:pt x="15595" y="20681"/>
                  </a:cubicBezTo>
                  <a:cubicBezTo>
                    <a:pt x="16597" y="20681"/>
                    <a:pt x="17535" y="20681"/>
                    <a:pt x="18257" y="20734"/>
                  </a:cubicBezTo>
                  <a:cubicBezTo>
                    <a:pt x="18980" y="20787"/>
                    <a:pt x="19487" y="20893"/>
                    <a:pt x="19867" y="20964"/>
                  </a:cubicBezTo>
                  <a:cubicBezTo>
                    <a:pt x="20247" y="21034"/>
                    <a:pt x="20501" y="21070"/>
                    <a:pt x="20691" y="21087"/>
                  </a:cubicBezTo>
                  <a:cubicBezTo>
                    <a:pt x="20881" y="21105"/>
                    <a:pt x="21008" y="21105"/>
                    <a:pt x="21109" y="21034"/>
                  </a:cubicBezTo>
                  <a:cubicBezTo>
                    <a:pt x="21211" y="20964"/>
                    <a:pt x="21287" y="20822"/>
                    <a:pt x="21337" y="20486"/>
                  </a:cubicBezTo>
                  <a:cubicBezTo>
                    <a:pt x="21388" y="20151"/>
                    <a:pt x="21414" y="19620"/>
                    <a:pt x="21426" y="19002"/>
                  </a:cubicBezTo>
                  <a:cubicBezTo>
                    <a:pt x="21439" y="18383"/>
                    <a:pt x="21439" y="17676"/>
                    <a:pt x="21401" y="17057"/>
                  </a:cubicBezTo>
                  <a:cubicBezTo>
                    <a:pt x="21363" y="16439"/>
                    <a:pt x="21287" y="15908"/>
                    <a:pt x="21236" y="15184"/>
                  </a:cubicBezTo>
                  <a:cubicBezTo>
                    <a:pt x="21185" y="14459"/>
                    <a:pt x="21160" y="13540"/>
                    <a:pt x="21109" y="12638"/>
                  </a:cubicBezTo>
                  <a:cubicBezTo>
                    <a:pt x="21059" y="11737"/>
                    <a:pt x="20983" y="10853"/>
                    <a:pt x="20983" y="9969"/>
                  </a:cubicBezTo>
                  <a:cubicBezTo>
                    <a:pt x="20983" y="9085"/>
                    <a:pt x="21059" y="8202"/>
                    <a:pt x="21109" y="7406"/>
                  </a:cubicBezTo>
                  <a:cubicBezTo>
                    <a:pt x="21160" y="6611"/>
                    <a:pt x="21185" y="5904"/>
                    <a:pt x="21198" y="5197"/>
                  </a:cubicBezTo>
                  <a:cubicBezTo>
                    <a:pt x="21211" y="4490"/>
                    <a:pt x="21211" y="3783"/>
                    <a:pt x="21211" y="3058"/>
                  </a:cubicBezTo>
                  <a:cubicBezTo>
                    <a:pt x="21211" y="2333"/>
                    <a:pt x="21211" y="1591"/>
                    <a:pt x="21211" y="1096"/>
                  </a:cubicBezTo>
                  <a:cubicBezTo>
                    <a:pt x="21211" y="601"/>
                    <a:pt x="21211" y="354"/>
                    <a:pt x="21274" y="212"/>
                  </a:cubicBezTo>
                  <a:cubicBezTo>
                    <a:pt x="21337" y="71"/>
                    <a:pt x="21464" y="35"/>
                    <a:pt x="21591" y="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2" name="خط"/>
            <p:cNvSpPr/>
            <p:nvPr/>
          </p:nvSpPr>
          <p:spPr>
            <a:xfrm>
              <a:off x="169439" y="9334412"/>
              <a:ext cx="7147364" cy="168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15866" y="11475"/>
                  </a:moveTo>
                  <a:cubicBezTo>
                    <a:pt x="15708" y="9450"/>
                    <a:pt x="15549" y="7425"/>
                    <a:pt x="15311" y="5737"/>
                  </a:cubicBezTo>
                  <a:cubicBezTo>
                    <a:pt x="15072" y="4050"/>
                    <a:pt x="14755" y="2700"/>
                    <a:pt x="14437" y="2363"/>
                  </a:cubicBezTo>
                  <a:cubicBezTo>
                    <a:pt x="14119" y="2025"/>
                    <a:pt x="13802" y="2700"/>
                    <a:pt x="13444" y="3375"/>
                  </a:cubicBezTo>
                  <a:cubicBezTo>
                    <a:pt x="13087" y="4050"/>
                    <a:pt x="12690" y="4725"/>
                    <a:pt x="12293" y="5400"/>
                  </a:cubicBezTo>
                  <a:cubicBezTo>
                    <a:pt x="11896" y="6075"/>
                    <a:pt x="11499" y="6750"/>
                    <a:pt x="10967" y="7087"/>
                  </a:cubicBezTo>
                  <a:cubicBezTo>
                    <a:pt x="10435" y="7425"/>
                    <a:pt x="9768" y="7425"/>
                    <a:pt x="9236" y="7762"/>
                  </a:cubicBezTo>
                  <a:cubicBezTo>
                    <a:pt x="8704" y="8100"/>
                    <a:pt x="8306" y="8775"/>
                    <a:pt x="7925" y="9450"/>
                  </a:cubicBezTo>
                  <a:cubicBezTo>
                    <a:pt x="7544" y="10125"/>
                    <a:pt x="7179" y="10800"/>
                    <a:pt x="6798" y="11475"/>
                  </a:cubicBezTo>
                  <a:cubicBezTo>
                    <a:pt x="6416" y="12150"/>
                    <a:pt x="6019" y="12825"/>
                    <a:pt x="5606" y="13500"/>
                  </a:cubicBezTo>
                  <a:cubicBezTo>
                    <a:pt x="5194" y="14175"/>
                    <a:pt x="4765" y="14850"/>
                    <a:pt x="4344" y="15525"/>
                  </a:cubicBezTo>
                  <a:cubicBezTo>
                    <a:pt x="3923" y="16200"/>
                    <a:pt x="3510" y="16875"/>
                    <a:pt x="3113" y="16875"/>
                  </a:cubicBezTo>
                  <a:cubicBezTo>
                    <a:pt x="2716" y="16875"/>
                    <a:pt x="2335" y="16200"/>
                    <a:pt x="1985" y="14850"/>
                  </a:cubicBezTo>
                  <a:cubicBezTo>
                    <a:pt x="1636" y="13500"/>
                    <a:pt x="1318" y="11475"/>
                    <a:pt x="1088" y="10800"/>
                  </a:cubicBezTo>
                  <a:cubicBezTo>
                    <a:pt x="858" y="10125"/>
                    <a:pt x="715" y="10800"/>
                    <a:pt x="707" y="11475"/>
                  </a:cubicBezTo>
                  <a:cubicBezTo>
                    <a:pt x="699" y="12150"/>
                    <a:pt x="826" y="12825"/>
                    <a:pt x="1104" y="13500"/>
                  </a:cubicBezTo>
                  <a:cubicBezTo>
                    <a:pt x="1382" y="14175"/>
                    <a:pt x="1811" y="14850"/>
                    <a:pt x="2231" y="14850"/>
                  </a:cubicBezTo>
                  <a:cubicBezTo>
                    <a:pt x="2652" y="14850"/>
                    <a:pt x="3065" y="14175"/>
                    <a:pt x="3462" y="14175"/>
                  </a:cubicBezTo>
                  <a:cubicBezTo>
                    <a:pt x="3859" y="14175"/>
                    <a:pt x="4241" y="14850"/>
                    <a:pt x="4669" y="14850"/>
                  </a:cubicBezTo>
                  <a:cubicBezTo>
                    <a:pt x="5098" y="14850"/>
                    <a:pt x="5575" y="14175"/>
                    <a:pt x="5964" y="12488"/>
                  </a:cubicBezTo>
                  <a:cubicBezTo>
                    <a:pt x="6353" y="10800"/>
                    <a:pt x="6655" y="8100"/>
                    <a:pt x="6980" y="6412"/>
                  </a:cubicBezTo>
                  <a:cubicBezTo>
                    <a:pt x="7306" y="4725"/>
                    <a:pt x="7655" y="4050"/>
                    <a:pt x="7989" y="3375"/>
                  </a:cubicBezTo>
                  <a:cubicBezTo>
                    <a:pt x="8322" y="2700"/>
                    <a:pt x="8640" y="2025"/>
                    <a:pt x="9021" y="1350"/>
                  </a:cubicBezTo>
                  <a:cubicBezTo>
                    <a:pt x="9402" y="675"/>
                    <a:pt x="9847" y="0"/>
                    <a:pt x="10244" y="0"/>
                  </a:cubicBezTo>
                  <a:cubicBezTo>
                    <a:pt x="10641" y="0"/>
                    <a:pt x="10991" y="675"/>
                    <a:pt x="11404" y="1350"/>
                  </a:cubicBezTo>
                  <a:cubicBezTo>
                    <a:pt x="11816" y="2025"/>
                    <a:pt x="12293" y="2700"/>
                    <a:pt x="12793" y="3038"/>
                  </a:cubicBezTo>
                  <a:cubicBezTo>
                    <a:pt x="13294" y="3375"/>
                    <a:pt x="13818" y="3375"/>
                    <a:pt x="14239" y="4050"/>
                  </a:cubicBezTo>
                  <a:cubicBezTo>
                    <a:pt x="14659" y="4725"/>
                    <a:pt x="14977" y="6075"/>
                    <a:pt x="15295" y="7087"/>
                  </a:cubicBezTo>
                  <a:cubicBezTo>
                    <a:pt x="15612" y="8100"/>
                    <a:pt x="15930" y="8775"/>
                    <a:pt x="16248" y="9787"/>
                  </a:cubicBezTo>
                  <a:cubicBezTo>
                    <a:pt x="16565" y="10800"/>
                    <a:pt x="16883" y="12150"/>
                    <a:pt x="17248" y="12150"/>
                  </a:cubicBezTo>
                  <a:cubicBezTo>
                    <a:pt x="17614" y="12150"/>
                    <a:pt x="18026" y="10800"/>
                    <a:pt x="18447" y="9787"/>
                  </a:cubicBezTo>
                  <a:cubicBezTo>
                    <a:pt x="18868" y="8775"/>
                    <a:pt x="19297" y="8100"/>
                    <a:pt x="19670" y="7087"/>
                  </a:cubicBezTo>
                  <a:cubicBezTo>
                    <a:pt x="20044" y="6075"/>
                    <a:pt x="20361" y="4725"/>
                    <a:pt x="20639" y="3713"/>
                  </a:cubicBezTo>
                  <a:cubicBezTo>
                    <a:pt x="20917" y="2700"/>
                    <a:pt x="21155" y="2025"/>
                    <a:pt x="21322" y="2025"/>
                  </a:cubicBezTo>
                  <a:cubicBezTo>
                    <a:pt x="21489" y="2025"/>
                    <a:pt x="21584" y="2700"/>
                    <a:pt x="21592" y="3038"/>
                  </a:cubicBezTo>
                  <a:cubicBezTo>
                    <a:pt x="21600" y="3375"/>
                    <a:pt x="21521" y="3375"/>
                    <a:pt x="21298" y="3038"/>
                  </a:cubicBezTo>
                  <a:cubicBezTo>
                    <a:pt x="21076" y="2700"/>
                    <a:pt x="20711" y="2025"/>
                    <a:pt x="20306" y="1350"/>
                  </a:cubicBezTo>
                  <a:cubicBezTo>
                    <a:pt x="19901" y="675"/>
                    <a:pt x="19456" y="0"/>
                    <a:pt x="19019" y="0"/>
                  </a:cubicBezTo>
                  <a:cubicBezTo>
                    <a:pt x="18582" y="0"/>
                    <a:pt x="18154" y="675"/>
                    <a:pt x="17756" y="1350"/>
                  </a:cubicBezTo>
                  <a:cubicBezTo>
                    <a:pt x="17359" y="2025"/>
                    <a:pt x="16994" y="2700"/>
                    <a:pt x="16645" y="3375"/>
                  </a:cubicBezTo>
                  <a:cubicBezTo>
                    <a:pt x="16295" y="4050"/>
                    <a:pt x="15962" y="4725"/>
                    <a:pt x="15525" y="5400"/>
                  </a:cubicBezTo>
                  <a:cubicBezTo>
                    <a:pt x="15088" y="6075"/>
                    <a:pt x="14548" y="6750"/>
                    <a:pt x="14056" y="7425"/>
                  </a:cubicBezTo>
                  <a:cubicBezTo>
                    <a:pt x="13564" y="8100"/>
                    <a:pt x="13119" y="8775"/>
                    <a:pt x="12658" y="8775"/>
                  </a:cubicBezTo>
                  <a:cubicBezTo>
                    <a:pt x="12198" y="8775"/>
                    <a:pt x="11721" y="8100"/>
                    <a:pt x="11261" y="7425"/>
                  </a:cubicBezTo>
                  <a:cubicBezTo>
                    <a:pt x="10800" y="6750"/>
                    <a:pt x="10355" y="6075"/>
                    <a:pt x="9903" y="5400"/>
                  </a:cubicBezTo>
                  <a:cubicBezTo>
                    <a:pt x="9450" y="4725"/>
                    <a:pt x="8989" y="4050"/>
                    <a:pt x="8434" y="3713"/>
                  </a:cubicBezTo>
                  <a:cubicBezTo>
                    <a:pt x="7878" y="3375"/>
                    <a:pt x="7226" y="3375"/>
                    <a:pt x="6591" y="3375"/>
                  </a:cubicBezTo>
                  <a:cubicBezTo>
                    <a:pt x="5956" y="3375"/>
                    <a:pt x="5336" y="3375"/>
                    <a:pt x="4852" y="3713"/>
                  </a:cubicBezTo>
                  <a:cubicBezTo>
                    <a:pt x="4368" y="4050"/>
                    <a:pt x="4018" y="4725"/>
                    <a:pt x="3677" y="5400"/>
                  </a:cubicBezTo>
                  <a:cubicBezTo>
                    <a:pt x="3335" y="6075"/>
                    <a:pt x="3002" y="6750"/>
                    <a:pt x="2676" y="7425"/>
                  </a:cubicBezTo>
                  <a:cubicBezTo>
                    <a:pt x="2351" y="8100"/>
                    <a:pt x="2033" y="8775"/>
                    <a:pt x="1668" y="10125"/>
                  </a:cubicBezTo>
                  <a:cubicBezTo>
                    <a:pt x="1302" y="11475"/>
                    <a:pt x="889" y="13500"/>
                    <a:pt x="604" y="15525"/>
                  </a:cubicBezTo>
                  <a:cubicBezTo>
                    <a:pt x="318" y="17550"/>
                    <a:pt x="159" y="19575"/>
                    <a:pt x="0" y="21600"/>
                  </a:cubicBezTo>
                </a:path>
              </a:pathLst>
            </a:custGeom>
            <a:noFill/>
            <a:ln w="48847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3" name="خط"/>
            <p:cNvSpPr/>
            <p:nvPr/>
          </p:nvSpPr>
          <p:spPr>
            <a:xfrm>
              <a:off x="1082254" y="6320548"/>
              <a:ext cx="4098739" cy="2959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29" fill="norm" stroke="1" extrusionOk="0">
                  <a:moveTo>
                    <a:pt x="20732" y="658"/>
                  </a:moveTo>
                  <a:cubicBezTo>
                    <a:pt x="20593" y="402"/>
                    <a:pt x="20454" y="145"/>
                    <a:pt x="19967" y="49"/>
                  </a:cubicBezTo>
                  <a:cubicBezTo>
                    <a:pt x="19480" y="-47"/>
                    <a:pt x="18646" y="17"/>
                    <a:pt x="17580" y="81"/>
                  </a:cubicBezTo>
                  <a:cubicBezTo>
                    <a:pt x="16514" y="145"/>
                    <a:pt x="15216" y="209"/>
                    <a:pt x="13825" y="273"/>
                  </a:cubicBezTo>
                  <a:cubicBezTo>
                    <a:pt x="12435" y="338"/>
                    <a:pt x="10951" y="402"/>
                    <a:pt x="9607" y="530"/>
                  </a:cubicBezTo>
                  <a:cubicBezTo>
                    <a:pt x="8263" y="658"/>
                    <a:pt x="7058" y="850"/>
                    <a:pt x="5992" y="1043"/>
                  </a:cubicBezTo>
                  <a:cubicBezTo>
                    <a:pt x="4926" y="1235"/>
                    <a:pt x="3999" y="1427"/>
                    <a:pt x="3187" y="1619"/>
                  </a:cubicBezTo>
                  <a:cubicBezTo>
                    <a:pt x="2376" y="1812"/>
                    <a:pt x="1681" y="2004"/>
                    <a:pt x="1217" y="2421"/>
                  </a:cubicBezTo>
                  <a:cubicBezTo>
                    <a:pt x="754" y="2837"/>
                    <a:pt x="522" y="3478"/>
                    <a:pt x="383" y="4279"/>
                  </a:cubicBezTo>
                  <a:cubicBezTo>
                    <a:pt x="244" y="5081"/>
                    <a:pt x="198" y="6042"/>
                    <a:pt x="128" y="7132"/>
                  </a:cubicBezTo>
                  <a:cubicBezTo>
                    <a:pt x="59" y="8221"/>
                    <a:pt x="-34" y="9439"/>
                    <a:pt x="12" y="10529"/>
                  </a:cubicBezTo>
                  <a:cubicBezTo>
                    <a:pt x="59" y="11618"/>
                    <a:pt x="244" y="12580"/>
                    <a:pt x="406" y="13541"/>
                  </a:cubicBezTo>
                  <a:cubicBezTo>
                    <a:pt x="569" y="14503"/>
                    <a:pt x="708" y="15464"/>
                    <a:pt x="893" y="16425"/>
                  </a:cubicBezTo>
                  <a:cubicBezTo>
                    <a:pt x="1078" y="17387"/>
                    <a:pt x="1310" y="18348"/>
                    <a:pt x="1472" y="18989"/>
                  </a:cubicBezTo>
                  <a:cubicBezTo>
                    <a:pt x="1635" y="19630"/>
                    <a:pt x="1727" y="19951"/>
                    <a:pt x="2005" y="20239"/>
                  </a:cubicBezTo>
                  <a:cubicBezTo>
                    <a:pt x="2284" y="20527"/>
                    <a:pt x="2747" y="20784"/>
                    <a:pt x="3442" y="20976"/>
                  </a:cubicBezTo>
                  <a:cubicBezTo>
                    <a:pt x="4138" y="21168"/>
                    <a:pt x="5065" y="21297"/>
                    <a:pt x="6108" y="21393"/>
                  </a:cubicBezTo>
                  <a:cubicBezTo>
                    <a:pt x="7151" y="21489"/>
                    <a:pt x="8309" y="21553"/>
                    <a:pt x="9630" y="21521"/>
                  </a:cubicBezTo>
                  <a:cubicBezTo>
                    <a:pt x="10951" y="21489"/>
                    <a:pt x="12435" y="21361"/>
                    <a:pt x="13640" y="21233"/>
                  </a:cubicBezTo>
                  <a:cubicBezTo>
                    <a:pt x="14845" y="21104"/>
                    <a:pt x="15772" y="20976"/>
                    <a:pt x="16699" y="20816"/>
                  </a:cubicBezTo>
                  <a:cubicBezTo>
                    <a:pt x="17626" y="20656"/>
                    <a:pt x="18553" y="20463"/>
                    <a:pt x="19364" y="19919"/>
                  </a:cubicBezTo>
                  <a:cubicBezTo>
                    <a:pt x="20175" y="19374"/>
                    <a:pt x="20871" y="18476"/>
                    <a:pt x="21566" y="17579"/>
                  </a:cubicBezTo>
                </a:path>
              </a:pathLst>
            </a:custGeom>
            <a:noFill/>
            <a:ln w="48728" cap="rnd">
              <a:solidFill>
                <a:srgbClr val="F7FAD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63748" rtl="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4" name="خط"/>
            <p:cNvSpPr/>
            <p:nvPr/>
          </p:nvSpPr>
          <p:spPr>
            <a:xfrm>
              <a:off x="0" y="9260120"/>
              <a:ext cx="7362689" cy="25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6" y="6322"/>
                  </a:moveTo>
                  <a:cubicBezTo>
                    <a:pt x="20508" y="6322"/>
                    <a:pt x="20061" y="6322"/>
                    <a:pt x="19703" y="5532"/>
                  </a:cubicBezTo>
                  <a:cubicBezTo>
                    <a:pt x="19345" y="4741"/>
                    <a:pt x="19077" y="3161"/>
                    <a:pt x="18692" y="2107"/>
                  </a:cubicBezTo>
                  <a:cubicBezTo>
                    <a:pt x="18307" y="1054"/>
                    <a:pt x="17806" y="527"/>
                    <a:pt x="17323" y="527"/>
                  </a:cubicBezTo>
                  <a:cubicBezTo>
                    <a:pt x="16840" y="527"/>
                    <a:pt x="16374" y="1054"/>
                    <a:pt x="15820" y="1317"/>
                  </a:cubicBezTo>
                  <a:cubicBezTo>
                    <a:pt x="15265" y="1580"/>
                    <a:pt x="14621" y="1580"/>
                    <a:pt x="14075" y="1844"/>
                  </a:cubicBezTo>
                  <a:cubicBezTo>
                    <a:pt x="13529" y="2107"/>
                    <a:pt x="13082" y="2634"/>
                    <a:pt x="12509" y="2898"/>
                  </a:cubicBezTo>
                  <a:cubicBezTo>
                    <a:pt x="11936" y="3161"/>
                    <a:pt x="11238" y="3161"/>
                    <a:pt x="10594" y="3424"/>
                  </a:cubicBezTo>
                  <a:cubicBezTo>
                    <a:pt x="9950" y="3688"/>
                    <a:pt x="9359" y="4215"/>
                    <a:pt x="8849" y="5005"/>
                  </a:cubicBezTo>
                  <a:cubicBezTo>
                    <a:pt x="8339" y="5795"/>
                    <a:pt x="7910" y="6849"/>
                    <a:pt x="7391" y="7376"/>
                  </a:cubicBezTo>
                  <a:cubicBezTo>
                    <a:pt x="6872" y="7902"/>
                    <a:pt x="6263" y="7902"/>
                    <a:pt x="5736" y="8166"/>
                  </a:cubicBezTo>
                  <a:cubicBezTo>
                    <a:pt x="5208" y="8429"/>
                    <a:pt x="4760" y="8956"/>
                    <a:pt x="4313" y="9483"/>
                  </a:cubicBezTo>
                  <a:cubicBezTo>
                    <a:pt x="3865" y="10010"/>
                    <a:pt x="3418" y="10537"/>
                    <a:pt x="2863" y="10800"/>
                  </a:cubicBezTo>
                  <a:cubicBezTo>
                    <a:pt x="2309" y="11063"/>
                    <a:pt x="1646" y="11063"/>
                    <a:pt x="1423" y="10800"/>
                  </a:cubicBezTo>
                  <a:cubicBezTo>
                    <a:pt x="1199" y="10537"/>
                    <a:pt x="1414" y="10010"/>
                    <a:pt x="1807" y="8956"/>
                  </a:cubicBezTo>
                  <a:cubicBezTo>
                    <a:pt x="2201" y="7902"/>
                    <a:pt x="2774" y="6322"/>
                    <a:pt x="3302" y="5268"/>
                  </a:cubicBezTo>
                  <a:cubicBezTo>
                    <a:pt x="3830" y="4215"/>
                    <a:pt x="4313" y="3688"/>
                    <a:pt x="4814" y="3161"/>
                  </a:cubicBezTo>
                  <a:cubicBezTo>
                    <a:pt x="5315" y="2634"/>
                    <a:pt x="5834" y="2107"/>
                    <a:pt x="6407" y="1580"/>
                  </a:cubicBezTo>
                  <a:cubicBezTo>
                    <a:pt x="6979" y="1054"/>
                    <a:pt x="7606" y="527"/>
                    <a:pt x="8107" y="527"/>
                  </a:cubicBezTo>
                  <a:cubicBezTo>
                    <a:pt x="8608" y="527"/>
                    <a:pt x="8984" y="1054"/>
                    <a:pt x="9386" y="1580"/>
                  </a:cubicBezTo>
                  <a:cubicBezTo>
                    <a:pt x="9789" y="2107"/>
                    <a:pt x="10218" y="2634"/>
                    <a:pt x="10782" y="2898"/>
                  </a:cubicBezTo>
                  <a:cubicBezTo>
                    <a:pt x="11346" y="3161"/>
                    <a:pt x="12044" y="3161"/>
                    <a:pt x="12715" y="3424"/>
                  </a:cubicBezTo>
                  <a:cubicBezTo>
                    <a:pt x="13386" y="3688"/>
                    <a:pt x="14030" y="4215"/>
                    <a:pt x="14612" y="4215"/>
                  </a:cubicBezTo>
                  <a:cubicBezTo>
                    <a:pt x="15193" y="4215"/>
                    <a:pt x="15712" y="3688"/>
                    <a:pt x="16151" y="3688"/>
                  </a:cubicBezTo>
                  <a:cubicBezTo>
                    <a:pt x="16589" y="3688"/>
                    <a:pt x="16947" y="4215"/>
                    <a:pt x="17341" y="4741"/>
                  </a:cubicBezTo>
                  <a:cubicBezTo>
                    <a:pt x="17735" y="5268"/>
                    <a:pt x="18164" y="5795"/>
                    <a:pt x="18620" y="6322"/>
                  </a:cubicBezTo>
                  <a:cubicBezTo>
                    <a:pt x="19077" y="6849"/>
                    <a:pt x="19560" y="7376"/>
                    <a:pt x="19980" y="7902"/>
                  </a:cubicBezTo>
                  <a:cubicBezTo>
                    <a:pt x="20401" y="8429"/>
                    <a:pt x="20759" y="8956"/>
                    <a:pt x="20983" y="9219"/>
                  </a:cubicBezTo>
                  <a:cubicBezTo>
                    <a:pt x="21206" y="9483"/>
                    <a:pt x="21296" y="9483"/>
                    <a:pt x="21385" y="9483"/>
                  </a:cubicBezTo>
                  <a:cubicBezTo>
                    <a:pt x="21475" y="9483"/>
                    <a:pt x="21564" y="9483"/>
                    <a:pt x="21564" y="9219"/>
                  </a:cubicBezTo>
                  <a:cubicBezTo>
                    <a:pt x="21564" y="8956"/>
                    <a:pt x="21475" y="8429"/>
                    <a:pt x="21251" y="7902"/>
                  </a:cubicBezTo>
                  <a:cubicBezTo>
                    <a:pt x="21027" y="7376"/>
                    <a:pt x="20669" y="6849"/>
                    <a:pt x="20285" y="6322"/>
                  </a:cubicBezTo>
                  <a:cubicBezTo>
                    <a:pt x="19900" y="5795"/>
                    <a:pt x="19488" y="5268"/>
                    <a:pt x="18934" y="5005"/>
                  </a:cubicBezTo>
                  <a:cubicBezTo>
                    <a:pt x="18379" y="4741"/>
                    <a:pt x="17681" y="4741"/>
                    <a:pt x="16929" y="4741"/>
                  </a:cubicBezTo>
                  <a:cubicBezTo>
                    <a:pt x="16178" y="4741"/>
                    <a:pt x="15372" y="4741"/>
                    <a:pt x="14630" y="4741"/>
                  </a:cubicBezTo>
                  <a:cubicBezTo>
                    <a:pt x="13887" y="4741"/>
                    <a:pt x="13207" y="4741"/>
                    <a:pt x="12616" y="5005"/>
                  </a:cubicBezTo>
                  <a:cubicBezTo>
                    <a:pt x="12026" y="5268"/>
                    <a:pt x="11525" y="5795"/>
                    <a:pt x="11059" y="6585"/>
                  </a:cubicBezTo>
                  <a:cubicBezTo>
                    <a:pt x="10594" y="7376"/>
                    <a:pt x="10165" y="8429"/>
                    <a:pt x="9699" y="9219"/>
                  </a:cubicBezTo>
                  <a:cubicBezTo>
                    <a:pt x="9234" y="10010"/>
                    <a:pt x="8733" y="10537"/>
                    <a:pt x="8268" y="11327"/>
                  </a:cubicBezTo>
                  <a:cubicBezTo>
                    <a:pt x="7802" y="12117"/>
                    <a:pt x="7373" y="13171"/>
                    <a:pt x="6961" y="13961"/>
                  </a:cubicBezTo>
                  <a:cubicBezTo>
                    <a:pt x="6550" y="14751"/>
                    <a:pt x="6156" y="15278"/>
                    <a:pt x="5771" y="16332"/>
                  </a:cubicBezTo>
                  <a:cubicBezTo>
                    <a:pt x="5387" y="17385"/>
                    <a:pt x="5011" y="18966"/>
                    <a:pt x="4492" y="19756"/>
                  </a:cubicBezTo>
                  <a:cubicBezTo>
                    <a:pt x="3973" y="20546"/>
                    <a:pt x="3311" y="20546"/>
                    <a:pt x="2711" y="20810"/>
                  </a:cubicBezTo>
                  <a:cubicBezTo>
                    <a:pt x="2112" y="21073"/>
                    <a:pt x="1575" y="21600"/>
                    <a:pt x="1163" y="21600"/>
                  </a:cubicBezTo>
                  <a:cubicBezTo>
                    <a:pt x="752" y="21600"/>
                    <a:pt x="465" y="21073"/>
                    <a:pt x="277" y="20546"/>
                  </a:cubicBezTo>
                  <a:cubicBezTo>
                    <a:pt x="89" y="20020"/>
                    <a:pt x="0" y="19493"/>
                    <a:pt x="0" y="18176"/>
                  </a:cubicBezTo>
                  <a:cubicBezTo>
                    <a:pt x="0" y="16859"/>
                    <a:pt x="89" y="14751"/>
                    <a:pt x="349" y="12644"/>
                  </a:cubicBezTo>
                  <a:cubicBezTo>
                    <a:pt x="608" y="10537"/>
                    <a:pt x="1038" y="8429"/>
                    <a:pt x="1441" y="7112"/>
                  </a:cubicBezTo>
                  <a:cubicBezTo>
                    <a:pt x="1843" y="5795"/>
                    <a:pt x="2219" y="5268"/>
                    <a:pt x="2631" y="5005"/>
                  </a:cubicBezTo>
                  <a:cubicBezTo>
                    <a:pt x="3042" y="4741"/>
                    <a:pt x="3490" y="4741"/>
                    <a:pt x="3910" y="4478"/>
                  </a:cubicBezTo>
                  <a:cubicBezTo>
                    <a:pt x="4331" y="4215"/>
                    <a:pt x="4724" y="3688"/>
                    <a:pt x="5118" y="3161"/>
                  </a:cubicBezTo>
                  <a:cubicBezTo>
                    <a:pt x="5512" y="2634"/>
                    <a:pt x="5906" y="2107"/>
                    <a:pt x="6362" y="1580"/>
                  </a:cubicBezTo>
                  <a:cubicBezTo>
                    <a:pt x="6818" y="1054"/>
                    <a:pt x="7337" y="527"/>
                    <a:pt x="7910" y="263"/>
                  </a:cubicBezTo>
                  <a:cubicBezTo>
                    <a:pt x="8483" y="0"/>
                    <a:pt x="9109" y="0"/>
                    <a:pt x="9771" y="0"/>
                  </a:cubicBezTo>
                  <a:cubicBezTo>
                    <a:pt x="10433" y="0"/>
                    <a:pt x="11131" y="0"/>
                    <a:pt x="11722" y="263"/>
                  </a:cubicBezTo>
                  <a:cubicBezTo>
                    <a:pt x="12312" y="527"/>
                    <a:pt x="12795" y="1054"/>
                    <a:pt x="13323" y="1580"/>
                  </a:cubicBezTo>
                  <a:cubicBezTo>
                    <a:pt x="13851" y="2107"/>
                    <a:pt x="14424" y="2634"/>
                    <a:pt x="14943" y="3424"/>
                  </a:cubicBezTo>
                  <a:cubicBezTo>
                    <a:pt x="15462" y="4215"/>
                    <a:pt x="15927" y="5268"/>
                    <a:pt x="16392" y="6059"/>
                  </a:cubicBezTo>
                  <a:cubicBezTo>
                    <a:pt x="16858" y="6849"/>
                    <a:pt x="17323" y="7376"/>
                    <a:pt x="17869" y="7902"/>
                  </a:cubicBezTo>
                  <a:cubicBezTo>
                    <a:pt x="18415" y="8429"/>
                    <a:pt x="19041" y="8956"/>
                    <a:pt x="19676" y="8956"/>
                  </a:cubicBezTo>
                  <a:cubicBezTo>
                    <a:pt x="20312" y="8956"/>
                    <a:pt x="20956" y="8429"/>
                    <a:pt x="21600" y="7902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5" name="خط"/>
            <p:cNvSpPr/>
            <p:nvPr/>
          </p:nvSpPr>
          <p:spPr>
            <a:xfrm>
              <a:off x="5074784" y="4270815"/>
              <a:ext cx="1405203" cy="221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71" fill="norm" stroke="1" extrusionOk="0">
                  <a:moveTo>
                    <a:pt x="1745" y="19775"/>
                  </a:moveTo>
                  <a:cubicBezTo>
                    <a:pt x="1530" y="19748"/>
                    <a:pt x="1315" y="19721"/>
                    <a:pt x="1229" y="19639"/>
                  </a:cubicBezTo>
                  <a:cubicBezTo>
                    <a:pt x="1143" y="19557"/>
                    <a:pt x="1186" y="19421"/>
                    <a:pt x="1358" y="19244"/>
                  </a:cubicBezTo>
                  <a:cubicBezTo>
                    <a:pt x="1530" y="19067"/>
                    <a:pt x="1831" y="18849"/>
                    <a:pt x="2067" y="18699"/>
                  </a:cubicBezTo>
                  <a:cubicBezTo>
                    <a:pt x="2303" y="18549"/>
                    <a:pt x="2475" y="18468"/>
                    <a:pt x="2668" y="18427"/>
                  </a:cubicBezTo>
                  <a:cubicBezTo>
                    <a:pt x="2861" y="18386"/>
                    <a:pt x="3076" y="18386"/>
                    <a:pt x="3205" y="18454"/>
                  </a:cubicBezTo>
                  <a:cubicBezTo>
                    <a:pt x="3334" y="18522"/>
                    <a:pt x="3376" y="18658"/>
                    <a:pt x="3419" y="18958"/>
                  </a:cubicBezTo>
                  <a:cubicBezTo>
                    <a:pt x="3462" y="19258"/>
                    <a:pt x="3505" y="19721"/>
                    <a:pt x="3505" y="20020"/>
                  </a:cubicBezTo>
                  <a:cubicBezTo>
                    <a:pt x="3505" y="20320"/>
                    <a:pt x="3462" y="20456"/>
                    <a:pt x="3355" y="20565"/>
                  </a:cubicBezTo>
                  <a:cubicBezTo>
                    <a:pt x="3248" y="20674"/>
                    <a:pt x="3076" y="20756"/>
                    <a:pt x="2968" y="20715"/>
                  </a:cubicBezTo>
                  <a:cubicBezTo>
                    <a:pt x="2861" y="20674"/>
                    <a:pt x="2818" y="20510"/>
                    <a:pt x="2754" y="20224"/>
                  </a:cubicBezTo>
                  <a:cubicBezTo>
                    <a:pt x="2689" y="19938"/>
                    <a:pt x="2603" y="19530"/>
                    <a:pt x="2561" y="19258"/>
                  </a:cubicBezTo>
                  <a:cubicBezTo>
                    <a:pt x="2518" y="18985"/>
                    <a:pt x="2518" y="18849"/>
                    <a:pt x="2582" y="18726"/>
                  </a:cubicBezTo>
                  <a:cubicBezTo>
                    <a:pt x="2646" y="18604"/>
                    <a:pt x="2775" y="18495"/>
                    <a:pt x="2904" y="18495"/>
                  </a:cubicBezTo>
                  <a:cubicBezTo>
                    <a:pt x="3033" y="18495"/>
                    <a:pt x="3162" y="18604"/>
                    <a:pt x="3334" y="18876"/>
                  </a:cubicBezTo>
                  <a:cubicBezTo>
                    <a:pt x="3505" y="19149"/>
                    <a:pt x="3720" y="19584"/>
                    <a:pt x="3784" y="19925"/>
                  </a:cubicBezTo>
                  <a:cubicBezTo>
                    <a:pt x="3849" y="20265"/>
                    <a:pt x="3763" y="20510"/>
                    <a:pt x="3613" y="20619"/>
                  </a:cubicBezTo>
                  <a:cubicBezTo>
                    <a:pt x="3462" y="20728"/>
                    <a:pt x="3248" y="20701"/>
                    <a:pt x="3011" y="20565"/>
                  </a:cubicBezTo>
                  <a:cubicBezTo>
                    <a:pt x="2775" y="20429"/>
                    <a:pt x="2518" y="20184"/>
                    <a:pt x="2324" y="19925"/>
                  </a:cubicBezTo>
                  <a:cubicBezTo>
                    <a:pt x="2131" y="19666"/>
                    <a:pt x="2002" y="19394"/>
                    <a:pt x="1938" y="19189"/>
                  </a:cubicBezTo>
                  <a:cubicBezTo>
                    <a:pt x="1873" y="18985"/>
                    <a:pt x="1873" y="18849"/>
                    <a:pt x="2002" y="18686"/>
                  </a:cubicBezTo>
                  <a:cubicBezTo>
                    <a:pt x="2131" y="18522"/>
                    <a:pt x="2389" y="18331"/>
                    <a:pt x="2603" y="18304"/>
                  </a:cubicBezTo>
                  <a:cubicBezTo>
                    <a:pt x="2818" y="18277"/>
                    <a:pt x="2990" y="18413"/>
                    <a:pt x="3119" y="18794"/>
                  </a:cubicBezTo>
                  <a:cubicBezTo>
                    <a:pt x="3248" y="19176"/>
                    <a:pt x="3334" y="19802"/>
                    <a:pt x="3334" y="20184"/>
                  </a:cubicBezTo>
                  <a:cubicBezTo>
                    <a:pt x="3334" y="20565"/>
                    <a:pt x="3248" y="20701"/>
                    <a:pt x="2990" y="20769"/>
                  </a:cubicBezTo>
                  <a:cubicBezTo>
                    <a:pt x="2732" y="20837"/>
                    <a:pt x="2303" y="20837"/>
                    <a:pt x="1959" y="20606"/>
                  </a:cubicBezTo>
                  <a:cubicBezTo>
                    <a:pt x="1616" y="20374"/>
                    <a:pt x="1358" y="19911"/>
                    <a:pt x="1272" y="19530"/>
                  </a:cubicBezTo>
                  <a:cubicBezTo>
                    <a:pt x="1186" y="19149"/>
                    <a:pt x="1272" y="18849"/>
                    <a:pt x="1380" y="18645"/>
                  </a:cubicBezTo>
                  <a:cubicBezTo>
                    <a:pt x="1487" y="18440"/>
                    <a:pt x="1616" y="18331"/>
                    <a:pt x="1788" y="18263"/>
                  </a:cubicBezTo>
                  <a:cubicBezTo>
                    <a:pt x="1959" y="18195"/>
                    <a:pt x="2174" y="18168"/>
                    <a:pt x="2367" y="18331"/>
                  </a:cubicBezTo>
                  <a:cubicBezTo>
                    <a:pt x="2561" y="18495"/>
                    <a:pt x="2732" y="18849"/>
                    <a:pt x="2797" y="19244"/>
                  </a:cubicBezTo>
                  <a:cubicBezTo>
                    <a:pt x="2861" y="19639"/>
                    <a:pt x="2818" y="20075"/>
                    <a:pt x="2711" y="20333"/>
                  </a:cubicBezTo>
                  <a:cubicBezTo>
                    <a:pt x="2603" y="20592"/>
                    <a:pt x="2432" y="20674"/>
                    <a:pt x="2153" y="20633"/>
                  </a:cubicBezTo>
                  <a:cubicBezTo>
                    <a:pt x="1873" y="20592"/>
                    <a:pt x="1487" y="20429"/>
                    <a:pt x="1251" y="20129"/>
                  </a:cubicBezTo>
                  <a:cubicBezTo>
                    <a:pt x="1015" y="19830"/>
                    <a:pt x="929" y="19394"/>
                    <a:pt x="929" y="19108"/>
                  </a:cubicBezTo>
                  <a:cubicBezTo>
                    <a:pt x="929" y="18822"/>
                    <a:pt x="1015" y="18685"/>
                    <a:pt x="1165" y="18563"/>
                  </a:cubicBezTo>
                  <a:cubicBezTo>
                    <a:pt x="1315" y="18440"/>
                    <a:pt x="1530" y="18331"/>
                    <a:pt x="1702" y="18331"/>
                  </a:cubicBezTo>
                  <a:cubicBezTo>
                    <a:pt x="1873" y="18331"/>
                    <a:pt x="2002" y="18440"/>
                    <a:pt x="2131" y="18808"/>
                  </a:cubicBezTo>
                  <a:cubicBezTo>
                    <a:pt x="2260" y="19176"/>
                    <a:pt x="2389" y="19802"/>
                    <a:pt x="2410" y="20184"/>
                  </a:cubicBezTo>
                  <a:cubicBezTo>
                    <a:pt x="2432" y="20565"/>
                    <a:pt x="2346" y="20701"/>
                    <a:pt x="2260" y="20837"/>
                  </a:cubicBezTo>
                  <a:cubicBezTo>
                    <a:pt x="2174" y="20974"/>
                    <a:pt x="2088" y="21110"/>
                    <a:pt x="1938" y="21191"/>
                  </a:cubicBezTo>
                  <a:cubicBezTo>
                    <a:pt x="1788" y="21273"/>
                    <a:pt x="1573" y="21300"/>
                    <a:pt x="1380" y="21028"/>
                  </a:cubicBezTo>
                  <a:cubicBezTo>
                    <a:pt x="1186" y="20756"/>
                    <a:pt x="1015" y="20184"/>
                    <a:pt x="950" y="19816"/>
                  </a:cubicBezTo>
                  <a:cubicBezTo>
                    <a:pt x="886" y="19448"/>
                    <a:pt x="929" y="19285"/>
                    <a:pt x="1036" y="19149"/>
                  </a:cubicBezTo>
                  <a:cubicBezTo>
                    <a:pt x="1143" y="19012"/>
                    <a:pt x="1315" y="18903"/>
                    <a:pt x="1466" y="18903"/>
                  </a:cubicBezTo>
                  <a:cubicBezTo>
                    <a:pt x="1616" y="18903"/>
                    <a:pt x="1745" y="19012"/>
                    <a:pt x="1852" y="19298"/>
                  </a:cubicBezTo>
                  <a:cubicBezTo>
                    <a:pt x="1959" y="19584"/>
                    <a:pt x="2045" y="20047"/>
                    <a:pt x="2067" y="20347"/>
                  </a:cubicBezTo>
                  <a:cubicBezTo>
                    <a:pt x="2088" y="20647"/>
                    <a:pt x="2045" y="20783"/>
                    <a:pt x="1831" y="20892"/>
                  </a:cubicBezTo>
                  <a:cubicBezTo>
                    <a:pt x="1616" y="21001"/>
                    <a:pt x="1229" y="21082"/>
                    <a:pt x="929" y="20974"/>
                  </a:cubicBezTo>
                  <a:cubicBezTo>
                    <a:pt x="628" y="20865"/>
                    <a:pt x="413" y="20565"/>
                    <a:pt x="285" y="20279"/>
                  </a:cubicBezTo>
                  <a:cubicBezTo>
                    <a:pt x="156" y="19993"/>
                    <a:pt x="113" y="19721"/>
                    <a:pt x="156" y="19530"/>
                  </a:cubicBezTo>
                  <a:cubicBezTo>
                    <a:pt x="199" y="19339"/>
                    <a:pt x="328" y="19230"/>
                    <a:pt x="499" y="19203"/>
                  </a:cubicBezTo>
                  <a:cubicBezTo>
                    <a:pt x="671" y="19176"/>
                    <a:pt x="886" y="19230"/>
                    <a:pt x="1079" y="19407"/>
                  </a:cubicBezTo>
                  <a:cubicBezTo>
                    <a:pt x="1272" y="19584"/>
                    <a:pt x="1444" y="19884"/>
                    <a:pt x="1444" y="20252"/>
                  </a:cubicBezTo>
                  <a:cubicBezTo>
                    <a:pt x="1444" y="20619"/>
                    <a:pt x="1272" y="21055"/>
                    <a:pt x="1079" y="21300"/>
                  </a:cubicBezTo>
                  <a:cubicBezTo>
                    <a:pt x="886" y="21546"/>
                    <a:pt x="671" y="21600"/>
                    <a:pt x="521" y="21559"/>
                  </a:cubicBezTo>
                  <a:cubicBezTo>
                    <a:pt x="370" y="21518"/>
                    <a:pt x="285" y="21382"/>
                    <a:pt x="199" y="21082"/>
                  </a:cubicBezTo>
                  <a:cubicBezTo>
                    <a:pt x="113" y="20783"/>
                    <a:pt x="27" y="20320"/>
                    <a:pt x="5" y="19979"/>
                  </a:cubicBezTo>
                  <a:cubicBezTo>
                    <a:pt x="-16" y="19639"/>
                    <a:pt x="27" y="19421"/>
                    <a:pt x="156" y="19339"/>
                  </a:cubicBezTo>
                  <a:cubicBezTo>
                    <a:pt x="285" y="19258"/>
                    <a:pt x="499" y="19312"/>
                    <a:pt x="757" y="19584"/>
                  </a:cubicBezTo>
                  <a:cubicBezTo>
                    <a:pt x="1015" y="19857"/>
                    <a:pt x="1315" y="20347"/>
                    <a:pt x="1487" y="20660"/>
                  </a:cubicBezTo>
                  <a:cubicBezTo>
                    <a:pt x="1659" y="20974"/>
                    <a:pt x="1702" y="21110"/>
                    <a:pt x="1680" y="21246"/>
                  </a:cubicBezTo>
                  <a:cubicBezTo>
                    <a:pt x="1659" y="21382"/>
                    <a:pt x="1573" y="21518"/>
                    <a:pt x="1315" y="21532"/>
                  </a:cubicBezTo>
                  <a:cubicBezTo>
                    <a:pt x="1058" y="21546"/>
                    <a:pt x="628" y="21437"/>
                    <a:pt x="370" y="21178"/>
                  </a:cubicBezTo>
                  <a:cubicBezTo>
                    <a:pt x="113" y="20919"/>
                    <a:pt x="27" y="20510"/>
                    <a:pt x="177" y="20224"/>
                  </a:cubicBezTo>
                  <a:cubicBezTo>
                    <a:pt x="328" y="19938"/>
                    <a:pt x="714" y="19775"/>
                    <a:pt x="1015" y="19693"/>
                  </a:cubicBezTo>
                  <a:cubicBezTo>
                    <a:pt x="1315" y="19612"/>
                    <a:pt x="1530" y="19612"/>
                    <a:pt x="1766" y="19407"/>
                  </a:cubicBezTo>
                  <a:cubicBezTo>
                    <a:pt x="2002" y="19203"/>
                    <a:pt x="2260" y="18794"/>
                    <a:pt x="2453" y="18454"/>
                  </a:cubicBezTo>
                  <a:cubicBezTo>
                    <a:pt x="2646" y="18113"/>
                    <a:pt x="2775" y="17841"/>
                    <a:pt x="3119" y="17501"/>
                  </a:cubicBezTo>
                  <a:cubicBezTo>
                    <a:pt x="3462" y="17160"/>
                    <a:pt x="4021" y="16752"/>
                    <a:pt x="4622" y="16397"/>
                  </a:cubicBezTo>
                  <a:cubicBezTo>
                    <a:pt x="5223" y="16043"/>
                    <a:pt x="5867" y="15744"/>
                    <a:pt x="6382" y="15417"/>
                  </a:cubicBezTo>
                  <a:cubicBezTo>
                    <a:pt x="6898" y="15090"/>
                    <a:pt x="7284" y="14736"/>
                    <a:pt x="7800" y="14259"/>
                  </a:cubicBezTo>
                  <a:cubicBezTo>
                    <a:pt x="8315" y="13783"/>
                    <a:pt x="8959" y="13183"/>
                    <a:pt x="9625" y="12557"/>
                  </a:cubicBezTo>
                  <a:cubicBezTo>
                    <a:pt x="10290" y="11930"/>
                    <a:pt x="10977" y="11277"/>
                    <a:pt x="11557" y="10677"/>
                  </a:cubicBezTo>
                  <a:cubicBezTo>
                    <a:pt x="12137" y="10078"/>
                    <a:pt x="12609" y="9533"/>
                    <a:pt x="12996" y="8961"/>
                  </a:cubicBezTo>
                  <a:cubicBezTo>
                    <a:pt x="13382" y="8389"/>
                    <a:pt x="13683" y="7790"/>
                    <a:pt x="13983" y="7286"/>
                  </a:cubicBezTo>
                  <a:cubicBezTo>
                    <a:pt x="14284" y="6782"/>
                    <a:pt x="14584" y="6374"/>
                    <a:pt x="14971" y="5952"/>
                  </a:cubicBezTo>
                  <a:cubicBezTo>
                    <a:pt x="15357" y="5529"/>
                    <a:pt x="15830" y="5094"/>
                    <a:pt x="16452" y="4535"/>
                  </a:cubicBezTo>
                  <a:cubicBezTo>
                    <a:pt x="17075" y="3977"/>
                    <a:pt x="17848" y="3296"/>
                    <a:pt x="18428" y="2697"/>
                  </a:cubicBezTo>
                  <a:cubicBezTo>
                    <a:pt x="19007" y="2097"/>
                    <a:pt x="19394" y="1580"/>
                    <a:pt x="19695" y="1198"/>
                  </a:cubicBezTo>
                  <a:cubicBezTo>
                    <a:pt x="19995" y="817"/>
                    <a:pt x="20210" y="572"/>
                    <a:pt x="20510" y="395"/>
                  </a:cubicBezTo>
                  <a:cubicBezTo>
                    <a:pt x="20811" y="218"/>
                    <a:pt x="21198" y="109"/>
                    <a:pt x="21584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6" name="خط"/>
            <p:cNvSpPr/>
            <p:nvPr/>
          </p:nvSpPr>
          <p:spPr>
            <a:xfrm>
              <a:off x="6560630" y="3926938"/>
              <a:ext cx="414203" cy="134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167" y="21600"/>
                  </a:moveTo>
                  <a:cubicBezTo>
                    <a:pt x="22" y="19350"/>
                    <a:pt x="-123" y="17100"/>
                    <a:pt x="167" y="15975"/>
                  </a:cubicBezTo>
                  <a:cubicBezTo>
                    <a:pt x="457" y="14850"/>
                    <a:pt x="1182" y="14850"/>
                    <a:pt x="3284" y="13725"/>
                  </a:cubicBezTo>
                  <a:cubicBezTo>
                    <a:pt x="5386" y="12600"/>
                    <a:pt x="8865" y="10350"/>
                    <a:pt x="11692" y="8550"/>
                  </a:cubicBezTo>
                  <a:cubicBezTo>
                    <a:pt x="14519" y="6750"/>
                    <a:pt x="16693" y="5400"/>
                    <a:pt x="18215" y="4050"/>
                  </a:cubicBezTo>
                  <a:cubicBezTo>
                    <a:pt x="19737" y="2700"/>
                    <a:pt x="20607" y="1350"/>
                    <a:pt x="21477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7" name="خط"/>
            <p:cNvSpPr/>
            <p:nvPr/>
          </p:nvSpPr>
          <p:spPr>
            <a:xfrm>
              <a:off x="6815475" y="1830133"/>
              <a:ext cx="1453218" cy="21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fill="norm" stroke="1" extrusionOk="0">
                  <a:moveTo>
                    <a:pt x="0" y="21600"/>
                  </a:moveTo>
                  <a:cubicBezTo>
                    <a:pt x="788" y="21516"/>
                    <a:pt x="1575" y="21431"/>
                    <a:pt x="2384" y="21375"/>
                  </a:cubicBezTo>
                  <a:cubicBezTo>
                    <a:pt x="3192" y="21319"/>
                    <a:pt x="4021" y="21291"/>
                    <a:pt x="4747" y="21234"/>
                  </a:cubicBezTo>
                  <a:cubicBezTo>
                    <a:pt x="5473" y="21178"/>
                    <a:pt x="6094" y="21094"/>
                    <a:pt x="6758" y="20995"/>
                  </a:cubicBezTo>
                  <a:cubicBezTo>
                    <a:pt x="7421" y="20897"/>
                    <a:pt x="8126" y="20784"/>
                    <a:pt x="9017" y="20630"/>
                  </a:cubicBezTo>
                  <a:cubicBezTo>
                    <a:pt x="9909" y="20475"/>
                    <a:pt x="10987" y="20278"/>
                    <a:pt x="11836" y="20152"/>
                  </a:cubicBezTo>
                  <a:cubicBezTo>
                    <a:pt x="12686" y="20025"/>
                    <a:pt x="13308" y="19969"/>
                    <a:pt x="13930" y="19828"/>
                  </a:cubicBezTo>
                  <a:cubicBezTo>
                    <a:pt x="14552" y="19688"/>
                    <a:pt x="15174" y="19462"/>
                    <a:pt x="15837" y="19294"/>
                  </a:cubicBezTo>
                  <a:cubicBezTo>
                    <a:pt x="16501" y="19125"/>
                    <a:pt x="17205" y="19013"/>
                    <a:pt x="17952" y="18788"/>
                  </a:cubicBezTo>
                  <a:cubicBezTo>
                    <a:pt x="18698" y="18563"/>
                    <a:pt x="19486" y="18225"/>
                    <a:pt x="20087" y="18000"/>
                  </a:cubicBezTo>
                  <a:cubicBezTo>
                    <a:pt x="20688" y="17775"/>
                    <a:pt x="21103" y="17662"/>
                    <a:pt x="21331" y="17536"/>
                  </a:cubicBezTo>
                  <a:cubicBezTo>
                    <a:pt x="21559" y="17409"/>
                    <a:pt x="21600" y="17269"/>
                    <a:pt x="21496" y="17002"/>
                  </a:cubicBezTo>
                  <a:cubicBezTo>
                    <a:pt x="21393" y="16734"/>
                    <a:pt x="21144" y="16341"/>
                    <a:pt x="20874" y="15863"/>
                  </a:cubicBezTo>
                  <a:cubicBezTo>
                    <a:pt x="20605" y="15384"/>
                    <a:pt x="20315" y="14822"/>
                    <a:pt x="20066" y="14259"/>
                  </a:cubicBezTo>
                  <a:cubicBezTo>
                    <a:pt x="19817" y="13697"/>
                    <a:pt x="19610" y="13134"/>
                    <a:pt x="19465" y="12614"/>
                  </a:cubicBezTo>
                  <a:cubicBezTo>
                    <a:pt x="19320" y="12094"/>
                    <a:pt x="19237" y="11616"/>
                    <a:pt x="19050" y="11166"/>
                  </a:cubicBezTo>
                  <a:cubicBezTo>
                    <a:pt x="18864" y="10716"/>
                    <a:pt x="18574" y="10294"/>
                    <a:pt x="18325" y="9858"/>
                  </a:cubicBezTo>
                  <a:cubicBezTo>
                    <a:pt x="18076" y="9422"/>
                    <a:pt x="17869" y="8972"/>
                    <a:pt x="17703" y="8522"/>
                  </a:cubicBezTo>
                  <a:cubicBezTo>
                    <a:pt x="17537" y="8072"/>
                    <a:pt x="17413" y="7622"/>
                    <a:pt x="17247" y="7200"/>
                  </a:cubicBezTo>
                  <a:cubicBezTo>
                    <a:pt x="17081" y="6778"/>
                    <a:pt x="16874" y="6384"/>
                    <a:pt x="16729" y="5977"/>
                  </a:cubicBezTo>
                  <a:cubicBezTo>
                    <a:pt x="16583" y="5569"/>
                    <a:pt x="16501" y="5147"/>
                    <a:pt x="16376" y="4655"/>
                  </a:cubicBezTo>
                  <a:cubicBezTo>
                    <a:pt x="16252" y="4163"/>
                    <a:pt x="16086" y="3600"/>
                    <a:pt x="15920" y="3178"/>
                  </a:cubicBezTo>
                  <a:cubicBezTo>
                    <a:pt x="15754" y="2756"/>
                    <a:pt x="15588" y="2475"/>
                    <a:pt x="15506" y="2264"/>
                  </a:cubicBezTo>
                  <a:cubicBezTo>
                    <a:pt x="15423" y="2053"/>
                    <a:pt x="15423" y="1912"/>
                    <a:pt x="15381" y="1772"/>
                  </a:cubicBezTo>
                  <a:cubicBezTo>
                    <a:pt x="15340" y="1631"/>
                    <a:pt x="15257" y="1491"/>
                    <a:pt x="15278" y="1477"/>
                  </a:cubicBezTo>
                  <a:cubicBezTo>
                    <a:pt x="15298" y="1463"/>
                    <a:pt x="15423" y="1575"/>
                    <a:pt x="15506" y="1561"/>
                  </a:cubicBezTo>
                  <a:cubicBezTo>
                    <a:pt x="15588" y="1547"/>
                    <a:pt x="15630" y="1406"/>
                    <a:pt x="15651" y="1266"/>
                  </a:cubicBezTo>
                  <a:cubicBezTo>
                    <a:pt x="15671" y="1125"/>
                    <a:pt x="15671" y="984"/>
                    <a:pt x="15630" y="984"/>
                  </a:cubicBezTo>
                  <a:cubicBezTo>
                    <a:pt x="15588" y="984"/>
                    <a:pt x="15506" y="1125"/>
                    <a:pt x="15464" y="1266"/>
                  </a:cubicBezTo>
                  <a:cubicBezTo>
                    <a:pt x="15423" y="1406"/>
                    <a:pt x="15423" y="1547"/>
                    <a:pt x="15506" y="1659"/>
                  </a:cubicBezTo>
                  <a:cubicBezTo>
                    <a:pt x="15588" y="1772"/>
                    <a:pt x="15754" y="1856"/>
                    <a:pt x="15920" y="1941"/>
                  </a:cubicBezTo>
                  <a:cubicBezTo>
                    <a:pt x="16086" y="2025"/>
                    <a:pt x="16252" y="2109"/>
                    <a:pt x="16438" y="2137"/>
                  </a:cubicBezTo>
                  <a:cubicBezTo>
                    <a:pt x="16625" y="2166"/>
                    <a:pt x="16832" y="2137"/>
                    <a:pt x="16977" y="1997"/>
                  </a:cubicBezTo>
                  <a:cubicBezTo>
                    <a:pt x="17122" y="1856"/>
                    <a:pt x="17205" y="1603"/>
                    <a:pt x="17122" y="1350"/>
                  </a:cubicBezTo>
                  <a:cubicBezTo>
                    <a:pt x="17040" y="1097"/>
                    <a:pt x="16791" y="844"/>
                    <a:pt x="16480" y="619"/>
                  </a:cubicBezTo>
                  <a:cubicBezTo>
                    <a:pt x="16169" y="394"/>
                    <a:pt x="15796" y="197"/>
                    <a:pt x="1542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8" name="خط"/>
            <p:cNvSpPr/>
            <p:nvPr/>
          </p:nvSpPr>
          <p:spPr>
            <a:xfrm>
              <a:off x="5787638" y="9354401"/>
              <a:ext cx="401826" cy="16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394" fill="norm" stroke="1" extrusionOk="0">
                  <a:moveTo>
                    <a:pt x="5961" y="2263"/>
                  </a:moveTo>
                  <a:cubicBezTo>
                    <a:pt x="6481" y="1337"/>
                    <a:pt x="7002" y="411"/>
                    <a:pt x="7587" y="103"/>
                  </a:cubicBezTo>
                  <a:cubicBezTo>
                    <a:pt x="8173" y="-206"/>
                    <a:pt x="8823" y="103"/>
                    <a:pt x="9344" y="2108"/>
                  </a:cubicBezTo>
                  <a:cubicBezTo>
                    <a:pt x="9864" y="4114"/>
                    <a:pt x="10255" y="7817"/>
                    <a:pt x="10190" y="10131"/>
                  </a:cubicBezTo>
                  <a:cubicBezTo>
                    <a:pt x="10125" y="12445"/>
                    <a:pt x="9604" y="13371"/>
                    <a:pt x="9018" y="13834"/>
                  </a:cubicBezTo>
                  <a:cubicBezTo>
                    <a:pt x="8433" y="14297"/>
                    <a:pt x="7782" y="14297"/>
                    <a:pt x="7132" y="14297"/>
                  </a:cubicBezTo>
                  <a:cubicBezTo>
                    <a:pt x="6481" y="14297"/>
                    <a:pt x="5831" y="14297"/>
                    <a:pt x="5831" y="13988"/>
                  </a:cubicBezTo>
                  <a:cubicBezTo>
                    <a:pt x="5831" y="13680"/>
                    <a:pt x="6481" y="13063"/>
                    <a:pt x="7132" y="12600"/>
                  </a:cubicBezTo>
                  <a:cubicBezTo>
                    <a:pt x="7782" y="12137"/>
                    <a:pt x="8433" y="11828"/>
                    <a:pt x="9018" y="12137"/>
                  </a:cubicBezTo>
                  <a:cubicBezTo>
                    <a:pt x="9604" y="12445"/>
                    <a:pt x="10125" y="13371"/>
                    <a:pt x="9994" y="13988"/>
                  </a:cubicBezTo>
                  <a:cubicBezTo>
                    <a:pt x="9864" y="14605"/>
                    <a:pt x="9084" y="14914"/>
                    <a:pt x="8563" y="14143"/>
                  </a:cubicBezTo>
                  <a:cubicBezTo>
                    <a:pt x="8043" y="13371"/>
                    <a:pt x="7782" y="11520"/>
                    <a:pt x="7978" y="10594"/>
                  </a:cubicBezTo>
                  <a:cubicBezTo>
                    <a:pt x="8173" y="9668"/>
                    <a:pt x="8823" y="9668"/>
                    <a:pt x="9474" y="9668"/>
                  </a:cubicBezTo>
                  <a:cubicBezTo>
                    <a:pt x="10125" y="9668"/>
                    <a:pt x="10775" y="9668"/>
                    <a:pt x="11296" y="10285"/>
                  </a:cubicBezTo>
                  <a:cubicBezTo>
                    <a:pt x="11816" y="10903"/>
                    <a:pt x="12206" y="12137"/>
                    <a:pt x="12337" y="13680"/>
                  </a:cubicBezTo>
                  <a:cubicBezTo>
                    <a:pt x="12467" y="15223"/>
                    <a:pt x="12337" y="17074"/>
                    <a:pt x="12011" y="18617"/>
                  </a:cubicBezTo>
                  <a:cubicBezTo>
                    <a:pt x="11686" y="20160"/>
                    <a:pt x="11165" y="21394"/>
                    <a:pt x="11100" y="21394"/>
                  </a:cubicBezTo>
                  <a:cubicBezTo>
                    <a:pt x="11035" y="21394"/>
                    <a:pt x="11426" y="20160"/>
                    <a:pt x="11946" y="19388"/>
                  </a:cubicBezTo>
                  <a:cubicBezTo>
                    <a:pt x="12467" y="18617"/>
                    <a:pt x="13117" y="18308"/>
                    <a:pt x="13508" y="17383"/>
                  </a:cubicBezTo>
                  <a:cubicBezTo>
                    <a:pt x="13898" y="16457"/>
                    <a:pt x="14028" y="14914"/>
                    <a:pt x="14288" y="13525"/>
                  </a:cubicBezTo>
                  <a:cubicBezTo>
                    <a:pt x="14549" y="12137"/>
                    <a:pt x="14939" y="10903"/>
                    <a:pt x="14939" y="10903"/>
                  </a:cubicBezTo>
                  <a:cubicBezTo>
                    <a:pt x="14939" y="10903"/>
                    <a:pt x="14549" y="12137"/>
                    <a:pt x="14028" y="12600"/>
                  </a:cubicBezTo>
                  <a:cubicBezTo>
                    <a:pt x="13508" y="13063"/>
                    <a:pt x="12857" y="12754"/>
                    <a:pt x="12337" y="11983"/>
                  </a:cubicBezTo>
                  <a:cubicBezTo>
                    <a:pt x="11816" y="11211"/>
                    <a:pt x="11426" y="9977"/>
                    <a:pt x="9799" y="9360"/>
                  </a:cubicBezTo>
                  <a:cubicBezTo>
                    <a:pt x="8173" y="8743"/>
                    <a:pt x="5310" y="8743"/>
                    <a:pt x="3553" y="8588"/>
                  </a:cubicBezTo>
                  <a:cubicBezTo>
                    <a:pt x="1797" y="8434"/>
                    <a:pt x="1146" y="8125"/>
                    <a:pt x="1146" y="7663"/>
                  </a:cubicBezTo>
                  <a:cubicBezTo>
                    <a:pt x="1146" y="7200"/>
                    <a:pt x="1797" y="6583"/>
                    <a:pt x="3098" y="7200"/>
                  </a:cubicBezTo>
                  <a:cubicBezTo>
                    <a:pt x="4399" y="7817"/>
                    <a:pt x="6351" y="9668"/>
                    <a:pt x="8368" y="10594"/>
                  </a:cubicBezTo>
                  <a:cubicBezTo>
                    <a:pt x="10385" y="11520"/>
                    <a:pt x="12467" y="11520"/>
                    <a:pt x="13768" y="11057"/>
                  </a:cubicBezTo>
                  <a:cubicBezTo>
                    <a:pt x="15069" y="10594"/>
                    <a:pt x="15590" y="9668"/>
                    <a:pt x="16045" y="8588"/>
                  </a:cubicBezTo>
                  <a:cubicBezTo>
                    <a:pt x="16500" y="7508"/>
                    <a:pt x="16891" y="6274"/>
                    <a:pt x="16891" y="6274"/>
                  </a:cubicBezTo>
                  <a:cubicBezTo>
                    <a:pt x="16891" y="6274"/>
                    <a:pt x="16500" y="7508"/>
                    <a:pt x="15264" y="9360"/>
                  </a:cubicBezTo>
                  <a:cubicBezTo>
                    <a:pt x="14028" y="11211"/>
                    <a:pt x="11946" y="13680"/>
                    <a:pt x="9929" y="15068"/>
                  </a:cubicBezTo>
                  <a:cubicBezTo>
                    <a:pt x="7912" y="16457"/>
                    <a:pt x="5961" y="16765"/>
                    <a:pt x="4659" y="16765"/>
                  </a:cubicBezTo>
                  <a:cubicBezTo>
                    <a:pt x="3358" y="16765"/>
                    <a:pt x="2708" y="16457"/>
                    <a:pt x="1927" y="15685"/>
                  </a:cubicBezTo>
                  <a:cubicBezTo>
                    <a:pt x="1146" y="14914"/>
                    <a:pt x="235" y="13680"/>
                    <a:pt x="40" y="13680"/>
                  </a:cubicBezTo>
                  <a:cubicBezTo>
                    <a:pt x="-155" y="13680"/>
                    <a:pt x="365" y="14914"/>
                    <a:pt x="1602" y="16148"/>
                  </a:cubicBezTo>
                  <a:cubicBezTo>
                    <a:pt x="2838" y="17383"/>
                    <a:pt x="4790" y="18617"/>
                    <a:pt x="6741" y="18925"/>
                  </a:cubicBezTo>
                  <a:cubicBezTo>
                    <a:pt x="8693" y="19234"/>
                    <a:pt x="10645" y="18617"/>
                    <a:pt x="12922" y="16920"/>
                  </a:cubicBezTo>
                  <a:cubicBezTo>
                    <a:pt x="15199" y="15223"/>
                    <a:pt x="17802" y="12445"/>
                    <a:pt x="19363" y="10594"/>
                  </a:cubicBezTo>
                  <a:cubicBezTo>
                    <a:pt x="20925" y="8743"/>
                    <a:pt x="21445" y="7817"/>
                    <a:pt x="21380" y="7663"/>
                  </a:cubicBezTo>
                  <a:cubicBezTo>
                    <a:pt x="21315" y="7508"/>
                    <a:pt x="20664" y="8125"/>
                    <a:pt x="19103" y="9514"/>
                  </a:cubicBezTo>
                  <a:cubicBezTo>
                    <a:pt x="17541" y="10903"/>
                    <a:pt x="15069" y="13063"/>
                    <a:pt x="13508" y="14605"/>
                  </a:cubicBezTo>
                  <a:cubicBezTo>
                    <a:pt x="11946" y="16148"/>
                    <a:pt x="11296" y="17074"/>
                    <a:pt x="10515" y="17845"/>
                  </a:cubicBezTo>
                  <a:cubicBezTo>
                    <a:pt x="9734" y="18617"/>
                    <a:pt x="8823" y="19234"/>
                    <a:pt x="8888" y="19080"/>
                  </a:cubicBezTo>
                  <a:cubicBezTo>
                    <a:pt x="8953" y="18925"/>
                    <a:pt x="9994" y="18000"/>
                    <a:pt x="10840" y="16920"/>
                  </a:cubicBezTo>
                  <a:cubicBezTo>
                    <a:pt x="11686" y="15840"/>
                    <a:pt x="12337" y="14605"/>
                    <a:pt x="12987" y="13371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99" name="خط"/>
            <p:cNvSpPr/>
            <p:nvPr/>
          </p:nvSpPr>
          <p:spPr>
            <a:xfrm>
              <a:off x="6970530" y="9244600"/>
              <a:ext cx="319173" cy="218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70" fill="norm" stroke="1" extrusionOk="0">
                  <a:moveTo>
                    <a:pt x="5441" y="8039"/>
                  </a:moveTo>
                  <a:cubicBezTo>
                    <a:pt x="4617" y="8509"/>
                    <a:pt x="3792" y="8979"/>
                    <a:pt x="3215" y="10152"/>
                  </a:cubicBezTo>
                  <a:cubicBezTo>
                    <a:pt x="2638" y="11326"/>
                    <a:pt x="2308" y="13205"/>
                    <a:pt x="3463" y="15318"/>
                  </a:cubicBezTo>
                  <a:cubicBezTo>
                    <a:pt x="4617" y="17431"/>
                    <a:pt x="7255" y="19779"/>
                    <a:pt x="9893" y="20600"/>
                  </a:cubicBezTo>
                  <a:cubicBezTo>
                    <a:pt x="12531" y="21422"/>
                    <a:pt x="15169" y="20718"/>
                    <a:pt x="16818" y="20013"/>
                  </a:cubicBezTo>
                  <a:cubicBezTo>
                    <a:pt x="18467" y="19309"/>
                    <a:pt x="19127" y="18605"/>
                    <a:pt x="19127" y="17783"/>
                  </a:cubicBezTo>
                  <a:cubicBezTo>
                    <a:pt x="19127" y="16961"/>
                    <a:pt x="18467" y="16022"/>
                    <a:pt x="16901" y="14965"/>
                  </a:cubicBezTo>
                  <a:cubicBezTo>
                    <a:pt x="15334" y="13909"/>
                    <a:pt x="12861" y="12735"/>
                    <a:pt x="10800" y="12031"/>
                  </a:cubicBezTo>
                  <a:cubicBezTo>
                    <a:pt x="8739" y="11326"/>
                    <a:pt x="7090" y="11092"/>
                    <a:pt x="5853" y="11092"/>
                  </a:cubicBezTo>
                  <a:cubicBezTo>
                    <a:pt x="4617" y="11092"/>
                    <a:pt x="3792" y="11326"/>
                    <a:pt x="3792" y="11679"/>
                  </a:cubicBezTo>
                  <a:cubicBezTo>
                    <a:pt x="3792" y="12031"/>
                    <a:pt x="4617" y="12500"/>
                    <a:pt x="7420" y="12852"/>
                  </a:cubicBezTo>
                  <a:cubicBezTo>
                    <a:pt x="10223" y="13205"/>
                    <a:pt x="15005" y="13439"/>
                    <a:pt x="17808" y="13322"/>
                  </a:cubicBezTo>
                  <a:cubicBezTo>
                    <a:pt x="20611" y="13205"/>
                    <a:pt x="21435" y="12735"/>
                    <a:pt x="21518" y="12148"/>
                  </a:cubicBezTo>
                  <a:cubicBezTo>
                    <a:pt x="21600" y="11561"/>
                    <a:pt x="20940" y="10857"/>
                    <a:pt x="20034" y="9565"/>
                  </a:cubicBezTo>
                  <a:cubicBezTo>
                    <a:pt x="19127" y="8274"/>
                    <a:pt x="17972" y="6396"/>
                    <a:pt x="15582" y="4987"/>
                  </a:cubicBezTo>
                  <a:cubicBezTo>
                    <a:pt x="13191" y="3579"/>
                    <a:pt x="9563" y="2639"/>
                    <a:pt x="7337" y="1935"/>
                  </a:cubicBezTo>
                  <a:cubicBezTo>
                    <a:pt x="5111" y="1231"/>
                    <a:pt x="4287" y="761"/>
                    <a:pt x="3463" y="409"/>
                  </a:cubicBezTo>
                  <a:cubicBezTo>
                    <a:pt x="2638" y="57"/>
                    <a:pt x="1814" y="-178"/>
                    <a:pt x="1814" y="174"/>
                  </a:cubicBezTo>
                  <a:cubicBezTo>
                    <a:pt x="1814" y="526"/>
                    <a:pt x="2638" y="1465"/>
                    <a:pt x="4369" y="2522"/>
                  </a:cubicBezTo>
                  <a:cubicBezTo>
                    <a:pt x="6101" y="3578"/>
                    <a:pt x="8739" y="4752"/>
                    <a:pt x="11295" y="5222"/>
                  </a:cubicBezTo>
                  <a:cubicBezTo>
                    <a:pt x="13850" y="5692"/>
                    <a:pt x="16324" y="5457"/>
                    <a:pt x="17973" y="5574"/>
                  </a:cubicBezTo>
                  <a:cubicBezTo>
                    <a:pt x="19621" y="5692"/>
                    <a:pt x="20446" y="6161"/>
                    <a:pt x="20940" y="7570"/>
                  </a:cubicBezTo>
                  <a:cubicBezTo>
                    <a:pt x="21435" y="8979"/>
                    <a:pt x="21600" y="11326"/>
                    <a:pt x="21105" y="13439"/>
                  </a:cubicBezTo>
                  <a:cubicBezTo>
                    <a:pt x="20611" y="15552"/>
                    <a:pt x="19456" y="17431"/>
                    <a:pt x="18055" y="18135"/>
                  </a:cubicBezTo>
                  <a:cubicBezTo>
                    <a:pt x="16653" y="18839"/>
                    <a:pt x="15005" y="18370"/>
                    <a:pt x="13356" y="18018"/>
                  </a:cubicBezTo>
                  <a:cubicBezTo>
                    <a:pt x="11707" y="17666"/>
                    <a:pt x="10058" y="17431"/>
                    <a:pt x="8409" y="16022"/>
                  </a:cubicBezTo>
                  <a:cubicBezTo>
                    <a:pt x="6760" y="14613"/>
                    <a:pt x="5111" y="12031"/>
                    <a:pt x="3710" y="9800"/>
                  </a:cubicBezTo>
                  <a:cubicBezTo>
                    <a:pt x="2308" y="7570"/>
                    <a:pt x="1154" y="5692"/>
                    <a:pt x="0" y="381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0" name="خط"/>
            <p:cNvSpPr/>
            <p:nvPr/>
          </p:nvSpPr>
          <p:spPr>
            <a:xfrm>
              <a:off x="6530436" y="6501558"/>
              <a:ext cx="87529" cy="8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093" fill="norm" stroke="1" extrusionOk="0">
                  <a:moveTo>
                    <a:pt x="0" y="4293"/>
                  </a:moveTo>
                  <a:cubicBezTo>
                    <a:pt x="3000" y="4893"/>
                    <a:pt x="6000" y="5493"/>
                    <a:pt x="9000" y="5793"/>
                  </a:cubicBezTo>
                  <a:cubicBezTo>
                    <a:pt x="12000" y="6093"/>
                    <a:pt x="15000" y="6093"/>
                    <a:pt x="17100" y="7593"/>
                  </a:cubicBezTo>
                  <a:cubicBezTo>
                    <a:pt x="19200" y="9093"/>
                    <a:pt x="20400" y="12093"/>
                    <a:pt x="20700" y="15093"/>
                  </a:cubicBezTo>
                  <a:cubicBezTo>
                    <a:pt x="21000" y="18093"/>
                    <a:pt x="20400" y="21093"/>
                    <a:pt x="20100" y="21093"/>
                  </a:cubicBezTo>
                  <a:cubicBezTo>
                    <a:pt x="19800" y="21093"/>
                    <a:pt x="19800" y="18093"/>
                    <a:pt x="20100" y="15093"/>
                  </a:cubicBezTo>
                  <a:cubicBezTo>
                    <a:pt x="20400" y="12093"/>
                    <a:pt x="21000" y="9093"/>
                    <a:pt x="21300" y="9093"/>
                  </a:cubicBezTo>
                  <a:cubicBezTo>
                    <a:pt x="21600" y="9093"/>
                    <a:pt x="21600" y="12093"/>
                    <a:pt x="20700" y="12393"/>
                  </a:cubicBezTo>
                  <a:cubicBezTo>
                    <a:pt x="19800" y="12693"/>
                    <a:pt x="18000" y="10293"/>
                    <a:pt x="16500" y="7593"/>
                  </a:cubicBezTo>
                  <a:cubicBezTo>
                    <a:pt x="15000" y="4893"/>
                    <a:pt x="13800" y="1893"/>
                    <a:pt x="11400" y="693"/>
                  </a:cubicBezTo>
                  <a:cubicBezTo>
                    <a:pt x="9000" y="-507"/>
                    <a:pt x="5400" y="93"/>
                    <a:pt x="1800" y="693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1" name="خط"/>
            <p:cNvSpPr/>
            <p:nvPr/>
          </p:nvSpPr>
          <p:spPr>
            <a:xfrm>
              <a:off x="6647794" y="6548391"/>
              <a:ext cx="36676" cy="440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2400"/>
                    <a:pt x="5760" y="4800"/>
                    <a:pt x="8640" y="7200"/>
                  </a:cubicBezTo>
                  <a:cubicBezTo>
                    <a:pt x="11520" y="9600"/>
                    <a:pt x="14400" y="12000"/>
                    <a:pt x="16560" y="14400"/>
                  </a:cubicBezTo>
                  <a:cubicBezTo>
                    <a:pt x="18720" y="16800"/>
                    <a:pt x="20160" y="19200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2" name="خط"/>
            <p:cNvSpPr/>
            <p:nvPr/>
          </p:nvSpPr>
          <p:spPr>
            <a:xfrm>
              <a:off x="6684469" y="6900467"/>
              <a:ext cx="278728" cy="235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9"/>
                    <a:pt x="0" y="897"/>
                    <a:pt x="284" y="1391"/>
                  </a:cubicBezTo>
                  <a:cubicBezTo>
                    <a:pt x="568" y="1884"/>
                    <a:pt x="1137" y="2422"/>
                    <a:pt x="1516" y="2916"/>
                  </a:cubicBezTo>
                  <a:cubicBezTo>
                    <a:pt x="1895" y="3409"/>
                    <a:pt x="2084" y="3858"/>
                    <a:pt x="2274" y="4374"/>
                  </a:cubicBezTo>
                  <a:cubicBezTo>
                    <a:pt x="2463" y="4890"/>
                    <a:pt x="2653" y="5473"/>
                    <a:pt x="2842" y="6067"/>
                  </a:cubicBezTo>
                  <a:cubicBezTo>
                    <a:pt x="3032" y="6662"/>
                    <a:pt x="3221" y="7267"/>
                    <a:pt x="3600" y="7850"/>
                  </a:cubicBezTo>
                  <a:cubicBezTo>
                    <a:pt x="3979" y="8434"/>
                    <a:pt x="4547" y="8994"/>
                    <a:pt x="5116" y="9443"/>
                  </a:cubicBezTo>
                  <a:cubicBezTo>
                    <a:pt x="5684" y="9892"/>
                    <a:pt x="6253" y="10228"/>
                    <a:pt x="7105" y="10621"/>
                  </a:cubicBezTo>
                  <a:cubicBezTo>
                    <a:pt x="7958" y="11013"/>
                    <a:pt x="9095" y="11462"/>
                    <a:pt x="9947" y="11910"/>
                  </a:cubicBezTo>
                  <a:cubicBezTo>
                    <a:pt x="10800" y="12359"/>
                    <a:pt x="11368" y="12807"/>
                    <a:pt x="11842" y="13267"/>
                  </a:cubicBezTo>
                  <a:cubicBezTo>
                    <a:pt x="12316" y="13727"/>
                    <a:pt x="12695" y="14198"/>
                    <a:pt x="13074" y="14658"/>
                  </a:cubicBezTo>
                  <a:cubicBezTo>
                    <a:pt x="13453" y="15118"/>
                    <a:pt x="13832" y="15566"/>
                    <a:pt x="14305" y="16026"/>
                  </a:cubicBezTo>
                  <a:cubicBezTo>
                    <a:pt x="14779" y="16486"/>
                    <a:pt x="15347" y="16957"/>
                    <a:pt x="15726" y="17417"/>
                  </a:cubicBezTo>
                  <a:cubicBezTo>
                    <a:pt x="16105" y="17877"/>
                    <a:pt x="16295" y="18325"/>
                    <a:pt x="16768" y="18774"/>
                  </a:cubicBezTo>
                  <a:cubicBezTo>
                    <a:pt x="17242" y="19222"/>
                    <a:pt x="18000" y="19671"/>
                    <a:pt x="18853" y="20142"/>
                  </a:cubicBezTo>
                  <a:cubicBezTo>
                    <a:pt x="19705" y="20613"/>
                    <a:pt x="20653" y="21107"/>
                    <a:pt x="2160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3" name="خط"/>
            <p:cNvSpPr/>
            <p:nvPr/>
          </p:nvSpPr>
          <p:spPr>
            <a:xfrm>
              <a:off x="6489769" y="3817361"/>
              <a:ext cx="92012" cy="265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7749" y="3835"/>
                  </a:moveTo>
                  <a:cubicBezTo>
                    <a:pt x="7749" y="3438"/>
                    <a:pt x="7749" y="3040"/>
                    <a:pt x="8317" y="2534"/>
                  </a:cubicBezTo>
                  <a:cubicBezTo>
                    <a:pt x="8886" y="2027"/>
                    <a:pt x="10023" y="1411"/>
                    <a:pt x="10875" y="1003"/>
                  </a:cubicBezTo>
                  <a:cubicBezTo>
                    <a:pt x="11728" y="596"/>
                    <a:pt x="12296" y="397"/>
                    <a:pt x="12865" y="248"/>
                  </a:cubicBezTo>
                  <a:cubicBezTo>
                    <a:pt x="13433" y="99"/>
                    <a:pt x="14002" y="0"/>
                    <a:pt x="14286" y="0"/>
                  </a:cubicBezTo>
                  <a:cubicBezTo>
                    <a:pt x="14570" y="0"/>
                    <a:pt x="14570" y="99"/>
                    <a:pt x="14002" y="348"/>
                  </a:cubicBezTo>
                  <a:cubicBezTo>
                    <a:pt x="13433" y="596"/>
                    <a:pt x="12296" y="994"/>
                    <a:pt x="11444" y="1391"/>
                  </a:cubicBezTo>
                  <a:cubicBezTo>
                    <a:pt x="10591" y="1788"/>
                    <a:pt x="10023" y="2186"/>
                    <a:pt x="9170" y="2593"/>
                  </a:cubicBezTo>
                  <a:cubicBezTo>
                    <a:pt x="8317" y="3001"/>
                    <a:pt x="7180" y="3418"/>
                    <a:pt x="6044" y="3726"/>
                  </a:cubicBezTo>
                  <a:cubicBezTo>
                    <a:pt x="4907" y="4034"/>
                    <a:pt x="3770" y="4233"/>
                    <a:pt x="2917" y="4501"/>
                  </a:cubicBezTo>
                  <a:cubicBezTo>
                    <a:pt x="2065" y="4769"/>
                    <a:pt x="1496" y="5107"/>
                    <a:pt x="928" y="5524"/>
                  </a:cubicBezTo>
                  <a:cubicBezTo>
                    <a:pt x="359" y="5941"/>
                    <a:pt x="-209" y="6438"/>
                    <a:pt x="75" y="6905"/>
                  </a:cubicBezTo>
                  <a:cubicBezTo>
                    <a:pt x="359" y="7372"/>
                    <a:pt x="1496" y="7809"/>
                    <a:pt x="2633" y="8227"/>
                  </a:cubicBezTo>
                  <a:cubicBezTo>
                    <a:pt x="3770" y="8644"/>
                    <a:pt x="4907" y="9041"/>
                    <a:pt x="5475" y="9638"/>
                  </a:cubicBezTo>
                  <a:cubicBezTo>
                    <a:pt x="6044" y="10234"/>
                    <a:pt x="6044" y="11029"/>
                    <a:pt x="6044" y="11823"/>
                  </a:cubicBezTo>
                  <a:cubicBezTo>
                    <a:pt x="6044" y="12618"/>
                    <a:pt x="6044" y="13413"/>
                    <a:pt x="6328" y="14138"/>
                  </a:cubicBezTo>
                  <a:cubicBezTo>
                    <a:pt x="6612" y="14864"/>
                    <a:pt x="7180" y="15519"/>
                    <a:pt x="7749" y="16096"/>
                  </a:cubicBezTo>
                  <a:cubicBezTo>
                    <a:pt x="8317" y="16672"/>
                    <a:pt x="8886" y="17169"/>
                    <a:pt x="9454" y="17616"/>
                  </a:cubicBezTo>
                  <a:cubicBezTo>
                    <a:pt x="10023" y="18063"/>
                    <a:pt x="10591" y="18460"/>
                    <a:pt x="11159" y="18858"/>
                  </a:cubicBezTo>
                  <a:cubicBezTo>
                    <a:pt x="11728" y="19255"/>
                    <a:pt x="12296" y="19653"/>
                    <a:pt x="14002" y="20110"/>
                  </a:cubicBezTo>
                  <a:cubicBezTo>
                    <a:pt x="15707" y="20567"/>
                    <a:pt x="18549" y="21083"/>
                    <a:pt x="21391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4" name="خط"/>
            <p:cNvSpPr/>
            <p:nvPr/>
          </p:nvSpPr>
          <p:spPr>
            <a:xfrm>
              <a:off x="6127016" y="6533722"/>
              <a:ext cx="454765" cy="27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19" y="0"/>
                    <a:pt x="20439" y="0"/>
                    <a:pt x="19626" y="125"/>
                  </a:cubicBezTo>
                  <a:cubicBezTo>
                    <a:pt x="18813" y="251"/>
                    <a:pt x="17768" y="502"/>
                    <a:pt x="16723" y="830"/>
                  </a:cubicBezTo>
                  <a:cubicBezTo>
                    <a:pt x="15677" y="1158"/>
                    <a:pt x="14632" y="1564"/>
                    <a:pt x="13761" y="1979"/>
                  </a:cubicBezTo>
                  <a:cubicBezTo>
                    <a:pt x="12890" y="2394"/>
                    <a:pt x="12194" y="2818"/>
                    <a:pt x="11729" y="3175"/>
                  </a:cubicBezTo>
                  <a:cubicBezTo>
                    <a:pt x="11265" y="3532"/>
                    <a:pt x="11032" y="3822"/>
                    <a:pt x="10858" y="4112"/>
                  </a:cubicBezTo>
                  <a:cubicBezTo>
                    <a:pt x="10684" y="4401"/>
                    <a:pt x="10568" y="4691"/>
                    <a:pt x="10452" y="5077"/>
                  </a:cubicBezTo>
                  <a:cubicBezTo>
                    <a:pt x="10335" y="5463"/>
                    <a:pt x="10219" y="5945"/>
                    <a:pt x="10045" y="6409"/>
                  </a:cubicBezTo>
                  <a:cubicBezTo>
                    <a:pt x="9871" y="6872"/>
                    <a:pt x="9639" y="7316"/>
                    <a:pt x="9406" y="7750"/>
                  </a:cubicBezTo>
                  <a:cubicBezTo>
                    <a:pt x="9174" y="8184"/>
                    <a:pt x="8942" y="8609"/>
                    <a:pt x="8710" y="9053"/>
                  </a:cubicBezTo>
                  <a:cubicBezTo>
                    <a:pt x="8477" y="9497"/>
                    <a:pt x="8245" y="9960"/>
                    <a:pt x="8013" y="10385"/>
                  </a:cubicBezTo>
                  <a:cubicBezTo>
                    <a:pt x="7781" y="10810"/>
                    <a:pt x="7548" y="11196"/>
                    <a:pt x="7432" y="11688"/>
                  </a:cubicBezTo>
                  <a:cubicBezTo>
                    <a:pt x="7316" y="12180"/>
                    <a:pt x="7316" y="12779"/>
                    <a:pt x="7258" y="13319"/>
                  </a:cubicBezTo>
                  <a:cubicBezTo>
                    <a:pt x="7200" y="13860"/>
                    <a:pt x="7084" y="14342"/>
                    <a:pt x="6968" y="14844"/>
                  </a:cubicBezTo>
                  <a:cubicBezTo>
                    <a:pt x="6852" y="15346"/>
                    <a:pt x="6736" y="15867"/>
                    <a:pt x="6445" y="16350"/>
                  </a:cubicBezTo>
                  <a:cubicBezTo>
                    <a:pt x="6155" y="16832"/>
                    <a:pt x="5690" y="17276"/>
                    <a:pt x="5110" y="17759"/>
                  </a:cubicBezTo>
                  <a:cubicBezTo>
                    <a:pt x="4529" y="18241"/>
                    <a:pt x="3832" y="18762"/>
                    <a:pt x="3136" y="19226"/>
                  </a:cubicBezTo>
                  <a:cubicBezTo>
                    <a:pt x="2439" y="19689"/>
                    <a:pt x="1742" y="20094"/>
                    <a:pt x="1219" y="20480"/>
                  </a:cubicBezTo>
                  <a:cubicBezTo>
                    <a:pt x="697" y="20866"/>
                    <a:pt x="348" y="21233"/>
                    <a:pt x="0" y="2160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5" name="خط"/>
            <p:cNvSpPr/>
            <p:nvPr/>
          </p:nvSpPr>
          <p:spPr>
            <a:xfrm>
              <a:off x="6573038" y="3731786"/>
              <a:ext cx="74757" cy="12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402" fill="norm" stroke="1" extrusionOk="0">
                  <a:moveTo>
                    <a:pt x="21304" y="0"/>
                  </a:moveTo>
                  <a:cubicBezTo>
                    <a:pt x="15730" y="6048"/>
                    <a:pt x="10156" y="12096"/>
                    <a:pt x="6323" y="15984"/>
                  </a:cubicBezTo>
                  <a:cubicBezTo>
                    <a:pt x="2491" y="19872"/>
                    <a:pt x="401" y="21600"/>
                    <a:pt x="52" y="21384"/>
                  </a:cubicBezTo>
                  <a:cubicBezTo>
                    <a:pt x="-296" y="21168"/>
                    <a:pt x="1098" y="19008"/>
                    <a:pt x="3885" y="15120"/>
                  </a:cubicBezTo>
                  <a:cubicBezTo>
                    <a:pt x="6672" y="11232"/>
                    <a:pt x="10853" y="5616"/>
                    <a:pt x="15033" y="0"/>
                  </a:cubicBezTo>
                </a:path>
              </a:pathLst>
            </a:custGeom>
            <a:noFill/>
            <a:ln w="113978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defRPr sz="1200"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sp>
        <p:nvSpPr>
          <p:cNvPr id="507" name="السؤال رقم ١٣-١٤-١٥…"/>
          <p:cNvSpPr txBox="1"/>
          <p:nvPr/>
        </p:nvSpPr>
        <p:spPr>
          <a:xfrm>
            <a:off x="5141019" y="9409633"/>
            <a:ext cx="6201738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السؤال </a:t>
            </a:r>
            <a:r>
              <a:rPr>
                <a:solidFill>
                  <a:srgbClr val="B51A00"/>
                </a:solidFill>
              </a:rPr>
              <a:t>رقم ١٣-١٤-١٥</a:t>
            </a:r>
            <a:endParaRPr>
              <a:solidFill>
                <a:srgbClr val="B51A00"/>
              </a:solidFill>
            </a:endParaRPr>
          </a:p>
          <a:p>
            <a:pPr rtl="0">
              <a:defRPr sz="4500">
                <a:solidFill>
                  <a:srgbClr val="000000"/>
                </a:solidFill>
                <a:latin typeface="Khaled Font"/>
                <a:ea typeface="Khaled Font"/>
                <a:cs typeface="Khaled Font"/>
                <a:sym typeface="Khaled Font"/>
              </a:defRPr>
            </a:pPr>
            <a:r>
              <a:t>صفحة </a:t>
            </a:r>
            <a:r>
              <a:rPr>
                <a:solidFill>
                  <a:srgbClr val="982ABC"/>
                </a:solidFill>
              </a:rPr>
              <a:t>٩٠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7" grpId="3"/>
      <p:bldP build="whole" bldLvl="1" animBg="1" rev="0" advAuto="0" spid="470" grpId="1"/>
      <p:bldP build="whole" bldLvl="1" animBg="1" rev="0" advAuto="0" spid="50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