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5414.png" descr="IMG_54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الفصل الثامن"/>
          <p:cNvSpPr txBox="1"/>
          <p:nvPr/>
        </p:nvSpPr>
        <p:spPr>
          <a:xfrm>
            <a:off x="8254937" y="2186186"/>
            <a:ext cx="6578167" cy="199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الثامن</a:t>
            </a:r>
            <a:r>
              <a:t> </a:t>
            </a:r>
          </a:p>
        </p:txBody>
      </p:sp>
      <p:sp>
        <p:nvSpPr>
          <p:cNvPr id="154" name="القياس"/>
          <p:cNvSpPr txBox="1"/>
          <p:nvPr/>
        </p:nvSpPr>
        <p:spPr>
          <a:xfrm>
            <a:off x="9939210" y="4471293"/>
            <a:ext cx="3209622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pic>
        <p:nvPicPr>
          <p:cNvPr id="155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7180" r="65183" b="58003"/>
          <a:stretch>
            <a:fillRect/>
          </a:stretch>
        </p:blipFill>
        <p:spPr>
          <a:xfrm>
            <a:off x="15633027" y="1409125"/>
            <a:ext cx="8593789" cy="1215528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grpSp>
        <p:nvGrpSpPr>
          <p:cNvPr id="158" name="تجميع"/>
          <p:cNvGrpSpPr/>
          <p:nvPr/>
        </p:nvGrpSpPr>
        <p:grpSpPr>
          <a:xfrm>
            <a:off x="6407717" y="6858000"/>
            <a:ext cx="10272608" cy="2095501"/>
            <a:chOff x="0" y="0"/>
            <a:chExt cx="10272607" cy="2095500"/>
          </a:xfrm>
        </p:grpSpPr>
        <p:sp>
          <p:nvSpPr>
            <p:cNvPr id="156" name="خطة حل المسألة"/>
            <p:cNvSpPr txBox="1"/>
            <p:nvPr/>
          </p:nvSpPr>
          <p:spPr>
            <a:xfrm>
              <a:off x="0" y="0"/>
              <a:ext cx="10272608" cy="20955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9700">
                  <a:ln w="1270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solidFill>
                    <a:srgbClr val="FEB43F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خطة حل المسألة</a:t>
              </a:r>
            </a:p>
          </p:txBody>
        </p:sp>
        <p:sp>
          <p:nvSpPr>
            <p:cNvPr id="157" name="( ٨-٢)"/>
            <p:cNvSpPr txBox="1"/>
            <p:nvPr/>
          </p:nvSpPr>
          <p:spPr>
            <a:xfrm>
              <a:off x="7209998" y="263695"/>
              <a:ext cx="2754062" cy="1568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8800">
                  <a:solidFill>
                    <a:srgbClr val="FF6A00"/>
                  </a:solidFill>
                </a:defRPr>
              </a:lvl1pPr>
            </a:lstStyle>
            <a:p>
              <a:pPr rtl="0">
                <a:defRPr/>
              </a:pPr>
              <a:r>
                <a:t>( ٨-٢)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3"/>
      <p:bldP build="whole" bldLvl="1" animBg="1" rev="0" advAuto="0" spid="153" grpId="1"/>
      <p:bldP build="whole" bldLvl="1" animBg="1" rev="0" advAuto="0" spid="15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أتدرب على الخطة"/>
          <p:cNvSpPr txBox="1"/>
          <p:nvPr/>
        </p:nvSpPr>
        <p:spPr>
          <a:xfrm>
            <a:off x="13495887" y="731447"/>
            <a:ext cx="6732435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على الخطة</a:t>
            </a:r>
          </a:p>
        </p:txBody>
      </p:sp>
      <p:pic>
        <p:nvPicPr>
          <p:cNvPr id="39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20247371" y="1717601"/>
            <a:ext cx="3025866" cy="427986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97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9299435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G_5446.png" descr="IMG_5446.png"/>
          <p:cNvPicPr>
            <a:picLocks noChangeAspect="1"/>
          </p:cNvPicPr>
          <p:nvPr/>
        </p:nvPicPr>
        <p:blipFill>
          <a:blip r:embed="rId4">
            <a:extLst/>
          </a:blip>
          <a:srcRect l="5846" t="65684" r="4996" b="5878"/>
          <a:stretch>
            <a:fillRect/>
          </a:stretch>
        </p:blipFill>
        <p:spPr>
          <a:xfrm>
            <a:off x="4776179" y="1100739"/>
            <a:ext cx="8047782" cy="823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G_5448.png" descr="IMG_544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26265" y="1692772"/>
            <a:ext cx="6247833" cy="3289226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خط"/>
          <p:cNvSpPr/>
          <p:nvPr/>
        </p:nvSpPr>
        <p:spPr>
          <a:xfrm>
            <a:off x="12546047" y="6969713"/>
            <a:ext cx="2959573" cy="1"/>
          </a:xfrm>
          <a:prstGeom prst="line">
            <a:avLst/>
          </a:prstGeom>
          <a:ln w="76200">
            <a:solidFill>
              <a:srgbClr val="0061FE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1" name="خط"/>
          <p:cNvSpPr/>
          <p:nvPr/>
        </p:nvSpPr>
        <p:spPr>
          <a:xfrm>
            <a:off x="9913594" y="6969713"/>
            <a:ext cx="2632454" cy="1"/>
          </a:xfrm>
          <a:prstGeom prst="lin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2" name="خط"/>
          <p:cNvSpPr/>
          <p:nvPr/>
        </p:nvSpPr>
        <p:spPr>
          <a:xfrm>
            <a:off x="6962799" y="6969713"/>
            <a:ext cx="2959573" cy="1"/>
          </a:xfrm>
          <a:prstGeom prst="line">
            <a:avLst/>
          </a:prstGeom>
          <a:ln w="76200">
            <a:solidFill>
              <a:srgbClr val="01C7F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3" name="خط"/>
          <p:cNvSpPr/>
          <p:nvPr/>
        </p:nvSpPr>
        <p:spPr>
          <a:xfrm>
            <a:off x="10081955" y="7904074"/>
            <a:ext cx="2959574" cy="1"/>
          </a:xfrm>
          <a:prstGeom prst="line">
            <a:avLst/>
          </a:prstGeom>
          <a:ln w="76200">
            <a:solidFill>
              <a:srgbClr val="A968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4" name="خط"/>
          <p:cNvSpPr/>
          <p:nvPr/>
        </p:nvSpPr>
        <p:spPr>
          <a:xfrm>
            <a:off x="10651284" y="9950571"/>
            <a:ext cx="1820916" cy="1"/>
          </a:xfrm>
          <a:prstGeom prst="line">
            <a:avLst/>
          </a:prstGeom>
          <a:ln w="76200">
            <a:solidFill>
              <a:srgbClr val="BE38F3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5" name="٢+ ٤=٦"/>
          <p:cNvSpPr txBox="1"/>
          <p:nvPr/>
        </p:nvSpPr>
        <p:spPr>
          <a:xfrm>
            <a:off x="10212679" y="8062336"/>
            <a:ext cx="269812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٢+ ٤=٦</a:t>
            </a:r>
          </a:p>
        </p:txBody>
      </p:sp>
      <p:sp>
        <p:nvSpPr>
          <p:cNvPr id="406" name="٦"/>
          <p:cNvSpPr txBox="1"/>
          <p:nvPr/>
        </p:nvSpPr>
        <p:spPr>
          <a:xfrm>
            <a:off x="13032492" y="5357690"/>
            <a:ext cx="1563912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407" name="٦"/>
          <p:cNvSpPr txBox="1"/>
          <p:nvPr/>
        </p:nvSpPr>
        <p:spPr>
          <a:xfrm>
            <a:off x="10449569" y="5264313"/>
            <a:ext cx="1563912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408" name="٦"/>
          <p:cNvSpPr txBox="1"/>
          <p:nvPr/>
        </p:nvSpPr>
        <p:spPr>
          <a:xfrm>
            <a:off x="7443875" y="5357690"/>
            <a:ext cx="1563912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409" name="١٨سنتمر"/>
          <p:cNvSpPr txBox="1"/>
          <p:nvPr/>
        </p:nvSpPr>
        <p:spPr>
          <a:xfrm>
            <a:off x="17170984" y="10808468"/>
            <a:ext cx="4030744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١٨سنتمر</a:t>
            </a:r>
          </a:p>
        </p:txBody>
      </p:sp>
      <p:grpSp>
        <p:nvGrpSpPr>
          <p:cNvPr id="415" name="تجميع"/>
          <p:cNvGrpSpPr/>
          <p:nvPr/>
        </p:nvGrpSpPr>
        <p:grpSpPr>
          <a:xfrm>
            <a:off x="18351413" y="8332914"/>
            <a:ext cx="2548018" cy="2456699"/>
            <a:chOff x="0" y="654049"/>
            <a:chExt cx="2548016" cy="2456698"/>
          </a:xfrm>
        </p:grpSpPr>
        <p:sp>
          <p:nvSpPr>
            <p:cNvPr id="410" name="٦"/>
            <p:cNvSpPr/>
            <p:nvPr/>
          </p:nvSpPr>
          <p:spPr>
            <a:xfrm>
              <a:off x="0" y="1483387"/>
              <a:ext cx="156391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900"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4015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411" name="٦"/>
            <p:cNvSpPr/>
            <p:nvPr/>
          </p:nvSpPr>
          <p:spPr>
            <a:xfrm>
              <a:off x="123176" y="2481605"/>
              <a:ext cx="156391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900"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4015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412" name="٦"/>
            <p:cNvSpPr/>
            <p:nvPr/>
          </p:nvSpPr>
          <p:spPr>
            <a:xfrm>
              <a:off x="0" y="654049"/>
              <a:ext cx="156391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900"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4015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413" name="+"/>
            <p:cNvSpPr/>
            <p:nvPr/>
          </p:nvSpPr>
          <p:spPr>
            <a:xfrm>
              <a:off x="1214739" y="1963592"/>
              <a:ext cx="133327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900"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4015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+</a:t>
              </a:r>
            </a:p>
          </p:txBody>
        </p:sp>
        <p:sp>
          <p:nvSpPr>
            <p:cNvPr id="414" name="خط"/>
            <p:cNvSpPr/>
            <p:nvPr/>
          </p:nvSpPr>
          <p:spPr>
            <a:xfrm flipH="1" flipV="1">
              <a:off x="67363" y="3110748"/>
              <a:ext cx="2150492" cy="1"/>
            </a:xfrm>
            <a:prstGeom prst="line">
              <a:avLst/>
            </a:prstGeom>
            <a:noFill/>
            <a:ln w="76200" cap="flat">
              <a:solidFill>
                <a:srgbClr val="BE38F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8" name="تجميع"/>
          <p:cNvGrpSpPr/>
          <p:nvPr/>
        </p:nvGrpSpPr>
        <p:grpSpPr>
          <a:xfrm>
            <a:off x="10120493" y="9912471"/>
            <a:ext cx="2882498" cy="1308101"/>
            <a:chOff x="0" y="0"/>
            <a:chExt cx="2882497" cy="1308100"/>
          </a:xfrm>
        </p:grpSpPr>
        <p:sp>
          <p:nvSpPr>
            <p:cNvPr id="416" name="سنتمتر"/>
            <p:cNvSpPr txBox="1"/>
            <p:nvPr/>
          </p:nvSpPr>
          <p:spPr>
            <a:xfrm>
              <a:off x="0" y="177800"/>
              <a:ext cx="2291419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200"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01C7FC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سنتمتر</a:t>
              </a:r>
            </a:p>
          </p:txBody>
        </p:sp>
        <p:sp>
          <p:nvSpPr>
            <p:cNvPr id="417" name="٢"/>
            <p:cNvSpPr txBox="1"/>
            <p:nvPr/>
          </p:nvSpPr>
          <p:spPr>
            <a:xfrm>
              <a:off x="1700341" y="0"/>
              <a:ext cx="1182157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900"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4015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sp>
        <p:nvSpPr>
          <p:cNvPr id="419" name="أتحقق"/>
          <p:cNvSpPr txBox="1"/>
          <p:nvPr/>
        </p:nvSpPr>
        <p:spPr>
          <a:xfrm>
            <a:off x="20427072" y="5644598"/>
            <a:ext cx="2666373" cy="12827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أتحقق</a:t>
            </a:r>
          </a:p>
        </p:txBody>
      </p:sp>
      <p:sp>
        <p:nvSpPr>
          <p:cNvPr id="420" name="التحقق بالرسم"/>
          <p:cNvSpPr txBox="1"/>
          <p:nvPr/>
        </p:nvSpPr>
        <p:spPr>
          <a:xfrm>
            <a:off x="16523053" y="5752548"/>
            <a:ext cx="403074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52D6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التحقق بالرسم</a:t>
            </a:r>
          </a:p>
        </p:txBody>
      </p:sp>
      <p:grpSp>
        <p:nvGrpSpPr>
          <p:cNvPr id="436" name="تجميع"/>
          <p:cNvGrpSpPr/>
          <p:nvPr/>
        </p:nvGrpSpPr>
        <p:grpSpPr>
          <a:xfrm>
            <a:off x="241567" y="6526076"/>
            <a:ext cx="1175870" cy="5413289"/>
            <a:chOff x="0" y="0"/>
            <a:chExt cx="1175868" cy="5413288"/>
          </a:xfrm>
        </p:grpSpPr>
        <p:grpSp>
          <p:nvGrpSpPr>
            <p:cNvPr id="434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430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423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421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422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424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425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26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27" name="IMG_4023.png" descr="IMG_4023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28" name="IMG_4024.jpeg" descr="IMG_4024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29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433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431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432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435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0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32" presetID="4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80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0" presetID="15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7" grpId="9"/>
      <p:bldP build="whole" bldLvl="1" animBg="1" rev="0" advAuto="0" spid="408" grpId="11"/>
      <p:bldP build="whole" bldLvl="1" animBg="1" rev="0" advAuto="0" spid="400" grpId="6"/>
      <p:bldP build="whole" bldLvl="1" animBg="1" rev="0" advAuto="0" spid="402" grpId="10"/>
      <p:bldP build="whole" bldLvl="1" animBg="1" rev="0" advAuto="0" spid="405" grpId="5"/>
      <p:bldP build="whole" bldLvl="1" animBg="1" rev="0" advAuto="0" spid="418" grpId="3"/>
      <p:bldP build="whole" bldLvl="1" animBg="1" rev="0" advAuto="0" spid="420" grpId="1"/>
      <p:bldP build="whole" bldLvl="1" animBg="1" rev="0" advAuto="0" spid="403" grpId="4"/>
      <p:bldP build="whole" bldLvl="1" animBg="1" rev="0" advAuto="0" spid="415" grpId="12"/>
      <p:bldP build="whole" bldLvl="1" animBg="1" rev="0" advAuto="0" spid="404" grpId="2"/>
      <p:bldP build="whole" bldLvl="1" animBg="1" rev="0" advAuto="0" spid="401" grpId="8"/>
      <p:bldP build="whole" bldLvl="1" animBg="1" rev="0" advAuto="0" spid="406" grpId="7"/>
      <p:bldP build="whole" bldLvl="1" animBg="1" rev="0" advAuto="0" spid="409" grpId="1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IMG_5449.png" descr="IMG_5449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4140"/>
          <a:stretch>
            <a:fillRect/>
          </a:stretch>
        </p:blipFill>
        <p:spPr>
          <a:xfrm>
            <a:off x="6772004" y="1605155"/>
            <a:ext cx="8935959" cy="350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G_5449.png" descr="IMG_5449.png"/>
          <p:cNvPicPr>
            <a:picLocks noChangeAspect="1"/>
          </p:cNvPicPr>
          <p:nvPr/>
        </p:nvPicPr>
        <p:blipFill>
          <a:blip r:embed="rId2">
            <a:extLst/>
          </a:blip>
          <a:srcRect l="21337" t="47344" r="11500" b="1482"/>
          <a:stretch>
            <a:fillRect/>
          </a:stretch>
        </p:blipFill>
        <p:spPr>
          <a:xfrm>
            <a:off x="10204553" y="5188280"/>
            <a:ext cx="4089842" cy="2663774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أتدرب على الخطة"/>
          <p:cNvSpPr txBox="1"/>
          <p:nvPr/>
        </p:nvSpPr>
        <p:spPr>
          <a:xfrm>
            <a:off x="15727091" y="535582"/>
            <a:ext cx="6120855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على الخطة</a:t>
            </a:r>
          </a:p>
        </p:txBody>
      </p:sp>
      <p:pic>
        <p:nvPicPr>
          <p:cNvPr id="441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21375887" y="0"/>
            <a:ext cx="1896049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أحل المسألة عكسياً"/>
          <p:cNvSpPr txBox="1"/>
          <p:nvPr/>
        </p:nvSpPr>
        <p:spPr>
          <a:xfrm>
            <a:off x="19175260" y="5371527"/>
            <a:ext cx="4401255" cy="9906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المسألة عكسياً</a:t>
            </a:r>
          </a:p>
        </p:txBody>
      </p:sp>
      <p:sp>
        <p:nvSpPr>
          <p:cNvPr id="443" name="أخطط"/>
          <p:cNvSpPr txBox="1"/>
          <p:nvPr/>
        </p:nvSpPr>
        <p:spPr>
          <a:xfrm>
            <a:off x="20983841" y="4072007"/>
            <a:ext cx="2010313" cy="10795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444" name="أحل"/>
          <p:cNvSpPr txBox="1"/>
          <p:nvPr/>
        </p:nvSpPr>
        <p:spPr>
          <a:xfrm>
            <a:off x="20798290" y="7580318"/>
            <a:ext cx="2137415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445" name="١+٣=  ٤ ساعات"/>
          <p:cNvSpPr txBox="1"/>
          <p:nvPr/>
        </p:nvSpPr>
        <p:spPr>
          <a:xfrm>
            <a:off x="10204553" y="8149365"/>
            <a:ext cx="550348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7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١+٣=  </a:t>
            </a:r>
            <a:r>
              <a: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A1D8"/>
                </a:solidFill>
              </a:rPr>
              <a:t>٤</a:t>
            </a:r>
            <a:r>
              <a:t> </a:t>
            </a:r>
            <a:r>
              <a:rPr>
                <a:solidFill>
                  <a:srgbClr val="E22400"/>
                </a:solidFill>
              </a:rPr>
              <a:t>ساعات</a:t>
            </a:r>
          </a:p>
        </p:txBody>
      </p:sp>
      <p:sp>
        <p:nvSpPr>
          <p:cNvPr id="446" name="٧-٤=٣ ساعات"/>
          <p:cNvSpPr txBox="1"/>
          <p:nvPr/>
        </p:nvSpPr>
        <p:spPr>
          <a:xfrm>
            <a:off x="10204553" y="9622565"/>
            <a:ext cx="550348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7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٧-٤=</a:t>
            </a:r>
            <a:r>
              <a: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38301"/>
                </a:solidFill>
              </a:rPr>
              <a:t>٣</a:t>
            </a:r>
            <a:r>
              <a:t> </a:t>
            </a:r>
            <a:r>
              <a:rPr>
                <a:solidFill>
                  <a:srgbClr val="E22400"/>
                </a:solidFill>
              </a:rPr>
              <a:t>ساعات</a:t>
            </a:r>
          </a:p>
        </p:txBody>
      </p:sp>
      <p:sp>
        <p:nvSpPr>
          <p:cNvPr id="447" name="يبدأ الساعة              ٣:٠٠"/>
          <p:cNvSpPr txBox="1"/>
          <p:nvPr/>
        </p:nvSpPr>
        <p:spPr>
          <a:xfrm>
            <a:off x="9406719" y="11095765"/>
            <a:ext cx="709915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7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BE38F3"/>
                </a:solidFill>
              </a:rPr>
              <a:t>يبدأ</a:t>
            </a:r>
            <a:r>
              <a:t> </a:t>
            </a:r>
            <a:r>
              <a: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A00"/>
                </a:solidFill>
              </a:rPr>
              <a:t>الساعة</a:t>
            </a:r>
            <a:r>
              <a:t>            </a:t>
            </a:r>
            <a:r>
              <a: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1C7FC"/>
                </a:solidFill>
              </a:rPr>
              <a:t>  ٣:٠٠</a:t>
            </a:r>
          </a:p>
        </p:txBody>
      </p:sp>
      <p:grpSp>
        <p:nvGrpSpPr>
          <p:cNvPr id="463" name="تجميع"/>
          <p:cNvGrpSpPr/>
          <p:nvPr/>
        </p:nvGrpSpPr>
        <p:grpSpPr>
          <a:xfrm>
            <a:off x="241567" y="6526076"/>
            <a:ext cx="1175870" cy="5413289"/>
            <a:chOff x="0" y="0"/>
            <a:chExt cx="1175868" cy="5413288"/>
          </a:xfrm>
        </p:grpSpPr>
        <p:grpSp>
          <p:nvGrpSpPr>
            <p:cNvPr id="461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457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450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448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449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451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452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53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54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55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56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460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458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459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462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6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8"/>
      <p:bldP build="whole" bldLvl="1" animBg="1" rev="0" advAuto="0" spid="444" grpId="5"/>
      <p:bldP build="whole" bldLvl="1" animBg="1" rev="0" advAuto="0" spid="442" grpId="4"/>
      <p:bldP build="whole" bldLvl="1" animBg="1" rev="0" advAuto="0" spid="446" grpId="7"/>
      <p:bldP build="whole" bldLvl="1" animBg="1" rev="0" advAuto="0" spid="445" grpId="6"/>
      <p:bldP build="whole" bldLvl="1" animBg="1" rev="0" advAuto="0" spid="438" grpId="1"/>
      <p:bldP build="whole" bldLvl="1" animBg="1" rev="0" advAuto="0" spid="439" grpId="2"/>
      <p:bldP build="whole" bldLvl="1" animBg="1" rev="0" advAuto="0" spid="44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46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501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467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8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9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0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1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2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3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4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5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6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7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8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9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0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1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2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3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4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5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6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7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8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9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0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1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2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3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4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5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6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7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8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9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0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502" name="السؤال رقم ٨…"/>
          <p:cNvSpPr txBox="1"/>
          <p:nvPr/>
        </p:nvSpPr>
        <p:spPr>
          <a:xfrm>
            <a:off x="5141019" y="9079433"/>
            <a:ext cx="6201738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السؤال </a:t>
            </a:r>
            <a:r>
              <a:rPr>
                <a:solidFill>
                  <a:srgbClr val="B51A00"/>
                </a:solidFill>
              </a:rPr>
              <a:t>رقم ٨</a:t>
            </a:r>
            <a:endParaRPr>
              <a:solidFill>
                <a:srgbClr val="B51A00"/>
              </a:solidFill>
            </a:endParaRPr>
          </a:p>
          <a:p>
            <a:pPr rtl="0"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صفحة </a:t>
            </a:r>
            <a:r>
              <a:rPr>
                <a:solidFill>
                  <a:srgbClr val="982ABC"/>
                </a:solidFill>
              </a:rPr>
              <a:t>٨٠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1"/>
      <p:bldP build="whole" bldLvl="1" animBg="1" rev="0" advAuto="0" spid="501" grpId="2"/>
      <p:bldP build="whole" bldLvl="1" animBg="1" rev="0" advAuto="0" spid="50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أحل المسألة عكسياً"/>
          <p:cNvSpPr txBox="1"/>
          <p:nvPr/>
        </p:nvSpPr>
        <p:spPr>
          <a:xfrm>
            <a:off x="6600631" y="2380700"/>
            <a:ext cx="9077725" cy="11303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المسألة عكسياً</a:t>
            </a:r>
          </a:p>
        </p:txBody>
      </p:sp>
      <p:sp>
        <p:nvSpPr>
          <p:cNvPr id="161" name="فكرة الدرس"/>
          <p:cNvSpPr txBox="1"/>
          <p:nvPr/>
        </p:nvSpPr>
        <p:spPr>
          <a:xfrm>
            <a:off x="17251613" y="1357459"/>
            <a:ext cx="3934864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فكرة الدرس</a:t>
            </a:r>
          </a:p>
        </p:txBody>
      </p:sp>
      <p:pic>
        <p:nvPicPr>
          <p:cNvPr id="162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65183" t="0" r="0" b="65183"/>
          <a:stretch>
            <a:fillRect/>
          </a:stretch>
        </p:blipFill>
        <p:spPr>
          <a:xfrm>
            <a:off x="14940317" y="2299150"/>
            <a:ext cx="5563112" cy="786861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3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43974" t="15182" r="40760" b="47131"/>
          <a:stretch>
            <a:fillRect/>
          </a:stretch>
        </p:blipFill>
        <p:spPr>
          <a:xfrm>
            <a:off x="20675418" y="896162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فهم"/>
          <p:cNvSpPr txBox="1"/>
          <p:nvPr/>
        </p:nvSpPr>
        <p:spPr>
          <a:xfrm>
            <a:off x="14020051" y="6356349"/>
            <a:ext cx="2060164" cy="1003301"/>
          </a:xfrm>
          <a:prstGeom prst="rect">
            <a:avLst/>
          </a:prstGeom>
          <a:gradFill>
            <a:gsLst>
              <a:gs pos="0">
                <a:srgbClr val="FF4015"/>
              </a:gs>
              <a:gs pos="100000">
                <a:srgbClr val="FFB5AF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أفهم</a:t>
            </a:r>
          </a:p>
        </p:txBody>
      </p:sp>
      <p:sp>
        <p:nvSpPr>
          <p:cNvPr id="165" name="أخطط"/>
          <p:cNvSpPr txBox="1"/>
          <p:nvPr/>
        </p:nvSpPr>
        <p:spPr>
          <a:xfrm>
            <a:off x="11532494" y="6356349"/>
            <a:ext cx="2060164" cy="1003301"/>
          </a:xfrm>
          <a:prstGeom prst="rect">
            <a:avLst/>
          </a:prstGeom>
          <a:gradFill>
            <a:gsLst>
              <a:gs pos="0">
                <a:srgbClr val="A7A4F4"/>
              </a:gs>
              <a:gs pos="100000">
                <a:srgbClr val="E073F9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166" name="أحل"/>
          <p:cNvSpPr txBox="1"/>
          <p:nvPr/>
        </p:nvSpPr>
        <p:spPr>
          <a:xfrm>
            <a:off x="9044937" y="6356349"/>
            <a:ext cx="2060165" cy="1003301"/>
          </a:xfrm>
          <a:prstGeom prst="rect">
            <a:avLst/>
          </a:prstGeom>
          <a:gradFill>
            <a:gsLst>
              <a:gs pos="0">
                <a:srgbClr val="E292FE"/>
              </a:gs>
              <a:gs pos="100000">
                <a:srgbClr val="FDC700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167" name="أتحقق"/>
          <p:cNvSpPr txBox="1"/>
          <p:nvPr/>
        </p:nvSpPr>
        <p:spPr>
          <a:xfrm>
            <a:off x="6557381" y="6356349"/>
            <a:ext cx="2060164" cy="1003301"/>
          </a:xfrm>
          <a:prstGeom prst="rect">
            <a:avLst/>
          </a:prstGeom>
          <a:gradFill>
            <a:gsLst>
              <a:gs pos="0">
                <a:srgbClr val="52D6FC"/>
              </a:gs>
              <a:gs pos="100000">
                <a:srgbClr val="D9C9FE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أتحقق</a:t>
            </a:r>
          </a:p>
        </p:txBody>
      </p:sp>
      <p:sp>
        <p:nvSpPr>
          <p:cNvPr id="168" name="خطوات حل المسألة"/>
          <p:cNvSpPr txBox="1"/>
          <p:nvPr/>
        </p:nvSpPr>
        <p:spPr>
          <a:xfrm>
            <a:off x="8807084" y="4592716"/>
            <a:ext cx="4664820" cy="11303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خطوات حل المسألة</a:t>
            </a:r>
          </a:p>
        </p:txBody>
      </p:sp>
      <p:grpSp>
        <p:nvGrpSpPr>
          <p:cNvPr id="183" name="الرسم"/>
          <p:cNvGrpSpPr/>
          <p:nvPr/>
        </p:nvGrpSpPr>
        <p:grpSpPr>
          <a:xfrm>
            <a:off x="9708615" y="8728369"/>
            <a:ext cx="2370968" cy="3675306"/>
            <a:chOff x="0" y="0"/>
            <a:chExt cx="2370967" cy="3675304"/>
          </a:xfrm>
        </p:grpSpPr>
        <p:sp>
          <p:nvSpPr>
            <p:cNvPr id="169" name="شكل"/>
            <p:cNvSpPr/>
            <p:nvPr/>
          </p:nvSpPr>
          <p:spPr>
            <a:xfrm>
              <a:off x="155772" y="187519"/>
              <a:ext cx="1841433" cy="254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67" fill="norm" stroke="1" extrusionOk="0">
                  <a:moveTo>
                    <a:pt x="18697" y="3247"/>
                  </a:moveTo>
                  <a:cubicBezTo>
                    <a:pt x="18697" y="3144"/>
                    <a:pt x="18697" y="3041"/>
                    <a:pt x="18626" y="2980"/>
                  </a:cubicBezTo>
                  <a:cubicBezTo>
                    <a:pt x="18555" y="2918"/>
                    <a:pt x="18413" y="2898"/>
                    <a:pt x="18100" y="2867"/>
                  </a:cubicBezTo>
                  <a:cubicBezTo>
                    <a:pt x="17787" y="2836"/>
                    <a:pt x="17303" y="2795"/>
                    <a:pt x="16606" y="2785"/>
                  </a:cubicBezTo>
                  <a:cubicBezTo>
                    <a:pt x="15908" y="2774"/>
                    <a:pt x="14998" y="2795"/>
                    <a:pt x="14315" y="2815"/>
                  </a:cubicBezTo>
                  <a:cubicBezTo>
                    <a:pt x="13632" y="2836"/>
                    <a:pt x="13176" y="2857"/>
                    <a:pt x="12636" y="2939"/>
                  </a:cubicBezTo>
                  <a:cubicBezTo>
                    <a:pt x="12095" y="3021"/>
                    <a:pt x="11469" y="3165"/>
                    <a:pt x="10757" y="3349"/>
                  </a:cubicBezTo>
                  <a:cubicBezTo>
                    <a:pt x="10046" y="3534"/>
                    <a:pt x="9249" y="3760"/>
                    <a:pt x="8566" y="4047"/>
                  </a:cubicBezTo>
                  <a:cubicBezTo>
                    <a:pt x="7883" y="4335"/>
                    <a:pt x="7314" y="4684"/>
                    <a:pt x="6873" y="5033"/>
                  </a:cubicBezTo>
                  <a:cubicBezTo>
                    <a:pt x="6432" y="5382"/>
                    <a:pt x="6119" y="5731"/>
                    <a:pt x="5777" y="6101"/>
                  </a:cubicBezTo>
                  <a:cubicBezTo>
                    <a:pt x="5436" y="6470"/>
                    <a:pt x="5066" y="6860"/>
                    <a:pt x="4795" y="7209"/>
                  </a:cubicBezTo>
                  <a:cubicBezTo>
                    <a:pt x="4525" y="7558"/>
                    <a:pt x="4354" y="7866"/>
                    <a:pt x="4198" y="8267"/>
                  </a:cubicBezTo>
                  <a:cubicBezTo>
                    <a:pt x="4041" y="8667"/>
                    <a:pt x="3899" y="9160"/>
                    <a:pt x="3799" y="9632"/>
                  </a:cubicBezTo>
                  <a:cubicBezTo>
                    <a:pt x="3700" y="10104"/>
                    <a:pt x="3643" y="10556"/>
                    <a:pt x="3614" y="11141"/>
                  </a:cubicBezTo>
                  <a:cubicBezTo>
                    <a:pt x="3586" y="11726"/>
                    <a:pt x="3586" y="12445"/>
                    <a:pt x="3572" y="13071"/>
                  </a:cubicBezTo>
                  <a:cubicBezTo>
                    <a:pt x="3557" y="13698"/>
                    <a:pt x="3529" y="14231"/>
                    <a:pt x="3529" y="14765"/>
                  </a:cubicBezTo>
                  <a:cubicBezTo>
                    <a:pt x="3529" y="15299"/>
                    <a:pt x="3557" y="15833"/>
                    <a:pt x="3657" y="16274"/>
                  </a:cubicBezTo>
                  <a:cubicBezTo>
                    <a:pt x="3757" y="16716"/>
                    <a:pt x="3927" y="17065"/>
                    <a:pt x="4212" y="17496"/>
                  </a:cubicBezTo>
                  <a:cubicBezTo>
                    <a:pt x="4496" y="17927"/>
                    <a:pt x="4895" y="18441"/>
                    <a:pt x="5279" y="18820"/>
                  </a:cubicBezTo>
                  <a:cubicBezTo>
                    <a:pt x="5663" y="19200"/>
                    <a:pt x="6033" y="19447"/>
                    <a:pt x="6389" y="19765"/>
                  </a:cubicBezTo>
                  <a:cubicBezTo>
                    <a:pt x="6745" y="20083"/>
                    <a:pt x="7086" y="20473"/>
                    <a:pt x="7584" y="20781"/>
                  </a:cubicBezTo>
                  <a:cubicBezTo>
                    <a:pt x="8082" y="21089"/>
                    <a:pt x="8737" y="21315"/>
                    <a:pt x="9548" y="21428"/>
                  </a:cubicBezTo>
                  <a:cubicBezTo>
                    <a:pt x="10359" y="21541"/>
                    <a:pt x="11326" y="21541"/>
                    <a:pt x="12223" y="21551"/>
                  </a:cubicBezTo>
                  <a:cubicBezTo>
                    <a:pt x="13119" y="21561"/>
                    <a:pt x="13945" y="21582"/>
                    <a:pt x="14713" y="21551"/>
                  </a:cubicBezTo>
                  <a:cubicBezTo>
                    <a:pt x="15481" y="21520"/>
                    <a:pt x="16193" y="21438"/>
                    <a:pt x="16662" y="21377"/>
                  </a:cubicBezTo>
                  <a:cubicBezTo>
                    <a:pt x="17132" y="21315"/>
                    <a:pt x="17360" y="21274"/>
                    <a:pt x="17559" y="21141"/>
                  </a:cubicBezTo>
                  <a:cubicBezTo>
                    <a:pt x="17758" y="21007"/>
                    <a:pt x="17929" y="20781"/>
                    <a:pt x="18199" y="20412"/>
                  </a:cubicBezTo>
                  <a:cubicBezTo>
                    <a:pt x="18470" y="20042"/>
                    <a:pt x="18840" y="19529"/>
                    <a:pt x="19224" y="19057"/>
                  </a:cubicBezTo>
                  <a:cubicBezTo>
                    <a:pt x="19608" y="18584"/>
                    <a:pt x="20006" y="18153"/>
                    <a:pt x="20291" y="17763"/>
                  </a:cubicBezTo>
                  <a:cubicBezTo>
                    <a:pt x="20575" y="17373"/>
                    <a:pt x="20746" y="17024"/>
                    <a:pt x="20917" y="16531"/>
                  </a:cubicBezTo>
                  <a:cubicBezTo>
                    <a:pt x="21088" y="16038"/>
                    <a:pt x="21258" y="15402"/>
                    <a:pt x="21330" y="14806"/>
                  </a:cubicBezTo>
                  <a:cubicBezTo>
                    <a:pt x="21401" y="14211"/>
                    <a:pt x="21372" y="13657"/>
                    <a:pt x="21401" y="13092"/>
                  </a:cubicBezTo>
                  <a:cubicBezTo>
                    <a:pt x="21429" y="12527"/>
                    <a:pt x="21515" y="11952"/>
                    <a:pt x="21557" y="11408"/>
                  </a:cubicBezTo>
                  <a:cubicBezTo>
                    <a:pt x="21600" y="10864"/>
                    <a:pt x="21600" y="10351"/>
                    <a:pt x="21586" y="9940"/>
                  </a:cubicBezTo>
                  <a:cubicBezTo>
                    <a:pt x="21572" y="9530"/>
                    <a:pt x="21543" y="9222"/>
                    <a:pt x="21387" y="8862"/>
                  </a:cubicBezTo>
                  <a:cubicBezTo>
                    <a:pt x="21230" y="8503"/>
                    <a:pt x="20945" y="8092"/>
                    <a:pt x="20704" y="7682"/>
                  </a:cubicBezTo>
                  <a:cubicBezTo>
                    <a:pt x="20462" y="7271"/>
                    <a:pt x="20262" y="6860"/>
                    <a:pt x="20106" y="6501"/>
                  </a:cubicBezTo>
                  <a:cubicBezTo>
                    <a:pt x="19949" y="6142"/>
                    <a:pt x="19836" y="5834"/>
                    <a:pt x="19608" y="5495"/>
                  </a:cubicBezTo>
                  <a:cubicBezTo>
                    <a:pt x="19380" y="5156"/>
                    <a:pt x="19039" y="4787"/>
                    <a:pt x="18740" y="4479"/>
                  </a:cubicBezTo>
                  <a:cubicBezTo>
                    <a:pt x="18441" y="4171"/>
                    <a:pt x="18185" y="3924"/>
                    <a:pt x="17943" y="3637"/>
                  </a:cubicBezTo>
                  <a:cubicBezTo>
                    <a:pt x="17701" y="3349"/>
                    <a:pt x="17474" y="3021"/>
                    <a:pt x="17274" y="2744"/>
                  </a:cubicBezTo>
                  <a:cubicBezTo>
                    <a:pt x="17075" y="2466"/>
                    <a:pt x="16904" y="2241"/>
                    <a:pt x="16634" y="2015"/>
                  </a:cubicBezTo>
                  <a:cubicBezTo>
                    <a:pt x="16364" y="1789"/>
                    <a:pt x="15994" y="1563"/>
                    <a:pt x="15695" y="1358"/>
                  </a:cubicBezTo>
                  <a:cubicBezTo>
                    <a:pt x="15396" y="1152"/>
                    <a:pt x="15168" y="968"/>
                    <a:pt x="14855" y="793"/>
                  </a:cubicBezTo>
                  <a:cubicBezTo>
                    <a:pt x="14542" y="619"/>
                    <a:pt x="14144" y="454"/>
                    <a:pt x="13703" y="321"/>
                  </a:cubicBezTo>
                  <a:cubicBezTo>
                    <a:pt x="13262" y="187"/>
                    <a:pt x="12778" y="85"/>
                    <a:pt x="12308" y="33"/>
                  </a:cubicBezTo>
                  <a:cubicBezTo>
                    <a:pt x="11839" y="-18"/>
                    <a:pt x="11383" y="-18"/>
                    <a:pt x="10800" y="95"/>
                  </a:cubicBezTo>
                  <a:cubicBezTo>
                    <a:pt x="10217" y="208"/>
                    <a:pt x="9505" y="434"/>
                    <a:pt x="8893" y="660"/>
                  </a:cubicBezTo>
                  <a:cubicBezTo>
                    <a:pt x="8281" y="885"/>
                    <a:pt x="7769" y="1111"/>
                    <a:pt x="7285" y="1368"/>
                  </a:cubicBezTo>
                  <a:cubicBezTo>
                    <a:pt x="6802" y="1625"/>
                    <a:pt x="6346" y="1912"/>
                    <a:pt x="5905" y="2261"/>
                  </a:cubicBezTo>
                  <a:cubicBezTo>
                    <a:pt x="5464" y="2610"/>
                    <a:pt x="5037" y="3021"/>
                    <a:pt x="4667" y="3493"/>
                  </a:cubicBezTo>
                  <a:cubicBezTo>
                    <a:pt x="4297" y="3965"/>
                    <a:pt x="3984" y="4499"/>
                    <a:pt x="3714" y="4899"/>
                  </a:cubicBezTo>
                  <a:cubicBezTo>
                    <a:pt x="3443" y="5300"/>
                    <a:pt x="3216" y="5567"/>
                    <a:pt x="2960" y="5895"/>
                  </a:cubicBezTo>
                  <a:cubicBezTo>
                    <a:pt x="2704" y="6224"/>
                    <a:pt x="2419" y="6614"/>
                    <a:pt x="2149" y="6953"/>
                  </a:cubicBezTo>
                  <a:cubicBezTo>
                    <a:pt x="1878" y="7292"/>
                    <a:pt x="1622" y="7579"/>
                    <a:pt x="1494" y="7774"/>
                  </a:cubicBezTo>
                  <a:cubicBezTo>
                    <a:pt x="1366" y="7969"/>
                    <a:pt x="1366" y="8072"/>
                    <a:pt x="1281" y="8205"/>
                  </a:cubicBezTo>
                  <a:cubicBezTo>
                    <a:pt x="1195" y="8339"/>
                    <a:pt x="1025" y="8503"/>
                    <a:pt x="882" y="8677"/>
                  </a:cubicBezTo>
                  <a:cubicBezTo>
                    <a:pt x="740" y="8852"/>
                    <a:pt x="626" y="9037"/>
                    <a:pt x="484" y="9211"/>
                  </a:cubicBezTo>
                  <a:cubicBezTo>
                    <a:pt x="342" y="9386"/>
                    <a:pt x="171" y="9550"/>
                    <a:pt x="0" y="9714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0" name="خط"/>
            <p:cNvSpPr/>
            <p:nvPr/>
          </p:nvSpPr>
          <p:spPr>
            <a:xfrm>
              <a:off x="29330" y="0"/>
              <a:ext cx="2341638" cy="305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9526" y="241"/>
                  </a:moveTo>
                  <a:cubicBezTo>
                    <a:pt x="9442" y="193"/>
                    <a:pt x="9359" y="145"/>
                    <a:pt x="9150" y="153"/>
                  </a:cubicBezTo>
                  <a:cubicBezTo>
                    <a:pt x="8940" y="161"/>
                    <a:pt x="8606" y="225"/>
                    <a:pt x="8261" y="305"/>
                  </a:cubicBezTo>
                  <a:cubicBezTo>
                    <a:pt x="7916" y="385"/>
                    <a:pt x="7560" y="482"/>
                    <a:pt x="7205" y="642"/>
                  </a:cubicBezTo>
                  <a:cubicBezTo>
                    <a:pt x="6849" y="803"/>
                    <a:pt x="6494" y="1028"/>
                    <a:pt x="6107" y="1237"/>
                  </a:cubicBezTo>
                  <a:cubicBezTo>
                    <a:pt x="5720" y="1445"/>
                    <a:pt x="5302" y="1638"/>
                    <a:pt x="4905" y="1855"/>
                  </a:cubicBezTo>
                  <a:cubicBezTo>
                    <a:pt x="4508" y="2072"/>
                    <a:pt x="4131" y="2313"/>
                    <a:pt x="3828" y="2521"/>
                  </a:cubicBezTo>
                  <a:cubicBezTo>
                    <a:pt x="3525" y="2730"/>
                    <a:pt x="3295" y="2907"/>
                    <a:pt x="3033" y="3116"/>
                  </a:cubicBezTo>
                  <a:cubicBezTo>
                    <a:pt x="2772" y="3324"/>
                    <a:pt x="2479" y="3565"/>
                    <a:pt x="2197" y="3814"/>
                  </a:cubicBezTo>
                  <a:cubicBezTo>
                    <a:pt x="1915" y="4063"/>
                    <a:pt x="1643" y="4320"/>
                    <a:pt x="1434" y="4633"/>
                  </a:cubicBezTo>
                  <a:cubicBezTo>
                    <a:pt x="1225" y="4946"/>
                    <a:pt x="1078" y="5316"/>
                    <a:pt x="880" y="5765"/>
                  </a:cubicBezTo>
                  <a:cubicBezTo>
                    <a:pt x="681" y="6215"/>
                    <a:pt x="430" y="6745"/>
                    <a:pt x="273" y="7179"/>
                  </a:cubicBezTo>
                  <a:cubicBezTo>
                    <a:pt x="116" y="7612"/>
                    <a:pt x="54" y="7949"/>
                    <a:pt x="22" y="8375"/>
                  </a:cubicBezTo>
                  <a:cubicBezTo>
                    <a:pt x="-9" y="8801"/>
                    <a:pt x="-9" y="9314"/>
                    <a:pt x="33" y="9732"/>
                  </a:cubicBezTo>
                  <a:cubicBezTo>
                    <a:pt x="75" y="10150"/>
                    <a:pt x="158" y="10471"/>
                    <a:pt x="273" y="10792"/>
                  </a:cubicBezTo>
                  <a:cubicBezTo>
                    <a:pt x="388" y="11113"/>
                    <a:pt x="535" y="11434"/>
                    <a:pt x="671" y="11707"/>
                  </a:cubicBezTo>
                  <a:cubicBezTo>
                    <a:pt x="806" y="11980"/>
                    <a:pt x="932" y="12205"/>
                    <a:pt x="1089" y="12510"/>
                  </a:cubicBezTo>
                  <a:cubicBezTo>
                    <a:pt x="1246" y="12815"/>
                    <a:pt x="1434" y="13201"/>
                    <a:pt x="1612" y="13506"/>
                  </a:cubicBezTo>
                  <a:cubicBezTo>
                    <a:pt x="1789" y="13811"/>
                    <a:pt x="1957" y="14036"/>
                    <a:pt x="2166" y="14261"/>
                  </a:cubicBezTo>
                  <a:cubicBezTo>
                    <a:pt x="2375" y="14486"/>
                    <a:pt x="2626" y="14710"/>
                    <a:pt x="2866" y="14911"/>
                  </a:cubicBezTo>
                  <a:cubicBezTo>
                    <a:pt x="3107" y="15112"/>
                    <a:pt x="3337" y="15289"/>
                    <a:pt x="3567" y="15554"/>
                  </a:cubicBezTo>
                  <a:cubicBezTo>
                    <a:pt x="3797" y="15819"/>
                    <a:pt x="4027" y="16172"/>
                    <a:pt x="4225" y="16461"/>
                  </a:cubicBezTo>
                  <a:cubicBezTo>
                    <a:pt x="4424" y="16750"/>
                    <a:pt x="4591" y="16975"/>
                    <a:pt x="4748" y="17200"/>
                  </a:cubicBezTo>
                  <a:cubicBezTo>
                    <a:pt x="4905" y="17425"/>
                    <a:pt x="5051" y="17649"/>
                    <a:pt x="5260" y="17930"/>
                  </a:cubicBezTo>
                  <a:cubicBezTo>
                    <a:pt x="5469" y="18211"/>
                    <a:pt x="5741" y="18549"/>
                    <a:pt x="5950" y="18878"/>
                  </a:cubicBezTo>
                  <a:cubicBezTo>
                    <a:pt x="6159" y="19207"/>
                    <a:pt x="6306" y="19528"/>
                    <a:pt x="6421" y="19777"/>
                  </a:cubicBezTo>
                  <a:cubicBezTo>
                    <a:pt x="6536" y="20026"/>
                    <a:pt x="6619" y="20203"/>
                    <a:pt x="6808" y="20412"/>
                  </a:cubicBezTo>
                  <a:cubicBezTo>
                    <a:pt x="6996" y="20620"/>
                    <a:pt x="7289" y="20861"/>
                    <a:pt x="7592" y="21054"/>
                  </a:cubicBezTo>
                  <a:cubicBezTo>
                    <a:pt x="7895" y="21247"/>
                    <a:pt x="8209" y="21391"/>
                    <a:pt x="8522" y="21480"/>
                  </a:cubicBezTo>
                  <a:cubicBezTo>
                    <a:pt x="8836" y="21568"/>
                    <a:pt x="9150" y="21600"/>
                    <a:pt x="9610" y="21600"/>
                  </a:cubicBezTo>
                  <a:cubicBezTo>
                    <a:pt x="10070" y="21600"/>
                    <a:pt x="10676" y="21568"/>
                    <a:pt x="11167" y="21512"/>
                  </a:cubicBezTo>
                  <a:cubicBezTo>
                    <a:pt x="11659" y="21455"/>
                    <a:pt x="12035" y="21375"/>
                    <a:pt x="12432" y="21295"/>
                  </a:cubicBezTo>
                  <a:cubicBezTo>
                    <a:pt x="12830" y="21215"/>
                    <a:pt x="13248" y="21134"/>
                    <a:pt x="13593" y="21030"/>
                  </a:cubicBezTo>
                  <a:cubicBezTo>
                    <a:pt x="13938" y="20925"/>
                    <a:pt x="14210" y="20797"/>
                    <a:pt x="14429" y="20612"/>
                  </a:cubicBezTo>
                  <a:cubicBezTo>
                    <a:pt x="14649" y="20428"/>
                    <a:pt x="14816" y="20187"/>
                    <a:pt x="14983" y="19962"/>
                  </a:cubicBezTo>
                  <a:cubicBezTo>
                    <a:pt x="15151" y="19737"/>
                    <a:pt x="15318" y="19528"/>
                    <a:pt x="15485" y="19295"/>
                  </a:cubicBezTo>
                  <a:cubicBezTo>
                    <a:pt x="15653" y="19063"/>
                    <a:pt x="15820" y="18806"/>
                    <a:pt x="15998" y="18525"/>
                  </a:cubicBezTo>
                  <a:cubicBezTo>
                    <a:pt x="16175" y="18244"/>
                    <a:pt x="16364" y="17938"/>
                    <a:pt x="16604" y="17577"/>
                  </a:cubicBezTo>
                  <a:cubicBezTo>
                    <a:pt x="16844" y="17216"/>
                    <a:pt x="17137" y="16798"/>
                    <a:pt x="17472" y="16373"/>
                  </a:cubicBezTo>
                  <a:cubicBezTo>
                    <a:pt x="17806" y="15947"/>
                    <a:pt x="18183" y="15513"/>
                    <a:pt x="18559" y="15128"/>
                  </a:cubicBezTo>
                  <a:cubicBezTo>
                    <a:pt x="18935" y="14743"/>
                    <a:pt x="19312" y="14405"/>
                    <a:pt x="19636" y="13988"/>
                  </a:cubicBezTo>
                  <a:cubicBezTo>
                    <a:pt x="19960" y="13570"/>
                    <a:pt x="20232" y="13072"/>
                    <a:pt x="20462" y="12695"/>
                  </a:cubicBezTo>
                  <a:cubicBezTo>
                    <a:pt x="20692" y="12318"/>
                    <a:pt x="20880" y="12061"/>
                    <a:pt x="21037" y="11772"/>
                  </a:cubicBezTo>
                  <a:cubicBezTo>
                    <a:pt x="21194" y="11483"/>
                    <a:pt x="21319" y="11161"/>
                    <a:pt x="21413" y="10816"/>
                  </a:cubicBezTo>
                  <a:cubicBezTo>
                    <a:pt x="21507" y="10471"/>
                    <a:pt x="21570" y="10101"/>
                    <a:pt x="21581" y="9732"/>
                  </a:cubicBezTo>
                  <a:cubicBezTo>
                    <a:pt x="21591" y="9363"/>
                    <a:pt x="21549" y="8993"/>
                    <a:pt x="21497" y="8648"/>
                  </a:cubicBezTo>
                  <a:cubicBezTo>
                    <a:pt x="21445" y="8303"/>
                    <a:pt x="21382" y="7982"/>
                    <a:pt x="21309" y="7628"/>
                  </a:cubicBezTo>
                  <a:cubicBezTo>
                    <a:pt x="21236" y="7275"/>
                    <a:pt x="21152" y="6890"/>
                    <a:pt x="21047" y="6576"/>
                  </a:cubicBezTo>
                  <a:cubicBezTo>
                    <a:pt x="20943" y="6263"/>
                    <a:pt x="20817" y="6022"/>
                    <a:pt x="20692" y="5741"/>
                  </a:cubicBezTo>
                  <a:cubicBezTo>
                    <a:pt x="20566" y="5460"/>
                    <a:pt x="20441" y="5139"/>
                    <a:pt x="20263" y="4818"/>
                  </a:cubicBezTo>
                  <a:cubicBezTo>
                    <a:pt x="20085" y="4497"/>
                    <a:pt x="19855" y="4175"/>
                    <a:pt x="19625" y="3927"/>
                  </a:cubicBezTo>
                  <a:cubicBezTo>
                    <a:pt x="19395" y="3678"/>
                    <a:pt x="19165" y="3501"/>
                    <a:pt x="18935" y="3332"/>
                  </a:cubicBezTo>
                  <a:cubicBezTo>
                    <a:pt x="18705" y="3164"/>
                    <a:pt x="18475" y="3003"/>
                    <a:pt x="18214" y="2794"/>
                  </a:cubicBezTo>
                  <a:cubicBezTo>
                    <a:pt x="17953" y="2586"/>
                    <a:pt x="17660" y="2329"/>
                    <a:pt x="17315" y="2072"/>
                  </a:cubicBezTo>
                  <a:cubicBezTo>
                    <a:pt x="16970" y="1815"/>
                    <a:pt x="16573" y="1558"/>
                    <a:pt x="16165" y="1325"/>
                  </a:cubicBezTo>
                  <a:cubicBezTo>
                    <a:pt x="15757" y="1092"/>
                    <a:pt x="15339" y="883"/>
                    <a:pt x="14983" y="723"/>
                  </a:cubicBezTo>
                  <a:cubicBezTo>
                    <a:pt x="14628" y="562"/>
                    <a:pt x="14335" y="450"/>
                    <a:pt x="13980" y="353"/>
                  </a:cubicBezTo>
                  <a:cubicBezTo>
                    <a:pt x="13624" y="257"/>
                    <a:pt x="13206" y="177"/>
                    <a:pt x="12715" y="128"/>
                  </a:cubicBezTo>
                  <a:cubicBezTo>
                    <a:pt x="12223" y="80"/>
                    <a:pt x="11659" y="64"/>
                    <a:pt x="11011" y="64"/>
                  </a:cubicBezTo>
                  <a:cubicBezTo>
                    <a:pt x="10362" y="64"/>
                    <a:pt x="9630" y="80"/>
                    <a:pt x="9212" y="72"/>
                  </a:cubicBezTo>
                  <a:cubicBezTo>
                    <a:pt x="8794" y="64"/>
                    <a:pt x="8690" y="32"/>
                    <a:pt x="8585" y="0"/>
                  </a:cubicBezTo>
                </a:path>
              </a:pathLst>
            </a:custGeom>
            <a:noFill/>
            <a:ln w="193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خط"/>
            <p:cNvSpPr/>
            <p:nvPr/>
          </p:nvSpPr>
          <p:spPr>
            <a:xfrm>
              <a:off x="558673" y="1168964"/>
              <a:ext cx="1114493" cy="153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60" fill="norm" stroke="1" extrusionOk="0">
                  <a:moveTo>
                    <a:pt x="9362" y="21560"/>
                  </a:moveTo>
                  <a:cubicBezTo>
                    <a:pt x="9230" y="21433"/>
                    <a:pt x="9099" y="21306"/>
                    <a:pt x="9055" y="21052"/>
                  </a:cubicBezTo>
                  <a:cubicBezTo>
                    <a:pt x="9011" y="20798"/>
                    <a:pt x="9055" y="20416"/>
                    <a:pt x="9121" y="19988"/>
                  </a:cubicBezTo>
                  <a:cubicBezTo>
                    <a:pt x="9187" y="19559"/>
                    <a:pt x="9274" y="19082"/>
                    <a:pt x="9252" y="18431"/>
                  </a:cubicBezTo>
                  <a:cubicBezTo>
                    <a:pt x="9230" y="17780"/>
                    <a:pt x="9099" y="16954"/>
                    <a:pt x="8923" y="16192"/>
                  </a:cubicBezTo>
                  <a:cubicBezTo>
                    <a:pt x="8747" y="15429"/>
                    <a:pt x="8528" y="14731"/>
                    <a:pt x="8330" y="14016"/>
                  </a:cubicBezTo>
                  <a:cubicBezTo>
                    <a:pt x="8133" y="13301"/>
                    <a:pt x="7957" y="12571"/>
                    <a:pt x="7826" y="11872"/>
                  </a:cubicBezTo>
                  <a:cubicBezTo>
                    <a:pt x="7694" y="11173"/>
                    <a:pt x="7606" y="10506"/>
                    <a:pt x="7496" y="9902"/>
                  </a:cubicBezTo>
                  <a:cubicBezTo>
                    <a:pt x="7387" y="9299"/>
                    <a:pt x="7255" y="8759"/>
                    <a:pt x="6904" y="8219"/>
                  </a:cubicBezTo>
                  <a:cubicBezTo>
                    <a:pt x="6552" y="7679"/>
                    <a:pt x="5982" y="7139"/>
                    <a:pt x="5433" y="6583"/>
                  </a:cubicBezTo>
                  <a:cubicBezTo>
                    <a:pt x="4884" y="6027"/>
                    <a:pt x="4357" y="5455"/>
                    <a:pt x="3830" y="5011"/>
                  </a:cubicBezTo>
                  <a:cubicBezTo>
                    <a:pt x="3304" y="4566"/>
                    <a:pt x="2777" y="4248"/>
                    <a:pt x="2404" y="4058"/>
                  </a:cubicBezTo>
                  <a:cubicBezTo>
                    <a:pt x="2030" y="3867"/>
                    <a:pt x="1811" y="3804"/>
                    <a:pt x="1591" y="3772"/>
                  </a:cubicBezTo>
                  <a:cubicBezTo>
                    <a:pt x="1372" y="3740"/>
                    <a:pt x="1152" y="3740"/>
                    <a:pt x="955" y="3819"/>
                  </a:cubicBezTo>
                  <a:cubicBezTo>
                    <a:pt x="757" y="3899"/>
                    <a:pt x="582" y="4058"/>
                    <a:pt x="406" y="4280"/>
                  </a:cubicBezTo>
                  <a:cubicBezTo>
                    <a:pt x="230" y="4502"/>
                    <a:pt x="55" y="4788"/>
                    <a:pt x="11" y="5249"/>
                  </a:cubicBezTo>
                  <a:cubicBezTo>
                    <a:pt x="-33" y="5709"/>
                    <a:pt x="55" y="6345"/>
                    <a:pt x="318" y="6885"/>
                  </a:cubicBezTo>
                  <a:cubicBezTo>
                    <a:pt x="582" y="7425"/>
                    <a:pt x="1021" y="7869"/>
                    <a:pt x="1745" y="8378"/>
                  </a:cubicBezTo>
                  <a:cubicBezTo>
                    <a:pt x="2469" y="8886"/>
                    <a:pt x="3479" y="9458"/>
                    <a:pt x="4072" y="9791"/>
                  </a:cubicBezTo>
                  <a:cubicBezTo>
                    <a:pt x="4665" y="10125"/>
                    <a:pt x="4840" y="10220"/>
                    <a:pt x="5257" y="10268"/>
                  </a:cubicBezTo>
                  <a:cubicBezTo>
                    <a:pt x="5674" y="10315"/>
                    <a:pt x="6333" y="10315"/>
                    <a:pt x="7057" y="10236"/>
                  </a:cubicBezTo>
                  <a:cubicBezTo>
                    <a:pt x="7782" y="10156"/>
                    <a:pt x="8572" y="9998"/>
                    <a:pt x="9208" y="9759"/>
                  </a:cubicBezTo>
                  <a:cubicBezTo>
                    <a:pt x="9845" y="9521"/>
                    <a:pt x="10328" y="9204"/>
                    <a:pt x="10921" y="8822"/>
                  </a:cubicBezTo>
                  <a:cubicBezTo>
                    <a:pt x="11513" y="8441"/>
                    <a:pt x="12216" y="7996"/>
                    <a:pt x="12743" y="7552"/>
                  </a:cubicBezTo>
                  <a:cubicBezTo>
                    <a:pt x="13269" y="7107"/>
                    <a:pt x="13621" y="6662"/>
                    <a:pt x="13862" y="6091"/>
                  </a:cubicBezTo>
                  <a:cubicBezTo>
                    <a:pt x="14104" y="5519"/>
                    <a:pt x="14235" y="4820"/>
                    <a:pt x="14323" y="4121"/>
                  </a:cubicBezTo>
                  <a:cubicBezTo>
                    <a:pt x="14411" y="3422"/>
                    <a:pt x="14455" y="2724"/>
                    <a:pt x="14301" y="2152"/>
                  </a:cubicBezTo>
                  <a:cubicBezTo>
                    <a:pt x="14147" y="1580"/>
                    <a:pt x="13796" y="1135"/>
                    <a:pt x="13269" y="802"/>
                  </a:cubicBezTo>
                  <a:cubicBezTo>
                    <a:pt x="12743" y="468"/>
                    <a:pt x="12040" y="246"/>
                    <a:pt x="11469" y="119"/>
                  </a:cubicBezTo>
                  <a:cubicBezTo>
                    <a:pt x="10899" y="-8"/>
                    <a:pt x="10460" y="-40"/>
                    <a:pt x="10087" y="55"/>
                  </a:cubicBezTo>
                  <a:cubicBezTo>
                    <a:pt x="9713" y="151"/>
                    <a:pt x="9406" y="373"/>
                    <a:pt x="9165" y="802"/>
                  </a:cubicBezTo>
                  <a:cubicBezTo>
                    <a:pt x="8923" y="1231"/>
                    <a:pt x="8747" y="1866"/>
                    <a:pt x="8704" y="2533"/>
                  </a:cubicBezTo>
                  <a:cubicBezTo>
                    <a:pt x="8660" y="3200"/>
                    <a:pt x="8747" y="3899"/>
                    <a:pt x="9011" y="4566"/>
                  </a:cubicBezTo>
                  <a:cubicBezTo>
                    <a:pt x="9274" y="5233"/>
                    <a:pt x="9713" y="5868"/>
                    <a:pt x="10284" y="6424"/>
                  </a:cubicBezTo>
                  <a:cubicBezTo>
                    <a:pt x="10855" y="6980"/>
                    <a:pt x="11557" y="7456"/>
                    <a:pt x="12238" y="7774"/>
                  </a:cubicBezTo>
                  <a:cubicBezTo>
                    <a:pt x="12918" y="8092"/>
                    <a:pt x="13577" y="8251"/>
                    <a:pt x="14257" y="8425"/>
                  </a:cubicBezTo>
                  <a:cubicBezTo>
                    <a:pt x="14938" y="8600"/>
                    <a:pt x="15640" y="8791"/>
                    <a:pt x="16321" y="8902"/>
                  </a:cubicBezTo>
                  <a:cubicBezTo>
                    <a:pt x="17001" y="9013"/>
                    <a:pt x="17660" y="9045"/>
                    <a:pt x="18208" y="8997"/>
                  </a:cubicBezTo>
                  <a:cubicBezTo>
                    <a:pt x="18757" y="8949"/>
                    <a:pt x="19196" y="8822"/>
                    <a:pt x="19591" y="8616"/>
                  </a:cubicBezTo>
                  <a:cubicBezTo>
                    <a:pt x="19987" y="8409"/>
                    <a:pt x="20338" y="8124"/>
                    <a:pt x="20645" y="7647"/>
                  </a:cubicBezTo>
                  <a:cubicBezTo>
                    <a:pt x="20952" y="7171"/>
                    <a:pt x="21216" y="6504"/>
                    <a:pt x="21369" y="5932"/>
                  </a:cubicBezTo>
                  <a:cubicBezTo>
                    <a:pt x="21523" y="5360"/>
                    <a:pt x="21567" y="4884"/>
                    <a:pt x="21567" y="4566"/>
                  </a:cubicBezTo>
                  <a:cubicBezTo>
                    <a:pt x="21567" y="4248"/>
                    <a:pt x="21523" y="4089"/>
                    <a:pt x="21413" y="3962"/>
                  </a:cubicBezTo>
                  <a:cubicBezTo>
                    <a:pt x="21304" y="3835"/>
                    <a:pt x="21128" y="3740"/>
                    <a:pt x="20711" y="3692"/>
                  </a:cubicBezTo>
                  <a:cubicBezTo>
                    <a:pt x="20294" y="3645"/>
                    <a:pt x="19635" y="3645"/>
                    <a:pt x="19152" y="3772"/>
                  </a:cubicBezTo>
                  <a:cubicBezTo>
                    <a:pt x="18669" y="3899"/>
                    <a:pt x="18362" y="4153"/>
                    <a:pt x="18121" y="4518"/>
                  </a:cubicBezTo>
                  <a:cubicBezTo>
                    <a:pt x="17879" y="4884"/>
                    <a:pt x="17704" y="5360"/>
                    <a:pt x="17462" y="5964"/>
                  </a:cubicBezTo>
                  <a:cubicBezTo>
                    <a:pt x="17221" y="6567"/>
                    <a:pt x="16913" y="7298"/>
                    <a:pt x="16672" y="8060"/>
                  </a:cubicBezTo>
                  <a:cubicBezTo>
                    <a:pt x="16430" y="8822"/>
                    <a:pt x="16255" y="9616"/>
                    <a:pt x="16145" y="10299"/>
                  </a:cubicBezTo>
                  <a:cubicBezTo>
                    <a:pt x="16035" y="10982"/>
                    <a:pt x="15991" y="11554"/>
                    <a:pt x="15947" y="12316"/>
                  </a:cubicBezTo>
                  <a:cubicBezTo>
                    <a:pt x="15904" y="13079"/>
                    <a:pt x="15860" y="14032"/>
                    <a:pt x="15816" y="14826"/>
                  </a:cubicBezTo>
                  <a:cubicBezTo>
                    <a:pt x="15772" y="15620"/>
                    <a:pt x="15728" y="16255"/>
                    <a:pt x="15684" y="17002"/>
                  </a:cubicBezTo>
                  <a:cubicBezTo>
                    <a:pt x="15640" y="17748"/>
                    <a:pt x="15596" y="18606"/>
                    <a:pt x="15574" y="19178"/>
                  </a:cubicBezTo>
                  <a:cubicBezTo>
                    <a:pt x="15552" y="19749"/>
                    <a:pt x="15552" y="20035"/>
                    <a:pt x="15618" y="20035"/>
                  </a:cubicBezTo>
                  <a:cubicBezTo>
                    <a:pt x="15684" y="20035"/>
                    <a:pt x="15816" y="19749"/>
                    <a:pt x="15947" y="19464"/>
                  </a:cubicBezTo>
                </a:path>
              </a:pathLst>
            </a:custGeom>
            <a:noFill/>
            <a:ln w="193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2" name="خط"/>
            <p:cNvSpPr/>
            <p:nvPr/>
          </p:nvSpPr>
          <p:spPr>
            <a:xfrm>
              <a:off x="690373" y="2811940"/>
              <a:ext cx="413348" cy="16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58" fill="norm" stroke="1" extrusionOk="0">
                  <a:moveTo>
                    <a:pt x="2030" y="5841"/>
                  </a:moveTo>
                  <a:cubicBezTo>
                    <a:pt x="1557" y="4705"/>
                    <a:pt x="1085" y="3568"/>
                    <a:pt x="672" y="2431"/>
                  </a:cubicBezTo>
                  <a:cubicBezTo>
                    <a:pt x="259" y="1294"/>
                    <a:pt x="-95" y="157"/>
                    <a:pt x="23" y="15"/>
                  </a:cubicBezTo>
                  <a:cubicBezTo>
                    <a:pt x="141" y="-127"/>
                    <a:pt x="731" y="726"/>
                    <a:pt x="1675" y="2715"/>
                  </a:cubicBezTo>
                  <a:cubicBezTo>
                    <a:pt x="2620" y="4705"/>
                    <a:pt x="3918" y="7831"/>
                    <a:pt x="5571" y="10957"/>
                  </a:cubicBezTo>
                  <a:cubicBezTo>
                    <a:pt x="7223" y="14083"/>
                    <a:pt x="9230" y="17210"/>
                    <a:pt x="11354" y="19057"/>
                  </a:cubicBezTo>
                  <a:cubicBezTo>
                    <a:pt x="13479" y="20905"/>
                    <a:pt x="15721" y="21473"/>
                    <a:pt x="17433" y="21189"/>
                  </a:cubicBezTo>
                  <a:cubicBezTo>
                    <a:pt x="19144" y="20905"/>
                    <a:pt x="20325" y="19768"/>
                    <a:pt x="21505" y="18631"/>
                  </a:cubicBezTo>
                </a:path>
              </a:pathLst>
            </a:custGeom>
            <a:noFill/>
            <a:ln w="193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3" name="خط"/>
            <p:cNvSpPr/>
            <p:nvPr/>
          </p:nvSpPr>
          <p:spPr>
            <a:xfrm>
              <a:off x="573853" y="2899407"/>
              <a:ext cx="1203674" cy="22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836" y="7200"/>
                  </a:moveTo>
                  <a:cubicBezTo>
                    <a:pt x="674" y="6545"/>
                    <a:pt x="511" y="5891"/>
                    <a:pt x="348" y="5236"/>
                  </a:cubicBezTo>
                  <a:cubicBezTo>
                    <a:pt x="185" y="4582"/>
                    <a:pt x="23" y="3927"/>
                    <a:pt x="2" y="3164"/>
                  </a:cubicBezTo>
                  <a:cubicBezTo>
                    <a:pt x="-18" y="2400"/>
                    <a:pt x="104" y="1527"/>
                    <a:pt x="267" y="1309"/>
                  </a:cubicBezTo>
                  <a:cubicBezTo>
                    <a:pt x="429" y="1091"/>
                    <a:pt x="633" y="1527"/>
                    <a:pt x="1101" y="3164"/>
                  </a:cubicBezTo>
                  <a:cubicBezTo>
                    <a:pt x="1568" y="4800"/>
                    <a:pt x="2301" y="7636"/>
                    <a:pt x="2911" y="10473"/>
                  </a:cubicBezTo>
                  <a:cubicBezTo>
                    <a:pt x="3521" y="13309"/>
                    <a:pt x="4009" y="16145"/>
                    <a:pt x="4660" y="18000"/>
                  </a:cubicBezTo>
                  <a:cubicBezTo>
                    <a:pt x="5311" y="19855"/>
                    <a:pt x="6124" y="20727"/>
                    <a:pt x="6836" y="21164"/>
                  </a:cubicBezTo>
                  <a:cubicBezTo>
                    <a:pt x="7548" y="21600"/>
                    <a:pt x="8158" y="21600"/>
                    <a:pt x="8870" y="21600"/>
                  </a:cubicBezTo>
                  <a:cubicBezTo>
                    <a:pt x="9582" y="21600"/>
                    <a:pt x="10396" y="21600"/>
                    <a:pt x="11270" y="21273"/>
                  </a:cubicBezTo>
                  <a:cubicBezTo>
                    <a:pt x="12145" y="20945"/>
                    <a:pt x="13080" y="20291"/>
                    <a:pt x="13853" y="19636"/>
                  </a:cubicBezTo>
                  <a:cubicBezTo>
                    <a:pt x="14626" y="18982"/>
                    <a:pt x="15236" y="18327"/>
                    <a:pt x="15846" y="17673"/>
                  </a:cubicBezTo>
                  <a:cubicBezTo>
                    <a:pt x="16457" y="17018"/>
                    <a:pt x="17067" y="16364"/>
                    <a:pt x="17494" y="15927"/>
                  </a:cubicBezTo>
                  <a:cubicBezTo>
                    <a:pt x="17921" y="15491"/>
                    <a:pt x="18165" y="15273"/>
                    <a:pt x="18429" y="14182"/>
                  </a:cubicBezTo>
                  <a:cubicBezTo>
                    <a:pt x="18694" y="13091"/>
                    <a:pt x="18979" y="11127"/>
                    <a:pt x="19507" y="8618"/>
                  </a:cubicBezTo>
                  <a:cubicBezTo>
                    <a:pt x="20036" y="6109"/>
                    <a:pt x="20809" y="3055"/>
                    <a:pt x="21582" y="0"/>
                  </a:cubicBezTo>
                </a:path>
              </a:pathLst>
            </a:custGeom>
            <a:noFill/>
            <a:ln w="193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4" name="خط"/>
            <p:cNvSpPr/>
            <p:nvPr/>
          </p:nvSpPr>
          <p:spPr>
            <a:xfrm>
              <a:off x="647143" y="2824544"/>
              <a:ext cx="1116315" cy="69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5" fill="norm" stroke="1" extrusionOk="0">
                  <a:moveTo>
                    <a:pt x="931" y="1905"/>
                  </a:moveTo>
                  <a:cubicBezTo>
                    <a:pt x="931" y="1553"/>
                    <a:pt x="931" y="1200"/>
                    <a:pt x="931" y="847"/>
                  </a:cubicBezTo>
                  <a:cubicBezTo>
                    <a:pt x="931" y="494"/>
                    <a:pt x="931" y="141"/>
                    <a:pt x="821" y="35"/>
                  </a:cubicBezTo>
                  <a:cubicBezTo>
                    <a:pt x="712" y="-71"/>
                    <a:pt x="493" y="70"/>
                    <a:pt x="383" y="353"/>
                  </a:cubicBezTo>
                  <a:cubicBezTo>
                    <a:pt x="274" y="635"/>
                    <a:pt x="274" y="1058"/>
                    <a:pt x="318" y="2011"/>
                  </a:cubicBezTo>
                  <a:cubicBezTo>
                    <a:pt x="361" y="2964"/>
                    <a:pt x="449" y="4447"/>
                    <a:pt x="537" y="5929"/>
                  </a:cubicBezTo>
                  <a:cubicBezTo>
                    <a:pt x="624" y="7411"/>
                    <a:pt x="712" y="8894"/>
                    <a:pt x="887" y="10764"/>
                  </a:cubicBezTo>
                  <a:cubicBezTo>
                    <a:pt x="1062" y="12635"/>
                    <a:pt x="1325" y="14894"/>
                    <a:pt x="1588" y="16305"/>
                  </a:cubicBezTo>
                  <a:cubicBezTo>
                    <a:pt x="1851" y="17717"/>
                    <a:pt x="2114" y="18282"/>
                    <a:pt x="2662" y="18811"/>
                  </a:cubicBezTo>
                  <a:cubicBezTo>
                    <a:pt x="3209" y="19341"/>
                    <a:pt x="4042" y="19835"/>
                    <a:pt x="4830" y="20258"/>
                  </a:cubicBezTo>
                  <a:cubicBezTo>
                    <a:pt x="5619" y="20682"/>
                    <a:pt x="6364" y="21035"/>
                    <a:pt x="7065" y="21247"/>
                  </a:cubicBezTo>
                  <a:cubicBezTo>
                    <a:pt x="7766" y="21458"/>
                    <a:pt x="8423" y="21529"/>
                    <a:pt x="9255" y="21458"/>
                  </a:cubicBezTo>
                  <a:cubicBezTo>
                    <a:pt x="10088" y="21388"/>
                    <a:pt x="11096" y="21176"/>
                    <a:pt x="11928" y="21000"/>
                  </a:cubicBezTo>
                  <a:cubicBezTo>
                    <a:pt x="12761" y="20823"/>
                    <a:pt x="13418" y="20682"/>
                    <a:pt x="14097" y="20435"/>
                  </a:cubicBezTo>
                  <a:cubicBezTo>
                    <a:pt x="14776" y="20188"/>
                    <a:pt x="15477" y="19835"/>
                    <a:pt x="16266" y="19411"/>
                  </a:cubicBezTo>
                  <a:cubicBezTo>
                    <a:pt x="17054" y="18988"/>
                    <a:pt x="17930" y="18494"/>
                    <a:pt x="18588" y="17788"/>
                  </a:cubicBezTo>
                  <a:cubicBezTo>
                    <a:pt x="19245" y="17082"/>
                    <a:pt x="19683" y="16164"/>
                    <a:pt x="20055" y="15000"/>
                  </a:cubicBezTo>
                  <a:cubicBezTo>
                    <a:pt x="20428" y="13835"/>
                    <a:pt x="20735" y="12423"/>
                    <a:pt x="20910" y="10941"/>
                  </a:cubicBezTo>
                  <a:cubicBezTo>
                    <a:pt x="21085" y="9458"/>
                    <a:pt x="21129" y="7905"/>
                    <a:pt x="21195" y="6600"/>
                  </a:cubicBezTo>
                  <a:cubicBezTo>
                    <a:pt x="21260" y="5294"/>
                    <a:pt x="21348" y="4235"/>
                    <a:pt x="21392" y="3529"/>
                  </a:cubicBezTo>
                  <a:cubicBezTo>
                    <a:pt x="21436" y="2823"/>
                    <a:pt x="21436" y="2470"/>
                    <a:pt x="21457" y="2117"/>
                  </a:cubicBezTo>
                  <a:cubicBezTo>
                    <a:pt x="21479" y="1764"/>
                    <a:pt x="21523" y="1411"/>
                    <a:pt x="21545" y="1411"/>
                  </a:cubicBezTo>
                  <a:cubicBezTo>
                    <a:pt x="21567" y="1411"/>
                    <a:pt x="21567" y="1764"/>
                    <a:pt x="21501" y="2294"/>
                  </a:cubicBezTo>
                  <a:cubicBezTo>
                    <a:pt x="21436" y="2823"/>
                    <a:pt x="21304" y="3529"/>
                    <a:pt x="20997" y="4235"/>
                  </a:cubicBezTo>
                  <a:cubicBezTo>
                    <a:pt x="20691" y="4941"/>
                    <a:pt x="20209" y="5647"/>
                    <a:pt x="19771" y="6141"/>
                  </a:cubicBezTo>
                  <a:cubicBezTo>
                    <a:pt x="19333" y="6635"/>
                    <a:pt x="18938" y="6917"/>
                    <a:pt x="18281" y="7164"/>
                  </a:cubicBezTo>
                  <a:cubicBezTo>
                    <a:pt x="17624" y="7411"/>
                    <a:pt x="16704" y="7623"/>
                    <a:pt x="15871" y="7800"/>
                  </a:cubicBezTo>
                  <a:cubicBezTo>
                    <a:pt x="15039" y="7976"/>
                    <a:pt x="14294" y="8117"/>
                    <a:pt x="13483" y="8258"/>
                  </a:cubicBezTo>
                  <a:cubicBezTo>
                    <a:pt x="12673" y="8400"/>
                    <a:pt x="11797" y="8541"/>
                    <a:pt x="10877" y="8576"/>
                  </a:cubicBezTo>
                  <a:cubicBezTo>
                    <a:pt x="9956" y="8611"/>
                    <a:pt x="8993" y="8541"/>
                    <a:pt x="8313" y="8364"/>
                  </a:cubicBezTo>
                  <a:cubicBezTo>
                    <a:pt x="7634" y="8188"/>
                    <a:pt x="7240" y="7905"/>
                    <a:pt x="6649" y="7658"/>
                  </a:cubicBezTo>
                  <a:cubicBezTo>
                    <a:pt x="6057" y="7411"/>
                    <a:pt x="5268" y="7200"/>
                    <a:pt x="4545" y="6988"/>
                  </a:cubicBezTo>
                  <a:cubicBezTo>
                    <a:pt x="3823" y="6776"/>
                    <a:pt x="3165" y="6564"/>
                    <a:pt x="2662" y="6247"/>
                  </a:cubicBezTo>
                  <a:cubicBezTo>
                    <a:pt x="2158" y="5929"/>
                    <a:pt x="1807" y="5505"/>
                    <a:pt x="1566" y="5153"/>
                  </a:cubicBezTo>
                  <a:cubicBezTo>
                    <a:pt x="1325" y="4800"/>
                    <a:pt x="1194" y="4517"/>
                    <a:pt x="1019" y="4305"/>
                  </a:cubicBezTo>
                  <a:cubicBezTo>
                    <a:pt x="843" y="4094"/>
                    <a:pt x="624" y="3953"/>
                    <a:pt x="427" y="3988"/>
                  </a:cubicBezTo>
                  <a:cubicBezTo>
                    <a:pt x="230" y="4023"/>
                    <a:pt x="55" y="4235"/>
                    <a:pt x="11" y="4517"/>
                  </a:cubicBezTo>
                  <a:cubicBezTo>
                    <a:pt x="-33" y="4800"/>
                    <a:pt x="55" y="5153"/>
                    <a:pt x="274" y="5823"/>
                  </a:cubicBezTo>
                  <a:cubicBezTo>
                    <a:pt x="493" y="6494"/>
                    <a:pt x="843" y="7482"/>
                    <a:pt x="1259" y="8329"/>
                  </a:cubicBezTo>
                  <a:cubicBezTo>
                    <a:pt x="1676" y="9176"/>
                    <a:pt x="2158" y="9882"/>
                    <a:pt x="2946" y="10482"/>
                  </a:cubicBezTo>
                  <a:cubicBezTo>
                    <a:pt x="3735" y="11082"/>
                    <a:pt x="4830" y="11576"/>
                    <a:pt x="5838" y="12000"/>
                  </a:cubicBezTo>
                  <a:cubicBezTo>
                    <a:pt x="6846" y="12423"/>
                    <a:pt x="7766" y="12776"/>
                    <a:pt x="8664" y="12988"/>
                  </a:cubicBezTo>
                  <a:cubicBezTo>
                    <a:pt x="9562" y="13200"/>
                    <a:pt x="10438" y="13270"/>
                    <a:pt x="11315" y="13235"/>
                  </a:cubicBezTo>
                  <a:cubicBezTo>
                    <a:pt x="12191" y="13200"/>
                    <a:pt x="13067" y="13058"/>
                    <a:pt x="13965" y="12741"/>
                  </a:cubicBezTo>
                  <a:cubicBezTo>
                    <a:pt x="14864" y="12423"/>
                    <a:pt x="15784" y="11929"/>
                    <a:pt x="16463" y="11505"/>
                  </a:cubicBezTo>
                  <a:cubicBezTo>
                    <a:pt x="17142" y="11082"/>
                    <a:pt x="17580" y="10729"/>
                    <a:pt x="18018" y="10164"/>
                  </a:cubicBezTo>
                  <a:cubicBezTo>
                    <a:pt x="18456" y="9600"/>
                    <a:pt x="18894" y="8823"/>
                    <a:pt x="19201" y="8294"/>
                  </a:cubicBezTo>
                  <a:cubicBezTo>
                    <a:pt x="19508" y="7764"/>
                    <a:pt x="19683" y="7482"/>
                    <a:pt x="19771" y="7517"/>
                  </a:cubicBezTo>
                  <a:cubicBezTo>
                    <a:pt x="19858" y="7553"/>
                    <a:pt x="19858" y="7905"/>
                    <a:pt x="19880" y="8470"/>
                  </a:cubicBezTo>
                  <a:cubicBezTo>
                    <a:pt x="19902" y="9035"/>
                    <a:pt x="19946" y="9811"/>
                    <a:pt x="19836" y="10658"/>
                  </a:cubicBezTo>
                  <a:cubicBezTo>
                    <a:pt x="19727" y="11505"/>
                    <a:pt x="19464" y="12423"/>
                    <a:pt x="19179" y="13164"/>
                  </a:cubicBezTo>
                  <a:cubicBezTo>
                    <a:pt x="18894" y="13905"/>
                    <a:pt x="18588" y="14470"/>
                    <a:pt x="18106" y="14929"/>
                  </a:cubicBezTo>
                  <a:cubicBezTo>
                    <a:pt x="17624" y="15388"/>
                    <a:pt x="16967" y="15741"/>
                    <a:pt x="16287" y="16023"/>
                  </a:cubicBezTo>
                  <a:cubicBezTo>
                    <a:pt x="15608" y="16305"/>
                    <a:pt x="14907" y="16517"/>
                    <a:pt x="14119" y="16764"/>
                  </a:cubicBezTo>
                  <a:cubicBezTo>
                    <a:pt x="13330" y="17011"/>
                    <a:pt x="12454" y="17294"/>
                    <a:pt x="11556" y="17400"/>
                  </a:cubicBezTo>
                  <a:cubicBezTo>
                    <a:pt x="10657" y="17505"/>
                    <a:pt x="9737" y="17435"/>
                    <a:pt x="8905" y="17294"/>
                  </a:cubicBezTo>
                  <a:cubicBezTo>
                    <a:pt x="8072" y="17153"/>
                    <a:pt x="7328" y="16941"/>
                    <a:pt x="6627" y="16729"/>
                  </a:cubicBezTo>
                  <a:cubicBezTo>
                    <a:pt x="5926" y="16517"/>
                    <a:pt x="5268" y="16305"/>
                    <a:pt x="4545" y="16023"/>
                  </a:cubicBezTo>
                  <a:cubicBezTo>
                    <a:pt x="3823" y="15741"/>
                    <a:pt x="3034" y="15388"/>
                    <a:pt x="2530" y="15176"/>
                  </a:cubicBezTo>
                  <a:cubicBezTo>
                    <a:pt x="2026" y="14964"/>
                    <a:pt x="1807" y="14894"/>
                    <a:pt x="1588" y="14753"/>
                  </a:cubicBezTo>
                  <a:cubicBezTo>
                    <a:pt x="1369" y="14611"/>
                    <a:pt x="1150" y="14400"/>
                    <a:pt x="1128" y="14188"/>
                  </a:cubicBezTo>
                  <a:cubicBezTo>
                    <a:pt x="1106" y="13976"/>
                    <a:pt x="1281" y="13764"/>
                    <a:pt x="1457" y="13553"/>
                  </a:cubicBezTo>
                </a:path>
              </a:pathLst>
            </a:custGeom>
            <a:noFill/>
            <a:ln w="193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5" name="خط"/>
            <p:cNvSpPr/>
            <p:nvPr/>
          </p:nvSpPr>
          <p:spPr>
            <a:xfrm>
              <a:off x="873320" y="3441627"/>
              <a:ext cx="501381" cy="23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876" y="5872"/>
                  </a:moveTo>
                  <a:cubicBezTo>
                    <a:pt x="2098" y="4614"/>
                    <a:pt x="1319" y="3355"/>
                    <a:pt x="833" y="2202"/>
                  </a:cubicBezTo>
                  <a:cubicBezTo>
                    <a:pt x="346" y="1049"/>
                    <a:pt x="152" y="0"/>
                    <a:pt x="54" y="0"/>
                  </a:cubicBezTo>
                  <a:cubicBezTo>
                    <a:pt x="-43" y="0"/>
                    <a:pt x="-43" y="1049"/>
                    <a:pt x="346" y="3146"/>
                  </a:cubicBezTo>
                  <a:cubicBezTo>
                    <a:pt x="735" y="5243"/>
                    <a:pt x="1514" y="8388"/>
                    <a:pt x="2584" y="11429"/>
                  </a:cubicBezTo>
                  <a:cubicBezTo>
                    <a:pt x="3654" y="14470"/>
                    <a:pt x="5016" y="17406"/>
                    <a:pt x="6525" y="19188"/>
                  </a:cubicBezTo>
                  <a:cubicBezTo>
                    <a:pt x="8033" y="20971"/>
                    <a:pt x="9687" y="21600"/>
                    <a:pt x="11243" y="21600"/>
                  </a:cubicBezTo>
                  <a:cubicBezTo>
                    <a:pt x="12800" y="21600"/>
                    <a:pt x="14260" y="20971"/>
                    <a:pt x="15768" y="20027"/>
                  </a:cubicBezTo>
                  <a:cubicBezTo>
                    <a:pt x="17276" y="19083"/>
                    <a:pt x="18833" y="17825"/>
                    <a:pt x="19806" y="16882"/>
                  </a:cubicBezTo>
                  <a:cubicBezTo>
                    <a:pt x="20779" y="15938"/>
                    <a:pt x="21168" y="15309"/>
                    <a:pt x="21362" y="14470"/>
                  </a:cubicBezTo>
                  <a:cubicBezTo>
                    <a:pt x="21557" y="13631"/>
                    <a:pt x="21557" y="12583"/>
                    <a:pt x="21314" y="12058"/>
                  </a:cubicBezTo>
                  <a:cubicBezTo>
                    <a:pt x="21071" y="11534"/>
                    <a:pt x="20584" y="11534"/>
                    <a:pt x="19903" y="11953"/>
                  </a:cubicBezTo>
                  <a:cubicBezTo>
                    <a:pt x="19222" y="12373"/>
                    <a:pt x="18346" y="13212"/>
                    <a:pt x="16984" y="14051"/>
                  </a:cubicBezTo>
                  <a:cubicBezTo>
                    <a:pt x="15622" y="14889"/>
                    <a:pt x="13773" y="15728"/>
                    <a:pt x="12119" y="15833"/>
                  </a:cubicBezTo>
                  <a:cubicBezTo>
                    <a:pt x="10465" y="15938"/>
                    <a:pt x="9006" y="15309"/>
                    <a:pt x="7546" y="14680"/>
                  </a:cubicBezTo>
                </a:path>
              </a:pathLst>
            </a:custGeom>
            <a:noFill/>
            <a:ln w="193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6" name="خط"/>
            <p:cNvSpPr/>
            <p:nvPr/>
          </p:nvSpPr>
          <p:spPr>
            <a:xfrm>
              <a:off x="520069" y="1187345"/>
              <a:ext cx="1187561" cy="146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55" fill="norm" stroke="1" extrusionOk="0">
                  <a:moveTo>
                    <a:pt x="9579" y="21221"/>
                  </a:moveTo>
                  <a:cubicBezTo>
                    <a:pt x="9579" y="21388"/>
                    <a:pt x="9579" y="21555"/>
                    <a:pt x="9579" y="21555"/>
                  </a:cubicBezTo>
                  <a:cubicBezTo>
                    <a:pt x="9579" y="21555"/>
                    <a:pt x="9579" y="21388"/>
                    <a:pt x="9456" y="20753"/>
                  </a:cubicBezTo>
                  <a:cubicBezTo>
                    <a:pt x="9333" y="20117"/>
                    <a:pt x="9086" y="19014"/>
                    <a:pt x="8902" y="18061"/>
                  </a:cubicBezTo>
                  <a:cubicBezTo>
                    <a:pt x="8717" y="17108"/>
                    <a:pt x="8594" y="16305"/>
                    <a:pt x="8512" y="15486"/>
                  </a:cubicBezTo>
                  <a:cubicBezTo>
                    <a:pt x="8429" y="14667"/>
                    <a:pt x="8388" y="13831"/>
                    <a:pt x="8327" y="13129"/>
                  </a:cubicBezTo>
                  <a:cubicBezTo>
                    <a:pt x="8265" y="12427"/>
                    <a:pt x="8183" y="11858"/>
                    <a:pt x="8101" y="11323"/>
                  </a:cubicBezTo>
                  <a:cubicBezTo>
                    <a:pt x="8019" y="10788"/>
                    <a:pt x="7937" y="10287"/>
                    <a:pt x="7752" y="9785"/>
                  </a:cubicBezTo>
                  <a:cubicBezTo>
                    <a:pt x="7567" y="9284"/>
                    <a:pt x="7280" y="8782"/>
                    <a:pt x="6972" y="8314"/>
                  </a:cubicBezTo>
                  <a:cubicBezTo>
                    <a:pt x="6664" y="7846"/>
                    <a:pt x="6335" y="7411"/>
                    <a:pt x="5924" y="6927"/>
                  </a:cubicBezTo>
                  <a:cubicBezTo>
                    <a:pt x="5514" y="6442"/>
                    <a:pt x="5021" y="5907"/>
                    <a:pt x="4713" y="5556"/>
                  </a:cubicBezTo>
                  <a:cubicBezTo>
                    <a:pt x="4405" y="5205"/>
                    <a:pt x="4282" y="5037"/>
                    <a:pt x="3912" y="4870"/>
                  </a:cubicBezTo>
                  <a:cubicBezTo>
                    <a:pt x="3543" y="4703"/>
                    <a:pt x="2927" y="4536"/>
                    <a:pt x="2413" y="4435"/>
                  </a:cubicBezTo>
                  <a:cubicBezTo>
                    <a:pt x="1900" y="4335"/>
                    <a:pt x="1489" y="4302"/>
                    <a:pt x="1120" y="4385"/>
                  </a:cubicBezTo>
                  <a:cubicBezTo>
                    <a:pt x="750" y="4469"/>
                    <a:pt x="422" y="4670"/>
                    <a:pt x="216" y="5021"/>
                  </a:cubicBezTo>
                  <a:cubicBezTo>
                    <a:pt x="11" y="5372"/>
                    <a:pt x="-71" y="5873"/>
                    <a:pt x="73" y="6442"/>
                  </a:cubicBezTo>
                  <a:cubicBezTo>
                    <a:pt x="216" y="7010"/>
                    <a:pt x="586" y="7645"/>
                    <a:pt x="997" y="8130"/>
                  </a:cubicBezTo>
                  <a:cubicBezTo>
                    <a:pt x="1407" y="8615"/>
                    <a:pt x="1859" y="8949"/>
                    <a:pt x="2372" y="9250"/>
                  </a:cubicBezTo>
                  <a:cubicBezTo>
                    <a:pt x="2886" y="9551"/>
                    <a:pt x="3461" y="9819"/>
                    <a:pt x="3871" y="10086"/>
                  </a:cubicBezTo>
                  <a:cubicBezTo>
                    <a:pt x="4282" y="10354"/>
                    <a:pt x="4528" y="10621"/>
                    <a:pt x="4857" y="10772"/>
                  </a:cubicBezTo>
                  <a:cubicBezTo>
                    <a:pt x="5185" y="10922"/>
                    <a:pt x="5596" y="10956"/>
                    <a:pt x="6253" y="10855"/>
                  </a:cubicBezTo>
                  <a:cubicBezTo>
                    <a:pt x="6910" y="10755"/>
                    <a:pt x="7813" y="10521"/>
                    <a:pt x="8635" y="10220"/>
                  </a:cubicBezTo>
                  <a:cubicBezTo>
                    <a:pt x="9456" y="9919"/>
                    <a:pt x="10195" y="9551"/>
                    <a:pt x="10791" y="9200"/>
                  </a:cubicBezTo>
                  <a:cubicBezTo>
                    <a:pt x="11386" y="8849"/>
                    <a:pt x="11838" y="8515"/>
                    <a:pt x="12289" y="8030"/>
                  </a:cubicBezTo>
                  <a:cubicBezTo>
                    <a:pt x="12741" y="7545"/>
                    <a:pt x="13193" y="6910"/>
                    <a:pt x="13521" y="6291"/>
                  </a:cubicBezTo>
                  <a:cubicBezTo>
                    <a:pt x="13850" y="5673"/>
                    <a:pt x="14055" y="5071"/>
                    <a:pt x="14199" y="4519"/>
                  </a:cubicBezTo>
                  <a:cubicBezTo>
                    <a:pt x="14343" y="3967"/>
                    <a:pt x="14425" y="3466"/>
                    <a:pt x="14404" y="2964"/>
                  </a:cubicBezTo>
                  <a:cubicBezTo>
                    <a:pt x="14384" y="2463"/>
                    <a:pt x="14261" y="1961"/>
                    <a:pt x="14076" y="1560"/>
                  </a:cubicBezTo>
                  <a:cubicBezTo>
                    <a:pt x="13891" y="1159"/>
                    <a:pt x="13645" y="858"/>
                    <a:pt x="13316" y="640"/>
                  </a:cubicBezTo>
                  <a:cubicBezTo>
                    <a:pt x="12988" y="423"/>
                    <a:pt x="12577" y="289"/>
                    <a:pt x="12187" y="172"/>
                  </a:cubicBezTo>
                  <a:cubicBezTo>
                    <a:pt x="11797" y="55"/>
                    <a:pt x="11427" y="-45"/>
                    <a:pt x="11016" y="22"/>
                  </a:cubicBezTo>
                  <a:cubicBezTo>
                    <a:pt x="10606" y="89"/>
                    <a:pt x="10154" y="323"/>
                    <a:pt x="9805" y="674"/>
                  </a:cubicBezTo>
                  <a:cubicBezTo>
                    <a:pt x="9456" y="1025"/>
                    <a:pt x="9210" y="1493"/>
                    <a:pt x="9066" y="2011"/>
                  </a:cubicBezTo>
                  <a:cubicBezTo>
                    <a:pt x="8922" y="2530"/>
                    <a:pt x="8881" y="3098"/>
                    <a:pt x="8922" y="3566"/>
                  </a:cubicBezTo>
                  <a:cubicBezTo>
                    <a:pt x="8963" y="4034"/>
                    <a:pt x="9086" y="4402"/>
                    <a:pt x="9312" y="4803"/>
                  </a:cubicBezTo>
                  <a:cubicBezTo>
                    <a:pt x="9538" y="5205"/>
                    <a:pt x="9867" y="5639"/>
                    <a:pt x="10195" y="6107"/>
                  </a:cubicBezTo>
                  <a:cubicBezTo>
                    <a:pt x="10524" y="6575"/>
                    <a:pt x="10852" y="7077"/>
                    <a:pt x="11283" y="7462"/>
                  </a:cubicBezTo>
                  <a:cubicBezTo>
                    <a:pt x="11715" y="7846"/>
                    <a:pt x="12248" y="8114"/>
                    <a:pt x="12803" y="8364"/>
                  </a:cubicBezTo>
                  <a:cubicBezTo>
                    <a:pt x="13357" y="8615"/>
                    <a:pt x="13932" y="8849"/>
                    <a:pt x="14589" y="9000"/>
                  </a:cubicBezTo>
                  <a:cubicBezTo>
                    <a:pt x="15246" y="9150"/>
                    <a:pt x="15985" y="9217"/>
                    <a:pt x="16663" y="9250"/>
                  </a:cubicBezTo>
                  <a:cubicBezTo>
                    <a:pt x="17340" y="9284"/>
                    <a:pt x="17956" y="9284"/>
                    <a:pt x="18388" y="9284"/>
                  </a:cubicBezTo>
                  <a:cubicBezTo>
                    <a:pt x="18819" y="9284"/>
                    <a:pt x="19065" y="9284"/>
                    <a:pt x="19250" y="9217"/>
                  </a:cubicBezTo>
                  <a:cubicBezTo>
                    <a:pt x="19435" y="9150"/>
                    <a:pt x="19558" y="9016"/>
                    <a:pt x="19784" y="8715"/>
                  </a:cubicBezTo>
                  <a:cubicBezTo>
                    <a:pt x="20010" y="8414"/>
                    <a:pt x="20338" y="7946"/>
                    <a:pt x="20646" y="7478"/>
                  </a:cubicBezTo>
                  <a:cubicBezTo>
                    <a:pt x="20954" y="7010"/>
                    <a:pt x="21242" y="6542"/>
                    <a:pt x="21385" y="6141"/>
                  </a:cubicBezTo>
                  <a:cubicBezTo>
                    <a:pt x="21529" y="5740"/>
                    <a:pt x="21529" y="5405"/>
                    <a:pt x="21406" y="5104"/>
                  </a:cubicBezTo>
                  <a:cubicBezTo>
                    <a:pt x="21283" y="4803"/>
                    <a:pt x="21036" y="4536"/>
                    <a:pt x="20605" y="4302"/>
                  </a:cubicBezTo>
                  <a:cubicBezTo>
                    <a:pt x="20174" y="4068"/>
                    <a:pt x="19558" y="3867"/>
                    <a:pt x="19127" y="3767"/>
                  </a:cubicBezTo>
                  <a:cubicBezTo>
                    <a:pt x="18696" y="3666"/>
                    <a:pt x="18449" y="3666"/>
                    <a:pt x="18162" y="3767"/>
                  </a:cubicBezTo>
                  <a:cubicBezTo>
                    <a:pt x="17874" y="3867"/>
                    <a:pt x="17546" y="4068"/>
                    <a:pt x="17238" y="4419"/>
                  </a:cubicBezTo>
                  <a:cubicBezTo>
                    <a:pt x="16930" y="4770"/>
                    <a:pt x="16642" y="5271"/>
                    <a:pt x="16437" y="5823"/>
                  </a:cubicBezTo>
                  <a:cubicBezTo>
                    <a:pt x="16232" y="6375"/>
                    <a:pt x="16108" y="6977"/>
                    <a:pt x="15924" y="7746"/>
                  </a:cubicBezTo>
                  <a:cubicBezTo>
                    <a:pt x="15739" y="8515"/>
                    <a:pt x="15492" y="9451"/>
                    <a:pt x="15328" y="10287"/>
                  </a:cubicBezTo>
                  <a:cubicBezTo>
                    <a:pt x="15164" y="11123"/>
                    <a:pt x="15082" y="11858"/>
                    <a:pt x="15020" y="12644"/>
                  </a:cubicBezTo>
                  <a:cubicBezTo>
                    <a:pt x="14959" y="13430"/>
                    <a:pt x="14918" y="14266"/>
                    <a:pt x="14918" y="15185"/>
                  </a:cubicBezTo>
                  <a:cubicBezTo>
                    <a:pt x="14918" y="16105"/>
                    <a:pt x="14959" y="17108"/>
                    <a:pt x="14979" y="17693"/>
                  </a:cubicBezTo>
                  <a:cubicBezTo>
                    <a:pt x="15000" y="18278"/>
                    <a:pt x="15000" y="18445"/>
                    <a:pt x="15000" y="18613"/>
                  </a:cubicBezTo>
                  <a:cubicBezTo>
                    <a:pt x="15000" y="18780"/>
                    <a:pt x="15000" y="18947"/>
                    <a:pt x="15000" y="18947"/>
                  </a:cubicBezTo>
                  <a:cubicBezTo>
                    <a:pt x="15000" y="18947"/>
                    <a:pt x="15000" y="18780"/>
                    <a:pt x="15000" y="18144"/>
                  </a:cubicBezTo>
                  <a:cubicBezTo>
                    <a:pt x="15000" y="17509"/>
                    <a:pt x="15000" y="16406"/>
                    <a:pt x="15061" y="15453"/>
                  </a:cubicBezTo>
                  <a:cubicBezTo>
                    <a:pt x="15123" y="14500"/>
                    <a:pt x="15246" y="13697"/>
                    <a:pt x="15349" y="12945"/>
                  </a:cubicBezTo>
                  <a:cubicBezTo>
                    <a:pt x="15451" y="12193"/>
                    <a:pt x="15534" y="11491"/>
                    <a:pt x="15575" y="11056"/>
                  </a:cubicBezTo>
                  <a:cubicBezTo>
                    <a:pt x="15616" y="10621"/>
                    <a:pt x="15616" y="10454"/>
                    <a:pt x="15636" y="10270"/>
                  </a:cubicBezTo>
                  <a:cubicBezTo>
                    <a:pt x="15657" y="10086"/>
                    <a:pt x="15698" y="9886"/>
                    <a:pt x="15677" y="9869"/>
                  </a:cubicBezTo>
                  <a:cubicBezTo>
                    <a:pt x="15657" y="9852"/>
                    <a:pt x="15575" y="10019"/>
                    <a:pt x="15492" y="10504"/>
                  </a:cubicBezTo>
                  <a:cubicBezTo>
                    <a:pt x="15410" y="10989"/>
                    <a:pt x="15328" y="11792"/>
                    <a:pt x="15308" y="12594"/>
                  </a:cubicBezTo>
                  <a:cubicBezTo>
                    <a:pt x="15287" y="13396"/>
                    <a:pt x="15328" y="14199"/>
                    <a:pt x="15369" y="15052"/>
                  </a:cubicBezTo>
                  <a:cubicBezTo>
                    <a:pt x="15410" y="15904"/>
                    <a:pt x="15451" y="16807"/>
                    <a:pt x="15451" y="17342"/>
                  </a:cubicBezTo>
                  <a:cubicBezTo>
                    <a:pt x="15451" y="17877"/>
                    <a:pt x="15410" y="18044"/>
                    <a:pt x="15369" y="18245"/>
                  </a:cubicBezTo>
                  <a:cubicBezTo>
                    <a:pt x="15328" y="18445"/>
                    <a:pt x="15287" y="18679"/>
                    <a:pt x="15308" y="18679"/>
                  </a:cubicBezTo>
                  <a:cubicBezTo>
                    <a:pt x="15328" y="18679"/>
                    <a:pt x="15410" y="18445"/>
                    <a:pt x="15492" y="18211"/>
                  </a:cubicBezTo>
                </a:path>
              </a:pathLst>
            </a:custGeom>
            <a:noFill/>
            <a:ln w="193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7" name="خط"/>
            <p:cNvSpPr/>
            <p:nvPr/>
          </p:nvSpPr>
          <p:spPr>
            <a:xfrm>
              <a:off x="656713" y="2731038"/>
              <a:ext cx="1092837" cy="92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83" fill="norm" stroke="1" extrusionOk="0">
                  <a:moveTo>
                    <a:pt x="19856" y="1923"/>
                  </a:moveTo>
                  <a:cubicBezTo>
                    <a:pt x="19664" y="2431"/>
                    <a:pt x="19473" y="2940"/>
                    <a:pt x="19305" y="3477"/>
                  </a:cubicBezTo>
                  <a:cubicBezTo>
                    <a:pt x="19137" y="4015"/>
                    <a:pt x="18994" y="4580"/>
                    <a:pt x="18706" y="4976"/>
                  </a:cubicBezTo>
                  <a:cubicBezTo>
                    <a:pt x="18419" y="5372"/>
                    <a:pt x="17988" y="5598"/>
                    <a:pt x="17294" y="5768"/>
                  </a:cubicBezTo>
                  <a:cubicBezTo>
                    <a:pt x="16599" y="5937"/>
                    <a:pt x="15641" y="6050"/>
                    <a:pt x="14803" y="6220"/>
                  </a:cubicBezTo>
                  <a:cubicBezTo>
                    <a:pt x="13965" y="6390"/>
                    <a:pt x="13247" y="6616"/>
                    <a:pt x="12289" y="6785"/>
                  </a:cubicBezTo>
                  <a:cubicBezTo>
                    <a:pt x="11331" y="6955"/>
                    <a:pt x="10133" y="7068"/>
                    <a:pt x="9176" y="7181"/>
                  </a:cubicBezTo>
                  <a:cubicBezTo>
                    <a:pt x="8218" y="7294"/>
                    <a:pt x="7499" y="7407"/>
                    <a:pt x="6781" y="7351"/>
                  </a:cubicBezTo>
                  <a:cubicBezTo>
                    <a:pt x="6062" y="7294"/>
                    <a:pt x="5344" y="7068"/>
                    <a:pt x="4865" y="6927"/>
                  </a:cubicBezTo>
                  <a:cubicBezTo>
                    <a:pt x="4386" y="6785"/>
                    <a:pt x="4147" y="6729"/>
                    <a:pt x="3883" y="6446"/>
                  </a:cubicBezTo>
                  <a:cubicBezTo>
                    <a:pt x="3620" y="6163"/>
                    <a:pt x="3333" y="5654"/>
                    <a:pt x="3021" y="5004"/>
                  </a:cubicBezTo>
                  <a:cubicBezTo>
                    <a:pt x="2710" y="4354"/>
                    <a:pt x="2375" y="3562"/>
                    <a:pt x="2111" y="3082"/>
                  </a:cubicBezTo>
                  <a:cubicBezTo>
                    <a:pt x="1848" y="2601"/>
                    <a:pt x="1656" y="2431"/>
                    <a:pt x="1393" y="2234"/>
                  </a:cubicBezTo>
                  <a:cubicBezTo>
                    <a:pt x="1129" y="2036"/>
                    <a:pt x="794" y="1809"/>
                    <a:pt x="603" y="1838"/>
                  </a:cubicBezTo>
                  <a:cubicBezTo>
                    <a:pt x="411" y="1866"/>
                    <a:pt x="363" y="2149"/>
                    <a:pt x="315" y="2855"/>
                  </a:cubicBezTo>
                  <a:cubicBezTo>
                    <a:pt x="267" y="3562"/>
                    <a:pt x="219" y="4693"/>
                    <a:pt x="148" y="5881"/>
                  </a:cubicBezTo>
                  <a:cubicBezTo>
                    <a:pt x="76" y="7068"/>
                    <a:pt x="-20" y="8312"/>
                    <a:pt x="52" y="9499"/>
                  </a:cubicBezTo>
                  <a:cubicBezTo>
                    <a:pt x="124" y="10687"/>
                    <a:pt x="363" y="11818"/>
                    <a:pt x="579" y="12638"/>
                  </a:cubicBezTo>
                  <a:cubicBezTo>
                    <a:pt x="794" y="13458"/>
                    <a:pt x="986" y="13966"/>
                    <a:pt x="1369" y="14504"/>
                  </a:cubicBezTo>
                  <a:cubicBezTo>
                    <a:pt x="1752" y="15041"/>
                    <a:pt x="2327" y="15606"/>
                    <a:pt x="3285" y="16115"/>
                  </a:cubicBezTo>
                  <a:cubicBezTo>
                    <a:pt x="4243" y="16624"/>
                    <a:pt x="5584" y="17076"/>
                    <a:pt x="6733" y="17359"/>
                  </a:cubicBezTo>
                  <a:cubicBezTo>
                    <a:pt x="7882" y="17642"/>
                    <a:pt x="8840" y="17755"/>
                    <a:pt x="9726" y="17783"/>
                  </a:cubicBezTo>
                  <a:cubicBezTo>
                    <a:pt x="10612" y="17812"/>
                    <a:pt x="11427" y="17755"/>
                    <a:pt x="12193" y="17670"/>
                  </a:cubicBezTo>
                  <a:cubicBezTo>
                    <a:pt x="12959" y="17585"/>
                    <a:pt x="13678" y="17472"/>
                    <a:pt x="14444" y="17331"/>
                  </a:cubicBezTo>
                  <a:cubicBezTo>
                    <a:pt x="15210" y="17190"/>
                    <a:pt x="16024" y="17020"/>
                    <a:pt x="16671" y="16850"/>
                  </a:cubicBezTo>
                  <a:cubicBezTo>
                    <a:pt x="17317" y="16681"/>
                    <a:pt x="17796" y="16511"/>
                    <a:pt x="18275" y="16115"/>
                  </a:cubicBezTo>
                  <a:cubicBezTo>
                    <a:pt x="18754" y="15719"/>
                    <a:pt x="19233" y="15097"/>
                    <a:pt x="19640" y="14193"/>
                  </a:cubicBezTo>
                  <a:cubicBezTo>
                    <a:pt x="20047" y="13288"/>
                    <a:pt x="20383" y="12101"/>
                    <a:pt x="20694" y="10941"/>
                  </a:cubicBezTo>
                  <a:cubicBezTo>
                    <a:pt x="21005" y="9782"/>
                    <a:pt x="21293" y="8651"/>
                    <a:pt x="21436" y="7520"/>
                  </a:cubicBezTo>
                  <a:cubicBezTo>
                    <a:pt x="21580" y="6390"/>
                    <a:pt x="21580" y="5259"/>
                    <a:pt x="21556" y="4269"/>
                  </a:cubicBezTo>
                  <a:cubicBezTo>
                    <a:pt x="21532" y="3280"/>
                    <a:pt x="21484" y="2431"/>
                    <a:pt x="21412" y="1838"/>
                  </a:cubicBezTo>
                  <a:cubicBezTo>
                    <a:pt x="21341" y="1244"/>
                    <a:pt x="21245" y="905"/>
                    <a:pt x="21197" y="594"/>
                  </a:cubicBezTo>
                  <a:cubicBezTo>
                    <a:pt x="21149" y="283"/>
                    <a:pt x="21149" y="0"/>
                    <a:pt x="21101" y="0"/>
                  </a:cubicBezTo>
                  <a:cubicBezTo>
                    <a:pt x="21053" y="0"/>
                    <a:pt x="20957" y="283"/>
                    <a:pt x="20909" y="990"/>
                  </a:cubicBezTo>
                  <a:cubicBezTo>
                    <a:pt x="20862" y="1696"/>
                    <a:pt x="20862" y="2827"/>
                    <a:pt x="20790" y="3675"/>
                  </a:cubicBezTo>
                  <a:cubicBezTo>
                    <a:pt x="20718" y="4524"/>
                    <a:pt x="20574" y="5089"/>
                    <a:pt x="20407" y="5626"/>
                  </a:cubicBezTo>
                  <a:cubicBezTo>
                    <a:pt x="20239" y="6163"/>
                    <a:pt x="20047" y="6672"/>
                    <a:pt x="19712" y="7040"/>
                  </a:cubicBezTo>
                  <a:cubicBezTo>
                    <a:pt x="19377" y="7407"/>
                    <a:pt x="18898" y="7634"/>
                    <a:pt x="18395" y="7803"/>
                  </a:cubicBezTo>
                  <a:cubicBezTo>
                    <a:pt x="17892" y="7973"/>
                    <a:pt x="17365" y="8086"/>
                    <a:pt x="16743" y="8227"/>
                  </a:cubicBezTo>
                  <a:cubicBezTo>
                    <a:pt x="16120" y="8369"/>
                    <a:pt x="15402" y="8538"/>
                    <a:pt x="14564" y="8736"/>
                  </a:cubicBezTo>
                  <a:cubicBezTo>
                    <a:pt x="13725" y="8934"/>
                    <a:pt x="12768" y="9160"/>
                    <a:pt x="11690" y="9245"/>
                  </a:cubicBezTo>
                  <a:cubicBezTo>
                    <a:pt x="10612" y="9330"/>
                    <a:pt x="9415" y="9273"/>
                    <a:pt x="8457" y="9160"/>
                  </a:cubicBezTo>
                  <a:cubicBezTo>
                    <a:pt x="7499" y="9047"/>
                    <a:pt x="6781" y="8877"/>
                    <a:pt x="5943" y="8651"/>
                  </a:cubicBezTo>
                  <a:cubicBezTo>
                    <a:pt x="5105" y="8425"/>
                    <a:pt x="4147" y="8142"/>
                    <a:pt x="3333" y="7662"/>
                  </a:cubicBezTo>
                  <a:cubicBezTo>
                    <a:pt x="2518" y="7181"/>
                    <a:pt x="1848" y="6503"/>
                    <a:pt x="1417" y="5909"/>
                  </a:cubicBezTo>
                  <a:cubicBezTo>
                    <a:pt x="986" y="5315"/>
                    <a:pt x="794" y="4806"/>
                    <a:pt x="698" y="4410"/>
                  </a:cubicBezTo>
                  <a:cubicBezTo>
                    <a:pt x="603" y="4015"/>
                    <a:pt x="603" y="3732"/>
                    <a:pt x="603" y="3449"/>
                  </a:cubicBezTo>
                  <a:cubicBezTo>
                    <a:pt x="603" y="3166"/>
                    <a:pt x="603" y="2884"/>
                    <a:pt x="531" y="2855"/>
                  </a:cubicBezTo>
                  <a:cubicBezTo>
                    <a:pt x="459" y="2827"/>
                    <a:pt x="315" y="3053"/>
                    <a:pt x="196" y="3449"/>
                  </a:cubicBezTo>
                  <a:cubicBezTo>
                    <a:pt x="76" y="3845"/>
                    <a:pt x="-20" y="4410"/>
                    <a:pt x="4" y="5259"/>
                  </a:cubicBezTo>
                  <a:cubicBezTo>
                    <a:pt x="28" y="6107"/>
                    <a:pt x="172" y="7238"/>
                    <a:pt x="339" y="8086"/>
                  </a:cubicBezTo>
                  <a:cubicBezTo>
                    <a:pt x="507" y="8934"/>
                    <a:pt x="698" y="9499"/>
                    <a:pt x="1010" y="9952"/>
                  </a:cubicBezTo>
                  <a:cubicBezTo>
                    <a:pt x="1321" y="10404"/>
                    <a:pt x="1752" y="10743"/>
                    <a:pt x="2470" y="10941"/>
                  </a:cubicBezTo>
                  <a:cubicBezTo>
                    <a:pt x="3189" y="11139"/>
                    <a:pt x="4195" y="11196"/>
                    <a:pt x="5176" y="11281"/>
                  </a:cubicBezTo>
                  <a:cubicBezTo>
                    <a:pt x="6158" y="11365"/>
                    <a:pt x="7116" y="11479"/>
                    <a:pt x="8194" y="11535"/>
                  </a:cubicBezTo>
                  <a:cubicBezTo>
                    <a:pt x="9271" y="11592"/>
                    <a:pt x="10469" y="11592"/>
                    <a:pt x="11546" y="11479"/>
                  </a:cubicBezTo>
                  <a:cubicBezTo>
                    <a:pt x="12624" y="11365"/>
                    <a:pt x="13582" y="11139"/>
                    <a:pt x="14611" y="10885"/>
                  </a:cubicBezTo>
                  <a:cubicBezTo>
                    <a:pt x="15641" y="10630"/>
                    <a:pt x="16743" y="10348"/>
                    <a:pt x="17533" y="10150"/>
                  </a:cubicBezTo>
                  <a:cubicBezTo>
                    <a:pt x="18323" y="9952"/>
                    <a:pt x="18802" y="9839"/>
                    <a:pt x="19161" y="9782"/>
                  </a:cubicBezTo>
                  <a:cubicBezTo>
                    <a:pt x="19521" y="9726"/>
                    <a:pt x="19760" y="9726"/>
                    <a:pt x="19928" y="9867"/>
                  </a:cubicBezTo>
                  <a:cubicBezTo>
                    <a:pt x="20095" y="10008"/>
                    <a:pt x="20191" y="10291"/>
                    <a:pt x="20167" y="10574"/>
                  </a:cubicBezTo>
                  <a:cubicBezTo>
                    <a:pt x="20143" y="10857"/>
                    <a:pt x="20000" y="11139"/>
                    <a:pt x="19832" y="11535"/>
                  </a:cubicBezTo>
                  <a:cubicBezTo>
                    <a:pt x="19664" y="11931"/>
                    <a:pt x="19473" y="12440"/>
                    <a:pt x="19018" y="12807"/>
                  </a:cubicBezTo>
                  <a:cubicBezTo>
                    <a:pt x="18563" y="13175"/>
                    <a:pt x="17844" y="13401"/>
                    <a:pt x="16743" y="13712"/>
                  </a:cubicBezTo>
                  <a:cubicBezTo>
                    <a:pt x="15641" y="14023"/>
                    <a:pt x="14156" y="14419"/>
                    <a:pt x="12911" y="14702"/>
                  </a:cubicBezTo>
                  <a:cubicBezTo>
                    <a:pt x="11666" y="14984"/>
                    <a:pt x="10660" y="15154"/>
                    <a:pt x="9559" y="15210"/>
                  </a:cubicBezTo>
                  <a:cubicBezTo>
                    <a:pt x="8457" y="15267"/>
                    <a:pt x="7260" y="15210"/>
                    <a:pt x="6062" y="15013"/>
                  </a:cubicBezTo>
                  <a:cubicBezTo>
                    <a:pt x="4865" y="14815"/>
                    <a:pt x="3668" y="14475"/>
                    <a:pt x="2973" y="14221"/>
                  </a:cubicBezTo>
                  <a:cubicBezTo>
                    <a:pt x="2279" y="13966"/>
                    <a:pt x="2087" y="13797"/>
                    <a:pt x="1872" y="13655"/>
                  </a:cubicBezTo>
                  <a:cubicBezTo>
                    <a:pt x="1656" y="13514"/>
                    <a:pt x="1417" y="13401"/>
                    <a:pt x="1321" y="13486"/>
                  </a:cubicBezTo>
                  <a:cubicBezTo>
                    <a:pt x="1225" y="13571"/>
                    <a:pt x="1273" y="13853"/>
                    <a:pt x="1489" y="14249"/>
                  </a:cubicBezTo>
                  <a:cubicBezTo>
                    <a:pt x="1704" y="14645"/>
                    <a:pt x="2087" y="15154"/>
                    <a:pt x="2494" y="15578"/>
                  </a:cubicBezTo>
                  <a:cubicBezTo>
                    <a:pt x="2902" y="16002"/>
                    <a:pt x="3333" y="16341"/>
                    <a:pt x="4027" y="16568"/>
                  </a:cubicBezTo>
                  <a:cubicBezTo>
                    <a:pt x="4721" y="16794"/>
                    <a:pt x="5679" y="16907"/>
                    <a:pt x="6757" y="16992"/>
                  </a:cubicBezTo>
                  <a:cubicBezTo>
                    <a:pt x="7835" y="17076"/>
                    <a:pt x="9032" y="17133"/>
                    <a:pt x="10109" y="17133"/>
                  </a:cubicBezTo>
                  <a:cubicBezTo>
                    <a:pt x="11187" y="17133"/>
                    <a:pt x="12145" y="17076"/>
                    <a:pt x="13175" y="16992"/>
                  </a:cubicBezTo>
                  <a:cubicBezTo>
                    <a:pt x="14204" y="16907"/>
                    <a:pt x="15306" y="16794"/>
                    <a:pt x="16096" y="16709"/>
                  </a:cubicBezTo>
                  <a:cubicBezTo>
                    <a:pt x="16886" y="16624"/>
                    <a:pt x="17365" y="16568"/>
                    <a:pt x="17725" y="16511"/>
                  </a:cubicBezTo>
                  <a:cubicBezTo>
                    <a:pt x="18084" y="16454"/>
                    <a:pt x="18323" y="16398"/>
                    <a:pt x="18323" y="16398"/>
                  </a:cubicBezTo>
                  <a:cubicBezTo>
                    <a:pt x="18323" y="16398"/>
                    <a:pt x="18084" y="16454"/>
                    <a:pt x="17389" y="16539"/>
                  </a:cubicBezTo>
                  <a:cubicBezTo>
                    <a:pt x="16695" y="16624"/>
                    <a:pt x="15545" y="16737"/>
                    <a:pt x="14492" y="16850"/>
                  </a:cubicBezTo>
                  <a:cubicBezTo>
                    <a:pt x="13438" y="16963"/>
                    <a:pt x="12480" y="17076"/>
                    <a:pt x="11283" y="17133"/>
                  </a:cubicBezTo>
                  <a:cubicBezTo>
                    <a:pt x="10086" y="17190"/>
                    <a:pt x="8649" y="17190"/>
                    <a:pt x="7571" y="17161"/>
                  </a:cubicBezTo>
                  <a:cubicBezTo>
                    <a:pt x="6494" y="17133"/>
                    <a:pt x="5775" y="17076"/>
                    <a:pt x="5296" y="17048"/>
                  </a:cubicBezTo>
                  <a:cubicBezTo>
                    <a:pt x="4817" y="17020"/>
                    <a:pt x="4578" y="17020"/>
                    <a:pt x="4362" y="17105"/>
                  </a:cubicBezTo>
                  <a:cubicBezTo>
                    <a:pt x="4147" y="17190"/>
                    <a:pt x="3955" y="17359"/>
                    <a:pt x="3931" y="17557"/>
                  </a:cubicBezTo>
                  <a:cubicBezTo>
                    <a:pt x="3907" y="17755"/>
                    <a:pt x="4051" y="17981"/>
                    <a:pt x="4386" y="18377"/>
                  </a:cubicBezTo>
                  <a:cubicBezTo>
                    <a:pt x="4721" y="18773"/>
                    <a:pt x="5248" y="19338"/>
                    <a:pt x="5847" y="19847"/>
                  </a:cubicBezTo>
                  <a:cubicBezTo>
                    <a:pt x="6446" y="20356"/>
                    <a:pt x="7116" y="20808"/>
                    <a:pt x="7691" y="21091"/>
                  </a:cubicBezTo>
                  <a:cubicBezTo>
                    <a:pt x="8266" y="21374"/>
                    <a:pt x="8745" y="21487"/>
                    <a:pt x="9223" y="21543"/>
                  </a:cubicBezTo>
                  <a:cubicBezTo>
                    <a:pt x="9702" y="21600"/>
                    <a:pt x="10181" y="21600"/>
                    <a:pt x="10660" y="21515"/>
                  </a:cubicBezTo>
                  <a:cubicBezTo>
                    <a:pt x="11139" y="21430"/>
                    <a:pt x="11618" y="21261"/>
                    <a:pt x="12121" y="20893"/>
                  </a:cubicBezTo>
                  <a:cubicBezTo>
                    <a:pt x="12624" y="20526"/>
                    <a:pt x="13151" y="19960"/>
                    <a:pt x="13486" y="19564"/>
                  </a:cubicBezTo>
                  <a:cubicBezTo>
                    <a:pt x="13821" y="19169"/>
                    <a:pt x="13965" y="18942"/>
                    <a:pt x="14109" y="18716"/>
                  </a:cubicBezTo>
                  <a:cubicBezTo>
                    <a:pt x="14252" y="18490"/>
                    <a:pt x="14396" y="18264"/>
                    <a:pt x="14396" y="18264"/>
                  </a:cubicBezTo>
                  <a:cubicBezTo>
                    <a:pt x="14396" y="18264"/>
                    <a:pt x="14252" y="18490"/>
                    <a:pt x="13965" y="18773"/>
                  </a:cubicBezTo>
                  <a:cubicBezTo>
                    <a:pt x="13678" y="19055"/>
                    <a:pt x="13247" y="19395"/>
                    <a:pt x="12839" y="19734"/>
                  </a:cubicBezTo>
                  <a:cubicBezTo>
                    <a:pt x="12432" y="20073"/>
                    <a:pt x="12049" y="20413"/>
                    <a:pt x="11498" y="20667"/>
                  </a:cubicBezTo>
                  <a:cubicBezTo>
                    <a:pt x="10948" y="20921"/>
                    <a:pt x="10229" y="21091"/>
                    <a:pt x="9439" y="21119"/>
                  </a:cubicBezTo>
                  <a:cubicBezTo>
                    <a:pt x="8649" y="21148"/>
                    <a:pt x="7787" y="21035"/>
                    <a:pt x="7020" y="20752"/>
                  </a:cubicBezTo>
                  <a:cubicBezTo>
                    <a:pt x="6254" y="20469"/>
                    <a:pt x="5584" y="20017"/>
                    <a:pt x="5153" y="19706"/>
                  </a:cubicBezTo>
                  <a:cubicBezTo>
                    <a:pt x="4721" y="19395"/>
                    <a:pt x="4530" y="19225"/>
                    <a:pt x="4530" y="19253"/>
                  </a:cubicBezTo>
                  <a:cubicBezTo>
                    <a:pt x="4530" y="19282"/>
                    <a:pt x="4721" y="19508"/>
                    <a:pt x="5176" y="19819"/>
                  </a:cubicBezTo>
                  <a:cubicBezTo>
                    <a:pt x="5631" y="20130"/>
                    <a:pt x="6350" y="20526"/>
                    <a:pt x="7068" y="20780"/>
                  </a:cubicBezTo>
                  <a:cubicBezTo>
                    <a:pt x="7787" y="21035"/>
                    <a:pt x="8505" y="21148"/>
                    <a:pt x="9343" y="21119"/>
                  </a:cubicBezTo>
                  <a:cubicBezTo>
                    <a:pt x="10181" y="21091"/>
                    <a:pt x="11139" y="20921"/>
                    <a:pt x="11929" y="20582"/>
                  </a:cubicBezTo>
                  <a:cubicBezTo>
                    <a:pt x="12720" y="20243"/>
                    <a:pt x="13342" y="19734"/>
                    <a:pt x="13773" y="19282"/>
                  </a:cubicBezTo>
                  <a:cubicBezTo>
                    <a:pt x="14204" y="18829"/>
                    <a:pt x="14444" y="18434"/>
                    <a:pt x="14492" y="18349"/>
                  </a:cubicBezTo>
                  <a:cubicBezTo>
                    <a:pt x="14540" y="18264"/>
                    <a:pt x="14396" y="18490"/>
                    <a:pt x="14013" y="18942"/>
                  </a:cubicBezTo>
                  <a:cubicBezTo>
                    <a:pt x="13630" y="19395"/>
                    <a:pt x="13007" y="20073"/>
                    <a:pt x="12552" y="20441"/>
                  </a:cubicBezTo>
                  <a:cubicBezTo>
                    <a:pt x="12097" y="20808"/>
                    <a:pt x="11810" y="20865"/>
                    <a:pt x="11762" y="20724"/>
                  </a:cubicBezTo>
                  <a:cubicBezTo>
                    <a:pt x="11714" y="20582"/>
                    <a:pt x="11905" y="20243"/>
                    <a:pt x="12097" y="19904"/>
                  </a:cubicBezTo>
                </a:path>
              </a:pathLst>
            </a:custGeom>
            <a:noFill/>
            <a:ln w="3870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8" name="خط"/>
            <p:cNvSpPr/>
            <p:nvPr/>
          </p:nvSpPr>
          <p:spPr>
            <a:xfrm>
              <a:off x="625049" y="2832593"/>
              <a:ext cx="1055097" cy="22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85" fill="norm" stroke="1" extrusionOk="0">
                  <a:moveTo>
                    <a:pt x="3201" y="10384"/>
                  </a:moveTo>
                  <a:cubicBezTo>
                    <a:pt x="2953" y="10384"/>
                    <a:pt x="2706" y="10384"/>
                    <a:pt x="2706" y="10609"/>
                  </a:cubicBezTo>
                  <a:cubicBezTo>
                    <a:pt x="2706" y="10834"/>
                    <a:pt x="2953" y="11284"/>
                    <a:pt x="3598" y="12184"/>
                  </a:cubicBezTo>
                  <a:cubicBezTo>
                    <a:pt x="4242" y="13084"/>
                    <a:pt x="5282" y="14434"/>
                    <a:pt x="6322" y="14884"/>
                  </a:cubicBezTo>
                  <a:cubicBezTo>
                    <a:pt x="7363" y="15334"/>
                    <a:pt x="8403" y="14884"/>
                    <a:pt x="9344" y="14546"/>
                  </a:cubicBezTo>
                  <a:cubicBezTo>
                    <a:pt x="10286" y="14209"/>
                    <a:pt x="11128" y="13984"/>
                    <a:pt x="11970" y="13759"/>
                  </a:cubicBezTo>
                  <a:cubicBezTo>
                    <a:pt x="12812" y="13534"/>
                    <a:pt x="13654" y="13309"/>
                    <a:pt x="14645" y="12634"/>
                  </a:cubicBezTo>
                  <a:cubicBezTo>
                    <a:pt x="15636" y="11959"/>
                    <a:pt x="16775" y="10834"/>
                    <a:pt x="17841" y="9147"/>
                  </a:cubicBezTo>
                  <a:cubicBezTo>
                    <a:pt x="18906" y="7459"/>
                    <a:pt x="19897" y="5209"/>
                    <a:pt x="20541" y="3409"/>
                  </a:cubicBezTo>
                  <a:cubicBezTo>
                    <a:pt x="21185" y="1609"/>
                    <a:pt x="21482" y="259"/>
                    <a:pt x="21531" y="34"/>
                  </a:cubicBezTo>
                  <a:cubicBezTo>
                    <a:pt x="21581" y="-191"/>
                    <a:pt x="21383" y="709"/>
                    <a:pt x="20863" y="2284"/>
                  </a:cubicBezTo>
                  <a:cubicBezTo>
                    <a:pt x="20342" y="3859"/>
                    <a:pt x="19500" y="6109"/>
                    <a:pt x="18559" y="7909"/>
                  </a:cubicBezTo>
                  <a:cubicBezTo>
                    <a:pt x="17618" y="9709"/>
                    <a:pt x="16577" y="11059"/>
                    <a:pt x="15388" y="12184"/>
                  </a:cubicBezTo>
                  <a:cubicBezTo>
                    <a:pt x="14199" y="13309"/>
                    <a:pt x="12862" y="14209"/>
                    <a:pt x="11673" y="14884"/>
                  </a:cubicBezTo>
                  <a:cubicBezTo>
                    <a:pt x="10484" y="15559"/>
                    <a:pt x="9443" y="16009"/>
                    <a:pt x="8428" y="15897"/>
                  </a:cubicBezTo>
                  <a:cubicBezTo>
                    <a:pt x="7412" y="15784"/>
                    <a:pt x="6421" y="15109"/>
                    <a:pt x="5554" y="13871"/>
                  </a:cubicBezTo>
                  <a:cubicBezTo>
                    <a:pt x="4687" y="12634"/>
                    <a:pt x="3944" y="10834"/>
                    <a:pt x="3449" y="9822"/>
                  </a:cubicBezTo>
                  <a:cubicBezTo>
                    <a:pt x="2953" y="8809"/>
                    <a:pt x="2706" y="8584"/>
                    <a:pt x="2508" y="8022"/>
                  </a:cubicBezTo>
                  <a:cubicBezTo>
                    <a:pt x="2309" y="7459"/>
                    <a:pt x="2161" y="6559"/>
                    <a:pt x="1864" y="5434"/>
                  </a:cubicBezTo>
                  <a:cubicBezTo>
                    <a:pt x="1566" y="4309"/>
                    <a:pt x="1120" y="2959"/>
                    <a:pt x="798" y="2622"/>
                  </a:cubicBezTo>
                  <a:cubicBezTo>
                    <a:pt x="476" y="2284"/>
                    <a:pt x="278" y="2959"/>
                    <a:pt x="154" y="3859"/>
                  </a:cubicBezTo>
                  <a:cubicBezTo>
                    <a:pt x="31" y="4759"/>
                    <a:pt x="-19" y="5884"/>
                    <a:pt x="6" y="8246"/>
                  </a:cubicBezTo>
                  <a:cubicBezTo>
                    <a:pt x="31" y="10609"/>
                    <a:pt x="130" y="14209"/>
                    <a:pt x="179" y="16571"/>
                  </a:cubicBezTo>
                  <a:cubicBezTo>
                    <a:pt x="229" y="18934"/>
                    <a:pt x="229" y="20059"/>
                    <a:pt x="253" y="20059"/>
                  </a:cubicBezTo>
                  <a:cubicBezTo>
                    <a:pt x="278" y="20059"/>
                    <a:pt x="328" y="18934"/>
                    <a:pt x="377" y="17247"/>
                  </a:cubicBezTo>
                  <a:cubicBezTo>
                    <a:pt x="427" y="15559"/>
                    <a:pt x="476" y="13309"/>
                    <a:pt x="526" y="11172"/>
                  </a:cubicBezTo>
                  <a:cubicBezTo>
                    <a:pt x="575" y="9034"/>
                    <a:pt x="625" y="7009"/>
                    <a:pt x="675" y="6559"/>
                  </a:cubicBezTo>
                  <a:cubicBezTo>
                    <a:pt x="724" y="6109"/>
                    <a:pt x="774" y="7234"/>
                    <a:pt x="848" y="9484"/>
                  </a:cubicBezTo>
                  <a:cubicBezTo>
                    <a:pt x="922" y="11734"/>
                    <a:pt x="1021" y="15109"/>
                    <a:pt x="1096" y="17359"/>
                  </a:cubicBezTo>
                  <a:cubicBezTo>
                    <a:pt x="1170" y="19609"/>
                    <a:pt x="1220" y="20734"/>
                    <a:pt x="1368" y="21072"/>
                  </a:cubicBezTo>
                  <a:cubicBezTo>
                    <a:pt x="1517" y="21409"/>
                    <a:pt x="1764" y="20959"/>
                    <a:pt x="2037" y="20172"/>
                  </a:cubicBezTo>
                  <a:cubicBezTo>
                    <a:pt x="2309" y="19384"/>
                    <a:pt x="2607" y="18259"/>
                    <a:pt x="2904" y="17134"/>
                  </a:cubicBezTo>
                </a:path>
              </a:pathLst>
            </a:custGeom>
            <a:noFill/>
            <a:ln w="3870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9" name="خط"/>
            <p:cNvSpPr/>
            <p:nvPr/>
          </p:nvSpPr>
          <p:spPr>
            <a:xfrm>
              <a:off x="547025" y="1202741"/>
              <a:ext cx="1140971" cy="145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5" fill="norm" stroke="1" extrusionOk="0">
                  <a:moveTo>
                    <a:pt x="9097" y="21555"/>
                  </a:moveTo>
                  <a:cubicBezTo>
                    <a:pt x="9234" y="20653"/>
                    <a:pt x="9371" y="19752"/>
                    <a:pt x="9371" y="18941"/>
                  </a:cubicBezTo>
                  <a:cubicBezTo>
                    <a:pt x="9371" y="18129"/>
                    <a:pt x="9234" y="17408"/>
                    <a:pt x="9051" y="16759"/>
                  </a:cubicBezTo>
                  <a:cubicBezTo>
                    <a:pt x="8868" y="16110"/>
                    <a:pt x="8639" y="15533"/>
                    <a:pt x="8387" y="14704"/>
                  </a:cubicBezTo>
                  <a:cubicBezTo>
                    <a:pt x="8136" y="13874"/>
                    <a:pt x="7861" y="12792"/>
                    <a:pt x="7632" y="11981"/>
                  </a:cubicBezTo>
                  <a:cubicBezTo>
                    <a:pt x="7403" y="11170"/>
                    <a:pt x="7220" y="10629"/>
                    <a:pt x="6991" y="10106"/>
                  </a:cubicBezTo>
                  <a:cubicBezTo>
                    <a:pt x="6763" y="9583"/>
                    <a:pt x="6488" y="9078"/>
                    <a:pt x="6259" y="8645"/>
                  </a:cubicBezTo>
                  <a:cubicBezTo>
                    <a:pt x="6030" y="8213"/>
                    <a:pt x="5847" y="7852"/>
                    <a:pt x="5619" y="7510"/>
                  </a:cubicBezTo>
                  <a:cubicBezTo>
                    <a:pt x="5390" y="7167"/>
                    <a:pt x="5115" y="6842"/>
                    <a:pt x="4680" y="6374"/>
                  </a:cubicBezTo>
                  <a:cubicBezTo>
                    <a:pt x="4246" y="5905"/>
                    <a:pt x="3651" y="5292"/>
                    <a:pt x="3102" y="4877"/>
                  </a:cubicBezTo>
                  <a:cubicBezTo>
                    <a:pt x="2552" y="4463"/>
                    <a:pt x="2049" y="4246"/>
                    <a:pt x="1683" y="4120"/>
                  </a:cubicBezTo>
                  <a:cubicBezTo>
                    <a:pt x="1317" y="3994"/>
                    <a:pt x="1088" y="3958"/>
                    <a:pt x="836" y="4084"/>
                  </a:cubicBezTo>
                  <a:cubicBezTo>
                    <a:pt x="585" y="4210"/>
                    <a:pt x="310" y="4499"/>
                    <a:pt x="150" y="4823"/>
                  </a:cubicBezTo>
                  <a:cubicBezTo>
                    <a:pt x="-10" y="5148"/>
                    <a:pt x="-56" y="5508"/>
                    <a:pt x="81" y="5941"/>
                  </a:cubicBezTo>
                  <a:cubicBezTo>
                    <a:pt x="219" y="6374"/>
                    <a:pt x="539" y="6879"/>
                    <a:pt x="905" y="7365"/>
                  </a:cubicBezTo>
                  <a:cubicBezTo>
                    <a:pt x="1271" y="7852"/>
                    <a:pt x="1683" y="8321"/>
                    <a:pt x="2163" y="8772"/>
                  </a:cubicBezTo>
                  <a:cubicBezTo>
                    <a:pt x="2644" y="9222"/>
                    <a:pt x="3193" y="9655"/>
                    <a:pt x="3834" y="9926"/>
                  </a:cubicBezTo>
                  <a:cubicBezTo>
                    <a:pt x="4475" y="10196"/>
                    <a:pt x="5207" y="10304"/>
                    <a:pt x="6053" y="10304"/>
                  </a:cubicBezTo>
                  <a:cubicBezTo>
                    <a:pt x="6900" y="10304"/>
                    <a:pt x="7861" y="10196"/>
                    <a:pt x="8593" y="9944"/>
                  </a:cubicBezTo>
                  <a:cubicBezTo>
                    <a:pt x="9325" y="9691"/>
                    <a:pt x="9829" y="9295"/>
                    <a:pt x="10309" y="8898"/>
                  </a:cubicBezTo>
                  <a:cubicBezTo>
                    <a:pt x="10790" y="8501"/>
                    <a:pt x="11247" y="8105"/>
                    <a:pt x="11819" y="7600"/>
                  </a:cubicBezTo>
                  <a:cubicBezTo>
                    <a:pt x="12391" y="7095"/>
                    <a:pt x="13078" y="6482"/>
                    <a:pt x="13536" y="5797"/>
                  </a:cubicBezTo>
                  <a:cubicBezTo>
                    <a:pt x="13993" y="5112"/>
                    <a:pt x="14222" y="4354"/>
                    <a:pt x="14336" y="3795"/>
                  </a:cubicBezTo>
                  <a:cubicBezTo>
                    <a:pt x="14451" y="3236"/>
                    <a:pt x="14451" y="2876"/>
                    <a:pt x="14222" y="2479"/>
                  </a:cubicBezTo>
                  <a:cubicBezTo>
                    <a:pt x="13993" y="2083"/>
                    <a:pt x="13536" y="1650"/>
                    <a:pt x="13147" y="1307"/>
                  </a:cubicBezTo>
                  <a:cubicBezTo>
                    <a:pt x="12758" y="965"/>
                    <a:pt x="12437" y="712"/>
                    <a:pt x="12186" y="514"/>
                  </a:cubicBezTo>
                  <a:cubicBezTo>
                    <a:pt x="11934" y="316"/>
                    <a:pt x="11751" y="171"/>
                    <a:pt x="11545" y="81"/>
                  </a:cubicBezTo>
                  <a:cubicBezTo>
                    <a:pt x="11339" y="-9"/>
                    <a:pt x="11110" y="-45"/>
                    <a:pt x="10836" y="81"/>
                  </a:cubicBezTo>
                  <a:cubicBezTo>
                    <a:pt x="10561" y="207"/>
                    <a:pt x="10241" y="496"/>
                    <a:pt x="10012" y="1019"/>
                  </a:cubicBezTo>
                  <a:cubicBezTo>
                    <a:pt x="9783" y="1542"/>
                    <a:pt x="9646" y="2299"/>
                    <a:pt x="9646" y="3038"/>
                  </a:cubicBezTo>
                  <a:cubicBezTo>
                    <a:pt x="9646" y="3777"/>
                    <a:pt x="9783" y="4499"/>
                    <a:pt x="10058" y="5148"/>
                  </a:cubicBezTo>
                  <a:cubicBezTo>
                    <a:pt x="10332" y="5797"/>
                    <a:pt x="10744" y="6374"/>
                    <a:pt x="11270" y="6842"/>
                  </a:cubicBezTo>
                  <a:cubicBezTo>
                    <a:pt x="11797" y="7311"/>
                    <a:pt x="12437" y="7672"/>
                    <a:pt x="13238" y="7942"/>
                  </a:cubicBezTo>
                  <a:cubicBezTo>
                    <a:pt x="14039" y="8213"/>
                    <a:pt x="15000" y="8393"/>
                    <a:pt x="15938" y="8465"/>
                  </a:cubicBezTo>
                  <a:cubicBezTo>
                    <a:pt x="16876" y="8537"/>
                    <a:pt x="17791" y="8501"/>
                    <a:pt x="18501" y="8393"/>
                  </a:cubicBezTo>
                  <a:cubicBezTo>
                    <a:pt x="19210" y="8285"/>
                    <a:pt x="19713" y="8105"/>
                    <a:pt x="20057" y="7960"/>
                  </a:cubicBezTo>
                  <a:cubicBezTo>
                    <a:pt x="20400" y="7816"/>
                    <a:pt x="20583" y="7708"/>
                    <a:pt x="20720" y="7474"/>
                  </a:cubicBezTo>
                  <a:cubicBezTo>
                    <a:pt x="20858" y="7239"/>
                    <a:pt x="20949" y="6879"/>
                    <a:pt x="20926" y="6338"/>
                  </a:cubicBezTo>
                  <a:cubicBezTo>
                    <a:pt x="20903" y="5797"/>
                    <a:pt x="20766" y="5076"/>
                    <a:pt x="20675" y="4607"/>
                  </a:cubicBezTo>
                  <a:cubicBezTo>
                    <a:pt x="20583" y="4138"/>
                    <a:pt x="20537" y="3922"/>
                    <a:pt x="20423" y="3759"/>
                  </a:cubicBezTo>
                  <a:cubicBezTo>
                    <a:pt x="20308" y="3597"/>
                    <a:pt x="20125" y="3489"/>
                    <a:pt x="19805" y="3417"/>
                  </a:cubicBezTo>
                  <a:cubicBezTo>
                    <a:pt x="19485" y="3345"/>
                    <a:pt x="19027" y="3309"/>
                    <a:pt x="18615" y="3399"/>
                  </a:cubicBezTo>
                  <a:cubicBezTo>
                    <a:pt x="18203" y="3489"/>
                    <a:pt x="17837" y="3705"/>
                    <a:pt x="17494" y="4120"/>
                  </a:cubicBezTo>
                  <a:cubicBezTo>
                    <a:pt x="17151" y="4535"/>
                    <a:pt x="16830" y="5148"/>
                    <a:pt x="16625" y="5815"/>
                  </a:cubicBezTo>
                  <a:cubicBezTo>
                    <a:pt x="16419" y="6482"/>
                    <a:pt x="16327" y="7203"/>
                    <a:pt x="16304" y="7744"/>
                  </a:cubicBezTo>
                  <a:cubicBezTo>
                    <a:pt x="16281" y="8285"/>
                    <a:pt x="16327" y="8645"/>
                    <a:pt x="16441" y="8898"/>
                  </a:cubicBezTo>
                  <a:cubicBezTo>
                    <a:pt x="16556" y="9150"/>
                    <a:pt x="16739" y="9295"/>
                    <a:pt x="17059" y="9385"/>
                  </a:cubicBezTo>
                  <a:cubicBezTo>
                    <a:pt x="17380" y="9475"/>
                    <a:pt x="17837" y="9511"/>
                    <a:pt x="18180" y="9529"/>
                  </a:cubicBezTo>
                  <a:cubicBezTo>
                    <a:pt x="18524" y="9547"/>
                    <a:pt x="18752" y="9547"/>
                    <a:pt x="18752" y="9511"/>
                  </a:cubicBezTo>
                  <a:cubicBezTo>
                    <a:pt x="18752" y="9475"/>
                    <a:pt x="18524" y="9403"/>
                    <a:pt x="18158" y="9313"/>
                  </a:cubicBezTo>
                  <a:cubicBezTo>
                    <a:pt x="17791" y="9222"/>
                    <a:pt x="17288" y="9114"/>
                    <a:pt x="16899" y="9024"/>
                  </a:cubicBezTo>
                  <a:cubicBezTo>
                    <a:pt x="16510" y="8934"/>
                    <a:pt x="16236" y="8862"/>
                    <a:pt x="16030" y="8898"/>
                  </a:cubicBezTo>
                  <a:cubicBezTo>
                    <a:pt x="15824" y="8934"/>
                    <a:pt x="15686" y="9078"/>
                    <a:pt x="15595" y="9547"/>
                  </a:cubicBezTo>
                  <a:cubicBezTo>
                    <a:pt x="15503" y="10016"/>
                    <a:pt x="15458" y="10809"/>
                    <a:pt x="15458" y="11675"/>
                  </a:cubicBezTo>
                  <a:cubicBezTo>
                    <a:pt x="15458" y="12540"/>
                    <a:pt x="15503" y="13478"/>
                    <a:pt x="15526" y="14577"/>
                  </a:cubicBezTo>
                  <a:cubicBezTo>
                    <a:pt x="15549" y="15677"/>
                    <a:pt x="15549" y="16939"/>
                    <a:pt x="15480" y="17841"/>
                  </a:cubicBezTo>
                  <a:cubicBezTo>
                    <a:pt x="15412" y="18742"/>
                    <a:pt x="15275" y="19283"/>
                    <a:pt x="15206" y="19644"/>
                  </a:cubicBezTo>
                  <a:cubicBezTo>
                    <a:pt x="15137" y="20004"/>
                    <a:pt x="15137" y="20185"/>
                    <a:pt x="15160" y="20185"/>
                  </a:cubicBezTo>
                  <a:cubicBezTo>
                    <a:pt x="15183" y="20185"/>
                    <a:pt x="15229" y="20004"/>
                    <a:pt x="15389" y="19265"/>
                  </a:cubicBezTo>
                  <a:cubicBezTo>
                    <a:pt x="15549" y="18526"/>
                    <a:pt x="15824" y="17228"/>
                    <a:pt x="16007" y="16200"/>
                  </a:cubicBezTo>
                  <a:cubicBezTo>
                    <a:pt x="16190" y="15172"/>
                    <a:pt x="16281" y="14415"/>
                    <a:pt x="16396" y="13694"/>
                  </a:cubicBezTo>
                  <a:cubicBezTo>
                    <a:pt x="16510" y="12973"/>
                    <a:pt x="16647" y="12288"/>
                    <a:pt x="16808" y="11584"/>
                  </a:cubicBezTo>
                  <a:cubicBezTo>
                    <a:pt x="16968" y="10881"/>
                    <a:pt x="17151" y="10160"/>
                    <a:pt x="17380" y="9637"/>
                  </a:cubicBezTo>
                  <a:cubicBezTo>
                    <a:pt x="17608" y="9114"/>
                    <a:pt x="17883" y="8790"/>
                    <a:pt x="18226" y="8537"/>
                  </a:cubicBezTo>
                  <a:cubicBezTo>
                    <a:pt x="18569" y="8285"/>
                    <a:pt x="18981" y="8105"/>
                    <a:pt x="19439" y="7816"/>
                  </a:cubicBezTo>
                  <a:cubicBezTo>
                    <a:pt x="19897" y="7528"/>
                    <a:pt x="20400" y="7131"/>
                    <a:pt x="20743" y="6662"/>
                  </a:cubicBezTo>
                  <a:cubicBezTo>
                    <a:pt x="21086" y="6193"/>
                    <a:pt x="21269" y="5652"/>
                    <a:pt x="21384" y="5202"/>
                  </a:cubicBezTo>
                  <a:cubicBezTo>
                    <a:pt x="21498" y="4751"/>
                    <a:pt x="21544" y="4390"/>
                    <a:pt x="21498" y="4138"/>
                  </a:cubicBezTo>
                  <a:cubicBezTo>
                    <a:pt x="21452" y="3886"/>
                    <a:pt x="21315" y="3741"/>
                    <a:pt x="21041" y="3615"/>
                  </a:cubicBezTo>
                  <a:cubicBezTo>
                    <a:pt x="20766" y="3489"/>
                    <a:pt x="20354" y="3381"/>
                    <a:pt x="19805" y="3399"/>
                  </a:cubicBezTo>
                  <a:cubicBezTo>
                    <a:pt x="19256" y="3417"/>
                    <a:pt x="18569" y="3561"/>
                    <a:pt x="18020" y="3886"/>
                  </a:cubicBezTo>
                  <a:cubicBezTo>
                    <a:pt x="17471" y="4210"/>
                    <a:pt x="17059" y="4715"/>
                    <a:pt x="16739" y="5418"/>
                  </a:cubicBezTo>
                  <a:cubicBezTo>
                    <a:pt x="16419" y="6121"/>
                    <a:pt x="16190" y="7023"/>
                    <a:pt x="16121" y="7690"/>
                  </a:cubicBezTo>
                  <a:cubicBezTo>
                    <a:pt x="16052" y="8357"/>
                    <a:pt x="16144" y="8790"/>
                    <a:pt x="16396" y="9078"/>
                  </a:cubicBezTo>
                  <a:cubicBezTo>
                    <a:pt x="16647" y="9367"/>
                    <a:pt x="17059" y="9511"/>
                    <a:pt x="17631" y="9511"/>
                  </a:cubicBezTo>
                  <a:cubicBezTo>
                    <a:pt x="18203" y="9511"/>
                    <a:pt x="18936" y="9367"/>
                    <a:pt x="19485" y="9132"/>
                  </a:cubicBezTo>
                  <a:cubicBezTo>
                    <a:pt x="20034" y="8898"/>
                    <a:pt x="20400" y="8573"/>
                    <a:pt x="20606" y="8159"/>
                  </a:cubicBezTo>
                  <a:cubicBezTo>
                    <a:pt x="20812" y="7744"/>
                    <a:pt x="20858" y="7239"/>
                    <a:pt x="20903" y="6716"/>
                  </a:cubicBezTo>
                  <a:cubicBezTo>
                    <a:pt x="20949" y="6193"/>
                    <a:pt x="20995" y="5652"/>
                    <a:pt x="20949" y="5202"/>
                  </a:cubicBezTo>
                  <a:cubicBezTo>
                    <a:pt x="20903" y="4751"/>
                    <a:pt x="20766" y="4390"/>
                    <a:pt x="20491" y="4156"/>
                  </a:cubicBezTo>
                  <a:cubicBezTo>
                    <a:pt x="20217" y="3922"/>
                    <a:pt x="19805" y="3813"/>
                    <a:pt x="19210" y="3795"/>
                  </a:cubicBezTo>
                  <a:cubicBezTo>
                    <a:pt x="18615" y="3777"/>
                    <a:pt x="17837" y="3849"/>
                    <a:pt x="17311" y="4048"/>
                  </a:cubicBezTo>
                  <a:cubicBezTo>
                    <a:pt x="16785" y="4246"/>
                    <a:pt x="16510" y="4571"/>
                    <a:pt x="16281" y="5238"/>
                  </a:cubicBezTo>
                  <a:cubicBezTo>
                    <a:pt x="16052" y="5905"/>
                    <a:pt x="15869" y="6915"/>
                    <a:pt x="15801" y="7618"/>
                  </a:cubicBezTo>
                  <a:cubicBezTo>
                    <a:pt x="15732" y="8321"/>
                    <a:pt x="15778" y="8718"/>
                    <a:pt x="15847" y="9006"/>
                  </a:cubicBezTo>
                  <a:cubicBezTo>
                    <a:pt x="15915" y="9295"/>
                    <a:pt x="16007" y="9475"/>
                    <a:pt x="16258" y="9619"/>
                  </a:cubicBezTo>
                  <a:cubicBezTo>
                    <a:pt x="16510" y="9763"/>
                    <a:pt x="16922" y="9872"/>
                    <a:pt x="17357" y="9872"/>
                  </a:cubicBezTo>
                  <a:cubicBezTo>
                    <a:pt x="17791" y="9872"/>
                    <a:pt x="18249" y="9763"/>
                    <a:pt x="18569" y="9655"/>
                  </a:cubicBezTo>
                  <a:cubicBezTo>
                    <a:pt x="18890" y="9547"/>
                    <a:pt x="19073" y="9439"/>
                    <a:pt x="19050" y="9385"/>
                  </a:cubicBezTo>
                  <a:cubicBezTo>
                    <a:pt x="19027" y="9331"/>
                    <a:pt x="18798" y="9331"/>
                    <a:pt x="18226" y="9313"/>
                  </a:cubicBezTo>
                  <a:cubicBezTo>
                    <a:pt x="17654" y="9295"/>
                    <a:pt x="16739" y="9259"/>
                    <a:pt x="16098" y="9132"/>
                  </a:cubicBezTo>
                  <a:cubicBezTo>
                    <a:pt x="15458" y="9006"/>
                    <a:pt x="15091" y="8790"/>
                    <a:pt x="14634" y="8519"/>
                  </a:cubicBezTo>
                  <a:cubicBezTo>
                    <a:pt x="14176" y="8249"/>
                    <a:pt x="13627" y="7924"/>
                    <a:pt x="13192" y="7726"/>
                  </a:cubicBezTo>
                  <a:cubicBezTo>
                    <a:pt x="12758" y="7528"/>
                    <a:pt x="12437" y="7456"/>
                    <a:pt x="12186" y="7365"/>
                  </a:cubicBezTo>
                  <a:cubicBezTo>
                    <a:pt x="11934" y="7275"/>
                    <a:pt x="11751" y="7167"/>
                    <a:pt x="11797" y="7059"/>
                  </a:cubicBezTo>
                  <a:cubicBezTo>
                    <a:pt x="11842" y="6951"/>
                    <a:pt x="12117" y="6842"/>
                    <a:pt x="12391" y="6734"/>
                  </a:cubicBezTo>
                </a:path>
              </a:pathLst>
            </a:custGeom>
            <a:noFill/>
            <a:ln w="3870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0" name="خط"/>
            <p:cNvSpPr/>
            <p:nvPr/>
          </p:nvSpPr>
          <p:spPr>
            <a:xfrm>
              <a:off x="1677358" y="1874387"/>
              <a:ext cx="582426" cy="92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317"/>
                    <a:pt x="0" y="21033"/>
                    <a:pt x="450" y="20551"/>
                  </a:cubicBezTo>
                  <a:cubicBezTo>
                    <a:pt x="900" y="20069"/>
                    <a:pt x="1800" y="19389"/>
                    <a:pt x="2520" y="18765"/>
                  </a:cubicBezTo>
                  <a:cubicBezTo>
                    <a:pt x="3240" y="18142"/>
                    <a:pt x="3780" y="17575"/>
                    <a:pt x="4410" y="17093"/>
                  </a:cubicBezTo>
                  <a:cubicBezTo>
                    <a:pt x="5040" y="16611"/>
                    <a:pt x="5760" y="16214"/>
                    <a:pt x="6300" y="15761"/>
                  </a:cubicBezTo>
                  <a:cubicBezTo>
                    <a:pt x="6840" y="15307"/>
                    <a:pt x="7200" y="14797"/>
                    <a:pt x="7830" y="13975"/>
                  </a:cubicBezTo>
                  <a:cubicBezTo>
                    <a:pt x="8460" y="13153"/>
                    <a:pt x="9360" y="12019"/>
                    <a:pt x="10125" y="11055"/>
                  </a:cubicBezTo>
                  <a:cubicBezTo>
                    <a:pt x="10890" y="10091"/>
                    <a:pt x="11520" y="9298"/>
                    <a:pt x="12330" y="8306"/>
                  </a:cubicBezTo>
                  <a:cubicBezTo>
                    <a:pt x="13140" y="7313"/>
                    <a:pt x="14130" y="6123"/>
                    <a:pt x="14760" y="5414"/>
                  </a:cubicBezTo>
                  <a:cubicBezTo>
                    <a:pt x="15390" y="4706"/>
                    <a:pt x="15660" y="4479"/>
                    <a:pt x="15885" y="4224"/>
                  </a:cubicBezTo>
                  <a:cubicBezTo>
                    <a:pt x="16110" y="3969"/>
                    <a:pt x="16290" y="3685"/>
                    <a:pt x="16245" y="3685"/>
                  </a:cubicBezTo>
                  <a:cubicBezTo>
                    <a:pt x="16200" y="3685"/>
                    <a:pt x="15930" y="3969"/>
                    <a:pt x="15210" y="4649"/>
                  </a:cubicBezTo>
                  <a:cubicBezTo>
                    <a:pt x="14490" y="5329"/>
                    <a:pt x="13320" y="6406"/>
                    <a:pt x="12240" y="7625"/>
                  </a:cubicBezTo>
                  <a:cubicBezTo>
                    <a:pt x="11160" y="8844"/>
                    <a:pt x="10170" y="10205"/>
                    <a:pt x="9045" y="11339"/>
                  </a:cubicBezTo>
                  <a:cubicBezTo>
                    <a:pt x="7920" y="12472"/>
                    <a:pt x="6660" y="13380"/>
                    <a:pt x="5625" y="14173"/>
                  </a:cubicBezTo>
                  <a:cubicBezTo>
                    <a:pt x="4590" y="14967"/>
                    <a:pt x="3780" y="15647"/>
                    <a:pt x="3330" y="16157"/>
                  </a:cubicBezTo>
                  <a:cubicBezTo>
                    <a:pt x="2880" y="16668"/>
                    <a:pt x="2790" y="17008"/>
                    <a:pt x="2700" y="17320"/>
                  </a:cubicBezTo>
                  <a:cubicBezTo>
                    <a:pt x="2610" y="17631"/>
                    <a:pt x="2520" y="17915"/>
                    <a:pt x="2610" y="17943"/>
                  </a:cubicBezTo>
                  <a:cubicBezTo>
                    <a:pt x="2700" y="17972"/>
                    <a:pt x="2970" y="17745"/>
                    <a:pt x="3690" y="16894"/>
                  </a:cubicBezTo>
                  <a:cubicBezTo>
                    <a:pt x="4410" y="16044"/>
                    <a:pt x="5580" y="14570"/>
                    <a:pt x="6660" y="13294"/>
                  </a:cubicBezTo>
                  <a:cubicBezTo>
                    <a:pt x="7740" y="12019"/>
                    <a:pt x="8730" y="10942"/>
                    <a:pt x="9630" y="9808"/>
                  </a:cubicBezTo>
                  <a:cubicBezTo>
                    <a:pt x="10530" y="8674"/>
                    <a:pt x="11340" y="7483"/>
                    <a:pt x="12420" y="6293"/>
                  </a:cubicBezTo>
                  <a:cubicBezTo>
                    <a:pt x="13500" y="5102"/>
                    <a:pt x="14850" y="3912"/>
                    <a:pt x="15840" y="3090"/>
                  </a:cubicBezTo>
                  <a:cubicBezTo>
                    <a:pt x="16830" y="2268"/>
                    <a:pt x="17460" y="1814"/>
                    <a:pt x="18360" y="1361"/>
                  </a:cubicBezTo>
                  <a:cubicBezTo>
                    <a:pt x="19260" y="907"/>
                    <a:pt x="20430" y="454"/>
                    <a:pt x="21600" y="0"/>
                  </a:cubicBezTo>
                </a:path>
              </a:pathLst>
            </a:custGeom>
            <a:noFill/>
            <a:ln w="3870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خط"/>
            <p:cNvSpPr/>
            <p:nvPr/>
          </p:nvSpPr>
          <p:spPr>
            <a:xfrm>
              <a:off x="2165139" y="644014"/>
              <a:ext cx="178672" cy="127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0" y="21600"/>
                  </a:moveTo>
                  <a:cubicBezTo>
                    <a:pt x="3795" y="20530"/>
                    <a:pt x="7589" y="19461"/>
                    <a:pt x="10508" y="18514"/>
                  </a:cubicBezTo>
                  <a:cubicBezTo>
                    <a:pt x="13427" y="17568"/>
                    <a:pt x="15470" y="16745"/>
                    <a:pt x="17076" y="15902"/>
                  </a:cubicBezTo>
                  <a:cubicBezTo>
                    <a:pt x="18681" y="15058"/>
                    <a:pt x="19849" y="14194"/>
                    <a:pt x="20578" y="13351"/>
                  </a:cubicBezTo>
                  <a:cubicBezTo>
                    <a:pt x="21308" y="12507"/>
                    <a:pt x="21600" y="11685"/>
                    <a:pt x="21454" y="10965"/>
                  </a:cubicBezTo>
                  <a:cubicBezTo>
                    <a:pt x="21308" y="10245"/>
                    <a:pt x="20724" y="9627"/>
                    <a:pt x="20286" y="8763"/>
                  </a:cubicBezTo>
                  <a:cubicBezTo>
                    <a:pt x="19849" y="7899"/>
                    <a:pt x="19557" y="6789"/>
                    <a:pt x="17951" y="5616"/>
                  </a:cubicBezTo>
                  <a:cubicBezTo>
                    <a:pt x="16346" y="4443"/>
                    <a:pt x="13427" y="3209"/>
                    <a:pt x="10800" y="2304"/>
                  </a:cubicBezTo>
                  <a:cubicBezTo>
                    <a:pt x="8173" y="1399"/>
                    <a:pt x="5838" y="823"/>
                    <a:pt x="4524" y="494"/>
                  </a:cubicBezTo>
                  <a:cubicBezTo>
                    <a:pt x="3211" y="165"/>
                    <a:pt x="2919" y="82"/>
                    <a:pt x="2627" y="0"/>
                  </a:cubicBezTo>
                </a:path>
              </a:pathLst>
            </a:custGeom>
            <a:noFill/>
            <a:ln w="3870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خط"/>
            <p:cNvSpPr/>
            <p:nvPr/>
          </p:nvSpPr>
          <p:spPr>
            <a:xfrm>
              <a:off x="-1" y="6683"/>
              <a:ext cx="2245225" cy="287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3" fill="norm" stroke="1" extrusionOk="0">
                  <a:moveTo>
                    <a:pt x="21581" y="5010"/>
                  </a:moveTo>
                  <a:cubicBezTo>
                    <a:pt x="21488" y="4846"/>
                    <a:pt x="21394" y="4682"/>
                    <a:pt x="21254" y="4554"/>
                  </a:cubicBezTo>
                  <a:cubicBezTo>
                    <a:pt x="21114" y="4426"/>
                    <a:pt x="20928" y="4335"/>
                    <a:pt x="20730" y="4235"/>
                  </a:cubicBezTo>
                  <a:cubicBezTo>
                    <a:pt x="20531" y="4134"/>
                    <a:pt x="20321" y="4025"/>
                    <a:pt x="20100" y="3870"/>
                  </a:cubicBezTo>
                  <a:cubicBezTo>
                    <a:pt x="19878" y="3715"/>
                    <a:pt x="19645" y="3514"/>
                    <a:pt x="19447" y="3268"/>
                  </a:cubicBezTo>
                  <a:cubicBezTo>
                    <a:pt x="19248" y="3021"/>
                    <a:pt x="19085" y="2729"/>
                    <a:pt x="18933" y="2511"/>
                  </a:cubicBezTo>
                  <a:cubicBezTo>
                    <a:pt x="18782" y="2292"/>
                    <a:pt x="18642" y="2146"/>
                    <a:pt x="18362" y="1982"/>
                  </a:cubicBezTo>
                  <a:cubicBezTo>
                    <a:pt x="18082" y="1817"/>
                    <a:pt x="17662" y="1635"/>
                    <a:pt x="17242" y="1425"/>
                  </a:cubicBezTo>
                  <a:cubicBezTo>
                    <a:pt x="16822" y="1215"/>
                    <a:pt x="16403" y="978"/>
                    <a:pt x="16088" y="823"/>
                  </a:cubicBezTo>
                  <a:cubicBezTo>
                    <a:pt x="15773" y="668"/>
                    <a:pt x="15563" y="595"/>
                    <a:pt x="15120" y="486"/>
                  </a:cubicBezTo>
                  <a:cubicBezTo>
                    <a:pt x="14676" y="376"/>
                    <a:pt x="14000" y="230"/>
                    <a:pt x="13370" y="139"/>
                  </a:cubicBezTo>
                  <a:cubicBezTo>
                    <a:pt x="12740" y="48"/>
                    <a:pt x="12157" y="11"/>
                    <a:pt x="11691" y="2"/>
                  </a:cubicBezTo>
                  <a:cubicBezTo>
                    <a:pt x="11224" y="-7"/>
                    <a:pt x="10874" y="11"/>
                    <a:pt x="10524" y="57"/>
                  </a:cubicBezTo>
                  <a:cubicBezTo>
                    <a:pt x="10175" y="102"/>
                    <a:pt x="9825" y="175"/>
                    <a:pt x="9358" y="294"/>
                  </a:cubicBezTo>
                  <a:cubicBezTo>
                    <a:pt x="8892" y="413"/>
                    <a:pt x="8308" y="577"/>
                    <a:pt x="7795" y="759"/>
                  </a:cubicBezTo>
                  <a:cubicBezTo>
                    <a:pt x="7282" y="942"/>
                    <a:pt x="6839" y="1142"/>
                    <a:pt x="6419" y="1343"/>
                  </a:cubicBezTo>
                  <a:cubicBezTo>
                    <a:pt x="5999" y="1544"/>
                    <a:pt x="5603" y="1744"/>
                    <a:pt x="5264" y="1963"/>
                  </a:cubicBezTo>
                  <a:cubicBezTo>
                    <a:pt x="4926" y="2182"/>
                    <a:pt x="4646" y="2419"/>
                    <a:pt x="4355" y="2693"/>
                  </a:cubicBezTo>
                  <a:cubicBezTo>
                    <a:pt x="4063" y="2967"/>
                    <a:pt x="3760" y="3277"/>
                    <a:pt x="3445" y="3532"/>
                  </a:cubicBezTo>
                  <a:cubicBezTo>
                    <a:pt x="3130" y="3788"/>
                    <a:pt x="2803" y="3988"/>
                    <a:pt x="2500" y="4244"/>
                  </a:cubicBezTo>
                  <a:cubicBezTo>
                    <a:pt x="2197" y="4499"/>
                    <a:pt x="1917" y="4809"/>
                    <a:pt x="1707" y="5092"/>
                  </a:cubicBezTo>
                  <a:cubicBezTo>
                    <a:pt x="1497" y="5375"/>
                    <a:pt x="1357" y="5630"/>
                    <a:pt x="1217" y="5940"/>
                  </a:cubicBezTo>
                  <a:cubicBezTo>
                    <a:pt x="1077" y="6250"/>
                    <a:pt x="937" y="6615"/>
                    <a:pt x="797" y="6989"/>
                  </a:cubicBezTo>
                  <a:cubicBezTo>
                    <a:pt x="657" y="7363"/>
                    <a:pt x="518" y="7746"/>
                    <a:pt x="389" y="8075"/>
                  </a:cubicBezTo>
                  <a:cubicBezTo>
                    <a:pt x="261" y="8403"/>
                    <a:pt x="144" y="8677"/>
                    <a:pt x="74" y="9105"/>
                  </a:cubicBezTo>
                  <a:cubicBezTo>
                    <a:pt x="4" y="9534"/>
                    <a:pt x="-19" y="10118"/>
                    <a:pt x="16" y="10547"/>
                  </a:cubicBezTo>
                  <a:cubicBezTo>
                    <a:pt x="51" y="10975"/>
                    <a:pt x="144" y="11249"/>
                    <a:pt x="249" y="11523"/>
                  </a:cubicBezTo>
                  <a:cubicBezTo>
                    <a:pt x="354" y="11796"/>
                    <a:pt x="471" y="12070"/>
                    <a:pt x="576" y="12289"/>
                  </a:cubicBezTo>
                  <a:cubicBezTo>
                    <a:pt x="681" y="12508"/>
                    <a:pt x="774" y="12672"/>
                    <a:pt x="891" y="12891"/>
                  </a:cubicBezTo>
                  <a:cubicBezTo>
                    <a:pt x="1007" y="13110"/>
                    <a:pt x="1147" y="13384"/>
                    <a:pt x="1287" y="13657"/>
                  </a:cubicBezTo>
                  <a:cubicBezTo>
                    <a:pt x="1427" y="13931"/>
                    <a:pt x="1567" y="14204"/>
                    <a:pt x="1765" y="14442"/>
                  </a:cubicBezTo>
                  <a:cubicBezTo>
                    <a:pt x="1964" y="14679"/>
                    <a:pt x="2220" y="14879"/>
                    <a:pt x="2477" y="15071"/>
                  </a:cubicBezTo>
                  <a:cubicBezTo>
                    <a:pt x="2733" y="15263"/>
                    <a:pt x="2990" y="15445"/>
                    <a:pt x="3247" y="15664"/>
                  </a:cubicBezTo>
                  <a:cubicBezTo>
                    <a:pt x="3503" y="15883"/>
                    <a:pt x="3760" y="16138"/>
                    <a:pt x="3946" y="16403"/>
                  </a:cubicBezTo>
                  <a:cubicBezTo>
                    <a:pt x="4133" y="16667"/>
                    <a:pt x="4250" y="16941"/>
                    <a:pt x="4448" y="17205"/>
                  </a:cubicBezTo>
                  <a:cubicBezTo>
                    <a:pt x="4646" y="17470"/>
                    <a:pt x="4926" y="17725"/>
                    <a:pt x="5218" y="17990"/>
                  </a:cubicBezTo>
                  <a:cubicBezTo>
                    <a:pt x="5509" y="18254"/>
                    <a:pt x="5813" y="18528"/>
                    <a:pt x="6011" y="18747"/>
                  </a:cubicBezTo>
                  <a:cubicBezTo>
                    <a:pt x="6209" y="18966"/>
                    <a:pt x="6302" y="19130"/>
                    <a:pt x="6419" y="19358"/>
                  </a:cubicBezTo>
                  <a:cubicBezTo>
                    <a:pt x="6536" y="19586"/>
                    <a:pt x="6676" y="19878"/>
                    <a:pt x="6792" y="20161"/>
                  </a:cubicBezTo>
                  <a:cubicBezTo>
                    <a:pt x="6909" y="20444"/>
                    <a:pt x="7002" y="20717"/>
                    <a:pt x="7060" y="20900"/>
                  </a:cubicBezTo>
                  <a:cubicBezTo>
                    <a:pt x="7119" y="21082"/>
                    <a:pt x="7142" y="21173"/>
                    <a:pt x="7165" y="21265"/>
                  </a:cubicBezTo>
                  <a:cubicBezTo>
                    <a:pt x="7189" y="21356"/>
                    <a:pt x="7212" y="21447"/>
                    <a:pt x="7294" y="21502"/>
                  </a:cubicBezTo>
                  <a:cubicBezTo>
                    <a:pt x="7375" y="21557"/>
                    <a:pt x="7515" y="21575"/>
                    <a:pt x="7655" y="21593"/>
                  </a:cubicBezTo>
                </a:path>
              </a:pathLst>
            </a:custGeom>
            <a:noFill/>
            <a:ln w="3870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9" name="تجميع"/>
          <p:cNvGrpSpPr/>
          <p:nvPr/>
        </p:nvGrpSpPr>
        <p:grpSpPr>
          <a:xfrm>
            <a:off x="57867" y="6473254"/>
            <a:ext cx="1175870" cy="5413289"/>
            <a:chOff x="0" y="0"/>
            <a:chExt cx="1175868" cy="5413288"/>
          </a:xfrm>
        </p:grpSpPr>
        <p:grpSp>
          <p:nvGrpSpPr>
            <p:cNvPr id="197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193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186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184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85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87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8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9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96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194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95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98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4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4"/>
      <p:bldP build="whole" bldLvl="1" animBg="1" rev="0" advAuto="0" spid="165" grpId="5"/>
      <p:bldP build="whole" bldLvl="1" animBg="1" rev="0" advAuto="0" spid="166" grpId="6"/>
      <p:bldP build="whole" bldLvl="1" animBg="1" rev="0" advAuto="0" spid="167" grpId="7"/>
      <p:bldP build="whole" bldLvl="1" animBg="1" rev="0" advAuto="0" spid="168" grpId="3"/>
      <p:bldP build="whole" bldLvl="1" animBg="1" rev="0" advAuto="0" spid="160" grpId="2"/>
      <p:bldP build="whole" bldLvl="1" animBg="1" rev="0" advAuto="0" spid="183" grpId="8"/>
      <p:bldP build="whole" bldLvl="1" animBg="1" rev="0" advAuto="0" spid="16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استعد"/>
          <p:cNvSpPr txBox="1"/>
          <p:nvPr/>
        </p:nvSpPr>
        <p:spPr>
          <a:xfrm>
            <a:off x="14453263" y="446947"/>
            <a:ext cx="4541770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استعد</a:t>
            </a:r>
          </a:p>
        </p:txBody>
      </p:sp>
      <p:pic>
        <p:nvPicPr>
          <p:cNvPr id="202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18351499" y="1906918"/>
            <a:ext cx="4413469" cy="624253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03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8351499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5436.png" descr="IMG_54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96521" y="2811641"/>
            <a:ext cx="16617562" cy="65953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تجميع"/>
          <p:cNvGrpSpPr/>
          <p:nvPr/>
        </p:nvGrpSpPr>
        <p:grpSpPr>
          <a:xfrm>
            <a:off x="241567" y="6526076"/>
            <a:ext cx="1175870" cy="5413289"/>
            <a:chOff x="0" y="0"/>
            <a:chExt cx="1175868" cy="5413288"/>
          </a:xfrm>
        </p:grpSpPr>
        <p:grpSp>
          <p:nvGrpSpPr>
            <p:cNvPr id="218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214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207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205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06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08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9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17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215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16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19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أفهم"/>
          <p:cNvSpPr txBox="1"/>
          <p:nvPr/>
        </p:nvSpPr>
        <p:spPr>
          <a:xfrm>
            <a:off x="14453263" y="446947"/>
            <a:ext cx="4541770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أفهم</a:t>
            </a:r>
          </a:p>
        </p:txBody>
      </p:sp>
      <p:pic>
        <p:nvPicPr>
          <p:cNvPr id="223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18351499" y="1906918"/>
            <a:ext cx="4413469" cy="624253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24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8351499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5437.png" descr="IMG_5437.png"/>
          <p:cNvPicPr>
            <a:picLocks noChangeAspect="1"/>
          </p:cNvPicPr>
          <p:nvPr/>
        </p:nvPicPr>
        <p:blipFill>
          <a:blip r:embed="rId4">
            <a:extLst/>
          </a:blip>
          <a:srcRect l="9906" t="15246" r="9906" b="72437"/>
          <a:stretch>
            <a:fillRect/>
          </a:stretch>
        </p:blipFill>
        <p:spPr>
          <a:xfrm>
            <a:off x="2688430" y="3589173"/>
            <a:ext cx="15047810" cy="1114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5437.png" descr="IMG_5437.png"/>
          <p:cNvPicPr>
            <a:picLocks noChangeAspect="1"/>
          </p:cNvPicPr>
          <p:nvPr/>
        </p:nvPicPr>
        <p:blipFill>
          <a:blip r:embed="rId4">
            <a:extLst/>
          </a:blip>
          <a:srcRect l="52569" t="0" r="7853" b="87235"/>
          <a:stretch>
            <a:fillRect/>
          </a:stretch>
        </p:blipFill>
        <p:spPr>
          <a:xfrm>
            <a:off x="6213547" y="1450644"/>
            <a:ext cx="7426963" cy="1154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5437.png" descr="IMG_5437.png"/>
          <p:cNvPicPr>
            <a:picLocks noChangeAspect="1"/>
          </p:cNvPicPr>
          <p:nvPr/>
        </p:nvPicPr>
        <p:blipFill>
          <a:blip r:embed="rId4">
            <a:extLst/>
          </a:blip>
          <a:srcRect l="1907" t="27531" r="11347" b="58507"/>
          <a:stretch>
            <a:fillRect/>
          </a:stretch>
        </p:blipFill>
        <p:spPr>
          <a:xfrm>
            <a:off x="2073274" y="5258026"/>
            <a:ext cx="16278369" cy="126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5437.png" descr="IMG_5437.png"/>
          <p:cNvPicPr>
            <a:picLocks noChangeAspect="1"/>
          </p:cNvPicPr>
          <p:nvPr/>
        </p:nvPicPr>
        <p:blipFill>
          <a:blip r:embed="rId4">
            <a:extLst/>
          </a:blip>
          <a:srcRect l="24980" t="39896" r="12126" b="44486"/>
          <a:stretch>
            <a:fillRect/>
          </a:stretch>
        </p:blipFill>
        <p:spPr>
          <a:xfrm>
            <a:off x="6213547" y="6736490"/>
            <a:ext cx="11802380" cy="1412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5437.png" descr="IMG_5437.png"/>
          <p:cNvPicPr>
            <a:picLocks noChangeAspect="1"/>
          </p:cNvPicPr>
          <p:nvPr/>
        </p:nvPicPr>
        <p:blipFill>
          <a:blip r:embed="rId4">
            <a:extLst/>
          </a:blip>
          <a:srcRect l="63807" t="67643" r="3277" b="18096"/>
          <a:stretch>
            <a:fillRect/>
          </a:stretch>
        </p:blipFill>
        <p:spPr>
          <a:xfrm>
            <a:off x="9103519" y="8508330"/>
            <a:ext cx="6176965" cy="1290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5437.png" descr="IMG_5437.png"/>
          <p:cNvPicPr>
            <a:picLocks noChangeAspect="1"/>
          </p:cNvPicPr>
          <p:nvPr/>
        </p:nvPicPr>
        <p:blipFill>
          <a:blip r:embed="rId4">
            <a:extLst/>
          </a:blip>
          <a:srcRect l="44062" t="80946" r="11419" b="3448"/>
          <a:stretch>
            <a:fillRect/>
          </a:stretch>
        </p:blipFill>
        <p:spPr>
          <a:xfrm>
            <a:off x="8930840" y="10745852"/>
            <a:ext cx="8354108" cy="14117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تجميع"/>
          <p:cNvGrpSpPr/>
          <p:nvPr/>
        </p:nvGrpSpPr>
        <p:grpSpPr>
          <a:xfrm>
            <a:off x="241567" y="6526076"/>
            <a:ext cx="1175870" cy="5413289"/>
            <a:chOff x="0" y="0"/>
            <a:chExt cx="1175868" cy="5413288"/>
          </a:xfrm>
        </p:grpSpPr>
        <p:grpSp>
          <p:nvGrpSpPr>
            <p:cNvPr id="244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240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233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231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32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34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5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6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43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241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42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45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6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2"/>
      <p:bldP build="whole" bldLvl="1" animBg="1" rev="0" advAuto="0" spid="228" grpId="4"/>
      <p:bldP build="whole" bldLvl="1" animBg="1" rev="0" advAuto="0" spid="229" grpId="5"/>
      <p:bldP build="whole" bldLvl="1" animBg="1" rev="0" advAuto="0" spid="227" grpId="3"/>
      <p:bldP build="whole" bldLvl="1" animBg="1" rev="0" advAuto="0" spid="230" grpId="6"/>
      <p:bldP build="whole" bldLvl="1" animBg="1" rev="0" advAuto="0" spid="2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أخطط"/>
          <p:cNvSpPr txBox="1"/>
          <p:nvPr/>
        </p:nvSpPr>
        <p:spPr>
          <a:xfrm>
            <a:off x="14453263" y="446947"/>
            <a:ext cx="4541770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pic>
        <p:nvPicPr>
          <p:cNvPr id="249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18351499" y="1906918"/>
            <a:ext cx="4413469" cy="624253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50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8351499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أحل عكسياً"/>
          <p:cNvSpPr txBox="1"/>
          <p:nvPr/>
        </p:nvSpPr>
        <p:spPr>
          <a:xfrm>
            <a:off x="8777478" y="5028141"/>
            <a:ext cx="5656736" cy="2082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9700">
                <a:ln w="25400" cap="flat">
                  <a:solidFill>
                    <a:srgbClr val="333333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عكسياً</a:t>
            </a:r>
          </a:p>
        </p:txBody>
      </p:sp>
      <p:grpSp>
        <p:nvGrpSpPr>
          <p:cNvPr id="266" name="الرسم"/>
          <p:cNvGrpSpPr/>
          <p:nvPr/>
        </p:nvGrpSpPr>
        <p:grpSpPr>
          <a:xfrm>
            <a:off x="3741167" y="2111117"/>
            <a:ext cx="3062252" cy="4746883"/>
            <a:chOff x="0" y="0"/>
            <a:chExt cx="3062251" cy="4746882"/>
          </a:xfrm>
        </p:grpSpPr>
        <p:sp>
          <p:nvSpPr>
            <p:cNvPr id="252" name="شكل"/>
            <p:cNvSpPr/>
            <p:nvPr/>
          </p:nvSpPr>
          <p:spPr>
            <a:xfrm>
              <a:off x="201189" y="242192"/>
              <a:ext cx="2378324" cy="3292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67" fill="norm" stroke="1" extrusionOk="0">
                  <a:moveTo>
                    <a:pt x="18697" y="3247"/>
                  </a:moveTo>
                  <a:cubicBezTo>
                    <a:pt x="18697" y="3144"/>
                    <a:pt x="18697" y="3041"/>
                    <a:pt x="18626" y="2980"/>
                  </a:cubicBezTo>
                  <a:cubicBezTo>
                    <a:pt x="18555" y="2918"/>
                    <a:pt x="18413" y="2898"/>
                    <a:pt x="18100" y="2867"/>
                  </a:cubicBezTo>
                  <a:cubicBezTo>
                    <a:pt x="17787" y="2836"/>
                    <a:pt x="17303" y="2795"/>
                    <a:pt x="16606" y="2785"/>
                  </a:cubicBezTo>
                  <a:cubicBezTo>
                    <a:pt x="15908" y="2774"/>
                    <a:pt x="14998" y="2795"/>
                    <a:pt x="14315" y="2815"/>
                  </a:cubicBezTo>
                  <a:cubicBezTo>
                    <a:pt x="13632" y="2836"/>
                    <a:pt x="13176" y="2857"/>
                    <a:pt x="12636" y="2939"/>
                  </a:cubicBezTo>
                  <a:cubicBezTo>
                    <a:pt x="12095" y="3021"/>
                    <a:pt x="11469" y="3165"/>
                    <a:pt x="10757" y="3349"/>
                  </a:cubicBezTo>
                  <a:cubicBezTo>
                    <a:pt x="10046" y="3534"/>
                    <a:pt x="9249" y="3760"/>
                    <a:pt x="8566" y="4047"/>
                  </a:cubicBezTo>
                  <a:cubicBezTo>
                    <a:pt x="7883" y="4335"/>
                    <a:pt x="7314" y="4684"/>
                    <a:pt x="6873" y="5033"/>
                  </a:cubicBezTo>
                  <a:cubicBezTo>
                    <a:pt x="6432" y="5382"/>
                    <a:pt x="6119" y="5731"/>
                    <a:pt x="5777" y="6101"/>
                  </a:cubicBezTo>
                  <a:cubicBezTo>
                    <a:pt x="5436" y="6470"/>
                    <a:pt x="5066" y="6860"/>
                    <a:pt x="4795" y="7209"/>
                  </a:cubicBezTo>
                  <a:cubicBezTo>
                    <a:pt x="4525" y="7558"/>
                    <a:pt x="4354" y="7866"/>
                    <a:pt x="4198" y="8267"/>
                  </a:cubicBezTo>
                  <a:cubicBezTo>
                    <a:pt x="4041" y="8667"/>
                    <a:pt x="3899" y="9160"/>
                    <a:pt x="3799" y="9632"/>
                  </a:cubicBezTo>
                  <a:cubicBezTo>
                    <a:pt x="3700" y="10104"/>
                    <a:pt x="3643" y="10556"/>
                    <a:pt x="3614" y="11141"/>
                  </a:cubicBezTo>
                  <a:cubicBezTo>
                    <a:pt x="3586" y="11726"/>
                    <a:pt x="3586" y="12445"/>
                    <a:pt x="3572" y="13071"/>
                  </a:cubicBezTo>
                  <a:cubicBezTo>
                    <a:pt x="3557" y="13698"/>
                    <a:pt x="3529" y="14231"/>
                    <a:pt x="3529" y="14765"/>
                  </a:cubicBezTo>
                  <a:cubicBezTo>
                    <a:pt x="3529" y="15299"/>
                    <a:pt x="3557" y="15833"/>
                    <a:pt x="3657" y="16274"/>
                  </a:cubicBezTo>
                  <a:cubicBezTo>
                    <a:pt x="3757" y="16716"/>
                    <a:pt x="3927" y="17065"/>
                    <a:pt x="4212" y="17496"/>
                  </a:cubicBezTo>
                  <a:cubicBezTo>
                    <a:pt x="4496" y="17927"/>
                    <a:pt x="4895" y="18441"/>
                    <a:pt x="5279" y="18820"/>
                  </a:cubicBezTo>
                  <a:cubicBezTo>
                    <a:pt x="5663" y="19200"/>
                    <a:pt x="6033" y="19447"/>
                    <a:pt x="6389" y="19765"/>
                  </a:cubicBezTo>
                  <a:cubicBezTo>
                    <a:pt x="6745" y="20083"/>
                    <a:pt x="7086" y="20473"/>
                    <a:pt x="7584" y="20781"/>
                  </a:cubicBezTo>
                  <a:cubicBezTo>
                    <a:pt x="8082" y="21089"/>
                    <a:pt x="8737" y="21315"/>
                    <a:pt x="9548" y="21428"/>
                  </a:cubicBezTo>
                  <a:cubicBezTo>
                    <a:pt x="10359" y="21541"/>
                    <a:pt x="11326" y="21541"/>
                    <a:pt x="12223" y="21551"/>
                  </a:cubicBezTo>
                  <a:cubicBezTo>
                    <a:pt x="13119" y="21561"/>
                    <a:pt x="13945" y="21582"/>
                    <a:pt x="14713" y="21551"/>
                  </a:cubicBezTo>
                  <a:cubicBezTo>
                    <a:pt x="15481" y="21520"/>
                    <a:pt x="16193" y="21438"/>
                    <a:pt x="16662" y="21377"/>
                  </a:cubicBezTo>
                  <a:cubicBezTo>
                    <a:pt x="17132" y="21315"/>
                    <a:pt x="17360" y="21274"/>
                    <a:pt x="17559" y="21141"/>
                  </a:cubicBezTo>
                  <a:cubicBezTo>
                    <a:pt x="17758" y="21007"/>
                    <a:pt x="17929" y="20781"/>
                    <a:pt x="18199" y="20412"/>
                  </a:cubicBezTo>
                  <a:cubicBezTo>
                    <a:pt x="18470" y="20042"/>
                    <a:pt x="18840" y="19529"/>
                    <a:pt x="19224" y="19057"/>
                  </a:cubicBezTo>
                  <a:cubicBezTo>
                    <a:pt x="19608" y="18584"/>
                    <a:pt x="20006" y="18153"/>
                    <a:pt x="20291" y="17763"/>
                  </a:cubicBezTo>
                  <a:cubicBezTo>
                    <a:pt x="20575" y="17373"/>
                    <a:pt x="20746" y="17024"/>
                    <a:pt x="20917" y="16531"/>
                  </a:cubicBezTo>
                  <a:cubicBezTo>
                    <a:pt x="21088" y="16038"/>
                    <a:pt x="21258" y="15402"/>
                    <a:pt x="21330" y="14806"/>
                  </a:cubicBezTo>
                  <a:cubicBezTo>
                    <a:pt x="21401" y="14211"/>
                    <a:pt x="21372" y="13657"/>
                    <a:pt x="21401" y="13092"/>
                  </a:cubicBezTo>
                  <a:cubicBezTo>
                    <a:pt x="21429" y="12527"/>
                    <a:pt x="21515" y="11952"/>
                    <a:pt x="21557" y="11408"/>
                  </a:cubicBezTo>
                  <a:cubicBezTo>
                    <a:pt x="21600" y="10864"/>
                    <a:pt x="21600" y="10351"/>
                    <a:pt x="21586" y="9940"/>
                  </a:cubicBezTo>
                  <a:cubicBezTo>
                    <a:pt x="21572" y="9530"/>
                    <a:pt x="21543" y="9222"/>
                    <a:pt x="21387" y="8862"/>
                  </a:cubicBezTo>
                  <a:cubicBezTo>
                    <a:pt x="21230" y="8503"/>
                    <a:pt x="20945" y="8092"/>
                    <a:pt x="20704" y="7682"/>
                  </a:cubicBezTo>
                  <a:cubicBezTo>
                    <a:pt x="20462" y="7271"/>
                    <a:pt x="20262" y="6860"/>
                    <a:pt x="20106" y="6501"/>
                  </a:cubicBezTo>
                  <a:cubicBezTo>
                    <a:pt x="19949" y="6142"/>
                    <a:pt x="19836" y="5834"/>
                    <a:pt x="19608" y="5495"/>
                  </a:cubicBezTo>
                  <a:cubicBezTo>
                    <a:pt x="19380" y="5156"/>
                    <a:pt x="19039" y="4787"/>
                    <a:pt x="18740" y="4479"/>
                  </a:cubicBezTo>
                  <a:cubicBezTo>
                    <a:pt x="18441" y="4171"/>
                    <a:pt x="18185" y="3924"/>
                    <a:pt x="17943" y="3637"/>
                  </a:cubicBezTo>
                  <a:cubicBezTo>
                    <a:pt x="17701" y="3349"/>
                    <a:pt x="17474" y="3021"/>
                    <a:pt x="17274" y="2744"/>
                  </a:cubicBezTo>
                  <a:cubicBezTo>
                    <a:pt x="17075" y="2466"/>
                    <a:pt x="16904" y="2241"/>
                    <a:pt x="16634" y="2015"/>
                  </a:cubicBezTo>
                  <a:cubicBezTo>
                    <a:pt x="16364" y="1789"/>
                    <a:pt x="15994" y="1563"/>
                    <a:pt x="15695" y="1358"/>
                  </a:cubicBezTo>
                  <a:cubicBezTo>
                    <a:pt x="15396" y="1152"/>
                    <a:pt x="15168" y="968"/>
                    <a:pt x="14855" y="793"/>
                  </a:cubicBezTo>
                  <a:cubicBezTo>
                    <a:pt x="14542" y="619"/>
                    <a:pt x="14144" y="454"/>
                    <a:pt x="13703" y="321"/>
                  </a:cubicBezTo>
                  <a:cubicBezTo>
                    <a:pt x="13262" y="187"/>
                    <a:pt x="12778" y="85"/>
                    <a:pt x="12308" y="33"/>
                  </a:cubicBezTo>
                  <a:cubicBezTo>
                    <a:pt x="11839" y="-18"/>
                    <a:pt x="11383" y="-18"/>
                    <a:pt x="10800" y="95"/>
                  </a:cubicBezTo>
                  <a:cubicBezTo>
                    <a:pt x="10217" y="208"/>
                    <a:pt x="9505" y="434"/>
                    <a:pt x="8893" y="660"/>
                  </a:cubicBezTo>
                  <a:cubicBezTo>
                    <a:pt x="8281" y="885"/>
                    <a:pt x="7769" y="1111"/>
                    <a:pt x="7285" y="1368"/>
                  </a:cubicBezTo>
                  <a:cubicBezTo>
                    <a:pt x="6802" y="1625"/>
                    <a:pt x="6346" y="1912"/>
                    <a:pt x="5905" y="2261"/>
                  </a:cubicBezTo>
                  <a:cubicBezTo>
                    <a:pt x="5464" y="2610"/>
                    <a:pt x="5037" y="3021"/>
                    <a:pt x="4667" y="3493"/>
                  </a:cubicBezTo>
                  <a:cubicBezTo>
                    <a:pt x="4297" y="3965"/>
                    <a:pt x="3984" y="4499"/>
                    <a:pt x="3714" y="4899"/>
                  </a:cubicBezTo>
                  <a:cubicBezTo>
                    <a:pt x="3443" y="5300"/>
                    <a:pt x="3216" y="5567"/>
                    <a:pt x="2960" y="5895"/>
                  </a:cubicBezTo>
                  <a:cubicBezTo>
                    <a:pt x="2704" y="6224"/>
                    <a:pt x="2419" y="6614"/>
                    <a:pt x="2149" y="6953"/>
                  </a:cubicBezTo>
                  <a:cubicBezTo>
                    <a:pt x="1878" y="7292"/>
                    <a:pt x="1622" y="7579"/>
                    <a:pt x="1494" y="7774"/>
                  </a:cubicBezTo>
                  <a:cubicBezTo>
                    <a:pt x="1366" y="7969"/>
                    <a:pt x="1366" y="8072"/>
                    <a:pt x="1281" y="8205"/>
                  </a:cubicBezTo>
                  <a:cubicBezTo>
                    <a:pt x="1195" y="8339"/>
                    <a:pt x="1025" y="8503"/>
                    <a:pt x="882" y="8677"/>
                  </a:cubicBezTo>
                  <a:cubicBezTo>
                    <a:pt x="740" y="8852"/>
                    <a:pt x="626" y="9037"/>
                    <a:pt x="484" y="9211"/>
                  </a:cubicBezTo>
                  <a:cubicBezTo>
                    <a:pt x="342" y="9386"/>
                    <a:pt x="171" y="9550"/>
                    <a:pt x="0" y="9714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خط"/>
            <p:cNvSpPr/>
            <p:nvPr/>
          </p:nvSpPr>
          <p:spPr>
            <a:xfrm>
              <a:off x="37882" y="0"/>
              <a:ext cx="3024370" cy="394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9526" y="241"/>
                  </a:moveTo>
                  <a:cubicBezTo>
                    <a:pt x="9442" y="193"/>
                    <a:pt x="9359" y="145"/>
                    <a:pt x="9150" y="153"/>
                  </a:cubicBezTo>
                  <a:cubicBezTo>
                    <a:pt x="8940" y="161"/>
                    <a:pt x="8606" y="225"/>
                    <a:pt x="8261" y="305"/>
                  </a:cubicBezTo>
                  <a:cubicBezTo>
                    <a:pt x="7916" y="385"/>
                    <a:pt x="7560" y="482"/>
                    <a:pt x="7205" y="642"/>
                  </a:cubicBezTo>
                  <a:cubicBezTo>
                    <a:pt x="6849" y="803"/>
                    <a:pt x="6494" y="1028"/>
                    <a:pt x="6107" y="1237"/>
                  </a:cubicBezTo>
                  <a:cubicBezTo>
                    <a:pt x="5720" y="1445"/>
                    <a:pt x="5302" y="1638"/>
                    <a:pt x="4905" y="1855"/>
                  </a:cubicBezTo>
                  <a:cubicBezTo>
                    <a:pt x="4508" y="2072"/>
                    <a:pt x="4131" y="2313"/>
                    <a:pt x="3828" y="2521"/>
                  </a:cubicBezTo>
                  <a:cubicBezTo>
                    <a:pt x="3525" y="2730"/>
                    <a:pt x="3295" y="2907"/>
                    <a:pt x="3033" y="3116"/>
                  </a:cubicBezTo>
                  <a:cubicBezTo>
                    <a:pt x="2772" y="3324"/>
                    <a:pt x="2479" y="3565"/>
                    <a:pt x="2197" y="3814"/>
                  </a:cubicBezTo>
                  <a:cubicBezTo>
                    <a:pt x="1915" y="4063"/>
                    <a:pt x="1643" y="4320"/>
                    <a:pt x="1434" y="4633"/>
                  </a:cubicBezTo>
                  <a:cubicBezTo>
                    <a:pt x="1225" y="4946"/>
                    <a:pt x="1078" y="5316"/>
                    <a:pt x="880" y="5765"/>
                  </a:cubicBezTo>
                  <a:cubicBezTo>
                    <a:pt x="681" y="6215"/>
                    <a:pt x="430" y="6745"/>
                    <a:pt x="273" y="7179"/>
                  </a:cubicBezTo>
                  <a:cubicBezTo>
                    <a:pt x="116" y="7612"/>
                    <a:pt x="54" y="7949"/>
                    <a:pt x="22" y="8375"/>
                  </a:cubicBezTo>
                  <a:cubicBezTo>
                    <a:pt x="-9" y="8801"/>
                    <a:pt x="-9" y="9314"/>
                    <a:pt x="33" y="9732"/>
                  </a:cubicBezTo>
                  <a:cubicBezTo>
                    <a:pt x="75" y="10150"/>
                    <a:pt x="158" y="10471"/>
                    <a:pt x="273" y="10792"/>
                  </a:cubicBezTo>
                  <a:cubicBezTo>
                    <a:pt x="388" y="11113"/>
                    <a:pt x="535" y="11434"/>
                    <a:pt x="671" y="11707"/>
                  </a:cubicBezTo>
                  <a:cubicBezTo>
                    <a:pt x="806" y="11980"/>
                    <a:pt x="932" y="12205"/>
                    <a:pt x="1089" y="12510"/>
                  </a:cubicBezTo>
                  <a:cubicBezTo>
                    <a:pt x="1246" y="12815"/>
                    <a:pt x="1434" y="13201"/>
                    <a:pt x="1612" y="13506"/>
                  </a:cubicBezTo>
                  <a:cubicBezTo>
                    <a:pt x="1789" y="13811"/>
                    <a:pt x="1957" y="14036"/>
                    <a:pt x="2166" y="14261"/>
                  </a:cubicBezTo>
                  <a:cubicBezTo>
                    <a:pt x="2375" y="14486"/>
                    <a:pt x="2626" y="14710"/>
                    <a:pt x="2866" y="14911"/>
                  </a:cubicBezTo>
                  <a:cubicBezTo>
                    <a:pt x="3107" y="15112"/>
                    <a:pt x="3337" y="15289"/>
                    <a:pt x="3567" y="15554"/>
                  </a:cubicBezTo>
                  <a:cubicBezTo>
                    <a:pt x="3797" y="15819"/>
                    <a:pt x="4027" y="16172"/>
                    <a:pt x="4225" y="16461"/>
                  </a:cubicBezTo>
                  <a:cubicBezTo>
                    <a:pt x="4424" y="16750"/>
                    <a:pt x="4591" y="16975"/>
                    <a:pt x="4748" y="17200"/>
                  </a:cubicBezTo>
                  <a:cubicBezTo>
                    <a:pt x="4905" y="17425"/>
                    <a:pt x="5051" y="17649"/>
                    <a:pt x="5260" y="17930"/>
                  </a:cubicBezTo>
                  <a:cubicBezTo>
                    <a:pt x="5469" y="18211"/>
                    <a:pt x="5741" y="18549"/>
                    <a:pt x="5950" y="18878"/>
                  </a:cubicBezTo>
                  <a:cubicBezTo>
                    <a:pt x="6159" y="19207"/>
                    <a:pt x="6306" y="19528"/>
                    <a:pt x="6421" y="19777"/>
                  </a:cubicBezTo>
                  <a:cubicBezTo>
                    <a:pt x="6536" y="20026"/>
                    <a:pt x="6619" y="20203"/>
                    <a:pt x="6808" y="20412"/>
                  </a:cubicBezTo>
                  <a:cubicBezTo>
                    <a:pt x="6996" y="20620"/>
                    <a:pt x="7289" y="20861"/>
                    <a:pt x="7592" y="21054"/>
                  </a:cubicBezTo>
                  <a:cubicBezTo>
                    <a:pt x="7895" y="21247"/>
                    <a:pt x="8209" y="21391"/>
                    <a:pt x="8522" y="21480"/>
                  </a:cubicBezTo>
                  <a:cubicBezTo>
                    <a:pt x="8836" y="21568"/>
                    <a:pt x="9150" y="21600"/>
                    <a:pt x="9610" y="21600"/>
                  </a:cubicBezTo>
                  <a:cubicBezTo>
                    <a:pt x="10070" y="21600"/>
                    <a:pt x="10676" y="21568"/>
                    <a:pt x="11167" y="21512"/>
                  </a:cubicBezTo>
                  <a:cubicBezTo>
                    <a:pt x="11659" y="21455"/>
                    <a:pt x="12035" y="21375"/>
                    <a:pt x="12432" y="21295"/>
                  </a:cubicBezTo>
                  <a:cubicBezTo>
                    <a:pt x="12830" y="21215"/>
                    <a:pt x="13248" y="21134"/>
                    <a:pt x="13593" y="21030"/>
                  </a:cubicBezTo>
                  <a:cubicBezTo>
                    <a:pt x="13938" y="20925"/>
                    <a:pt x="14210" y="20797"/>
                    <a:pt x="14429" y="20612"/>
                  </a:cubicBezTo>
                  <a:cubicBezTo>
                    <a:pt x="14649" y="20428"/>
                    <a:pt x="14816" y="20187"/>
                    <a:pt x="14983" y="19962"/>
                  </a:cubicBezTo>
                  <a:cubicBezTo>
                    <a:pt x="15151" y="19737"/>
                    <a:pt x="15318" y="19528"/>
                    <a:pt x="15485" y="19295"/>
                  </a:cubicBezTo>
                  <a:cubicBezTo>
                    <a:pt x="15653" y="19063"/>
                    <a:pt x="15820" y="18806"/>
                    <a:pt x="15998" y="18525"/>
                  </a:cubicBezTo>
                  <a:cubicBezTo>
                    <a:pt x="16175" y="18244"/>
                    <a:pt x="16364" y="17938"/>
                    <a:pt x="16604" y="17577"/>
                  </a:cubicBezTo>
                  <a:cubicBezTo>
                    <a:pt x="16844" y="17216"/>
                    <a:pt x="17137" y="16798"/>
                    <a:pt x="17472" y="16373"/>
                  </a:cubicBezTo>
                  <a:cubicBezTo>
                    <a:pt x="17806" y="15947"/>
                    <a:pt x="18183" y="15513"/>
                    <a:pt x="18559" y="15128"/>
                  </a:cubicBezTo>
                  <a:cubicBezTo>
                    <a:pt x="18935" y="14743"/>
                    <a:pt x="19312" y="14405"/>
                    <a:pt x="19636" y="13988"/>
                  </a:cubicBezTo>
                  <a:cubicBezTo>
                    <a:pt x="19960" y="13570"/>
                    <a:pt x="20232" y="13072"/>
                    <a:pt x="20462" y="12695"/>
                  </a:cubicBezTo>
                  <a:cubicBezTo>
                    <a:pt x="20692" y="12318"/>
                    <a:pt x="20880" y="12061"/>
                    <a:pt x="21037" y="11772"/>
                  </a:cubicBezTo>
                  <a:cubicBezTo>
                    <a:pt x="21194" y="11483"/>
                    <a:pt x="21319" y="11161"/>
                    <a:pt x="21413" y="10816"/>
                  </a:cubicBezTo>
                  <a:cubicBezTo>
                    <a:pt x="21507" y="10471"/>
                    <a:pt x="21570" y="10101"/>
                    <a:pt x="21581" y="9732"/>
                  </a:cubicBezTo>
                  <a:cubicBezTo>
                    <a:pt x="21591" y="9363"/>
                    <a:pt x="21549" y="8993"/>
                    <a:pt x="21497" y="8648"/>
                  </a:cubicBezTo>
                  <a:cubicBezTo>
                    <a:pt x="21445" y="8303"/>
                    <a:pt x="21382" y="7982"/>
                    <a:pt x="21309" y="7628"/>
                  </a:cubicBezTo>
                  <a:cubicBezTo>
                    <a:pt x="21236" y="7275"/>
                    <a:pt x="21152" y="6890"/>
                    <a:pt x="21047" y="6576"/>
                  </a:cubicBezTo>
                  <a:cubicBezTo>
                    <a:pt x="20943" y="6263"/>
                    <a:pt x="20817" y="6022"/>
                    <a:pt x="20692" y="5741"/>
                  </a:cubicBezTo>
                  <a:cubicBezTo>
                    <a:pt x="20566" y="5460"/>
                    <a:pt x="20441" y="5139"/>
                    <a:pt x="20263" y="4818"/>
                  </a:cubicBezTo>
                  <a:cubicBezTo>
                    <a:pt x="20085" y="4497"/>
                    <a:pt x="19855" y="4175"/>
                    <a:pt x="19625" y="3927"/>
                  </a:cubicBezTo>
                  <a:cubicBezTo>
                    <a:pt x="19395" y="3678"/>
                    <a:pt x="19165" y="3501"/>
                    <a:pt x="18935" y="3332"/>
                  </a:cubicBezTo>
                  <a:cubicBezTo>
                    <a:pt x="18705" y="3164"/>
                    <a:pt x="18475" y="3003"/>
                    <a:pt x="18214" y="2794"/>
                  </a:cubicBezTo>
                  <a:cubicBezTo>
                    <a:pt x="17953" y="2586"/>
                    <a:pt x="17660" y="2329"/>
                    <a:pt x="17315" y="2072"/>
                  </a:cubicBezTo>
                  <a:cubicBezTo>
                    <a:pt x="16970" y="1815"/>
                    <a:pt x="16573" y="1558"/>
                    <a:pt x="16165" y="1325"/>
                  </a:cubicBezTo>
                  <a:cubicBezTo>
                    <a:pt x="15757" y="1092"/>
                    <a:pt x="15339" y="883"/>
                    <a:pt x="14983" y="723"/>
                  </a:cubicBezTo>
                  <a:cubicBezTo>
                    <a:pt x="14628" y="562"/>
                    <a:pt x="14335" y="450"/>
                    <a:pt x="13980" y="353"/>
                  </a:cubicBezTo>
                  <a:cubicBezTo>
                    <a:pt x="13624" y="257"/>
                    <a:pt x="13206" y="177"/>
                    <a:pt x="12715" y="128"/>
                  </a:cubicBezTo>
                  <a:cubicBezTo>
                    <a:pt x="12223" y="80"/>
                    <a:pt x="11659" y="64"/>
                    <a:pt x="11011" y="64"/>
                  </a:cubicBezTo>
                  <a:cubicBezTo>
                    <a:pt x="10362" y="64"/>
                    <a:pt x="9630" y="80"/>
                    <a:pt x="9212" y="72"/>
                  </a:cubicBezTo>
                  <a:cubicBezTo>
                    <a:pt x="8794" y="64"/>
                    <a:pt x="8690" y="32"/>
                    <a:pt x="8585" y="0"/>
                  </a:cubicBezTo>
                </a:path>
              </a:pathLst>
            </a:custGeom>
            <a:noFill/>
            <a:ln w="2499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خط"/>
            <p:cNvSpPr/>
            <p:nvPr/>
          </p:nvSpPr>
          <p:spPr>
            <a:xfrm>
              <a:off x="721561" y="1509789"/>
              <a:ext cx="1439436" cy="198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60" fill="norm" stroke="1" extrusionOk="0">
                  <a:moveTo>
                    <a:pt x="9362" y="21560"/>
                  </a:moveTo>
                  <a:cubicBezTo>
                    <a:pt x="9230" y="21433"/>
                    <a:pt x="9099" y="21306"/>
                    <a:pt x="9055" y="21052"/>
                  </a:cubicBezTo>
                  <a:cubicBezTo>
                    <a:pt x="9011" y="20798"/>
                    <a:pt x="9055" y="20416"/>
                    <a:pt x="9121" y="19988"/>
                  </a:cubicBezTo>
                  <a:cubicBezTo>
                    <a:pt x="9187" y="19559"/>
                    <a:pt x="9274" y="19082"/>
                    <a:pt x="9252" y="18431"/>
                  </a:cubicBezTo>
                  <a:cubicBezTo>
                    <a:pt x="9230" y="17780"/>
                    <a:pt x="9099" y="16954"/>
                    <a:pt x="8923" y="16192"/>
                  </a:cubicBezTo>
                  <a:cubicBezTo>
                    <a:pt x="8747" y="15429"/>
                    <a:pt x="8528" y="14731"/>
                    <a:pt x="8330" y="14016"/>
                  </a:cubicBezTo>
                  <a:cubicBezTo>
                    <a:pt x="8133" y="13301"/>
                    <a:pt x="7957" y="12571"/>
                    <a:pt x="7826" y="11872"/>
                  </a:cubicBezTo>
                  <a:cubicBezTo>
                    <a:pt x="7694" y="11173"/>
                    <a:pt x="7606" y="10506"/>
                    <a:pt x="7496" y="9902"/>
                  </a:cubicBezTo>
                  <a:cubicBezTo>
                    <a:pt x="7387" y="9299"/>
                    <a:pt x="7255" y="8759"/>
                    <a:pt x="6904" y="8219"/>
                  </a:cubicBezTo>
                  <a:cubicBezTo>
                    <a:pt x="6552" y="7679"/>
                    <a:pt x="5982" y="7139"/>
                    <a:pt x="5433" y="6583"/>
                  </a:cubicBezTo>
                  <a:cubicBezTo>
                    <a:pt x="4884" y="6027"/>
                    <a:pt x="4357" y="5455"/>
                    <a:pt x="3830" y="5011"/>
                  </a:cubicBezTo>
                  <a:cubicBezTo>
                    <a:pt x="3304" y="4566"/>
                    <a:pt x="2777" y="4248"/>
                    <a:pt x="2404" y="4058"/>
                  </a:cubicBezTo>
                  <a:cubicBezTo>
                    <a:pt x="2030" y="3867"/>
                    <a:pt x="1811" y="3804"/>
                    <a:pt x="1591" y="3772"/>
                  </a:cubicBezTo>
                  <a:cubicBezTo>
                    <a:pt x="1372" y="3740"/>
                    <a:pt x="1152" y="3740"/>
                    <a:pt x="955" y="3819"/>
                  </a:cubicBezTo>
                  <a:cubicBezTo>
                    <a:pt x="757" y="3899"/>
                    <a:pt x="582" y="4058"/>
                    <a:pt x="406" y="4280"/>
                  </a:cubicBezTo>
                  <a:cubicBezTo>
                    <a:pt x="230" y="4502"/>
                    <a:pt x="55" y="4788"/>
                    <a:pt x="11" y="5249"/>
                  </a:cubicBezTo>
                  <a:cubicBezTo>
                    <a:pt x="-33" y="5709"/>
                    <a:pt x="55" y="6345"/>
                    <a:pt x="318" y="6885"/>
                  </a:cubicBezTo>
                  <a:cubicBezTo>
                    <a:pt x="582" y="7425"/>
                    <a:pt x="1021" y="7869"/>
                    <a:pt x="1745" y="8378"/>
                  </a:cubicBezTo>
                  <a:cubicBezTo>
                    <a:pt x="2469" y="8886"/>
                    <a:pt x="3479" y="9458"/>
                    <a:pt x="4072" y="9791"/>
                  </a:cubicBezTo>
                  <a:cubicBezTo>
                    <a:pt x="4665" y="10125"/>
                    <a:pt x="4840" y="10220"/>
                    <a:pt x="5257" y="10268"/>
                  </a:cubicBezTo>
                  <a:cubicBezTo>
                    <a:pt x="5674" y="10315"/>
                    <a:pt x="6333" y="10315"/>
                    <a:pt x="7057" y="10236"/>
                  </a:cubicBezTo>
                  <a:cubicBezTo>
                    <a:pt x="7782" y="10156"/>
                    <a:pt x="8572" y="9998"/>
                    <a:pt x="9208" y="9759"/>
                  </a:cubicBezTo>
                  <a:cubicBezTo>
                    <a:pt x="9845" y="9521"/>
                    <a:pt x="10328" y="9204"/>
                    <a:pt x="10921" y="8822"/>
                  </a:cubicBezTo>
                  <a:cubicBezTo>
                    <a:pt x="11513" y="8441"/>
                    <a:pt x="12216" y="7996"/>
                    <a:pt x="12743" y="7552"/>
                  </a:cubicBezTo>
                  <a:cubicBezTo>
                    <a:pt x="13269" y="7107"/>
                    <a:pt x="13621" y="6662"/>
                    <a:pt x="13862" y="6091"/>
                  </a:cubicBezTo>
                  <a:cubicBezTo>
                    <a:pt x="14104" y="5519"/>
                    <a:pt x="14235" y="4820"/>
                    <a:pt x="14323" y="4121"/>
                  </a:cubicBezTo>
                  <a:cubicBezTo>
                    <a:pt x="14411" y="3422"/>
                    <a:pt x="14455" y="2724"/>
                    <a:pt x="14301" y="2152"/>
                  </a:cubicBezTo>
                  <a:cubicBezTo>
                    <a:pt x="14147" y="1580"/>
                    <a:pt x="13796" y="1135"/>
                    <a:pt x="13269" y="802"/>
                  </a:cubicBezTo>
                  <a:cubicBezTo>
                    <a:pt x="12743" y="468"/>
                    <a:pt x="12040" y="246"/>
                    <a:pt x="11469" y="119"/>
                  </a:cubicBezTo>
                  <a:cubicBezTo>
                    <a:pt x="10899" y="-8"/>
                    <a:pt x="10460" y="-40"/>
                    <a:pt x="10087" y="55"/>
                  </a:cubicBezTo>
                  <a:cubicBezTo>
                    <a:pt x="9713" y="151"/>
                    <a:pt x="9406" y="373"/>
                    <a:pt x="9165" y="802"/>
                  </a:cubicBezTo>
                  <a:cubicBezTo>
                    <a:pt x="8923" y="1231"/>
                    <a:pt x="8747" y="1866"/>
                    <a:pt x="8704" y="2533"/>
                  </a:cubicBezTo>
                  <a:cubicBezTo>
                    <a:pt x="8660" y="3200"/>
                    <a:pt x="8747" y="3899"/>
                    <a:pt x="9011" y="4566"/>
                  </a:cubicBezTo>
                  <a:cubicBezTo>
                    <a:pt x="9274" y="5233"/>
                    <a:pt x="9713" y="5868"/>
                    <a:pt x="10284" y="6424"/>
                  </a:cubicBezTo>
                  <a:cubicBezTo>
                    <a:pt x="10855" y="6980"/>
                    <a:pt x="11557" y="7456"/>
                    <a:pt x="12238" y="7774"/>
                  </a:cubicBezTo>
                  <a:cubicBezTo>
                    <a:pt x="12918" y="8092"/>
                    <a:pt x="13577" y="8251"/>
                    <a:pt x="14257" y="8425"/>
                  </a:cubicBezTo>
                  <a:cubicBezTo>
                    <a:pt x="14938" y="8600"/>
                    <a:pt x="15640" y="8791"/>
                    <a:pt x="16321" y="8902"/>
                  </a:cubicBezTo>
                  <a:cubicBezTo>
                    <a:pt x="17001" y="9013"/>
                    <a:pt x="17660" y="9045"/>
                    <a:pt x="18208" y="8997"/>
                  </a:cubicBezTo>
                  <a:cubicBezTo>
                    <a:pt x="18757" y="8949"/>
                    <a:pt x="19196" y="8822"/>
                    <a:pt x="19591" y="8616"/>
                  </a:cubicBezTo>
                  <a:cubicBezTo>
                    <a:pt x="19987" y="8409"/>
                    <a:pt x="20338" y="8124"/>
                    <a:pt x="20645" y="7647"/>
                  </a:cubicBezTo>
                  <a:cubicBezTo>
                    <a:pt x="20952" y="7171"/>
                    <a:pt x="21216" y="6504"/>
                    <a:pt x="21369" y="5932"/>
                  </a:cubicBezTo>
                  <a:cubicBezTo>
                    <a:pt x="21523" y="5360"/>
                    <a:pt x="21567" y="4884"/>
                    <a:pt x="21567" y="4566"/>
                  </a:cubicBezTo>
                  <a:cubicBezTo>
                    <a:pt x="21567" y="4248"/>
                    <a:pt x="21523" y="4089"/>
                    <a:pt x="21413" y="3962"/>
                  </a:cubicBezTo>
                  <a:cubicBezTo>
                    <a:pt x="21304" y="3835"/>
                    <a:pt x="21128" y="3740"/>
                    <a:pt x="20711" y="3692"/>
                  </a:cubicBezTo>
                  <a:cubicBezTo>
                    <a:pt x="20294" y="3645"/>
                    <a:pt x="19635" y="3645"/>
                    <a:pt x="19152" y="3772"/>
                  </a:cubicBezTo>
                  <a:cubicBezTo>
                    <a:pt x="18669" y="3899"/>
                    <a:pt x="18362" y="4153"/>
                    <a:pt x="18121" y="4518"/>
                  </a:cubicBezTo>
                  <a:cubicBezTo>
                    <a:pt x="17879" y="4884"/>
                    <a:pt x="17704" y="5360"/>
                    <a:pt x="17462" y="5964"/>
                  </a:cubicBezTo>
                  <a:cubicBezTo>
                    <a:pt x="17221" y="6567"/>
                    <a:pt x="16913" y="7298"/>
                    <a:pt x="16672" y="8060"/>
                  </a:cubicBezTo>
                  <a:cubicBezTo>
                    <a:pt x="16430" y="8822"/>
                    <a:pt x="16255" y="9616"/>
                    <a:pt x="16145" y="10299"/>
                  </a:cubicBezTo>
                  <a:cubicBezTo>
                    <a:pt x="16035" y="10982"/>
                    <a:pt x="15991" y="11554"/>
                    <a:pt x="15947" y="12316"/>
                  </a:cubicBezTo>
                  <a:cubicBezTo>
                    <a:pt x="15904" y="13079"/>
                    <a:pt x="15860" y="14032"/>
                    <a:pt x="15816" y="14826"/>
                  </a:cubicBezTo>
                  <a:cubicBezTo>
                    <a:pt x="15772" y="15620"/>
                    <a:pt x="15728" y="16255"/>
                    <a:pt x="15684" y="17002"/>
                  </a:cubicBezTo>
                  <a:cubicBezTo>
                    <a:pt x="15640" y="17748"/>
                    <a:pt x="15596" y="18606"/>
                    <a:pt x="15574" y="19178"/>
                  </a:cubicBezTo>
                  <a:cubicBezTo>
                    <a:pt x="15552" y="19749"/>
                    <a:pt x="15552" y="20035"/>
                    <a:pt x="15618" y="20035"/>
                  </a:cubicBezTo>
                  <a:cubicBezTo>
                    <a:pt x="15684" y="20035"/>
                    <a:pt x="15816" y="19749"/>
                    <a:pt x="15947" y="19464"/>
                  </a:cubicBezTo>
                </a:path>
              </a:pathLst>
            </a:custGeom>
            <a:noFill/>
            <a:ln w="2499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خط"/>
            <p:cNvSpPr/>
            <p:nvPr/>
          </p:nvSpPr>
          <p:spPr>
            <a:xfrm>
              <a:off x="891659" y="3631795"/>
              <a:ext cx="533864" cy="21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58" fill="norm" stroke="1" extrusionOk="0">
                  <a:moveTo>
                    <a:pt x="2030" y="5841"/>
                  </a:moveTo>
                  <a:cubicBezTo>
                    <a:pt x="1557" y="4705"/>
                    <a:pt x="1085" y="3568"/>
                    <a:pt x="672" y="2431"/>
                  </a:cubicBezTo>
                  <a:cubicBezTo>
                    <a:pt x="259" y="1294"/>
                    <a:pt x="-95" y="157"/>
                    <a:pt x="23" y="15"/>
                  </a:cubicBezTo>
                  <a:cubicBezTo>
                    <a:pt x="141" y="-127"/>
                    <a:pt x="731" y="726"/>
                    <a:pt x="1675" y="2715"/>
                  </a:cubicBezTo>
                  <a:cubicBezTo>
                    <a:pt x="2620" y="4705"/>
                    <a:pt x="3918" y="7831"/>
                    <a:pt x="5571" y="10957"/>
                  </a:cubicBezTo>
                  <a:cubicBezTo>
                    <a:pt x="7223" y="14083"/>
                    <a:pt x="9230" y="17210"/>
                    <a:pt x="11354" y="19057"/>
                  </a:cubicBezTo>
                  <a:cubicBezTo>
                    <a:pt x="13479" y="20905"/>
                    <a:pt x="15721" y="21473"/>
                    <a:pt x="17433" y="21189"/>
                  </a:cubicBezTo>
                  <a:cubicBezTo>
                    <a:pt x="19144" y="20905"/>
                    <a:pt x="20325" y="19768"/>
                    <a:pt x="21505" y="18631"/>
                  </a:cubicBezTo>
                </a:path>
              </a:pathLst>
            </a:custGeom>
            <a:noFill/>
            <a:ln w="2499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741167" y="3744763"/>
              <a:ext cx="1554619" cy="29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836" y="7200"/>
                  </a:moveTo>
                  <a:cubicBezTo>
                    <a:pt x="674" y="6545"/>
                    <a:pt x="511" y="5891"/>
                    <a:pt x="348" y="5236"/>
                  </a:cubicBezTo>
                  <a:cubicBezTo>
                    <a:pt x="185" y="4582"/>
                    <a:pt x="23" y="3927"/>
                    <a:pt x="2" y="3164"/>
                  </a:cubicBezTo>
                  <a:cubicBezTo>
                    <a:pt x="-18" y="2400"/>
                    <a:pt x="104" y="1527"/>
                    <a:pt x="267" y="1309"/>
                  </a:cubicBezTo>
                  <a:cubicBezTo>
                    <a:pt x="429" y="1091"/>
                    <a:pt x="633" y="1527"/>
                    <a:pt x="1101" y="3164"/>
                  </a:cubicBezTo>
                  <a:cubicBezTo>
                    <a:pt x="1568" y="4800"/>
                    <a:pt x="2301" y="7636"/>
                    <a:pt x="2911" y="10473"/>
                  </a:cubicBezTo>
                  <a:cubicBezTo>
                    <a:pt x="3521" y="13309"/>
                    <a:pt x="4009" y="16145"/>
                    <a:pt x="4660" y="18000"/>
                  </a:cubicBezTo>
                  <a:cubicBezTo>
                    <a:pt x="5311" y="19855"/>
                    <a:pt x="6124" y="20727"/>
                    <a:pt x="6836" y="21164"/>
                  </a:cubicBezTo>
                  <a:cubicBezTo>
                    <a:pt x="7548" y="21600"/>
                    <a:pt x="8158" y="21600"/>
                    <a:pt x="8870" y="21600"/>
                  </a:cubicBezTo>
                  <a:cubicBezTo>
                    <a:pt x="9582" y="21600"/>
                    <a:pt x="10396" y="21600"/>
                    <a:pt x="11270" y="21273"/>
                  </a:cubicBezTo>
                  <a:cubicBezTo>
                    <a:pt x="12145" y="20945"/>
                    <a:pt x="13080" y="20291"/>
                    <a:pt x="13853" y="19636"/>
                  </a:cubicBezTo>
                  <a:cubicBezTo>
                    <a:pt x="14626" y="18982"/>
                    <a:pt x="15236" y="18327"/>
                    <a:pt x="15846" y="17673"/>
                  </a:cubicBezTo>
                  <a:cubicBezTo>
                    <a:pt x="16457" y="17018"/>
                    <a:pt x="17067" y="16364"/>
                    <a:pt x="17494" y="15927"/>
                  </a:cubicBezTo>
                  <a:cubicBezTo>
                    <a:pt x="17921" y="15491"/>
                    <a:pt x="18165" y="15273"/>
                    <a:pt x="18429" y="14182"/>
                  </a:cubicBezTo>
                  <a:cubicBezTo>
                    <a:pt x="18694" y="13091"/>
                    <a:pt x="18979" y="11127"/>
                    <a:pt x="19507" y="8618"/>
                  </a:cubicBezTo>
                  <a:cubicBezTo>
                    <a:pt x="20036" y="6109"/>
                    <a:pt x="20809" y="3055"/>
                    <a:pt x="21582" y="0"/>
                  </a:cubicBezTo>
                </a:path>
              </a:pathLst>
            </a:custGeom>
            <a:noFill/>
            <a:ln w="2499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خط"/>
            <p:cNvSpPr/>
            <p:nvPr/>
          </p:nvSpPr>
          <p:spPr>
            <a:xfrm>
              <a:off x="835825" y="3648073"/>
              <a:ext cx="1441790" cy="89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5" fill="norm" stroke="1" extrusionOk="0">
                  <a:moveTo>
                    <a:pt x="931" y="1905"/>
                  </a:moveTo>
                  <a:cubicBezTo>
                    <a:pt x="931" y="1553"/>
                    <a:pt x="931" y="1200"/>
                    <a:pt x="931" y="847"/>
                  </a:cubicBezTo>
                  <a:cubicBezTo>
                    <a:pt x="931" y="494"/>
                    <a:pt x="931" y="141"/>
                    <a:pt x="821" y="35"/>
                  </a:cubicBezTo>
                  <a:cubicBezTo>
                    <a:pt x="712" y="-71"/>
                    <a:pt x="493" y="70"/>
                    <a:pt x="383" y="353"/>
                  </a:cubicBezTo>
                  <a:cubicBezTo>
                    <a:pt x="274" y="635"/>
                    <a:pt x="274" y="1058"/>
                    <a:pt x="318" y="2011"/>
                  </a:cubicBezTo>
                  <a:cubicBezTo>
                    <a:pt x="361" y="2964"/>
                    <a:pt x="449" y="4447"/>
                    <a:pt x="537" y="5929"/>
                  </a:cubicBezTo>
                  <a:cubicBezTo>
                    <a:pt x="624" y="7411"/>
                    <a:pt x="712" y="8894"/>
                    <a:pt x="887" y="10764"/>
                  </a:cubicBezTo>
                  <a:cubicBezTo>
                    <a:pt x="1062" y="12635"/>
                    <a:pt x="1325" y="14894"/>
                    <a:pt x="1588" y="16305"/>
                  </a:cubicBezTo>
                  <a:cubicBezTo>
                    <a:pt x="1851" y="17717"/>
                    <a:pt x="2114" y="18282"/>
                    <a:pt x="2662" y="18811"/>
                  </a:cubicBezTo>
                  <a:cubicBezTo>
                    <a:pt x="3209" y="19341"/>
                    <a:pt x="4042" y="19835"/>
                    <a:pt x="4830" y="20258"/>
                  </a:cubicBezTo>
                  <a:cubicBezTo>
                    <a:pt x="5619" y="20682"/>
                    <a:pt x="6364" y="21035"/>
                    <a:pt x="7065" y="21247"/>
                  </a:cubicBezTo>
                  <a:cubicBezTo>
                    <a:pt x="7766" y="21458"/>
                    <a:pt x="8423" y="21529"/>
                    <a:pt x="9255" y="21458"/>
                  </a:cubicBezTo>
                  <a:cubicBezTo>
                    <a:pt x="10088" y="21388"/>
                    <a:pt x="11096" y="21176"/>
                    <a:pt x="11928" y="21000"/>
                  </a:cubicBezTo>
                  <a:cubicBezTo>
                    <a:pt x="12761" y="20823"/>
                    <a:pt x="13418" y="20682"/>
                    <a:pt x="14097" y="20435"/>
                  </a:cubicBezTo>
                  <a:cubicBezTo>
                    <a:pt x="14776" y="20188"/>
                    <a:pt x="15477" y="19835"/>
                    <a:pt x="16266" y="19411"/>
                  </a:cubicBezTo>
                  <a:cubicBezTo>
                    <a:pt x="17054" y="18988"/>
                    <a:pt x="17930" y="18494"/>
                    <a:pt x="18588" y="17788"/>
                  </a:cubicBezTo>
                  <a:cubicBezTo>
                    <a:pt x="19245" y="17082"/>
                    <a:pt x="19683" y="16164"/>
                    <a:pt x="20055" y="15000"/>
                  </a:cubicBezTo>
                  <a:cubicBezTo>
                    <a:pt x="20428" y="13835"/>
                    <a:pt x="20735" y="12423"/>
                    <a:pt x="20910" y="10941"/>
                  </a:cubicBezTo>
                  <a:cubicBezTo>
                    <a:pt x="21085" y="9458"/>
                    <a:pt x="21129" y="7905"/>
                    <a:pt x="21195" y="6600"/>
                  </a:cubicBezTo>
                  <a:cubicBezTo>
                    <a:pt x="21260" y="5294"/>
                    <a:pt x="21348" y="4235"/>
                    <a:pt x="21392" y="3529"/>
                  </a:cubicBezTo>
                  <a:cubicBezTo>
                    <a:pt x="21436" y="2823"/>
                    <a:pt x="21436" y="2470"/>
                    <a:pt x="21457" y="2117"/>
                  </a:cubicBezTo>
                  <a:cubicBezTo>
                    <a:pt x="21479" y="1764"/>
                    <a:pt x="21523" y="1411"/>
                    <a:pt x="21545" y="1411"/>
                  </a:cubicBezTo>
                  <a:cubicBezTo>
                    <a:pt x="21567" y="1411"/>
                    <a:pt x="21567" y="1764"/>
                    <a:pt x="21501" y="2294"/>
                  </a:cubicBezTo>
                  <a:cubicBezTo>
                    <a:pt x="21436" y="2823"/>
                    <a:pt x="21304" y="3529"/>
                    <a:pt x="20997" y="4235"/>
                  </a:cubicBezTo>
                  <a:cubicBezTo>
                    <a:pt x="20691" y="4941"/>
                    <a:pt x="20209" y="5647"/>
                    <a:pt x="19771" y="6141"/>
                  </a:cubicBezTo>
                  <a:cubicBezTo>
                    <a:pt x="19333" y="6635"/>
                    <a:pt x="18938" y="6917"/>
                    <a:pt x="18281" y="7164"/>
                  </a:cubicBezTo>
                  <a:cubicBezTo>
                    <a:pt x="17624" y="7411"/>
                    <a:pt x="16704" y="7623"/>
                    <a:pt x="15871" y="7800"/>
                  </a:cubicBezTo>
                  <a:cubicBezTo>
                    <a:pt x="15039" y="7976"/>
                    <a:pt x="14294" y="8117"/>
                    <a:pt x="13483" y="8258"/>
                  </a:cubicBezTo>
                  <a:cubicBezTo>
                    <a:pt x="12673" y="8400"/>
                    <a:pt x="11797" y="8541"/>
                    <a:pt x="10877" y="8576"/>
                  </a:cubicBezTo>
                  <a:cubicBezTo>
                    <a:pt x="9956" y="8611"/>
                    <a:pt x="8993" y="8541"/>
                    <a:pt x="8313" y="8364"/>
                  </a:cubicBezTo>
                  <a:cubicBezTo>
                    <a:pt x="7634" y="8188"/>
                    <a:pt x="7240" y="7905"/>
                    <a:pt x="6649" y="7658"/>
                  </a:cubicBezTo>
                  <a:cubicBezTo>
                    <a:pt x="6057" y="7411"/>
                    <a:pt x="5268" y="7200"/>
                    <a:pt x="4545" y="6988"/>
                  </a:cubicBezTo>
                  <a:cubicBezTo>
                    <a:pt x="3823" y="6776"/>
                    <a:pt x="3165" y="6564"/>
                    <a:pt x="2662" y="6247"/>
                  </a:cubicBezTo>
                  <a:cubicBezTo>
                    <a:pt x="2158" y="5929"/>
                    <a:pt x="1807" y="5505"/>
                    <a:pt x="1566" y="5153"/>
                  </a:cubicBezTo>
                  <a:cubicBezTo>
                    <a:pt x="1325" y="4800"/>
                    <a:pt x="1194" y="4517"/>
                    <a:pt x="1019" y="4305"/>
                  </a:cubicBezTo>
                  <a:cubicBezTo>
                    <a:pt x="843" y="4094"/>
                    <a:pt x="624" y="3953"/>
                    <a:pt x="427" y="3988"/>
                  </a:cubicBezTo>
                  <a:cubicBezTo>
                    <a:pt x="230" y="4023"/>
                    <a:pt x="55" y="4235"/>
                    <a:pt x="11" y="4517"/>
                  </a:cubicBezTo>
                  <a:cubicBezTo>
                    <a:pt x="-33" y="4800"/>
                    <a:pt x="55" y="5153"/>
                    <a:pt x="274" y="5823"/>
                  </a:cubicBezTo>
                  <a:cubicBezTo>
                    <a:pt x="493" y="6494"/>
                    <a:pt x="843" y="7482"/>
                    <a:pt x="1259" y="8329"/>
                  </a:cubicBezTo>
                  <a:cubicBezTo>
                    <a:pt x="1676" y="9176"/>
                    <a:pt x="2158" y="9882"/>
                    <a:pt x="2946" y="10482"/>
                  </a:cubicBezTo>
                  <a:cubicBezTo>
                    <a:pt x="3735" y="11082"/>
                    <a:pt x="4830" y="11576"/>
                    <a:pt x="5838" y="12000"/>
                  </a:cubicBezTo>
                  <a:cubicBezTo>
                    <a:pt x="6846" y="12423"/>
                    <a:pt x="7766" y="12776"/>
                    <a:pt x="8664" y="12988"/>
                  </a:cubicBezTo>
                  <a:cubicBezTo>
                    <a:pt x="9562" y="13200"/>
                    <a:pt x="10438" y="13270"/>
                    <a:pt x="11315" y="13235"/>
                  </a:cubicBezTo>
                  <a:cubicBezTo>
                    <a:pt x="12191" y="13200"/>
                    <a:pt x="13067" y="13058"/>
                    <a:pt x="13965" y="12741"/>
                  </a:cubicBezTo>
                  <a:cubicBezTo>
                    <a:pt x="14864" y="12423"/>
                    <a:pt x="15784" y="11929"/>
                    <a:pt x="16463" y="11505"/>
                  </a:cubicBezTo>
                  <a:cubicBezTo>
                    <a:pt x="17142" y="11082"/>
                    <a:pt x="17580" y="10729"/>
                    <a:pt x="18018" y="10164"/>
                  </a:cubicBezTo>
                  <a:cubicBezTo>
                    <a:pt x="18456" y="9600"/>
                    <a:pt x="18894" y="8823"/>
                    <a:pt x="19201" y="8294"/>
                  </a:cubicBezTo>
                  <a:cubicBezTo>
                    <a:pt x="19508" y="7764"/>
                    <a:pt x="19683" y="7482"/>
                    <a:pt x="19771" y="7517"/>
                  </a:cubicBezTo>
                  <a:cubicBezTo>
                    <a:pt x="19858" y="7553"/>
                    <a:pt x="19858" y="7905"/>
                    <a:pt x="19880" y="8470"/>
                  </a:cubicBezTo>
                  <a:cubicBezTo>
                    <a:pt x="19902" y="9035"/>
                    <a:pt x="19946" y="9811"/>
                    <a:pt x="19836" y="10658"/>
                  </a:cubicBezTo>
                  <a:cubicBezTo>
                    <a:pt x="19727" y="11505"/>
                    <a:pt x="19464" y="12423"/>
                    <a:pt x="19179" y="13164"/>
                  </a:cubicBezTo>
                  <a:cubicBezTo>
                    <a:pt x="18894" y="13905"/>
                    <a:pt x="18588" y="14470"/>
                    <a:pt x="18106" y="14929"/>
                  </a:cubicBezTo>
                  <a:cubicBezTo>
                    <a:pt x="17624" y="15388"/>
                    <a:pt x="16967" y="15741"/>
                    <a:pt x="16287" y="16023"/>
                  </a:cubicBezTo>
                  <a:cubicBezTo>
                    <a:pt x="15608" y="16305"/>
                    <a:pt x="14907" y="16517"/>
                    <a:pt x="14119" y="16764"/>
                  </a:cubicBezTo>
                  <a:cubicBezTo>
                    <a:pt x="13330" y="17011"/>
                    <a:pt x="12454" y="17294"/>
                    <a:pt x="11556" y="17400"/>
                  </a:cubicBezTo>
                  <a:cubicBezTo>
                    <a:pt x="10657" y="17505"/>
                    <a:pt x="9737" y="17435"/>
                    <a:pt x="8905" y="17294"/>
                  </a:cubicBezTo>
                  <a:cubicBezTo>
                    <a:pt x="8072" y="17153"/>
                    <a:pt x="7328" y="16941"/>
                    <a:pt x="6627" y="16729"/>
                  </a:cubicBezTo>
                  <a:cubicBezTo>
                    <a:pt x="5926" y="16517"/>
                    <a:pt x="5268" y="16305"/>
                    <a:pt x="4545" y="16023"/>
                  </a:cubicBezTo>
                  <a:cubicBezTo>
                    <a:pt x="3823" y="15741"/>
                    <a:pt x="3034" y="15388"/>
                    <a:pt x="2530" y="15176"/>
                  </a:cubicBezTo>
                  <a:cubicBezTo>
                    <a:pt x="2026" y="14964"/>
                    <a:pt x="1807" y="14894"/>
                    <a:pt x="1588" y="14753"/>
                  </a:cubicBezTo>
                  <a:cubicBezTo>
                    <a:pt x="1369" y="14611"/>
                    <a:pt x="1150" y="14400"/>
                    <a:pt x="1128" y="14188"/>
                  </a:cubicBezTo>
                  <a:cubicBezTo>
                    <a:pt x="1106" y="13976"/>
                    <a:pt x="1281" y="13764"/>
                    <a:pt x="1457" y="13553"/>
                  </a:cubicBezTo>
                </a:path>
              </a:pathLst>
            </a:custGeom>
            <a:noFill/>
            <a:ln w="2499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خط"/>
            <p:cNvSpPr/>
            <p:nvPr/>
          </p:nvSpPr>
          <p:spPr>
            <a:xfrm>
              <a:off x="1127947" y="4445075"/>
              <a:ext cx="647564" cy="30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876" y="5872"/>
                  </a:moveTo>
                  <a:cubicBezTo>
                    <a:pt x="2098" y="4614"/>
                    <a:pt x="1319" y="3355"/>
                    <a:pt x="833" y="2202"/>
                  </a:cubicBezTo>
                  <a:cubicBezTo>
                    <a:pt x="346" y="1049"/>
                    <a:pt x="152" y="0"/>
                    <a:pt x="54" y="0"/>
                  </a:cubicBezTo>
                  <a:cubicBezTo>
                    <a:pt x="-43" y="0"/>
                    <a:pt x="-43" y="1049"/>
                    <a:pt x="346" y="3146"/>
                  </a:cubicBezTo>
                  <a:cubicBezTo>
                    <a:pt x="735" y="5243"/>
                    <a:pt x="1514" y="8388"/>
                    <a:pt x="2584" y="11429"/>
                  </a:cubicBezTo>
                  <a:cubicBezTo>
                    <a:pt x="3654" y="14470"/>
                    <a:pt x="5016" y="17406"/>
                    <a:pt x="6525" y="19188"/>
                  </a:cubicBezTo>
                  <a:cubicBezTo>
                    <a:pt x="8033" y="20971"/>
                    <a:pt x="9687" y="21600"/>
                    <a:pt x="11243" y="21600"/>
                  </a:cubicBezTo>
                  <a:cubicBezTo>
                    <a:pt x="12800" y="21600"/>
                    <a:pt x="14260" y="20971"/>
                    <a:pt x="15768" y="20027"/>
                  </a:cubicBezTo>
                  <a:cubicBezTo>
                    <a:pt x="17276" y="19083"/>
                    <a:pt x="18833" y="17825"/>
                    <a:pt x="19806" y="16882"/>
                  </a:cubicBezTo>
                  <a:cubicBezTo>
                    <a:pt x="20779" y="15938"/>
                    <a:pt x="21168" y="15309"/>
                    <a:pt x="21362" y="14470"/>
                  </a:cubicBezTo>
                  <a:cubicBezTo>
                    <a:pt x="21557" y="13631"/>
                    <a:pt x="21557" y="12583"/>
                    <a:pt x="21314" y="12058"/>
                  </a:cubicBezTo>
                  <a:cubicBezTo>
                    <a:pt x="21071" y="11534"/>
                    <a:pt x="20584" y="11534"/>
                    <a:pt x="19903" y="11953"/>
                  </a:cubicBezTo>
                  <a:cubicBezTo>
                    <a:pt x="19222" y="12373"/>
                    <a:pt x="18346" y="13212"/>
                    <a:pt x="16984" y="14051"/>
                  </a:cubicBezTo>
                  <a:cubicBezTo>
                    <a:pt x="15622" y="14889"/>
                    <a:pt x="13773" y="15728"/>
                    <a:pt x="12119" y="15833"/>
                  </a:cubicBezTo>
                  <a:cubicBezTo>
                    <a:pt x="10465" y="15938"/>
                    <a:pt x="9006" y="15309"/>
                    <a:pt x="7546" y="14680"/>
                  </a:cubicBezTo>
                </a:path>
              </a:pathLst>
            </a:custGeom>
            <a:noFill/>
            <a:ln w="2499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خط"/>
            <p:cNvSpPr/>
            <p:nvPr/>
          </p:nvSpPr>
          <p:spPr>
            <a:xfrm>
              <a:off x="671702" y="1533530"/>
              <a:ext cx="1533808" cy="1888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55" fill="norm" stroke="1" extrusionOk="0">
                  <a:moveTo>
                    <a:pt x="9579" y="21221"/>
                  </a:moveTo>
                  <a:cubicBezTo>
                    <a:pt x="9579" y="21388"/>
                    <a:pt x="9579" y="21555"/>
                    <a:pt x="9579" y="21555"/>
                  </a:cubicBezTo>
                  <a:cubicBezTo>
                    <a:pt x="9579" y="21555"/>
                    <a:pt x="9579" y="21388"/>
                    <a:pt x="9456" y="20753"/>
                  </a:cubicBezTo>
                  <a:cubicBezTo>
                    <a:pt x="9333" y="20117"/>
                    <a:pt x="9086" y="19014"/>
                    <a:pt x="8902" y="18061"/>
                  </a:cubicBezTo>
                  <a:cubicBezTo>
                    <a:pt x="8717" y="17108"/>
                    <a:pt x="8594" y="16305"/>
                    <a:pt x="8512" y="15486"/>
                  </a:cubicBezTo>
                  <a:cubicBezTo>
                    <a:pt x="8429" y="14667"/>
                    <a:pt x="8388" y="13831"/>
                    <a:pt x="8327" y="13129"/>
                  </a:cubicBezTo>
                  <a:cubicBezTo>
                    <a:pt x="8265" y="12427"/>
                    <a:pt x="8183" y="11858"/>
                    <a:pt x="8101" y="11323"/>
                  </a:cubicBezTo>
                  <a:cubicBezTo>
                    <a:pt x="8019" y="10788"/>
                    <a:pt x="7937" y="10287"/>
                    <a:pt x="7752" y="9785"/>
                  </a:cubicBezTo>
                  <a:cubicBezTo>
                    <a:pt x="7567" y="9284"/>
                    <a:pt x="7280" y="8782"/>
                    <a:pt x="6972" y="8314"/>
                  </a:cubicBezTo>
                  <a:cubicBezTo>
                    <a:pt x="6664" y="7846"/>
                    <a:pt x="6335" y="7411"/>
                    <a:pt x="5924" y="6927"/>
                  </a:cubicBezTo>
                  <a:cubicBezTo>
                    <a:pt x="5514" y="6442"/>
                    <a:pt x="5021" y="5907"/>
                    <a:pt x="4713" y="5556"/>
                  </a:cubicBezTo>
                  <a:cubicBezTo>
                    <a:pt x="4405" y="5205"/>
                    <a:pt x="4282" y="5037"/>
                    <a:pt x="3912" y="4870"/>
                  </a:cubicBezTo>
                  <a:cubicBezTo>
                    <a:pt x="3543" y="4703"/>
                    <a:pt x="2927" y="4536"/>
                    <a:pt x="2413" y="4435"/>
                  </a:cubicBezTo>
                  <a:cubicBezTo>
                    <a:pt x="1900" y="4335"/>
                    <a:pt x="1489" y="4302"/>
                    <a:pt x="1120" y="4385"/>
                  </a:cubicBezTo>
                  <a:cubicBezTo>
                    <a:pt x="750" y="4469"/>
                    <a:pt x="422" y="4670"/>
                    <a:pt x="216" y="5021"/>
                  </a:cubicBezTo>
                  <a:cubicBezTo>
                    <a:pt x="11" y="5372"/>
                    <a:pt x="-71" y="5873"/>
                    <a:pt x="73" y="6442"/>
                  </a:cubicBezTo>
                  <a:cubicBezTo>
                    <a:pt x="216" y="7010"/>
                    <a:pt x="586" y="7645"/>
                    <a:pt x="997" y="8130"/>
                  </a:cubicBezTo>
                  <a:cubicBezTo>
                    <a:pt x="1407" y="8615"/>
                    <a:pt x="1859" y="8949"/>
                    <a:pt x="2372" y="9250"/>
                  </a:cubicBezTo>
                  <a:cubicBezTo>
                    <a:pt x="2886" y="9551"/>
                    <a:pt x="3461" y="9819"/>
                    <a:pt x="3871" y="10086"/>
                  </a:cubicBezTo>
                  <a:cubicBezTo>
                    <a:pt x="4282" y="10354"/>
                    <a:pt x="4528" y="10621"/>
                    <a:pt x="4857" y="10772"/>
                  </a:cubicBezTo>
                  <a:cubicBezTo>
                    <a:pt x="5185" y="10922"/>
                    <a:pt x="5596" y="10956"/>
                    <a:pt x="6253" y="10855"/>
                  </a:cubicBezTo>
                  <a:cubicBezTo>
                    <a:pt x="6910" y="10755"/>
                    <a:pt x="7813" y="10521"/>
                    <a:pt x="8635" y="10220"/>
                  </a:cubicBezTo>
                  <a:cubicBezTo>
                    <a:pt x="9456" y="9919"/>
                    <a:pt x="10195" y="9551"/>
                    <a:pt x="10791" y="9200"/>
                  </a:cubicBezTo>
                  <a:cubicBezTo>
                    <a:pt x="11386" y="8849"/>
                    <a:pt x="11838" y="8515"/>
                    <a:pt x="12289" y="8030"/>
                  </a:cubicBezTo>
                  <a:cubicBezTo>
                    <a:pt x="12741" y="7545"/>
                    <a:pt x="13193" y="6910"/>
                    <a:pt x="13521" y="6291"/>
                  </a:cubicBezTo>
                  <a:cubicBezTo>
                    <a:pt x="13850" y="5673"/>
                    <a:pt x="14055" y="5071"/>
                    <a:pt x="14199" y="4519"/>
                  </a:cubicBezTo>
                  <a:cubicBezTo>
                    <a:pt x="14343" y="3967"/>
                    <a:pt x="14425" y="3466"/>
                    <a:pt x="14404" y="2964"/>
                  </a:cubicBezTo>
                  <a:cubicBezTo>
                    <a:pt x="14384" y="2463"/>
                    <a:pt x="14261" y="1961"/>
                    <a:pt x="14076" y="1560"/>
                  </a:cubicBezTo>
                  <a:cubicBezTo>
                    <a:pt x="13891" y="1159"/>
                    <a:pt x="13645" y="858"/>
                    <a:pt x="13316" y="640"/>
                  </a:cubicBezTo>
                  <a:cubicBezTo>
                    <a:pt x="12988" y="423"/>
                    <a:pt x="12577" y="289"/>
                    <a:pt x="12187" y="172"/>
                  </a:cubicBezTo>
                  <a:cubicBezTo>
                    <a:pt x="11797" y="55"/>
                    <a:pt x="11427" y="-45"/>
                    <a:pt x="11016" y="22"/>
                  </a:cubicBezTo>
                  <a:cubicBezTo>
                    <a:pt x="10606" y="89"/>
                    <a:pt x="10154" y="323"/>
                    <a:pt x="9805" y="674"/>
                  </a:cubicBezTo>
                  <a:cubicBezTo>
                    <a:pt x="9456" y="1025"/>
                    <a:pt x="9210" y="1493"/>
                    <a:pt x="9066" y="2011"/>
                  </a:cubicBezTo>
                  <a:cubicBezTo>
                    <a:pt x="8922" y="2530"/>
                    <a:pt x="8881" y="3098"/>
                    <a:pt x="8922" y="3566"/>
                  </a:cubicBezTo>
                  <a:cubicBezTo>
                    <a:pt x="8963" y="4034"/>
                    <a:pt x="9086" y="4402"/>
                    <a:pt x="9312" y="4803"/>
                  </a:cubicBezTo>
                  <a:cubicBezTo>
                    <a:pt x="9538" y="5205"/>
                    <a:pt x="9867" y="5639"/>
                    <a:pt x="10195" y="6107"/>
                  </a:cubicBezTo>
                  <a:cubicBezTo>
                    <a:pt x="10524" y="6575"/>
                    <a:pt x="10852" y="7077"/>
                    <a:pt x="11283" y="7462"/>
                  </a:cubicBezTo>
                  <a:cubicBezTo>
                    <a:pt x="11715" y="7846"/>
                    <a:pt x="12248" y="8114"/>
                    <a:pt x="12803" y="8364"/>
                  </a:cubicBezTo>
                  <a:cubicBezTo>
                    <a:pt x="13357" y="8615"/>
                    <a:pt x="13932" y="8849"/>
                    <a:pt x="14589" y="9000"/>
                  </a:cubicBezTo>
                  <a:cubicBezTo>
                    <a:pt x="15246" y="9150"/>
                    <a:pt x="15985" y="9217"/>
                    <a:pt x="16663" y="9250"/>
                  </a:cubicBezTo>
                  <a:cubicBezTo>
                    <a:pt x="17340" y="9284"/>
                    <a:pt x="17956" y="9284"/>
                    <a:pt x="18388" y="9284"/>
                  </a:cubicBezTo>
                  <a:cubicBezTo>
                    <a:pt x="18819" y="9284"/>
                    <a:pt x="19065" y="9284"/>
                    <a:pt x="19250" y="9217"/>
                  </a:cubicBezTo>
                  <a:cubicBezTo>
                    <a:pt x="19435" y="9150"/>
                    <a:pt x="19558" y="9016"/>
                    <a:pt x="19784" y="8715"/>
                  </a:cubicBezTo>
                  <a:cubicBezTo>
                    <a:pt x="20010" y="8414"/>
                    <a:pt x="20338" y="7946"/>
                    <a:pt x="20646" y="7478"/>
                  </a:cubicBezTo>
                  <a:cubicBezTo>
                    <a:pt x="20954" y="7010"/>
                    <a:pt x="21242" y="6542"/>
                    <a:pt x="21385" y="6141"/>
                  </a:cubicBezTo>
                  <a:cubicBezTo>
                    <a:pt x="21529" y="5740"/>
                    <a:pt x="21529" y="5405"/>
                    <a:pt x="21406" y="5104"/>
                  </a:cubicBezTo>
                  <a:cubicBezTo>
                    <a:pt x="21283" y="4803"/>
                    <a:pt x="21036" y="4536"/>
                    <a:pt x="20605" y="4302"/>
                  </a:cubicBezTo>
                  <a:cubicBezTo>
                    <a:pt x="20174" y="4068"/>
                    <a:pt x="19558" y="3867"/>
                    <a:pt x="19127" y="3767"/>
                  </a:cubicBezTo>
                  <a:cubicBezTo>
                    <a:pt x="18696" y="3666"/>
                    <a:pt x="18449" y="3666"/>
                    <a:pt x="18162" y="3767"/>
                  </a:cubicBezTo>
                  <a:cubicBezTo>
                    <a:pt x="17874" y="3867"/>
                    <a:pt x="17546" y="4068"/>
                    <a:pt x="17238" y="4419"/>
                  </a:cubicBezTo>
                  <a:cubicBezTo>
                    <a:pt x="16930" y="4770"/>
                    <a:pt x="16642" y="5271"/>
                    <a:pt x="16437" y="5823"/>
                  </a:cubicBezTo>
                  <a:cubicBezTo>
                    <a:pt x="16232" y="6375"/>
                    <a:pt x="16108" y="6977"/>
                    <a:pt x="15924" y="7746"/>
                  </a:cubicBezTo>
                  <a:cubicBezTo>
                    <a:pt x="15739" y="8515"/>
                    <a:pt x="15492" y="9451"/>
                    <a:pt x="15328" y="10287"/>
                  </a:cubicBezTo>
                  <a:cubicBezTo>
                    <a:pt x="15164" y="11123"/>
                    <a:pt x="15082" y="11858"/>
                    <a:pt x="15020" y="12644"/>
                  </a:cubicBezTo>
                  <a:cubicBezTo>
                    <a:pt x="14959" y="13430"/>
                    <a:pt x="14918" y="14266"/>
                    <a:pt x="14918" y="15185"/>
                  </a:cubicBezTo>
                  <a:cubicBezTo>
                    <a:pt x="14918" y="16105"/>
                    <a:pt x="14959" y="17108"/>
                    <a:pt x="14979" y="17693"/>
                  </a:cubicBezTo>
                  <a:cubicBezTo>
                    <a:pt x="15000" y="18278"/>
                    <a:pt x="15000" y="18445"/>
                    <a:pt x="15000" y="18613"/>
                  </a:cubicBezTo>
                  <a:cubicBezTo>
                    <a:pt x="15000" y="18780"/>
                    <a:pt x="15000" y="18947"/>
                    <a:pt x="15000" y="18947"/>
                  </a:cubicBezTo>
                  <a:cubicBezTo>
                    <a:pt x="15000" y="18947"/>
                    <a:pt x="15000" y="18780"/>
                    <a:pt x="15000" y="18144"/>
                  </a:cubicBezTo>
                  <a:cubicBezTo>
                    <a:pt x="15000" y="17509"/>
                    <a:pt x="15000" y="16406"/>
                    <a:pt x="15061" y="15453"/>
                  </a:cubicBezTo>
                  <a:cubicBezTo>
                    <a:pt x="15123" y="14500"/>
                    <a:pt x="15246" y="13697"/>
                    <a:pt x="15349" y="12945"/>
                  </a:cubicBezTo>
                  <a:cubicBezTo>
                    <a:pt x="15451" y="12193"/>
                    <a:pt x="15534" y="11491"/>
                    <a:pt x="15575" y="11056"/>
                  </a:cubicBezTo>
                  <a:cubicBezTo>
                    <a:pt x="15616" y="10621"/>
                    <a:pt x="15616" y="10454"/>
                    <a:pt x="15636" y="10270"/>
                  </a:cubicBezTo>
                  <a:cubicBezTo>
                    <a:pt x="15657" y="10086"/>
                    <a:pt x="15698" y="9886"/>
                    <a:pt x="15677" y="9869"/>
                  </a:cubicBezTo>
                  <a:cubicBezTo>
                    <a:pt x="15657" y="9852"/>
                    <a:pt x="15575" y="10019"/>
                    <a:pt x="15492" y="10504"/>
                  </a:cubicBezTo>
                  <a:cubicBezTo>
                    <a:pt x="15410" y="10989"/>
                    <a:pt x="15328" y="11792"/>
                    <a:pt x="15308" y="12594"/>
                  </a:cubicBezTo>
                  <a:cubicBezTo>
                    <a:pt x="15287" y="13396"/>
                    <a:pt x="15328" y="14199"/>
                    <a:pt x="15369" y="15052"/>
                  </a:cubicBezTo>
                  <a:cubicBezTo>
                    <a:pt x="15410" y="15904"/>
                    <a:pt x="15451" y="16807"/>
                    <a:pt x="15451" y="17342"/>
                  </a:cubicBezTo>
                  <a:cubicBezTo>
                    <a:pt x="15451" y="17877"/>
                    <a:pt x="15410" y="18044"/>
                    <a:pt x="15369" y="18245"/>
                  </a:cubicBezTo>
                  <a:cubicBezTo>
                    <a:pt x="15328" y="18445"/>
                    <a:pt x="15287" y="18679"/>
                    <a:pt x="15308" y="18679"/>
                  </a:cubicBezTo>
                  <a:cubicBezTo>
                    <a:pt x="15328" y="18679"/>
                    <a:pt x="15410" y="18445"/>
                    <a:pt x="15492" y="18211"/>
                  </a:cubicBezTo>
                </a:path>
              </a:pathLst>
            </a:custGeom>
            <a:noFill/>
            <a:ln w="2499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848186" y="3527305"/>
              <a:ext cx="1411466" cy="119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83" fill="norm" stroke="1" extrusionOk="0">
                  <a:moveTo>
                    <a:pt x="19856" y="1923"/>
                  </a:moveTo>
                  <a:cubicBezTo>
                    <a:pt x="19664" y="2431"/>
                    <a:pt x="19473" y="2940"/>
                    <a:pt x="19305" y="3477"/>
                  </a:cubicBezTo>
                  <a:cubicBezTo>
                    <a:pt x="19137" y="4015"/>
                    <a:pt x="18994" y="4580"/>
                    <a:pt x="18706" y="4976"/>
                  </a:cubicBezTo>
                  <a:cubicBezTo>
                    <a:pt x="18419" y="5372"/>
                    <a:pt x="17988" y="5598"/>
                    <a:pt x="17294" y="5768"/>
                  </a:cubicBezTo>
                  <a:cubicBezTo>
                    <a:pt x="16599" y="5937"/>
                    <a:pt x="15641" y="6050"/>
                    <a:pt x="14803" y="6220"/>
                  </a:cubicBezTo>
                  <a:cubicBezTo>
                    <a:pt x="13965" y="6390"/>
                    <a:pt x="13247" y="6616"/>
                    <a:pt x="12289" y="6785"/>
                  </a:cubicBezTo>
                  <a:cubicBezTo>
                    <a:pt x="11331" y="6955"/>
                    <a:pt x="10133" y="7068"/>
                    <a:pt x="9176" y="7181"/>
                  </a:cubicBezTo>
                  <a:cubicBezTo>
                    <a:pt x="8218" y="7294"/>
                    <a:pt x="7499" y="7407"/>
                    <a:pt x="6781" y="7351"/>
                  </a:cubicBezTo>
                  <a:cubicBezTo>
                    <a:pt x="6062" y="7294"/>
                    <a:pt x="5344" y="7068"/>
                    <a:pt x="4865" y="6927"/>
                  </a:cubicBezTo>
                  <a:cubicBezTo>
                    <a:pt x="4386" y="6785"/>
                    <a:pt x="4147" y="6729"/>
                    <a:pt x="3883" y="6446"/>
                  </a:cubicBezTo>
                  <a:cubicBezTo>
                    <a:pt x="3620" y="6163"/>
                    <a:pt x="3333" y="5654"/>
                    <a:pt x="3021" y="5004"/>
                  </a:cubicBezTo>
                  <a:cubicBezTo>
                    <a:pt x="2710" y="4354"/>
                    <a:pt x="2375" y="3562"/>
                    <a:pt x="2111" y="3082"/>
                  </a:cubicBezTo>
                  <a:cubicBezTo>
                    <a:pt x="1848" y="2601"/>
                    <a:pt x="1656" y="2431"/>
                    <a:pt x="1393" y="2234"/>
                  </a:cubicBezTo>
                  <a:cubicBezTo>
                    <a:pt x="1129" y="2036"/>
                    <a:pt x="794" y="1809"/>
                    <a:pt x="603" y="1838"/>
                  </a:cubicBezTo>
                  <a:cubicBezTo>
                    <a:pt x="411" y="1866"/>
                    <a:pt x="363" y="2149"/>
                    <a:pt x="315" y="2855"/>
                  </a:cubicBezTo>
                  <a:cubicBezTo>
                    <a:pt x="267" y="3562"/>
                    <a:pt x="219" y="4693"/>
                    <a:pt x="148" y="5881"/>
                  </a:cubicBezTo>
                  <a:cubicBezTo>
                    <a:pt x="76" y="7068"/>
                    <a:pt x="-20" y="8312"/>
                    <a:pt x="52" y="9499"/>
                  </a:cubicBezTo>
                  <a:cubicBezTo>
                    <a:pt x="124" y="10687"/>
                    <a:pt x="363" y="11818"/>
                    <a:pt x="579" y="12638"/>
                  </a:cubicBezTo>
                  <a:cubicBezTo>
                    <a:pt x="794" y="13458"/>
                    <a:pt x="986" y="13966"/>
                    <a:pt x="1369" y="14504"/>
                  </a:cubicBezTo>
                  <a:cubicBezTo>
                    <a:pt x="1752" y="15041"/>
                    <a:pt x="2327" y="15606"/>
                    <a:pt x="3285" y="16115"/>
                  </a:cubicBezTo>
                  <a:cubicBezTo>
                    <a:pt x="4243" y="16624"/>
                    <a:pt x="5584" y="17076"/>
                    <a:pt x="6733" y="17359"/>
                  </a:cubicBezTo>
                  <a:cubicBezTo>
                    <a:pt x="7882" y="17642"/>
                    <a:pt x="8840" y="17755"/>
                    <a:pt x="9726" y="17783"/>
                  </a:cubicBezTo>
                  <a:cubicBezTo>
                    <a:pt x="10612" y="17812"/>
                    <a:pt x="11427" y="17755"/>
                    <a:pt x="12193" y="17670"/>
                  </a:cubicBezTo>
                  <a:cubicBezTo>
                    <a:pt x="12959" y="17585"/>
                    <a:pt x="13678" y="17472"/>
                    <a:pt x="14444" y="17331"/>
                  </a:cubicBezTo>
                  <a:cubicBezTo>
                    <a:pt x="15210" y="17190"/>
                    <a:pt x="16024" y="17020"/>
                    <a:pt x="16671" y="16850"/>
                  </a:cubicBezTo>
                  <a:cubicBezTo>
                    <a:pt x="17317" y="16681"/>
                    <a:pt x="17796" y="16511"/>
                    <a:pt x="18275" y="16115"/>
                  </a:cubicBezTo>
                  <a:cubicBezTo>
                    <a:pt x="18754" y="15719"/>
                    <a:pt x="19233" y="15097"/>
                    <a:pt x="19640" y="14193"/>
                  </a:cubicBezTo>
                  <a:cubicBezTo>
                    <a:pt x="20047" y="13288"/>
                    <a:pt x="20383" y="12101"/>
                    <a:pt x="20694" y="10941"/>
                  </a:cubicBezTo>
                  <a:cubicBezTo>
                    <a:pt x="21005" y="9782"/>
                    <a:pt x="21293" y="8651"/>
                    <a:pt x="21436" y="7520"/>
                  </a:cubicBezTo>
                  <a:cubicBezTo>
                    <a:pt x="21580" y="6390"/>
                    <a:pt x="21580" y="5259"/>
                    <a:pt x="21556" y="4269"/>
                  </a:cubicBezTo>
                  <a:cubicBezTo>
                    <a:pt x="21532" y="3280"/>
                    <a:pt x="21484" y="2431"/>
                    <a:pt x="21412" y="1838"/>
                  </a:cubicBezTo>
                  <a:cubicBezTo>
                    <a:pt x="21341" y="1244"/>
                    <a:pt x="21245" y="905"/>
                    <a:pt x="21197" y="594"/>
                  </a:cubicBezTo>
                  <a:cubicBezTo>
                    <a:pt x="21149" y="283"/>
                    <a:pt x="21149" y="0"/>
                    <a:pt x="21101" y="0"/>
                  </a:cubicBezTo>
                  <a:cubicBezTo>
                    <a:pt x="21053" y="0"/>
                    <a:pt x="20957" y="283"/>
                    <a:pt x="20909" y="990"/>
                  </a:cubicBezTo>
                  <a:cubicBezTo>
                    <a:pt x="20862" y="1696"/>
                    <a:pt x="20862" y="2827"/>
                    <a:pt x="20790" y="3675"/>
                  </a:cubicBezTo>
                  <a:cubicBezTo>
                    <a:pt x="20718" y="4524"/>
                    <a:pt x="20574" y="5089"/>
                    <a:pt x="20407" y="5626"/>
                  </a:cubicBezTo>
                  <a:cubicBezTo>
                    <a:pt x="20239" y="6163"/>
                    <a:pt x="20047" y="6672"/>
                    <a:pt x="19712" y="7040"/>
                  </a:cubicBezTo>
                  <a:cubicBezTo>
                    <a:pt x="19377" y="7407"/>
                    <a:pt x="18898" y="7634"/>
                    <a:pt x="18395" y="7803"/>
                  </a:cubicBezTo>
                  <a:cubicBezTo>
                    <a:pt x="17892" y="7973"/>
                    <a:pt x="17365" y="8086"/>
                    <a:pt x="16743" y="8227"/>
                  </a:cubicBezTo>
                  <a:cubicBezTo>
                    <a:pt x="16120" y="8369"/>
                    <a:pt x="15402" y="8538"/>
                    <a:pt x="14564" y="8736"/>
                  </a:cubicBezTo>
                  <a:cubicBezTo>
                    <a:pt x="13725" y="8934"/>
                    <a:pt x="12768" y="9160"/>
                    <a:pt x="11690" y="9245"/>
                  </a:cubicBezTo>
                  <a:cubicBezTo>
                    <a:pt x="10612" y="9330"/>
                    <a:pt x="9415" y="9273"/>
                    <a:pt x="8457" y="9160"/>
                  </a:cubicBezTo>
                  <a:cubicBezTo>
                    <a:pt x="7499" y="9047"/>
                    <a:pt x="6781" y="8877"/>
                    <a:pt x="5943" y="8651"/>
                  </a:cubicBezTo>
                  <a:cubicBezTo>
                    <a:pt x="5105" y="8425"/>
                    <a:pt x="4147" y="8142"/>
                    <a:pt x="3333" y="7662"/>
                  </a:cubicBezTo>
                  <a:cubicBezTo>
                    <a:pt x="2518" y="7181"/>
                    <a:pt x="1848" y="6503"/>
                    <a:pt x="1417" y="5909"/>
                  </a:cubicBezTo>
                  <a:cubicBezTo>
                    <a:pt x="986" y="5315"/>
                    <a:pt x="794" y="4806"/>
                    <a:pt x="698" y="4410"/>
                  </a:cubicBezTo>
                  <a:cubicBezTo>
                    <a:pt x="603" y="4015"/>
                    <a:pt x="603" y="3732"/>
                    <a:pt x="603" y="3449"/>
                  </a:cubicBezTo>
                  <a:cubicBezTo>
                    <a:pt x="603" y="3166"/>
                    <a:pt x="603" y="2884"/>
                    <a:pt x="531" y="2855"/>
                  </a:cubicBezTo>
                  <a:cubicBezTo>
                    <a:pt x="459" y="2827"/>
                    <a:pt x="315" y="3053"/>
                    <a:pt x="196" y="3449"/>
                  </a:cubicBezTo>
                  <a:cubicBezTo>
                    <a:pt x="76" y="3845"/>
                    <a:pt x="-20" y="4410"/>
                    <a:pt x="4" y="5259"/>
                  </a:cubicBezTo>
                  <a:cubicBezTo>
                    <a:pt x="28" y="6107"/>
                    <a:pt x="172" y="7238"/>
                    <a:pt x="339" y="8086"/>
                  </a:cubicBezTo>
                  <a:cubicBezTo>
                    <a:pt x="507" y="8934"/>
                    <a:pt x="698" y="9499"/>
                    <a:pt x="1010" y="9952"/>
                  </a:cubicBezTo>
                  <a:cubicBezTo>
                    <a:pt x="1321" y="10404"/>
                    <a:pt x="1752" y="10743"/>
                    <a:pt x="2470" y="10941"/>
                  </a:cubicBezTo>
                  <a:cubicBezTo>
                    <a:pt x="3189" y="11139"/>
                    <a:pt x="4195" y="11196"/>
                    <a:pt x="5176" y="11281"/>
                  </a:cubicBezTo>
                  <a:cubicBezTo>
                    <a:pt x="6158" y="11365"/>
                    <a:pt x="7116" y="11479"/>
                    <a:pt x="8194" y="11535"/>
                  </a:cubicBezTo>
                  <a:cubicBezTo>
                    <a:pt x="9271" y="11592"/>
                    <a:pt x="10469" y="11592"/>
                    <a:pt x="11546" y="11479"/>
                  </a:cubicBezTo>
                  <a:cubicBezTo>
                    <a:pt x="12624" y="11365"/>
                    <a:pt x="13582" y="11139"/>
                    <a:pt x="14611" y="10885"/>
                  </a:cubicBezTo>
                  <a:cubicBezTo>
                    <a:pt x="15641" y="10630"/>
                    <a:pt x="16743" y="10348"/>
                    <a:pt x="17533" y="10150"/>
                  </a:cubicBezTo>
                  <a:cubicBezTo>
                    <a:pt x="18323" y="9952"/>
                    <a:pt x="18802" y="9839"/>
                    <a:pt x="19161" y="9782"/>
                  </a:cubicBezTo>
                  <a:cubicBezTo>
                    <a:pt x="19521" y="9726"/>
                    <a:pt x="19760" y="9726"/>
                    <a:pt x="19928" y="9867"/>
                  </a:cubicBezTo>
                  <a:cubicBezTo>
                    <a:pt x="20095" y="10008"/>
                    <a:pt x="20191" y="10291"/>
                    <a:pt x="20167" y="10574"/>
                  </a:cubicBezTo>
                  <a:cubicBezTo>
                    <a:pt x="20143" y="10857"/>
                    <a:pt x="20000" y="11139"/>
                    <a:pt x="19832" y="11535"/>
                  </a:cubicBezTo>
                  <a:cubicBezTo>
                    <a:pt x="19664" y="11931"/>
                    <a:pt x="19473" y="12440"/>
                    <a:pt x="19018" y="12807"/>
                  </a:cubicBezTo>
                  <a:cubicBezTo>
                    <a:pt x="18563" y="13175"/>
                    <a:pt x="17844" y="13401"/>
                    <a:pt x="16743" y="13712"/>
                  </a:cubicBezTo>
                  <a:cubicBezTo>
                    <a:pt x="15641" y="14023"/>
                    <a:pt x="14156" y="14419"/>
                    <a:pt x="12911" y="14702"/>
                  </a:cubicBezTo>
                  <a:cubicBezTo>
                    <a:pt x="11666" y="14984"/>
                    <a:pt x="10660" y="15154"/>
                    <a:pt x="9559" y="15210"/>
                  </a:cubicBezTo>
                  <a:cubicBezTo>
                    <a:pt x="8457" y="15267"/>
                    <a:pt x="7260" y="15210"/>
                    <a:pt x="6062" y="15013"/>
                  </a:cubicBezTo>
                  <a:cubicBezTo>
                    <a:pt x="4865" y="14815"/>
                    <a:pt x="3668" y="14475"/>
                    <a:pt x="2973" y="14221"/>
                  </a:cubicBezTo>
                  <a:cubicBezTo>
                    <a:pt x="2279" y="13966"/>
                    <a:pt x="2087" y="13797"/>
                    <a:pt x="1872" y="13656"/>
                  </a:cubicBezTo>
                  <a:cubicBezTo>
                    <a:pt x="1656" y="13514"/>
                    <a:pt x="1417" y="13401"/>
                    <a:pt x="1321" y="13486"/>
                  </a:cubicBezTo>
                  <a:cubicBezTo>
                    <a:pt x="1225" y="13571"/>
                    <a:pt x="1273" y="13853"/>
                    <a:pt x="1489" y="14249"/>
                  </a:cubicBezTo>
                  <a:cubicBezTo>
                    <a:pt x="1704" y="14645"/>
                    <a:pt x="2087" y="15154"/>
                    <a:pt x="2494" y="15578"/>
                  </a:cubicBezTo>
                  <a:cubicBezTo>
                    <a:pt x="2902" y="16002"/>
                    <a:pt x="3333" y="16341"/>
                    <a:pt x="4027" y="16568"/>
                  </a:cubicBezTo>
                  <a:cubicBezTo>
                    <a:pt x="4721" y="16794"/>
                    <a:pt x="5679" y="16907"/>
                    <a:pt x="6757" y="16992"/>
                  </a:cubicBezTo>
                  <a:cubicBezTo>
                    <a:pt x="7835" y="17076"/>
                    <a:pt x="9032" y="17133"/>
                    <a:pt x="10109" y="17133"/>
                  </a:cubicBezTo>
                  <a:cubicBezTo>
                    <a:pt x="11187" y="17133"/>
                    <a:pt x="12145" y="17076"/>
                    <a:pt x="13175" y="16992"/>
                  </a:cubicBezTo>
                  <a:cubicBezTo>
                    <a:pt x="14204" y="16907"/>
                    <a:pt x="15306" y="16794"/>
                    <a:pt x="16096" y="16709"/>
                  </a:cubicBezTo>
                  <a:cubicBezTo>
                    <a:pt x="16886" y="16624"/>
                    <a:pt x="17365" y="16568"/>
                    <a:pt x="17725" y="16511"/>
                  </a:cubicBezTo>
                  <a:cubicBezTo>
                    <a:pt x="18084" y="16454"/>
                    <a:pt x="18323" y="16398"/>
                    <a:pt x="18323" y="16398"/>
                  </a:cubicBezTo>
                  <a:cubicBezTo>
                    <a:pt x="18323" y="16398"/>
                    <a:pt x="18084" y="16454"/>
                    <a:pt x="17389" y="16539"/>
                  </a:cubicBezTo>
                  <a:cubicBezTo>
                    <a:pt x="16695" y="16624"/>
                    <a:pt x="15545" y="16737"/>
                    <a:pt x="14492" y="16850"/>
                  </a:cubicBezTo>
                  <a:cubicBezTo>
                    <a:pt x="13438" y="16963"/>
                    <a:pt x="12480" y="17076"/>
                    <a:pt x="11283" y="17133"/>
                  </a:cubicBezTo>
                  <a:cubicBezTo>
                    <a:pt x="10086" y="17190"/>
                    <a:pt x="8649" y="17190"/>
                    <a:pt x="7571" y="17161"/>
                  </a:cubicBezTo>
                  <a:cubicBezTo>
                    <a:pt x="6494" y="17133"/>
                    <a:pt x="5775" y="17076"/>
                    <a:pt x="5296" y="17048"/>
                  </a:cubicBezTo>
                  <a:cubicBezTo>
                    <a:pt x="4817" y="17020"/>
                    <a:pt x="4578" y="17020"/>
                    <a:pt x="4362" y="17105"/>
                  </a:cubicBezTo>
                  <a:cubicBezTo>
                    <a:pt x="4147" y="17190"/>
                    <a:pt x="3955" y="17359"/>
                    <a:pt x="3931" y="17557"/>
                  </a:cubicBezTo>
                  <a:cubicBezTo>
                    <a:pt x="3907" y="17755"/>
                    <a:pt x="4051" y="17981"/>
                    <a:pt x="4386" y="18377"/>
                  </a:cubicBezTo>
                  <a:cubicBezTo>
                    <a:pt x="4721" y="18773"/>
                    <a:pt x="5248" y="19338"/>
                    <a:pt x="5847" y="19847"/>
                  </a:cubicBezTo>
                  <a:cubicBezTo>
                    <a:pt x="6446" y="20356"/>
                    <a:pt x="7116" y="20808"/>
                    <a:pt x="7691" y="21091"/>
                  </a:cubicBezTo>
                  <a:cubicBezTo>
                    <a:pt x="8266" y="21374"/>
                    <a:pt x="8745" y="21487"/>
                    <a:pt x="9223" y="21543"/>
                  </a:cubicBezTo>
                  <a:cubicBezTo>
                    <a:pt x="9702" y="21600"/>
                    <a:pt x="10181" y="21600"/>
                    <a:pt x="10660" y="21515"/>
                  </a:cubicBezTo>
                  <a:cubicBezTo>
                    <a:pt x="11139" y="21430"/>
                    <a:pt x="11618" y="21261"/>
                    <a:pt x="12121" y="20893"/>
                  </a:cubicBezTo>
                  <a:cubicBezTo>
                    <a:pt x="12624" y="20526"/>
                    <a:pt x="13151" y="19960"/>
                    <a:pt x="13486" y="19564"/>
                  </a:cubicBezTo>
                  <a:cubicBezTo>
                    <a:pt x="13821" y="19169"/>
                    <a:pt x="13965" y="18942"/>
                    <a:pt x="14109" y="18716"/>
                  </a:cubicBezTo>
                  <a:cubicBezTo>
                    <a:pt x="14252" y="18490"/>
                    <a:pt x="14396" y="18264"/>
                    <a:pt x="14396" y="18264"/>
                  </a:cubicBezTo>
                  <a:cubicBezTo>
                    <a:pt x="14396" y="18264"/>
                    <a:pt x="14252" y="18490"/>
                    <a:pt x="13965" y="18773"/>
                  </a:cubicBezTo>
                  <a:cubicBezTo>
                    <a:pt x="13678" y="19055"/>
                    <a:pt x="13247" y="19395"/>
                    <a:pt x="12839" y="19734"/>
                  </a:cubicBezTo>
                  <a:cubicBezTo>
                    <a:pt x="12432" y="20073"/>
                    <a:pt x="12049" y="20413"/>
                    <a:pt x="11498" y="20667"/>
                  </a:cubicBezTo>
                  <a:cubicBezTo>
                    <a:pt x="10948" y="20921"/>
                    <a:pt x="10229" y="21091"/>
                    <a:pt x="9439" y="21119"/>
                  </a:cubicBezTo>
                  <a:cubicBezTo>
                    <a:pt x="8649" y="21148"/>
                    <a:pt x="7787" y="21035"/>
                    <a:pt x="7020" y="20752"/>
                  </a:cubicBezTo>
                  <a:cubicBezTo>
                    <a:pt x="6254" y="20469"/>
                    <a:pt x="5584" y="20017"/>
                    <a:pt x="5153" y="19706"/>
                  </a:cubicBezTo>
                  <a:cubicBezTo>
                    <a:pt x="4721" y="19395"/>
                    <a:pt x="4530" y="19225"/>
                    <a:pt x="4530" y="19253"/>
                  </a:cubicBezTo>
                  <a:cubicBezTo>
                    <a:pt x="4530" y="19282"/>
                    <a:pt x="4721" y="19508"/>
                    <a:pt x="5176" y="19819"/>
                  </a:cubicBezTo>
                  <a:cubicBezTo>
                    <a:pt x="5631" y="20130"/>
                    <a:pt x="6350" y="20526"/>
                    <a:pt x="7068" y="20780"/>
                  </a:cubicBezTo>
                  <a:cubicBezTo>
                    <a:pt x="7787" y="21035"/>
                    <a:pt x="8505" y="21148"/>
                    <a:pt x="9343" y="21119"/>
                  </a:cubicBezTo>
                  <a:cubicBezTo>
                    <a:pt x="10181" y="21091"/>
                    <a:pt x="11139" y="20921"/>
                    <a:pt x="11929" y="20582"/>
                  </a:cubicBezTo>
                  <a:cubicBezTo>
                    <a:pt x="12720" y="20243"/>
                    <a:pt x="13342" y="19734"/>
                    <a:pt x="13773" y="19282"/>
                  </a:cubicBezTo>
                  <a:cubicBezTo>
                    <a:pt x="14204" y="18829"/>
                    <a:pt x="14444" y="18434"/>
                    <a:pt x="14492" y="18349"/>
                  </a:cubicBezTo>
                  <a:cubicBezTo>
                    <a:pt x="14540" y="18264"/>
                    <a:pt x="14396" y="18490"/>
                    <a:pt x="14013" y="18942"/>
                  </a:cubicBezTo>
                  <a:cubicBezTo>
                    <a:pt x="13630" y="19395"/>
                    <a:pt x="13007" y="20073"/>
                    <a:pt x="12552" y="20441"/>
                  </a:cubicBezTo>
                  <a:cubicBezTo>
                    <a:pt x="12097" y="20808"/>
                    <a:pt x="11810" y="20865"/>
                    <a:pt x="11762" y="20724"/>
                  </a:cubicBezTo>
                  <a:cubicBezTo>
                    <a:pt x="11714" y="20582"/>
                    <a:pt x="11905" y="20243"/>
                    <a:pt x="12097" y="19904"/>
                  </a:cubicBezTo>
                </a:path>
              </a:pathLst>
            </a:custGeom>
            <a:noFill/>
            <a:ln w="4998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807289" y="3658469"/>
              <a:ext cx="1362723" cy="29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85" fill="norm" stroke="1" extrusionOk="0">
                  <a:moveTo>
                    <a:pt x="3201" y="10384"/>
                  </a:moveTo>
                  <a:cubicBezTo>
                    <a:pt x="2953" y="10384"/>
                    <a:pt x="2706" y="10384"/>
                    <a:pt x="2706" y="10609"/>
                  </a:cubicBezTo>
                  <a:cubicBezTo>
                    <a:pt x="2706" y="10834"/>
                    <a:pt x="2953" y="11284"/>
                    <a:pt x="3598" y="12184"/>
                  </a:cubicBezTo>
                  <a:cubicBezTo>
                    <a:pt x="4242" y="13084"/>
                    <a:pt x="5282" y="14434"/>
                    <a:pt x="6322" y="14884"/>
                  </a:cubicBezTo>
                  <a:cubicBezTo>
                    <a:pt x="7363" y="15334"/>
                    <a:pt x="8403" y="14884"/>
                    <a:pt x="9344" y="14546"/>
                  </a:cubicBezTo>
                  <a:cubicBezTo>
                    <a:pt x="10286" y="14209"/>
                    <a:pt x="11128" y="13984"/>
                    <a:pt x="11970" y="13759"/>
                  </a:cubicBezTo>
                  <a:cubicBezTo>
                    <a:pt x="12812" y="13534"/>
                    <a:pt x="13654" y="13309"/>
                    <a:pt x="14645" y="12634"/>
                  </a:cubicBezTo>
                  <a:cubicBezTo>
                    <a:pt x="15636" y="11959"/>
                    <a:pt x="16775" y="10834"/>
                    <a:pt x="17841" y="9147"/>
                  </a:cubicBezTo>
                  <a:cubicBezTo>
                    <a:pt x="18906" y="7459"/>
                    <a:pt x="19897" y="5209"/>
                    <a:pt x="20541" y="3409"/>
                  </a:cubicBezTo>
                  <a:cubicBezTo>
                    <a:pt x="21185" y="1609"/>
                    <a:pt x="21482" y="259"/>
                    <a:pt x="21531" y="34"/>
                  </a:cubicBezTo>
                  <a:cubicBezTo>
                    <a:pt x="21581" y="-191"/>
                    <a:pt x="21383" y="709"/>
                    <a:pt x="20863" y="2284"/>
                  </a:cubicBezTo>
                  <a:cubicBezTo>
                    <a:pt x="20342" y="3859"/>
                    <a:pt x="19500" y="6109"/>
                    <a:pt x="18559" y="7909"/>
                  </a:cubicBezTo>
                  <a:cubicBezTo>
                    <a:pt x="17618" y="9709"/>
                    <a:pt x="16577" y="11059"/>
                    <a:pt x="15388" y="12184"/>
                  </a:cubicBezTo>
                  <a:cubicBezTo>
                    <a:pt x="14199" y="13309"/>
                    <a:pt x="12862" y="14209"/>
                    <a:pt x="11673" y="14884"/>
                  </a:cubicBezTo>
                  <a:cubicBezTo>
                    <a:pt x="10484" y="15559"/>
                    <a:pt x="9443" y="16009"/>
                    <a:pt x="8428" y="15897"/>
                  </a:cubicBezTo>
                  <a:cubicBezTo>
                    <a:pt x="7412" y="15784"/>
                    <a:pt x="6421" y="15109"/>
                    <a:pt x="5554" y="13871"/>
                  </a:cubicBezTo>
                  <a:cubicBezTo>
                    <a:pt x="4687" y="12634"/>
                    <a:pt x="3944" y="10834"/>
                    <a:pt x="3449" y="9822"/>
                  </a:cubicBezTo>
                  <a:cubicBezTo>
                    <a:pt x="2953" y="8809"/>
                    <a:pt x="2706" y="8584"/>
                    <a:pt x="2508" y="8022"/>
                  </a:cubicBezTo>
                  <a:cubicBezTo>
                    <a:pt x="2309" y="7459"/>
                    <a:pt x="2161" y="6559"/>
                    <a:pt x="1864" y="5434"/>
                  </a:cubicBezTo>
                  <a:cubicBezTo>
                    <a:pt x="1566" y="4309"/>
                    <a:pt x="1120" y="2959"/>
                    <a:pt x="798" y="2622"/>
                  </a:cubicBezTo>
                  <a:cubicBezTo>
                    <a:pt x="476" y="2284"/>
                    <a:pt x="278" y="2959"/>
                    <a:pt x="154" y="3859"/>
                  </a:cubicBezTo>
                  <a:cubicBezTo>
                    <a:pt x="31" y="4759"/>
                    <a:pt x="-19" y="5884"/>
                    <a:pt x="6" y="8246"/>
                  </a:cubicBezTo>
                  <a:cubicBezTo>
                    <a:pt x="31" y="10609"/>
                    <a:pt x="130" y="14209"/>
                    <a:pt x="179" y="16571"/>
                  </a:cubicBezTo>
                  <a:cubicBezTo>
                    <a:pt x="229" y="18934"/>
                    <a:pt x="229" y="20059"/>
                    <a:pt x="253" y="20059"/>
                  </a:cubicBezTo>
                  <a:cubicBezTo>
                    <a:pt x="278" y="20059"/>
                    <a:pt x="328" y="18934"/>
                    <a:pt x="377" y="17247"/>
                  </a:cubicBezTo>
                  <a:cubicBezTo>
                    <a:pt x="427" y="15559"/>
                    <a:pt x="476" y="13309"/>
                    <a:pt x="526" y="11172"/>
                  </a:cubicBezTo>
                  <a:cubicBezTo>
                    <a:pt x="575" y="9034"/>
                    <a:pt x="625" y="7009"/>
                    <a:pt x="675" y="6559"/>
                  </a:cubicBezTo>
                  <a:cubicBezTo>
                    <a:pt x="724" y="6109"/>
                    <a:pt x="774" y="7234"/>
                    <a:pt x="848" y="9484"/>
                  </a:cubicBezTo>
                  <a:cubicBezTo>
                    <a:pt x="922" y="11734"/>
                    <a:pt x="1021" y="15109"/>
                    <a:pt x="1096" y="17359"/>
                  </a:cubicBezTo>
                  <a:cubicBezTo>
                    <a:pt x="1170" y="19609"/>
                    <a:pt x="1220" y="20734"/>
                    <a:pt x="1368" y="21072"/>
                  </a:cubicBezTo>
                  <a:cubicBezTo>
                    <a:pt x="1517" y="21409"/>
                    <a:pt x="1764" y="20959"/>
                    <a:pt x="2037" y="20172"/>
                  </a:cubicBezTo>
                  <a:cubicBezTo>
                    <a:pt x="2309" y="19384"/>
                    <a:pt x="2607" y="18259"/>
                    <a:pt x="2904" y="17134"/>
                  </a:cubicBezTo>
                </a:path>
              </a:pathLst>
            </a:custGeom>
            <a:noFill/>
            <a:ln w="4998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706517" y="1553414"/>
              <a:ext cx="1473634" cy="187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5" fill="norm" stroke="1" extrusionOk="0">
                  <a:moveTo>
                    <a:pt x="9097" y="21555"/>
                  </a:moveTo>
                  <a:cubicBezTo>
                    <a:pt x="9234" y="20653"/>
                    <a:pt x="9371" y="19752"/>
                    <a:pt x="9371" y="18941"/>
                  </a:cubicBezTo>
                  <a:cubicBezTo>
                    <a:pt x="9371" y="18129"/>
                    <a:pt x="9234" y="17408"/>
                    <a:pt x="9051" y="16759"/>
                  </a:cubicBezTo>
                  <a:cubicBezTo>
                    <a:pt x="8868" y="16110"/>
                    <a:pt x="8639" y="15533"/>
                    <a:pt x="8387" y="14704"/>
                  </a:cubicBezTo>
                  <a:cubicBezTo>
                    <a:pt x="8136" y="13874"/>
                    <a:pt x="7861" y="12792"/>
                    <a:pt x="7632" y="11981"/>
                  </a:cubicBezTo>
                  <a:cubicBezTo>
                    <a:pt x="7403" y="11170"/>
                    <a:pt x="7220" y="10629"/>
                    <a:pt x="6991" y="10106"/>
                  </a:cubicBezTo>
                  <a:cubicBezTo>
                    <a:pt x="6763" y="9583"/>
                    <a:pt x="6488" y="9078"/>
                    <a:pt x="6259" y="8645"/>
                  </a:cubicBezTo>
                  <a:cubicBezTo>
                    <a:pt x="6030" y="8213"/>
                    <a:pt x="5847" y="7852"/>
                    <a:pt x="5619" y="7510"/>
                  </a:cubicBezTo>
                  <a:cubicBezTo>
                    <a:pt x="5390" y="7167"/>
                    <a:pt x="5115" y="6842"/>
                    <a:pt x="4680" y="6374"/>
                  </a:cubicBezTo>
                  <a:cubicBezTo>
                    <a:pt x="4246" y="5905"/>
                    <a:pt x="3651" y="5292"/>
                    <a:pt x="3102" y="4877"/>
                  </a:cubicBezTo>
                  <a:cubicBezTo>
                    <a:pt x="2552" y="4463"/>
                    <a:pt x="2049" y="4246"/>
                    <a:pt x="1683" y="4120"/>
                  </a:cubicBezTo>
                  <a:cubicBezTo>
                    <a:pt x="1317" y="3994"/>
                    <a:pt x="1088" y="3958"/>
                    <a:pt x="836" y="4084"/>
                  </a:cubicBezTo>
                  <a:cubicBezTo>
                    <a:pt x="585" y="4210"/>
                    <a:pt x="310" y="4499"/>
                    <a:pt x="150" y="4823"/>
                  </a:cubicBezTo>
                  <a:cubicBezTo>
                    <a:pt x="-10" y="5148"/>
                    <a:pt x="-56" y="5508"/>
                    <a:pt x="81" y="5941"/>
                  </a:cubicBezTo>
                  <a:cubicBezTo>
                    <a:pt x="219" y="6374"/>
                    <a:pt x="539" y="6879"/>
                    <a:pt x="905" y="7365"/>
                  </a:cubicBezTo>
                  <a:cubicBezTo>
                    <a:pt x="1271" y="7852"/>
                    <a:pt x="1683" y="8321"/>
                    <a:pt x="2163" y="8772"/>
                  </a:cubicBezTo>
                  <a:cubicBezTo>
                    <a:pt x="2644" y="9222"/>
                    <a:pt x="3193" y="9655"/>
                    <a:pt x="3834" y="9926"/>
                  </a:cubicBezTo>
                  <a:cubicBezTo>
                    <a:pt x="4475" y="10196"/>
                    <a:pt x="5207" y="10304"/>
                    <a:pt x="6053" y="10304"/>
                  </a:cubicBezTo>
                  <a:cubicBezTo>
                    <a:pt x="6900" y="10304"/>
                    <a:pt x="7861" y="10196"/>
                    <a:pt x="8593" y="9944"/>
                  </a:cubicBezTo>
                  <a:cubicBezTo>
                    <a:pt x="9325" y="9691"/>
                    <a:pt x="9829" y="9295"/>
                    <a:pt x="10309" y="8898"/>
                  </a:cubicBezTo>
                  <a:cubicBezTo>
                    <a:pt x="10790" y="8501"/>
                    <a:pt x="11247" y="8105"/>
                    <a:pt x="11819" y="7600"/>
                  </a:cubicBezTo>
                  <a:cubicBezTo>
                    <a:pt x="12391" y="7095"/>
                    <a:pt x="13078" y="6482"/>
                    <a:pt x="13536" y="5797"/>
                  </a:cubicBezTo>
                  <a:cubicBezTo>
                    <a:pt x="13993" y="5112"/>
                    <a:pt x="14222" y="4354"/>
                    <a:pt x="14336" y="3795"/>
                  </a:cubicBezTo>
                  <a:cubicBezTo>
                    <a:pt x="14451" y="3236"/>
                    <a:pt x="14451" y="2876"/>
                    <a:pt x="14222" y="2479"/>
                  </a:cubicBezTo>
                  <a:cubicBezTo>
                    <a:pt x="13993" y="2083"/>
                    <a:pt x="13536" y="1650"/>
                    <a:pt x="13147" y="1307"/>
                  </a:cubicBezTo>
                  <a:cubicBezTo>
                    <a:pt x="12758" y="965"/>
                    <a:pt x="12437" y="712"/>
                    <a:pt x="12186" y="514"/>
                  </a:cubicBezTo>
                  <a:cubicBezTo>
                    <a:pt x="11934" y="316"/>
                    <a:pt x="11751" y="171"/>
                    <a:pt x="11545" y="81"/>
                  </a:cubicBezTo>
                  <a:cubicBezTo>
                    <a:pt x="11339" y="-9"/>
                    <a:pt x="11110" y="-45"/>
                    <a:pt x="10836" y="81"/>
                  </a:cubicBezTo>
                  <a:cubicBezTo>
                    <a:pt x="10561" y="207"/>
                    <a:pt x="10241" y="496"/>
                    <a:pt x="10012" y="1019"/>
                  </a:cubicBezTo>
                  <a:cubicBezTo>
                    <a:pt x="9783" y="1542"/>
                    <a:pt x="9646" y="2299"/>
                    <a:pt x="9646" y="3038"/>
                  </a:cubicBezTo>
                  <a:cubicBezTo>
                    <a:pt x="9646" y="3777"/>
                    <a:pt x="9783" y="4499"/>
                    <a:pt x="10058" y="5148"/>
                  </a:cubicBezTo>
                  <a:cubicBezTo>
                    <a:pt x="10332" y="5797"/>
                    <a:pt x="10744" y="6374"/>
                    <a:pt x="11270" y="6842"/>
                  </a:cubicBezTo>
                  <a:cubicBezTo>
                    <a:pt x="11797" y="7311"/>
                    <a:pt x="12437" y="7672"/>
                    <a:pt x="13238" y="7942"/>
                  </a:cubicBezTo>
                  <a:cubicBezTo>
                    <a:pt x="14039" y="8213"/>
                    <a:pt x="15000" y="8393"/>
                    <a:pt x="15938" y="8465"/>
                  </a:cubicBezTo>
                  <a:cubicBezTo>
                    <a:pt x="16876" y="8537"/>
                    <a:pt x="17791" y="8501"/>
                    <a:pt x="18501" y="8393"/>
                  </a:cubicBezTo>
                  <a:cubicBezTo>
                    <a:pt x="19210" y="8285"/>
                    <a:pt x="19713" y="8105"/>
                    <a:pt x="20057" y="7960"/>
                  </a:cubicBezTo>
                  <a:cubicBezTo>
                    <a:pt x="20400" y="7816"/>
                    <a:pt x="20583" y="7708"/>
                    <a:pt x="20720" y="7474"/>
                  </a:cubicBezTo>
                  <a:cubicBezTo>
                    <a:pt x="20858" y="7239"/>
                    <a:pt x="20949" y="6879"/>
                    <a:pt x="20926" y="6338"/>
                  </a:cubicBezTo>
                  <a:cubicBezTo>
                    <a:pt x="20903" y="5797"/>
                    <a:pt x="20766" y="5076"/>
                    <a:pt x="20675" y="4607"/>
                  </a:cubicBezTo>
                  <a:cubicBezTo>
                    <a:pt x="20583" y="4138"/>
                    <a:pt x="20537" y="3922"/>
                    <a:pt x="20423" y="3759"/>
                  </a:cubicBezTo>
                  <a:cubicBezTo>
                    <a:pt x="20308" y="3597"/>
                    <a:pt x="20125" y="3489"/>
                    <a:pt x="19805" y="3417"/>
                  </a:cubicBezTo>
                  <a:cubicBezTo>
                    <a:pt x="19485" y="3345"/>
                    <a:pt x="19027" y="3309"/>
                    <a:pt x="18615" y="3399"/>
                  </a:cubicBezTo>
                  <a:cubicBezTo>
                    <a:pt x="18203" y="3489"/>
                    <a:pt x="17837" y="3705"/>
                    <a:pt x="17494" y="4120"/>
                  </a:cubicBezTo>
                  <a:cubicBezTo>
                    <a:pt x="17151" y="4535"/>
                    <a:pt x="16830" y="5148"/>
                    <a:pt x="16625" y="5815"/>
                  </a:cubicBezTo>
                  <a:cubicBezTo>
                    <a:pt x="16419" y="6482"/>
                    <a:pt x="16327" y="7203"/>
                    <a:pt x="16304" y="7744"/>
                  </a:cubicBezTo>
                  <a:cubicBezTo>
                    <a:pt x="16281" y="8285"/>
                    <a:pt x="16327" y="8645"/>
                    <a:pt x="16441" y="8898"/>
                  </a:cubicBezTo>
                  <a:cubicBezTo>
                    <a:pt x="16556" y="9150"/>
                    <a:pt x="16739" y="9295"/>
                    <a:pt x="17059" y="9385"/>
                  </a:cubicBezTo>
                  <a:cubicBezTo>
                    <a:pt x="17380" y="9475"/>
                    <a:pt x="17837" y="9511"/>
                    <a:pt x="18180" y="9529"/>
                  </a:cubicBezTo>
                  <a:cubicBezTo>
                    <a:pt x="18524" y="9547"/>
                    <a:pt x="18752" y="9547"/>
                    <a:pt x="18752" y="9511"/>
                  </a:cubicBezTo>
                  <a:cubicBezTo>
                    <a:pt x="18752" y="9475"/>
                    <a:pt x="18524" y="9403"/>
                    <a:pt x="18158" y="9313"/>
                  </a:cubicBezTo>
                  <a:cubicBezTo>
                    <a:pt x="17791" y="9222"/>
                    <a:pt x="17288" y="9114"/>
                    <a:pt x="16899" y="9024"/>
                  </a:cubicBezTo>
                  <a:cubicBezTo>
                    <a:pt x="16510" y="8934"/>
                    <a:pt x="16236" y="8862"/>
                    <a:pt x="16030" y="8898"/>
                  </a:cubicBezTo>
                  <a:cubicBezTo>
                    <a:pt x="15824" y="8934"/>
                    <a:pt x="15686" y="9078"/>
                    <a:pt x="15595" y="9547"/>
                  </a:cubicBezTo>
                  <a:cubicBezTo>
                    <a:pt x="15503" y="10016"/>
                    <a:pt x="15458" y="10809"/>
                    <a:pt x="15458" y="11675"/>
                  </a:cubicBezTo>
                  <a:cubicBezTo>
                    <a:pt x="15458" y="12540"/>
                    <a:pt x="15503" y="13478"/>
                    <a:pt x="15526" y="14577"/>
                  </a:cubicBezTo>
                  <a:cubicBezTo>
                    <a:pt x="15549" y="15677"/>
                    <a:pt x="15549" y="16939"/>
                    <a:pt x="15480" y="17841"/>
                  </a:cubicBezTo>
                  <a:cubicBezTo>
                    <a:pt x="15412" y="18742"/>
                    <a:pt x="15275" y="19283"/>
                    <a:pt x="15206" y="19644"/>
                  </a:cubicBezTo>
                  <a:cubicBezTo>
                    <a:pt x="15137" y="20004"/>
                    <a:pt x="15137" y="20185"/>
                    <a:pt x="15160" y="20185"/>
                  </a:cubicBezTo>
                  <a:cubicBezTo>
                    <a:pt x="15183" y="20185"/>
                    <a:pt x="15229" y="20004"/>
                    <a:pt x="15389" y="19265"/>
                  </a:cubicBezTo>
                  <a:cubicBezTo>
                    <a:pt x="15549" y="18526"/>
                    <a:pt x="15824" y="17228"/>
                    <a:pt x="16007" y="16200"/>
                  </a:cubicBezTo>
                  <a:cubicBezTo>
                    <a:pt x="16190" y="15172"/>
                    <a:pt x="16281" y="14415"/>
                    <a:pt x="16396" y="13694"/>
                  </a:cubicBezTo>
                  <a:cubicBezTo>
                    <a:pt x="16510" y="12973"/>
                    <a:pt x="16647" y="12288"/>
                    <a:pt x="16808" y="11584"/>
                  </a:cubicBezTo>
                  <a:cubicBezTo>
                    <a:pt x="16968" y="10881"/>
                    <a:pt x="17151" y="10160"/>
                    <a:pt x="17380" y="9637"/>
                  </a:cubicBezTo>
                  <a:cubicBezTo>
                    <a:pt x="17608" y="9114"/>
                    <a:pt x="17883" y="8790"/>
                    <a:pt x="18226" y="8537"/>
                  </a:cubicBezTo>
                  <a:cubicBezTo>
                    <a:pt x="18569" y="8285"/>
                    <a:pt x="18981" y="8105"/>
                    <a:pt x="19439" y="7816"/>
                  </a:cubicBezTo>
                  <a:cubicBezTo>
                    <a:pt x="19897" y="7528"/>
                    <a:pt x="20400" y="7131"/>
                    <a:pt x="20743" y="6662"/>
                  </a:cubicBezTo>
                  <a:cubicBezTo>
                    <a:pt x="21086" y="6193"/>
                    <a:pt x="21269" y="5652"/>
                    <a:pt x="21384" y="5202"/>
                  </a:cubicBezTo>
                  <a:cubicBezTo>
                    <a:pt x="21498" y="4751"/>
                    <a:pt x="21544" y="4390"/>
                    <a:pt x="21498" y="4138"/>
                  </a:cubicBezTo>
                  <a:cubicBezTo>
                    <a:pt x="21452" y="3886"/>
                    <a:pt x="21315" y="3741"/>
                    <a:pt x="21041" y="3615"/>
                  </a:cubicBezTo>
                  <a:cubicBezTo>
                    <a:pt x="20766" y="3489"/>
                    <a:pt x="20354" y="3381"/>
                    <a:pt x="19805" y="3399"/>
                  </a:cubicBezTo>
                  <a:cubicBezTo>
                    <a:pt x="19256" y="3417"/>
                    <a:pt x="18569" y="3561"/>
                    <a:pt x="18020" y="3886"/>
                  </a:cubicBezTo>
                  <a:cubicBezTo>
                    <a:pt x="17471" y="4210"/>
                    <a:pt x="17059" y="4715"/>
                    <a:pt x="16739" y="5418"/>
                  </a:cubicBezTo>
                  <a:cubicBezTo>
                    <a:pt x="16419" y="6121"/>
                    <a:pt x="16190" y="7023"/>
                    <a:pt x="16121" y="7690"/>
                  </a:cubicBezTo>
                  <a:cubicBezTo>
                    <a:pt x="16052" y="8357"/>
                    <a:pt x="16144" y="8790"/>
                    <a:pt x="16396" y="9078"/>
                  </a:cubicBezTo>
                  <a:cubicBezTo>
                    <a:pt x="16647" y="9367"/>
                    <a:pt x="17059" y="9511"/>
                    <a:pt x="17631" y="9511"/>
                  </a:cubicBezTo>
                  <a:cubicBezTo>
                    <a:pt x="18203" y="9511"/>
                    <a:pt x="18936" y="9367"/>
                    <a:pt x="19485" y="9132"/>
                  </a:cubicBezTo>
                  <a:cubicBezTo>
                    <a:pt x="20034" y="8898"/>
                    <a:pt x="20400" y="8573"/>
                    <a:pt x="20606" y="8159"/>
                  </a:cubicBezTo>
                  <a:cubicBezTo>
                    <a:pt x="20812" y="7744"/>
                    <a:pt x="20858" y="7239"/>
                    <a:pt x="20903" y="6716"/>
                  </a:cubicBezTo>
                  <a:cubicBezTo>
                    <a:pt x="20949" y="6193"/>
                    <a:pt x="20995" y="5652"/>
                    <a:pt x="20949" y="5202"/>
                  </a:cubicBezTo>
                  <a:cubicBezTo>
                    <a:pt x="20903" y="4751"/>
                    <a:pt x="20766" y="4390"/>
                    <a:pt x="20491" y="4156"/>
                  </a:cubicBezTo>
                  <a:cubicBezTo>
                    <a:pt x="20217" y="3922"/>
                    <a:pt x="19805" y="3813"/>
                    <a:pt x="19210" y="3795"/>
                  </a:cubicBezTo>
                  <a:cubicBezTo>
                    <a:pt x="18615" y="3777"/>
                    <a:pt x="17837" y="3849"/>
                    <a:pt x="17311" y="4048"/>
                  </a:cubicBezTo>
                  <a:cubicBezTo>
                    <a:pt x="16785" y="4246"/>
                    <a:pt x="16510" y="4571"/>
                    <a:pt x="16281" y="5238"/>
                  </a:cubicBezTo>
                  <a:cubicBezTo>
                    <a:pt x="16052" y="5905"/>
                    <a:pt x="15869" y="6915"/>
                    <a:pt x="15801" y="7618"/>
                  </a:cubicBezTo>
                  <a:cubicBezTo>
                    <a:pt x="15732" y="8321"/>
                    <a:pt x="15778" y="8718"/>
                    <a:pt x="15847" y="9006"/>
                  </a:cubicBezTo>
                  <a:cubicBezTo>
                    <a:pt x="15915" y="9295"/>
                    <a:pt x="16007" y="9475"/>
                    <a:pt x="16258" y="9619"/>
                  </a:cubicBezTo>
                  <a:cubicBezTo>
                    <a:pt x="16510" y="9763"/>
                    <a:pt x="16922" y="9872"/>
                    <a:pt x="17357" y="9872"/>
                  </a:cubicBezTo>
                  <a:cubicBezTo>
                    <a:pt x="17791" y="9872"/>
                    <a:pt x="18249" y="9763"/>
                    <a:pt x="18569" y="9655"/>
                  </a:cubicBezTo>
                  <a:cubicBezTo>
                    <a:pt x="18890" y="9547"/>
                    <a:pt x="19073" y="9439"/>
                    <a:pt x="19050" y="9385"/>
                  </a:cubicBezTo>
                  <a:cubicBezTo>
                    <a:pt x="19027" y="9331"/>
                    <a:pt x="18798" y="9331"/>
                    <a:pt x="18226" y="9313"/>
                  </a:cubicBezTo>
                  <a:cubicBezTo>
                    <a:pt x="17654" y="9295"/>
                    <a:pt x="16739" y="9259"/>
                    <a:pt x="16098" y="9132"/>
                  </a:cubicBezTo>
                  <a:cubicBezTo>
                    <a:pt x="15458" y="9006"/>
                    <a:pt x="15091" y="8790"/>
                    <a:pt x="14634" y="8519"/>
                  </a:cubicBezTo>
                  <a:cubicBezTo>
                    <a:pt x="14176" y="8249"/>
                    <a:pt x="13627" y="7924"/>
                    <a:pt x="13192" y="7726"/>
                  </a:cubicBezTo>
                  <a:cubicBezTo>
                    <a:pt x="12758" y="7528"/>
                    <a:pt x="12437" y="7456"/>
                    <a:pt x="12186" y="7365"/>
                  </a:cubicBezTo>
                  <a:cubicBezTo>
                    <a:pt x="11934" y="7275"/>
                    <a:pt x="11751" y="7167"/>
                    <a:pt x="11797" y="7059"/>
                  </a:cubicBezTo>
                  <a:cubicBezTo>
                    <a:pt x="11842" y="6951"/>
                    <a:pt x="12117" y="6842"/>
                    <a:pt x="12391" y="6734"/>
                  </a:cubicBezTo>
                </a:path>
              </a:pathLst>
            </a:custGeom>
            <a:noFill/>
            <a:ln w="4998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2166411" y="2420887"/>
              <a:ext cx="752240" cy="119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317"/>
                    <a:pt x="0" y="21033"/>
                    <a:pt x="450" y="20551"/>
                  </a:cubicBezTo>
                  <a:cubicBezTo>
                    <a:pt x="900" y="20069"/>
                    <a:pt x="1800" y="19389"/>
                    <a:pt x="2520" y="18765"/>
                  </a:cubicBezTo>
                  <a:cubicBezTo>
                    <a:pt x="3240" y="18142"/>
                    <a:pt x="3780" y="17575"/>
                    <a:pt x="4410" y="17093"/>
                  </a:cubicBezTo>
                  <a:cubicBezTo>
                    <a:pt x="5040" y="16611"/>
                    <a:pt x="5760" y="16214"/>
                    <a:pt x="6300" y="15761"/>
                  </a:cubicBezTo>
                  <a:cubicBezTo>
                    <a:pt x="6840" y="15307"/>
                    <a:pt x="7200" y="14797"/>
                    <a:pt x="7830" y="13975"/>
                  </a:cubicBezTo>
                  <a:cubicBezTo>
                    <a:pt x="8460" y="13153"/>
                    <a:pt x="9360" y="12019"/>
                    <a:pt x="10125" y="11055"/>
                  </a:cubicBezTo>
                  <a:cubicBezTo>
                    <a:pt x="10890" y="10091"/>
                    <a:pt x="11520" y="9298"/>
                    <a:pt x="12330" y="8306"/>
                  </a:cubicBezTo>
                  <a:cubicBezTo>
                    <a:pt x="13140" y="7313"/>
                    <a:pt x="14130" y="6123"/>
                    <a:pt x="14760" y="5414"/>
                  </a:cubicBezTo>
                  <a:cubicBezTo>
                    <a:pt x="15390" y="4706"/>
                    <a:pt x="15660" y="4479"/>
                    <a:pt x="15885" y="4224"/>
                  </a:cubicBezTo>
                  <a:cubicBezTo>
                    <a:pt x="16110" y="3969"/>
                    <a:pt x="16290" y="3685"/>
                    <a:pt x="16245" y="3685"/>
                  </a:cubicBezTo>
                  <a:cubicBezTo>
                    <a:pt x="16200" y="3685"/>
                    <a:pt x="15930" y="3969"/>
                    <a:pt x="15210" y="4649"/>
                  </a:cubicBezTo>
                  <a:cubicBezTo>
                    <a:pt x="14490" y="5329"/>
                    <a:pt x="13320" y="6406"/>
                    <a:pt x="12240" y="7625"/>
                  </a:cubicBezTo>
                  <a:cubicBezTo>
                    <a:pt x="11160" y="8844"/>
                    <a:pt x="10170" y="10205"/>
                    <a:pt x="9045" y="11339"/>
                  </a:cubicBezTo>
                  <a:cubicBezTo>
                    <a:pt x="7920" y="12472"/>
                    <a:pt x="6660" y="13380"/>
                    <a:pt x="5625" y="14173"/>
                  </a:cubicBezTo>
                  <a:cubicBezTo>
                    <a:pt x="4590" y="14967"/>
                    <a:pt x="3780" y="15647"/>
                    <a:pt x="3330" y="16157"/>
                  </a:cubicBezTo>
                  <a:cubicBezTo>
                    <a:pt x="2880" y="16668"/>
                    <a:pt x="2790" y="17008"/>
                    <a:pt x="2700" y="17320"/>
                  </a:cubicBezTo>
                  <a:cubicBezTo>
                    <a:pt x="2610" y="17631"/>
                    <a:pt x="2520" y="17915"/>
                    <a:pt x="2610" y="17943"/>
                  </a:cubicBezTo>
                  <a:cubicBezTo>
                    <a:pt x="2700" y="17972"/>
                    <a:pt x="2970" y="17745"/>
                    <a:pt x="3690" y="16894"/>
                  </a:cubicBezTo>
                  <a:cubicBezTo>
                    <a:pt x="4410" y="16044"/>
                    <a:pt x="5580" y="14570"/>
                    <a:pt x="6660" y="13294"/>
                  </a:cubicBezTo>
                  <a:cubicBezTo>
                    <a:pt x="7740" y="12019"/>
                    <a:pt x="8730" y="10942"/>
                    <a:pt x="9630" y="9808"/>
                  </a:cubicBezTo>
                  <a:cubicBezTo>
                    <a:pt x="10530" y="8674"/>
                    <a:pt x="11340" y="7483"/>
                    <a:pt x="12420" y="6293"/>
                  </a:cubicBezTo>
                  <a:cubicBezTo>
                    <a:pt x="13500" y="5102"/>
                    <a:pt x="14850" y="3912"/>
                    <a:pt x="15840" y="3090"/>
                  </a:cubicBezTo>
                  <a:cubicBezTo>
                    <a:pt x="16830" y="2268"/>
                    <a:pt x="17460" y="1814"/>
                    <a:pt x="18360" y="1361"/>
                  </a:cubicBezTo>
                  <a:cubicBezTo>
                    <a:pt x="19260" y="907"/>
                    <a:pt x="20430" y="454"/>
                    <a:pt x="21600" y="0"/>
                  </a:cubicBezTo>
                </a:path>
              </a:pathLst>
            </a:custGeom>
            <a:noFill/>
            <a:ln w="4998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2796411" y="831784"/>
              <a:ext cx="230766" cy="164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0" y="21600"/>
                  </a:moveTo>
                  <a:cubicBezTo>
                    <a:pt x="3795" y="20530"/>
                    <a:pt x="7589" y="19461"/>
                    <a:pt x="10508" y="18514"/>
                  </a:cubicBezTo>
                  <a:cubicBezTo>
                    <a:pt x="13427" y="17568"/>
                    <a:pt x="15470" y="16745"/>
                    <a:pt x="17076" y="15902"/>
                  </a:cubicBezTo>
                  <a:cubicBezTo>
                    <a:pt x="18681" y="15058"/>
                    <a:pt x="19849" y="14194"/>
                    <a:pt x="20578" y="13351"/>
                  </a:cubicBezTo>
                  <a:cubicBezTo>
                    <a:pt x="21308" y="12507"/>
                    <a:pt x="21600" y="11685"/>
                    <a:pt x="21454" y="10965"/>
                  </a:cubicBezTo>
                  <a:cubicBezTo>
                    <a:pt x="21308" y="10245"/>
                    <a:pt x="20724" y="9627"/>
                    <a:pt x="20286" y="8763"/>
                  </a:cubicBezTo>
                  <a:cubicBezTo>
                    <a:pt x="19849" y="7899"/>
                    <a:pt x="19557" y="6789"/>
                    <a:pt x="17951" y="5616"/>
                  </a:cubicBezTo>
                  <a:cubicBezTo>
                    <a:pt x="16346" y="4443"/>
                    <a:pt x="13427" y="3209"/>
                    <a:pt x="10800" y="2304"/>
                  </a:cubicBezTo>
                  <a:cubicBezTo>
                    <a:pt x="8173" y="1399"/>
                    <a:pt x="5838" y="823"/>
                    <a:pt x="4524" y="494"/>
                  </a:cubicBezTo>
                  <a:cubicBezTo>
                    <a:pt x="3211" y="165"/>
                    <a:pt x="2919" y="82"/>
                    <a:pt x="2627" y="0"/>
                  </a:cubicBezTo>
                </a:path>
              </a:pathLst>
            </a:custGeom>
            <a:noFill/>
            <a:ln w="4998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-1" y="8632"/>
              <a:ext cx="2899846" cy="370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3" fill="norm" stroke="1" extrusionOk="0">
                  <a:moveTo>
                    <a:pt x="21581" y="5010"/>
                  </a:moveTo>
                  <a:cubicBezTo>
                    <a:pt x="21488" y="4846"/>
                    <a:pt x="21394" y="4682"/>
                    <a:pt x="21254" y="4554"/>
                  </a:cubicBezTo>
                  <a:cubicBezTo>
                    <a:pt x="21114" y="4426"/>
                    <a:pt x="20928" y="4335"/>
                    <a:pt x="20730" y="4235"/>
                  </a:cubicBezTo>
                  <a:cubicBezTo>
                    <a:pt x="20531" y="4134"/>
                    <a:pt x="20321" y="4025"/>
                    <a:pt x="20100" y="3870"/>
                  </a:cubicBezTo>
                  <a:cubicBezTo>
                    <a:pt x="19878" y="3715"/>
                    <a:pt x="19645" y="3514"/>
                    <a:pt x="19447" y="3268"/>
                  </a:cubicBezTo>
                  <a:cubicBezTo>
                    <a:pt x="19248" y="3021"/>
                    <a:pt x="19085" y="2729"/>
                    <a:pt x="18933" y="2511"/>
                  </a:cubicBezTo>
                  <a:cubicBezTo>
                    <a:pt x="18782" y="2292"/>
                    <a:pt x="18642" y="2146"/>
                    <a:pt x="18362" y="1982"/>
                  </a:cubicBezTo>
                  <a:cubicBezTo>
                    <a:pt x="18082" y="1817"/>
                    <a:pt x="17662" y="1635"/>
                    <a:pt x="17242" y="1425"/>
                  </a:cubicBezTo>
                  <a:cubicBezTo>
                    <a:pt x="16822" y="1215"/>
                    <a:pt x="16403" y="978"/>
                    <a:pt x="16088" y="823"/>
                  </a:cubicBezTo>
                  <a:cubicBezTo>
                    <a:pt x="15773" y="668"/>
                    <a:pt x="15563" y="595"/>
                    <a:pt x="15120" y="486"/>
                  </a:cubicBezTo>
                  <a:cubicBezTo>
                    <a:pt x="14676" y="376"/>
                    <a:pt x="14000" y="230"/>
                    <a:pt x="13370" y="139"/>
                  </a:cubicBezTo>
                  <a:cubicBezTo>
                    <a:pt x="12740" y="48"/>
                    <a:pt x="12157" y="11"/>
                    <a:pt x="11691" y="2"/>
                  </a:cubicBezTo>
                  <a:cubicBezTo>
                    <a:pt x="11224" y="-7"/>
                    <a:pt x="10874" y="11"/>
                    <a:pt x="10524" y="57"/>
                  </a:cubicBezTo>
                  <a:cubicBezTo>
                    <a:pt x="10175" y="102"/>
                    <a:pt x="9825" y="175"/>
                    <a:pt x="9358" y="294"/>
                  </a:cubicBezTo>
                  <a:cubicBezTo>
                    <a:pt x="8892" y="413"/>
                    <a:pt x="8308" y="577"/>
                    <a:pt x="7795" y="759"/>
                  </a:cubicBezTo>
                  <a:cubicBezTo>
                    <a:pt x="7282" y="942"/>
                    <a:pt x="6839" y="1142"/>
                    <a:pt x="6419" y="1343"/>
                  </a:cubicBezTo>
                  <a:cubicBezTo>
                    <a:pt x="5999" y="1544"/>
                    <a:pt x="5603" y="1744"/>
                    <a:pt x="5264" y="1963"/>
                  </a:cubicBezTo>
                  <a:cubicBezTo>
                    <a:pt x="4926" y="2182"/>
                    <a:pt x="4646" y="2419"/>
                    <a:pt x="4355" y="2693"/>
                  </a:cubicBezTo>
                  <a:cubicBezTo>
                    <a:pt x="4063" y="2967"/>
                    <a:pt x="3760" y="3277"/>
                    <a:pt x="3445" y="3532"/>
                  </a:cubicBezTo>
                  <a:cubicBezTo>
                    <a:pt x="3130" y="3788"/>
                    <a:pt x="2803" y="3988"/>
                    <a:pt x="2500" y="4244"/>
                  </a:cubicBezTo>
                  <a:cubicBezTo>
                    <a:pt x="2197" y="4499"/>
                    <a:pt x="1917" y="4809"/>
                    <a:pt x="1707" y="5092"/>
                  </a:cubicBezTo>
                  <a:cubicBezTo>
                    <a:pt x="1497" y="5375"/>
                    <a:pt x="1357" y="5630"/>
                    <a:pt x="1217" y="5940"/>
                  </a:cubicBezTo>
                  <a:cubicBezTo>
                    <a:pt x="1077" y="6250"/>
                    <a:pt x="937" y="6615"/>
                    <a:pt x="797" y="6989"/>
                  </a:cubicBezTo>
                  <a:cubicBezTo>
                    <a:pt x="657" y="7363"/>
                    <a:pt x="518" y="7746"/>
                    <a:pt x="389" y="8075"/>
                  </a:cubicBezTo>
                  <a:cubicBezTo>
                    <a:pt x="261" y="8403"/>
                    <a:pt x="144" y="8677"/>
                    <a:pt x="74" y="9105"/>
                  </a:cubicBezTo>
                  <a:cubicBezTo>
                    <a:pt x="4" y="9534"/>
                    <a:pt x="-19" y="10118"/>
                    <a:pt x="16" y="10547"/>
                  </a:cubicBezTo>
                  <a:cubicBezTo>
                    <a:pt x="51" y="10975"/>
                    <a:pt x="144" y="11249"/>
                    <a:pt x="249" y="11523"/>
                  </a:cubicBezTo>
                  <a:cubicBezTo>
                    <a:pt x="354" y="11796"/>
                    <a:pt x="471" y="12070"/>
                    <a:pt x="576" y="12289"/>
                  </a:cubicBezTo>
                  <a:cubicBezTo>
                    <a:pt x="681" y="12508"/>
                    <a:pt x="774" y="12672"/>
                    <a:pt x="891" y="12891"/>
                  </a:cubicBezTo>
                  <a:cubicBezTo>
                    <a:pt x="1007" y="13110"/>
                    <a:pt x="1147" y="13384"/>
                    <a:pt x="1287" y="13657"/>
                  </a:cubicBezTo>
                  <a:cubicBezTo>
                    <a:pt x="1427" y="13931"/>
                    <a:pt x="1567" y="14204"/>
                    <a:pt x="1765" y="14442"/>
                  </a:cubicBezTo>
                  <a:cubicBezTo>
                    <a:pt x="1964" y="14679"/>
                    <a:pt x="2220" y="14879"/>
                    <a:pt x="2477" y="15071"/>
                  </a:cubicBezTo>
                  <a:cubicBezTo>
                    <a:pt x="2733" y="15263"/>
                    <a:pt x="2990" y="15445"/>
                    <a:pt x="3247" y="15664"/>
                  </a:cubicBezTo>
                  <a:cubicBezTo>
                    <a:pt x="3503" y="15883"/>
                    <a:pt x="3760" y="16138"/>
                    <a:pt x="3946" y="16403"/>
                  </a:cubicBezTo>
                  <a:cubicBezTo>
                    <a:pt x="4133" y="16667"/>
                    <a:pt x="4250" y="16941"/>
                    <a:pt x="4448" y="17205"/>
                  </a:cubicBezTo>
                  <a:cubicBezTo>
                    <a:pt x="4646" y="17470"/>
                    <a:pt x="4926" y="17725"/>
                    <a:pt x="5218" y="17990"/>
                  </a:cubicBezTo>
                  <a:cubicBezTo>
                    <a:pt x="5509" y="18254"/>
                    <a:pt x="5813" y="18528"/>
                    <a:pt x="6011" y="18747"/>
                  </a:cubicBezTo>
                  <a:cubicBezTo>
                    <a:pt x="6209" y="18966"/>
                    <a:pt x="6302" y="19130"/>
                    <a:pt x="6419" y="19358"/>
                  </a:cubicBezTo>
                  <a:cubicBezTo>
                    <a:pt x="6536" y="19586"/>
                    <a:pt x="6676" y="19878"/>
                    <a:pt x="6792" y="20161"/>
                  </a:cubicBezTo>
                  <a:cubicBezTo>
                    <a:pt x="6909" y="20444"/>
                    <a:pt x="7002" y="20717"/>
                    <a:pt x="7060" y="20900"/>
                  </a:cubicBezTo>
                  <a:cubicBezTo>
                    <a:pt x="7119" y="21082"/>
                    <a:pt x="7142" y="21173"/>
                    <a:pt x="7165" y="21265"/>
                  </a:cubicBezTo>
                  <a:cubicBezTo>
                    <a:pt x="7189" y="21356"/>
                    <a:pt x="7212" y="21447"/>
                    <a:pt x="7294" y="21502"/>
                  </a:cubicBezTo>
                  <a:cubicBezTo>
                    <a:pt x="7375" y="21557"/>
                    <a:pt x="7515" y="21575"/>
                    <a:pt x="7655" y="21593"/>
                  </a:cubicBezTo>
                </a:path>
              </a:pathLst>
            </a:custGeom>
            <a:noFill/>
            <a:ln w="4998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82" name="تجميع"/>
          <p:cNvGrpSpPr/>
          <p:nvPr/>
        </p:nvGrpSpPr>
        <p:grpSpPr>
          <a:xfrm>
            <a:off x="241567" y="6526076"/>
            <a:ext cx="1175870" cy="5413289"/>
            <a:chOff x="0" y="0"/>
            <a:chExt cx="1175868" cy="5413288"/>
          </a:xfrm>
        </p:grpSpPr>
        <p:grpSp>
          <p:nvGrpSpPr>
            <p:cNvPr id="280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276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269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267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68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70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1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3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4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79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277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78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81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أحل"/>
          <p:cNvSpPr txBox="1"/>
          <p:nvPr/>
        </p:nvSpPr>
        <p:spPr>
          <a:xfrm>
            <a:off x="14453263" y="446947"/>
            <a:ext cx="4541770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</a:t>
            </a:r>
          </a:p>
        </p:txBody>
      </p:sp>
      <p:pic>
        <p:nvPicPr>
          <p:cNvPr id="285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18351499" y="1906918"/>
            <a:ext cx="4413469" cy="624253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86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8351499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5442.png" descr="IMG_5442.png"/>
          <p:cNvPicPr>
            <a:picLocks noChangeAspect="1"/>
          </p:cNvPicPr>
          <p:nvPr/>
        </p:nvPicPr>
        <p:blipFill>
          <a:blip r:embed="rId4">
            <a:extLst/>
          </a:blip>
          <a:srcRect l="4964" t="13520" r="20973" b="71936"/>
          <a:stretch>
            <a:fillRect/>
          </a:stretch>
        </p:blipFill>
        <p:spPr>
          <a:xfrm>
            <a:off x="1904622" y="2544630"/>
            <a:ext cx="16182480" cy="1169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G_5442.png" descr="IMG_5442.png"/>
          <p:cNvPicPr>
            <a:picLocks noChangeAspect="1"/>
          </p:cNvPicPr>
          <p:nvPr/>
        </p:nvPicPr>
        <p:blipFill>
          <a:blip r:embed="rId4">
            <a:extLst/>
          </a:blip>
          <a:srcRect l="5954" t="27982" r="19983" b="62182"/>
          <a:stretch>
            <a:fillRect/>
          </a:stretch>
        </p:blipFill>
        <p:spPr>
          <a:xfrm>
            <a:off x="1904622" y="3714220"/>
            <a:ext cx="16182480" cy="790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5442.png" descr="IMG_5442.png"/>
          <p:cNvPicPr>
            <a:picLocks noChangeAspect="1"/>
          </p:cNvPicPr>
          <p:nvPr/>
        </p:nvPicPr>
        <p:blipFill>
          <a:blip r:embed="rId4">
            <a:extLst/>
          </a:blip>
          <a:srcRect l="67100" t="37231" r="20231" b="58146"/>
          <a:stretch>
            <a:fillRect/>
          </a:stretch>
        </p:blipFill>
        <p:spPr>
          <a:xfrm>
            <a:off x="15105360" y="4527616"/>
            <a:ext cx="2768034" cy="371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5442.png" descr="IMG_5442.png"/>
          <p:cNvPicPr>
            <a:picLocks noChangeAspect="1"/>
          </p:cNvPicPr>
          <p:nvPr/>
        </p:nvPicPr>
        <p:blipFill>
          <a:blip r:embed="rId4">
            <a:extLst/>
          </a:blip>
          <a:srcRect l="48585" t="39754" r="22036" b="50000"/>
          <a:stretch>
            <a:fillRect/>
          </a:stretch>
        </p:blipFill>
        <p:spPr>
          <a:xfrm>
            <a:off x="11224685" y="4899091"/>
            <a:ext cx="6419143" cy="82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G_5442.png" descr="IMG_5442.png"/>
          <p:cNvPicPr>
            <a:picLocks noChangeAspect="1"/>
          </p:cNvPicPr>
          <p:nvPr/>
        </p:nvPicPr>
        <p:blipFill>
          <a:blip r:embed="rId4">
            <a:extLst/>
          </a:blip>
          <a:srcRect l="69584" t="58744" r="16076" b="18808"/>
          <a:stretch>
            <a:fillRect/>
          </a:stretch>
        </p:blipFill>
        <p:spPr>
          <a:xfrm>
            <a:off x="15559552" y="5747874"/>
            <a:ext cx="4168311" cy="240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5442.png" descr="IMG_5442.png"/>
          <p:cNvPicPr>
            <a:picLocks noChangeAspect="1"/>
          </p:cNvPicPr>
          <p:nvPr/>
        </p:nvPicPr>
        <p:blipFill>
          <a:blip r:embed="rId4">
            <a:extLst/>
          </a:blip>
          <a:srcRect l="19762" t="58657" r="29148" b="27112"/>
          <a:stretch>
            <a:fillRect/>
          </a:stretch>
        </p:blipFill>
        <p:spPr>
          <a:xfrm>
            <a:off x="2645240" y="6286632"/>
            <a:ext cx="12914267" cy="1323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G_5442.png" descr="IMG_5442.png"/>
          <p:cNvPicPr>
            <a:picLocks noChangeAspect="1"/>
          </p:cNvPicPr>
          <p:nvPr/>
        </p:nvPicPr>
        <p:blipFill>
          <a:blip r:embed="rId4">
            <a:extLst/>
          </a:blip>
          <a:srcRect l="33485" t="78968" r="20728" b="0"/>
          <a:stretch>
            <a:fillRect/>
          </a:stretch>
        </p:blipFill>
        <p:spPr>
          <a:xfrm>
            <a:off x="4334142" y="8811351"/>
            <a:ext cx="13309607" cy="22499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تجميع"/>
          <p:cNvGrpSpPr/>
          <p:nvPr/>
        </p:nvGrpSpPr>
        <p:grpSpPr>
          <a:xfrm>
            <a:off x="241567" y="6526076"/>
            <a:ext cx="1175870" cy="5413289"/>
            <a:chOff x="0" y="0"/>
            <a:chExt cx="1175868" cy="5413288"/>
          </a:xfrm>
        </p:grpSpPr>
        <p:grpSp>
          <p:nvGrpSpPr>
            <p:cNvPr id="307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303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296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294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95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97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8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9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0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1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2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06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304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05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08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6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6"/>
      <p:bldP build="whole" bldLvl="1" animBg="1" rev="0" advAuto="0" spid="289" grpId="3"/>
      <p:bldP build="whole" bldLvl="1" animBg="1" rev="0" advAuto="0" spid="287" grpId="1"/>
      <p:bldP build="whole" bldLvl="1" animBg="1" rev="0" advAuto="0" spid="293" grpId="7"/>
      <p:bldP build="whole" bldLvl="1" animBg="1" rev="0" advAuto="0" spid="288" grpId="2"/>
      <p:bldP build="whole" bldLvl="1" animBg="1" rev="0" advAuto="0" spid="290" grpId="4"/>
      <p:bldP build="whole" bldLvl="1" animBg="1" rev="0" advAuto="0" spid="291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أتحقق"/>
          <p:cNvSpPr txBox="1"/>
          <p:nvPr/>
        </p:nvSpPr>
        <p:spPr>
          <a:xfrm>
            <a:off x="14453263" y="446947"/>
            <a:ext cx="4541770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أتحقق</a:t>
            </a:r>
          </a:p>
        </p:txBody>
      </p:sp>
      <p:pic>
        <p:nvPicPr>
          <p:cNvPr id="312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18351499" y="1906918"/>
            <a:ext cx="4413469" cy="624253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13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8351499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G_5440.png" descr="IMG_5440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56674" t="76943" r="22683" b="4302"/>
          <a:stretch>
            <a:fillRect/>
          </a:stretch>
        </p:blipFill>
        <p:spPr>
          <a:xfrm>
            <a:off x="14665083" y="4096477"/>
            <a:ext cx="4992040" cy="1780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5440.png" descr="IMG_5440.png"/>
          <p:cNvPicPr>
            <a:picLocks noChangeAspect="1"/>
          </p:cNvPicPr>
          <p:nvPr/>
        </p:nvPicPr>
        <p:blipFill>
          <a:blip r:embed="rId4">
            <a:extLst/>
          </a:blip>
          <a:srcRect l="38274" t="77383" r="43409" b="3747"/>
          <a:stretch>
            <a:fillRect/>
          </a:stretch>
        </p:blipFill>
        <p:spPr>
          <a:xfrm>
            <a:off x="9898281" y="4107476"/>
            <a:ext cx="4449585" cy="1799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G_5440.png" descr="IMG_5440.png"/>
          <p:cNvPicPr>
            <a:picLocks noChangeAspect="1"/>
          </p:cNvPicPr>
          <p:nvPr/>
        </p:nvPicPr>
        <p:blipFill>
          <a:blip r:embed="rId4">
            <a:extLst/>
          </a:blip>
          <a:srcRect l="8583" t="76943" r="61622" b="1560"/>
          <a:stretch>
            <a:fillRect/>
          </a:stretch>
        </p:blipFill>
        <p:spPr>
          <a:xfrm>
            <a:off x="7270458" y="6712518"/>
            <a:ext cx="10356548" cy="29340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" name="تجميع"/>
          <p:cNvGrpSpPr/>
          <p:nvPr/>
        </p:nvGrpSpPr>
        <p:grpSpPr>
          <a:xfrm>
            <a:off x="241567" y="6526076"/>
            <a:ext cx="1175870" cy="5413289"/>
            <a:chOff x="0" y="0"/>
            <a:chExt cx="1175868" cy="5413288"/>
          </a:xfrm>
        </p:grpSpPr>
        <p:grpSp>
          <p:nvGrpSpPr>
            <p:cNvPr id="330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326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319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317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318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320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21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2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3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4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5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29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327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28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31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1"/>
      <p:bldP build="whole" bldLvl="1" animBg="1" rev="0" advAuto="0" spid="316" grpId="3"/>
      <p:bldP build="whole" bldLvl="1" animBg="1" rev="0" advAuto="0" spid="31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أتدرب على الخطة"/>
          <p:cNvSpPr txBox="1"/>
          <p:nvPr/>
        </p:nvSpPr>
        <p:spPr>
          <a:xfrm>
            <a:off x="13495887" y="731447"/>
            <a:ext cx="6732435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على الخطة</a:t>
            </a:r>
          </a:p>
        </p:txBody>
      </p:sp>
      <p:pic>
        <p:nvPicPr>
          <p:cNvPr id="335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21195307" y="2153858"/>
            <a:ext cx="3025866" cy="427986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36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9299435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G_5446.png" descr="IMG_5446.png"/>
          <p:cNvPicPr>
            <a:picLocks noChangeAspect="1"/>
          </p:cNvPicPr>
          <p:nvPr/>
        </p:nvPicPr>
        <p:blipFill>
          <a:blip r:embed="rId4">
            <a:extLst/>
          </a:blip>
          <a:srcRect l="5846" t="65684" r="4996" b="5878"/>
          <a:stretch>
            <a:fillRect/>
          </a:stretch>
        </p:blipFill>
        <p:spPr>
          <a:xfrm>
            <a:off x="6747749" y="2407186"/>
            <a:ext cx="11065460" cy="1132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5447.png" descr="IMG_5447.png"/>
          <p:cNvPicPr>
            <a:picLocks noChangeAspect="1"/>
          </p:cNvPicPr>
          <p:nvPr/>
        </p:nvPicPr>
        <p:blipFill>
          <a:blip r:embed="rId5">
            <a:extLst/>
          </a:blip>
          <a:srcRect l="0" t="20464" r="3785" b="0"/>
          <a:stretch>
            <a:fillRect/>
          </a:stretch>
        </p:blipFill>
        <p:spPr>
          <a:xfrm>
            <a:off x="6747750" y="3857551"/>
            <a:ext cx="9522602" cy="3586104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حتى نوجد نصف العدد نقسم على    ٢…"/>
          <p:cNvSpPr txBox="1"/>
          <p:nvPr/>
        </p:nvSpPr>
        <p:spPr>
          <a:xfrm>
            <a:off x="5955930" y="7405614"/>
            <a:ext cx="12472139" cy="2552701"/>
          </a:xfrm>
          <a:prstGeom prst="rect">
            <a:avLst/>
          </a:prstGeom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rtl="0"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  حتى نوجد نصف العدد نقسم على    ٢</a:t>
            </a:r>
          </a:p>
          <a:p>
            <a:pPr rtl="0"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 ٣٦ ÷ ٢=١٨</a:t>
            </a:r>
          </a:p>
        </p:txBody>
      </p:sp>
      <p:sp>
        <p:nvSpPr>
          <p:cNvPr id="340" name="١٨+٢=٢٠ قلماً"/>
          <p:cNvSpPr txBox="1"/>
          <p:nvPr/>
        </p:nvSpPr>
        <p:spPr>
          <a:xfrm>
            <a:off x="7727883" y="10074737"/>
            <a:ext cx="9105006" cy="2082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97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١٨+٢=٢٠ قلماً</a:t>
            </a:r>
          </a:p>
        </p:txBody>
      </p:sp>
      <p:grpSp>
        <p:nvGrpSpPr>
          <p:cNvPr id="343" name="تجميع"/>
          <p:cNvGrpSpPr/>
          <p:nvPr/>
        </p:nvGrpSpPr>
        <p:grpSpPr>
          <a:xfrm>
            <a:off x="16769111" y="3735976"/>
            <a:ext cx="5060951" cy="1997473"/>
            <a:chOff x="143" y="-289321"/>
            <a:chExt cx="5060950" cy="1997471"/>
          </a:xfrm>
        </p:grpSpPr>
        <p:sp>
          <p:nvSpPr>
            <p:cNvPr id="341" name="فقاعة اقتباس"/>
            <p:cNvSpPr/>
            <p:nvPr/>
          </p:nvSpPr>
          <p:spPr>
            <a:xfrm>
              <a:off x="143" y="-289322"/>
              <a:ext cx="5060951" cy="199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59" y="0"/>
                  </a:moveTo>
                  <a:lnTo>
                    <a:pt x="17315" y="5008"/>
                  </a:lnTo>
                  <a:cubicBezTo>
                    <a:pt x="19914" y="6695"/>
                    <a:pt x="21600" y="9359"/>
                    <a:pt x="21600" y="12364"/>
                  </a:cubicBezTo>
                  <a:cubicBezTo>
                    <a:pt x="21600" y="17465"/>
                    <a:pt x="16765" y="21600"/>
                    <a:pt x="10800" y="21600"/>
                  </a:cubicBezTo>
                  <a:cubicBezTo>
                    <a:pt x="4835" y="21600"/>
                    <a:pt x="0" y="17465"/>
                    <a:pt x="0" y="12364"/>
                  </a:cubicBezTo>
                  <a:cubicBezTo>
                    <a:pt x="0" y="7263"/>
                    <a:pt x="4835" y="3129"/>
                    <a:pt x="10800" y="3129"/>
                  </a:cubicBezTo>
                  <a:cubicBezTo>
                    <a:pt x="12323" y="3129"/>
                    <a:pt x="13771" y="3402"/>
                    <a:pt x="15085" y="3888"/>
                  </a:cubicBezTo>
                  <a:lnTo>
                    <a:pt x="19759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تذكر أن. نصف ٣٦  هو ١٨"/>
            <p:cNvSpPr txBox="1"/>
            <p:nvPr/>
          </p:nvSpPr>
          <p:spPr>
            <a:xfrm>
              <a:off x="705245" y="571151"/>
              <a:ext cx="4001189" cy="605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تذكر أن. نصف ٣٦  هو ١٨</a:t>
              </a:r>
            </a:p>
          </p:txBody>
        </p:sp>
      </p:grpSp>
      <p:grpSp>
        <p:nvGrpSpPr>
          <p:cNvPr id="347" name="الرسم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519254" y="4725558"/>
            <a:ext cx="8332519" cy="2656670"/>
            <a:chOff x="0" y="0"/>
            <a:chExt cx="8332517" cy="2656668"/>
          </a:xfrm>
        </p:grpSpPr>
        <p:sp>
          <p:nvSpPr>
            <p:cNvPr id="344" name="خط"/>
            <p:cNvSpPr/>
            <p:nvPr/>
          </p:nvSpPr>
          <p:spPr>
            <a:xfrm>
              <a:off x="1108855" y="0"/>
              <a:ext cx="6247454" cy="13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21600" y="11589"/>
                  </a:moveTo>
                  <a:cubicBezTo>
                    <a:pt x="21538" y="9499"/>
                    <a:pt x="21475" y="7409"/>
                    <a:pt x="21335" y="6712"/>
                  </a:cubicBezTo>
                  <a:cubicBezTo>
                    <a:pt x="21195" y="6015"/>
                    <a:pt x="20977" y="6712"/>
                    <a:pt x="20712" y="7409"/>
                  </a:cubicBezTo>
                  <a:cubicBezTo>
                    <a:pt x="20447" y="8105"/>
                    <a:pt x="20135" y="8802"/>
                    <a:pt x="19753" y="9499"/>
                  </a:cubicBezTo>
                  <a:cubicBezTo>
                    <a:pt x="19371" y="10196"/>
                    <a:pt x="18919" y="10892"/>
                    <a:pt x="18483" y="11938"/>
                  </a:cubicBezTo>
                  <a:cubicBezTo>
                    <a:pt x="18047" y="12983"/>
                    <a:pt x="17626" y="14376"/>
                    <a:pt x="17197" y="15421"/>
                  </a:cubicBezTo>
                  <a:cubicBezTo>
                    <a:pt x="16769" y="16467"/>
                    <a:pt x="16332" y="17163"/>
                    <a:pt x="15912" y="18209"/>
                  </a:cubicBezTo>
                  <a:cubicBezTo>
                    <a:pt x="15491" y="19254"/>
                    <a:pt x="15086" y="20647"/>
                    <a:pt x="14626" y="20996"/>
                  </a:cubicBezTo>
                  <a:cubicBezTo>
                    <a:pt x="14166" y="21344"/>
                    <a:pt x="13652" y="20647"/>
                    <a:pt x="13239" y="19950"/>
                  </a:cubicBezTo>
                  <a:cubicBezTo>
                    <a:pt x="12826" y="19254"/>
                    <a:pt x="12514" y="18557"/>
                    <a:pt x="12031" y="18209"/>
                  </a:cubicBezTo>
                  <a:cubicBezTo>
                    <a:pt x="11548" y="17860"/>
                    <a:pt x="10894" y="17860"/>
                    <a:pt x="10270" y="17860"/>
                  </a:cubicBezTo>
                  <a:cubicBezTo>
                    <a:pt x="9647" y="17860"/>
                    <a:pt x="9055" y="17860"/>
                    <a:pt x="8571" y="17163"/>
                  </a:cubicBezTo>
                  <a:cubicBezTo>
                    <a:pt x="8088" y="16467"/>
                    <a:pt x="7714" y="15073"/>
                    <a:pt x="7278" y="13679"/>
                  </a:cubicBezTo>
                  <a:cubicBezTo>
                    <a:pt x="6842" y="12286"/>
                    <a:pt x="6343" y="10892"/>
                    <a:pt x="5883" y="9847"/>
                  </a:cubicBezTo>
                  <a:cubicBezTo>
                    <a:pt x="5423" y="8802"/>
                    <a:pt x="5003" y="8105"/>
                    <a:pt x="4590" y="7409"/>
                  </a:cubicBezTo>
                  <a:cubicBezTo>
                    <a:pt x="4177" y="6712"/>
                    <a:pt x="3771" y="6015"/>
                    <a:pt x="3382" y="5318"/>
                  </a:cubicBezTo>
                  <a:cubicBezTo>
                    <a:pt x="2992" y="4621"/>
                    <a:pt x="2618" y="3925"/>
                    <a:pt x="2236" y="3228"/>
                  </a:cubicBezTo>
                  <a:cubicBezTo>
                    <a:pt x="1855" y="2531"/>
                    <a:pt x="1465" y="1834"/>
                    <a:pt x="1138" y="1138"/>
                  </a:cubicBezTo>
                  <a:cubicBezTo>
                    <a:pt x="810" y="441"/>
                    <a:pt x="545" y="-256"/>
                    <a:pt x="366" y="92"/>
                  </a:cubicBezTo>
                  <a:cubicBezTo>
                    <a:pt x="187" y="441"/>
                    <a:pt x="94" y="1834"/>
                    <a:pt x="0" y="3228"/>
                  </a:cubicBezTo>
                </a:path>
              </a:pathLst>
            </a:custGeom>
            <a:noFill/>
            <a:ln w="88900" cap="rnd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0" y="1143261"/>
              <a:ext cx="7166993" cy="21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0"/>
                  </a:moveTo>
                  <a:cubicBezTo>
                    <a:pt x="21192" y="450"/>
                    <a:pt x="20785" y="900"/>
                    <a:pt x="20411" y="1575"/>
                  </a:cubicBezTo>
                  <a:cubicBezTo>
                    <a:pt x="20038" y="2250"/>
                    <a:pt x="19698" y="3150"/>
                    <a:pt x="19257" y="3600"/>
                  </a:cubicBezTo>
                  <a:cubicBezTo>
                    <a:pt x="18815" y="4050"/>
                    <a:pt x="18272" y="4050"/>
                    <a:pt x="17769" y="4275"/>
                  </a:cubicBezTo>
                  <a:cubicBezTo>
                    <a:pt x="17266" y="4500"/>
                    <a:pt x="16805" y="4950"/>
                    <a:pt x="16377" y="5400"/>
                  </a:cubicBezTo>
                  <a:cubicBezTo>
                    <a:pt x="15949" y="5850"/>
                    <a:pt x="15555" y="6300"/>
                    <a:pt x="15120" y="6975"/>
                  </a:cubicBezTo>
                  <a:cubicBezTo>
                    <a:pt x="14685" y="7650"/>
                    <a:pt x="14210" y="8550"/>
                    <a:pt x="13728" y="9225"/>
                  </a:cubicBezTo>
                  <a:cubicBezTo>
                    <a:pt x="13245" y="9900"/>
                    <a:pt x="12756" y="10350"/>
                    <a:pt x="12226" y="10575"/>
                  </a:cubicBezTo>
                  <a:cubicBezTo>
                    <a:pt x="11697" y="10800"/>
                    <a:pt x="11126" y="10800"/>
                    <a:pt x="10657" y="11025"/>
                  </a:cubicBezTo>
                  <a:cubicBezTo>
                    <a:pt x="10189" y="11250"/>
                    <a:pt x="9822" y="11700"/>
                    <a:pt x="9455" y="12375"/>
                  </a:cubicBezTo>
                  <a:cubicBezTo>
                    <a:pt x="9088" y="13050"/>
                    <a:pt x="8722" y="13950"/>
                    <a:pt x="8321" y="14625"/>
                  </a:cubicBezTo>
                  <a:cubicBezTo>
                    <a:pt x="7920" y="15300"/>
                    <a:pt x="7485" y="15750"/>
                    <a:pt x="7091" y="16200"/>
                  </a:cubicBezTo>
                  <a:cubicBezTo>
                    <a:pt x="6697" y="16650"/>
                    <a:pt x="6344" y="17100"/>
                    <a:pt x="5943" y="17550"/>
                  </a:cubicBezTo>
                  <a:cubicBezTo>
                    <a:pt x="5543" y="18000"/>
                    <a:pt x="5094" y="18450"/>
                    <a:pt x="4653" y="18900"/>
                  </a:cubicBezTo>
                  <a:cubicBezTo>
                    <a:pt x="4211" y="19350"/>
                    <a:pt x="3777" y="19800"/>
                    <a:pt x="3403" y="20250"/>
                  </a:cubicBezTo>
                  <a:cubicBezTo>
                    <a:pt x="3029" y="20700"/>
                    <a:pt x="2717" y="21150"/>
                    <a:pt x="2309" y="21375"/>
                  </a:cubicBezTo>
                  <a:cubicBezTo>
                    <a:pt x="1902" y="21600"/>
                    <a:pt x="1399" y="21600"/>
                    <a:pt x="1032" y="21150"/>
                  </a:cubicBezTo>
                  <a:cubicBezTo>
                    <a:pt x="666" y="20700"/>
                    <a:pt x="435" y="19800"/>
                    <a:pt x="285" y="19575"/>
                  </a:cubicBezTo>
                  <a:cubicBezTo>
                    <a:pt x="136" y="19350"/>
                    <a:pt x="68" y="19800"/>
                    <a:pt x="0" y="20250"/>
                  </a:cubicBezTo>
                </a:path>
              </a:pathLst>
            </a:custGeom>
            <a:noFill/>
            <a:ln w="88900" cap="rnd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2661366" y="1323563"/>
              <a:ext cx="5671152" cy="133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82" fill="norm" stroke="1" extrusionOk="0">
                  <a:moveTo>
                    <a:pt x="19517" y="1241"/>
                  </a:moveTo>
                  <a:cubicBezTo>
                    <a:pt x="19603" y="876"/>
                    <a:pt x="19689" y="511"/>
                    <a:pt x="19671" y="328"/>
                  </a:cubicBezTo>
                  <a:cubicBezTo>
                    <a:pt x="19654" y="146"/>
                    <a:pt x="19534" y="146"/>
                    <a:pt x="19251" y="182"/>
                  </a:cubicBezTo>
                  <a:cubicBezTo>
                    <a:pt x="18968" y="219"/>
                    <a:pt x="18522" y="292"/>
                    <a:pt x="17973" y="365"/>
                  </a:cubicBezTo>
                  <a:cubicBezTo>
                    <a:pt x="17424" y="438"/>
                    <a:pt x="16772" y="511"/>
                    <a:pt x="16129" y="547"/>
                  </a:cubicBezTo>
                  <a:cubicBezTo>
                    <a:pt x="15485" y="584"/>
                    <a:pt x="14851" y="584"/>
                    <a:pt x="14310" y="511"/>
                  </a:cubicBezTo>
                  <a:cubicBezTo>
                    <a:pt x="13770" y="438"/>
                    <a:pt x="13324" y="292"/>
                    <a:pt x="12903" y="182"/>
                  </a:cubicBezTo>
                  <a:cubicBezTo>
                    <a:pt x="12483" y="73"/>
                    <a:pt x="12088" y="0"/>
                    <a:pt x="11625" y="0"/>
                  </a:cubicBezTo>
                  <a:cubicBezTo>
                    <a:pt x="11162" y="0"/>
                    <a:pt x="10630" y="73"/>
                    <a:pt x="10175" y="182"/>
                  </a:cubicBezTo>
                  <a:cubicBezTo>
                    <a:pt x="9721" y="292"/>
                    <a:pt x="9343" y="438"/>
                    <a:pt x="8846" y="511"/>
                  </a:cubicBezTo>
                  <a:cubicBezTo>
                    <a:pt x="8348" y="584"/>
                    <a:pt x="7731" y="584"/>
                    <a:pt x="7147" y="620"/>
                  </a:cubicBezTo>
                  <a:cubicBezTo>
                    <a:pt x="6564" y="657"/>
                    <a:pt x="6015" y="730"/>
                    <a:pt x="5500" y="803"/>
                  </a:cubicBezTo>
                  <a:cubicBezTo>
                    <a:pt x="4986" y="876"/>
                    <a:pt x="4505" y="949"/>
                    <a:pt x="4016" y="1168"/>
                  </a:cubicBezTo>
                  <a:cubicBezTo>
                    <a:pt x="3527" y="1386"/>
                    <a:pt x="3030" y="1751"/>
                    <a:pt x="2584" y="2080"/>
                  </a:cubicBezTo>
                  <a:cubicBezTo>
                    <a:pt x="2138" y="2408"/>
                    <a:pt x="1743" y="2700"/>
                    <a:pt x="1391" y="3138"/>
                  </a:cubicBezTo>
                  <a:cubicBezTo>
                    <a:pt x="1040" y="3576"/>
                    <a:pt x="731" y="4159"/>
                    <a:pt x="516" y="4743"/>
                  </a:cubicBezTo>
                  <a:cubicBezTo>
                    <a:pt x="302" y="5327"/>
                    <a:pt x="182" y="5911"/>
                    <a:pt x="105" y="6568"/>
                  </a:cubicBezTo>
                  <a:cubicBezTo>
                    <a:pt x="27" y="7224"/>
                    <a:pt x="-7" y="7954"/>
                    <a:pt x="2" y="8757"/>
                  </a:cubicBezTo>
                  <a:cubicBezTo>
                    <a:pt x="10" y="9559"/>
                    <a:pt x="62" y="10435"/>
                    <a:pt x="199" y="11311"/>
                  </a:cubicBezTo>
                  <a:cubicBezTo>
                    <a:pt x="336" y="12186"/>
                    <a:pt x="559" y="13062"/>
                    <a:pt x="851" y="14120"/>
                  </a:cubicBezTo>
                  <a:cubicBezTo>
                    <a:pt x="1142" y="15178"/>
                    <a:pt x="1503" y="16419"/>
                    <a:pt x="1872" y="17368"/>
                  </a:cubicBezTo>
                  <a:cubicBezTo>
                    <a:pt x="2240" y="18316"/>
                    <a:pt x="2618" y="18973"/>
                    <a:pt x="3107" y="19557"/>
                  </a:cubicBezTo>
                  <a:cubicBezTo>
                    <a:pt x="3596" y="20141"/>
                    <a:pt x="4196" y="20651"/>
                    <a:pt x="4780" y="20980"/>
                  </a:cubicBezTo>
                  <a:cubicBezTo>
                    <a:pt x="5363" y="21308"/>
                    <a:pt x="5929" y="21454"/>
                    <a:pt x="6538" y="21527"/>
                  </a:cubicBezTo>
                  <a:cubicBezTo>
                    <a:pt x="7147" y="21600"/>
                    <a:pt x="7799" y="21600"/>
                    <a:pt x="8331" y="21527"/>
                  </a:cubicBezTo>
                  <a:cubicBezTo>
                    <a:pt x="8863" y="21454"/>
                    <a:pt x="9275" y="21308"/>
                    <a:pt x="9738" y="21089"/>
                  </a:cubicBezTo>
                  <a:cubicBezTo>
                    <a:pt x="10201" y="20870"/>
                    <a:pt x="10716" y="20578"/>
                    <a:pt x="11153" y="20359"/>
                  </a:cubicBezTo>
                  <a:cubicBezTo>
                    <a:pt x="11591" y="20141"/>
                    <a:pt x="11951" y="19995"/>
                    <a:pt x="12397" y="19776"/>
                  </a:cubicBezTo>
                  <a:cubicBezTo>
                    <a:pt x="12843" y="19557"/>
                    <a:pt x="13375" y="19265"/>
                    <a:pt x="13838" y="19046"/>
                  </a:cubicBezTo>
                  <a:cubicBezTo>
                    <a:pt x="14301" y="18827"/>
                    <a:pt x="14696" y="18681"/>
                    <a:pt x="15176" y="18462"/>
                  </a:cubicBezTo>
                  <a:cubicBezTo>
                    <a:pt x="15657" y="18243"/>
                    <a:pt x="16223" y="17951"/>
                    <a:pt x="16738" y="17659"/>
                  </a:cubicBezTo>
                  <a:cubicBezTo>
                    <a:pt x="17252" y="17368"/>
                    <a:pt x="17716" y="17076"/>
                    <a:pt x="18153" y="16820"/>
                  </a:cubicBezTo>
                  <a:cubicBezTo>
                    <a:pt x="18591" y="16565"/>
                    <a:pt x="19002" y="16346"/>
                    <a:pt x="19423" y="15981"/>
                  </a:cubicBezTo>
                  <a:cubicBezTo>
                    <a:pt x="19843" y="15616"/>
                    <a:pt x="20272" y="15105"/>
                    <a:pt x="20615" y="14303"/>
                  </a:cubicBezTo>
                  <a:cubicBezTo>
                    <a:pt x="20958" y="13500"/>
                    <a:pt x="21216" y="12405"/>
                    <a:pt x="21370" y="11712"/>
                  </a:cubicBezTo>
                  <a:cubicBezTo>
                    <a:pt x="21524" y="11019"/>
                    <a:pt x="21576" y="10727"/>
                    <a:pt x="21584" y="10180"/>
                  </a:cubicBezTo>
                  <a:cubicBezTo>
                    <a:pt x="21593" y="9632"/>
                    <a:pt x="21559" y="8830"/>
                    <a:pt x="21430" y="7808"/>
                  </a:cubicBezTo>
                  <a:cubicBezTo>
                    <a:pt x="21301" y="6786"/>
                    <a:pt x="21078" y="5546"/>
                    <a:pt x="20761" y="4415"/>
                  </a:cubicBezTo>
                  <a:cubicBezTo>
                    <a:pt x="20444" y="3284"/>
                    <a:pt x="20032" y="2262"/>
                    <a:pt x="19629" y="1678"/>
                  </a:cubicBezTo>
                  <a:cubicBezTo>
                    <a:pt x="19225" y="1095"/>
                    <a:pt x="18831" y="949"/>
                    <a:pt x="18436" y="803"/>
                  </a:cubicBezTo>
                </a:path>
              </a:pathLst>
            </a:custGeom>
            <a:noFill/>
            <a:ln w="88900" cap="rnd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48" name="أحل المسألة عكسياً"/>
          <p:cNvSpPr txBox="1"/>
          <p:nvPr/>
        </p:nvSpPr>
        <p:spPr>
          <a:xfrm>
            <a:off x="18994680" y="7313729"/>
            <a:ext cx="4401256" cy="9906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المسألة عكسياً</a:t>
            </a:r>
          </a:p>
        </p:txBody>
      </p:sp>
      <p:sp>
        <p:nvSpPr>
          <p:cNvPr id="349" name="أخطط"/>
          <p:cNvSpPr txBox="1"/>
          <p:nvPr/>
        </p:nvSpPr>
        <p:spPr>
          <a:xfrm>
            <a:off x="20803261" y="6014209"/>
            <a:ext cx="2010313" cy="10795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350" name="أحل"/>
          <p:cNvSpPr txBox="1"/>
          <p:nvPr/>
        </p:nvSpPr>
        <p:spPr>
          <a:xfrm>
            <a:off x="20451188" y="8722421"/>
            <a:ext cx="2137415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grpSp>
        <p:nvGrpSpPr>
          <p:cNvPr id="366" name="تجميع"/>
          <p:cNvGrpSpPr/>
          <p:nvPr/>
        </p:nvGrpSpPr>
        <p:grpSpPr>
          <a:xfrm>
            <a:off x="241567" y="6526076"/>
            <a:ext cx="1175870" cy="5413289"/>
            <a:chOff x="0" y="0"/>
            <a:chExt cx="1175868" cy="5413288"/>
          </a:xfrm>
        </p:grpSpPr>
        <p:grpSp>
          <p:nvGrpSpPr>
            <p:cNvPr id="364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360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353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351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352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354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55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6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7" name="IMG_4023.png" descr="IMG_4023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8" name="IMG_4024.jpeg" descr="IMG_4024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9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63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361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62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65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2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4"/>
      <p:bldP build="whole" bldLvl="1" animBg="1" rev="0" advAuto="0" spid="348" grpId="5"/>
      <p:bldP build="whole" bldLvl="1" animBg="1" rev="0" advAuto="0" spid="347" grpId="1"/>
      <p:bldP build="whole" bldLvl="1" animBg="1" rev="0" advAuto="0" spid="339" grpId="3"/>
      <p:bldP build="whole" bldLvl="1" animBg="1" rev="0" advAuto="0" spid="34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أتدرب على الخطة"/>
          <p:cNvSpPr txBox="1"/>
          <p:nvPr/>
        </p:nvSpPr>
        <p:spPr>
          <a:xfrm>
            <a:off x="13279496" y="446947"/>
            <a:ext cx="6323695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على الخطة</a:t>
            </a:r>
          </a:p>
        </p:txBody>
      </p:sp>
      <p:pic>
        <p:nvPicPr>
          <p:cNvPr id="369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20848460" y="1717601"/>
            <a:ext cx="3025866" cy="427986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70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9131131" y="-377158"/>
            <a:ext cx="1896049" cy="26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G_5446.png" descr="IMG_5446.png"/>
          <p:cNvPicPr>
            <a:picLocks noChangeAspect="1"/>
          </p:cNvPicPr>
          <p:nvPr/>
        </p:nvPicPr>
        <p:blipFill>
          <a:blip r:embed="rId4">
            <a:extLst/>
          </a:blip>
          <a:srcRect l="5846" t="65684" r="4996" b="5878"/>
          <a:stretch>
            <a:fillRect/>
          </a:stretch>
        </p:blipFill>
        <p:spPr>
          <a:xfrm>
            <a:off x="4445798" y="808897"/>
            <a:ext cx="8189608" cy="838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G_5448.png" descr="IMG_544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24615" y="1694760"/>
            <a:ext cx="8216380" cy="4325584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أحل المسألة عكسياً"/>
          <p:cNvSpPr txBox="1"/>
          <p:nvPr/>
        </p:nvSpPr>
        <p:spPr>
          <a:xfrm>
            <a:off x="19277838" y="6781240"/>
            <a:ext cx="4401256" cy="9906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المسألة عكسياً</a:t>
            </a:r>
          </a:p>
        </p:txBody>
      </p:sp>
      <p:sp>
        <p:nvSpPr>
          <p:cNvPr id="374" name="أخطط"/>
          <p:cNvSpPr txBox="1"/>
          <p:nvPr/>
        </p:nvSpPr>
        <p:spPr>
          <a:xfrm>
            <a:off x="21086419" y="5481720"/>
            <a:ext cx="2010313" cy="10795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375" name="أحل"/>
          <p:cNvSpPr txBox="1"/>
          <p:nvPr/>
        </p:nvSpPr>
        <p:spPr>
          <a:xfrm>
            <a:off x="20734346" y="8189931"/>
            <a:ext cx="2137415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376" name="بما أن  طول القطعة الثالثة ٢ سنتمتر…"/>
          <p:cNvSpPr txBox="1"/>
          <p:nvPr/>
        </p:nvSpPr>
        <p:spPr>
          <a:xfrm>
            <a:off x="3498277" y="7517010"/>
            <a:ext cx="16123965" cy="492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52D6FC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بما أن  طول القطعة الثالثة ٢ سنتمتر</a:t>
            </a:r>
          </a:p>
          <a:p>
            <a:pPr rtl="0"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52D6FC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فإن طول القطعه الثانية   ٢+٤=٦ سنتمتر</a:t>
            </a:r>
          </a:p>
          <a:p>
            <a:pPr rtl="0"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52D6FC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وبالتالي طول القطعة الأولى</a:t>
            </a:r>
          </a:p>
          <a:p>
            <a:pPr rtl="0"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52D6FC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٦ × ٣=١٨ سنتمتر</a:t>
            </a:r>
          </a:p>
        </p:txBody>
      </p:sp>
      <p:sp>
        <p:nvSpPr>
          <p:cNvPr id="377" name="تذكر أن. ٣أمثال العدد تعني…"/>
          <p:cNvSpPr/>
          <p:nvPr/>
        </p:nvSpPr>
        <p:spPr>
          <a:xfrm>
            <a:off x="13905762" y="2581127"/>
            <a:ext cx="7529513" cy="2086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270" y="0"/>
                </a:moveTo>
                <a:cubicBezTo>
                  <a:pt x="13510" y="0"/>
                  <a:pt x="17082" y="3318"/>
                  <a:pt x="18186" y="7846"/>
                </a:cubicBezTo>
                <a:lnTo>
                  <a:pt x="21600" y="9395"/>
                </a:lnTo>
                <a:lnTo>
                  <a:pt x="18517" y="11515"/>
                </a:lnTo>
                <a:cubicBezTo>
                  <a:pt x="18200" y="17146"/>
                  <a:pt x="14183" y="21600"/>
                  <a:pt x="9270" y="21600"/>
                </a:cubicBezTo>
                <a:cubicBezTo>
                  <a:pt x="4150" y="21600"/>
                  <a:pt x="0" y="16765"/>
                  <a:pt x="0" y="10800"/>
                </a:cubicBezTo>
                <a:cubicBezTo>
                  <a:pt x="0" y="4835"/>
                  <a:pt x="4150" y="0"/>
                  <a:pt x="9270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تذكر أن. ٣أمثال العدد تعني</a:t>
            </a:r>
          </a:p>
          <a:p>
            <a:pPr defTabSz="825500" rtl="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ضرب العدد في — ٣</a:t>
            </a:r>
          </a:p>
        </p:txBody>
      </p:sp>
      <p:grpSp>
        <p:nvGrpSpPr>
          <p:cNvPr id="393" name="تجميع"/>
          <p:cNvGrpSpPr/>
          <p:nvPr/>
        </p:nvGrpSpPr>
        <p:grpSpPr>
          <a:xfrm>
            <a:off x="241567" y="6526076"/>
            <a:ext cx="1175870" cy="5413289"/>
            <a:chOff x="0" y="0"/>
            <a:chExt cx="1175868" cy="5413288"/>
          </a:xfrm>
        </p:grpSpPr>
        <p:grpSp>
          <p:nvGrpSpPr>
            <p:cNvPr id="391" name="تجميع"/>
            <p:cNvGrpSpPr/>
            <p:nvPr/>
          </p:nvGrpSpPr>
          <p:grpSpPr>
            <a:xfrm>
              <a:off x="51965" y="210966"/>
              <a:ext cx="1123904" cy="5202323"/>
              <a:chOff x="0" y="0"/>
              <a:chExt cx="1123902" cy="5202321"/>
            </a:xfrm>
          </p:grpSpPr>
          <p:grpSp>
            <p:nvGrpSpPr>
              <p:cNvPr id="387" name="تجميع"/>
              <p:cNvGrpSpPr/>
              <p:nvPr/>
            </p:nvGrpSpPr>
            <p:grpSpPr>
              <a:xfrm>
                <a:off x="52261" y="0"/>
                <a:ext cx="1024658" cy="5202323"/>
                <a:chOff x="0" y="0"/>
                <a:chExt cx="1024656" cy="5202321"/>
              </a:xfrm>
            </p:grpSpPr>
            <p:grpSp>
              <p:nvGrpSpPr>
                <p:cNvPr id="380" name="تجميع"/>
                <p:cNvGrpSpPr/>
                <p:nvPr/>
              </p:nvGrpSpPr>
              <p:grpSpPr>
                <a:xfrm>
                  <a:off x="0" y="0"/>
                  <a:ext cx="1024657" cy="5202323"/>
                  <a:chOff x="0" y="0"/>
                  <a:chExt cx="1024656" cy="5202322"/>
                </a:xfrm>
              </p:grpSpPr>
              <p:sp>
                <p:nvSpPr>
                  <p:cNvPr id="378" name="مستطيل مستدير الزوايا"/>
                  <p:cNvSpPr/>
                  <p:nvPr/>
                </p:nvSpPr>
                <p:spPr>
                  <a:xfrm>
                    <a:off x="0" y="0"/>
                    <a:ext cx="1024657" cy="7612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379" name="مستطيل"/>
                  <p:cNvSpPr/>
                  <p:nvPr/>
                </p:nvSpPr>
                <p:spPr>
                  <a:xfrm>
                    <a:off x="50673" y="422082"/>
                    <a:ext cx="928269" cy="47802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381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5231" y="1894036"/>
                  <a:ext cx="801692" cy="6235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82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5342" y="2554013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3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24313" y="3217938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4" name="IMG_4023.png" descr="IMG_4023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6764" y="3871844"/>
                  <a:ext cx="801693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5" name="IMG_4024.jpeg" descr="IMG_4024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8749" y="544817"/>
                  <a:ext cx="810600" cy="6235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6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3369" y="1231089"/>
                  <a:ext cx="801563" cy="62650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90" name="تجميع"/>
              <p:cNvGrpSpPr/>
              <p:nvPr/>
            </p:nvGrpSpPr>
            <p:grpSpPr>
              <a:xfrm>
                <a:off x="0" y="4454301"/>
                <a:ext cx="1123903" cy="692742"/>
                <a:chOff x="0" y="0"/>
                <a:chExt cx="1123902" cy="692740"/>
              </a:xfrm>
            </p:grpSpPr>
            <p:pic>
              <p:nvPicPr>
                <p:cNvPr id="388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2496" y="69202"/>
                  <a:ext cx="773410" cy="6235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89" name="نشاط"/>
                <p:cNvSpPr txBox="1"/>
                <p:nvPr/>
              </p:nvSpPr>
              <p:spPr>
                <a:xfrm>
                  <a:off x="0" y="0"/>
                  <a:ext cx="1123903" cy="4444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92" name="أدوات"/>
            <p:cNvSpPr txBox="1"/>
            <p:nvPr/>
          </p:nvSpPr>
          <p:spPr>
            <a:xfrm>
              <a:off x="0" y="0"/>
              <a:ext cx="1128885" cy="660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3"/>
      <p:bldP build="whole" bldLvl="1" animBg="1" rev="0" advAuto="0" spid="372" grpId="2"/>
      <p:bldP build="whole" bldLvl="1" animBg="1" rev="0" advAuto="0" spid="37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