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743382" y="5181048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التهيئة"/>
          <p:cNvSpPr txBox="1"/>
          <p:nvPr/>
        </p:nvSpPr>
        <p:spPr>
          <a:xfrm>
            <a:off x="9161511" y="8524278"/>
            <a:ext cx="459445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5" grpId="3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5418.png" descr="IMG_541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417"/>
          <a:stretch>
            <a:fillRect/>
          </a:stretch>
        </p:blipFill>
        <p:spPr>
          <a:xfrm>
            <a:off x="1147558" y="3961108"/>
            <a:ext cx="20202858" cy="538810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أجب عن الأسئلة التالية"/>
          <p:cNvSpPr txBox="1"/>
          <p:nvPr/>
        </p:nvSpPr>
        <p:spPr>
          <a:xfrm>
            <a:off x="14176923" y="1403372"/>
            <a:ext cx="66795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أجب عن الأسئلة التالية</a:t>
            </a:r>
          </a:p>
        </p:txBody>
      </p:sp>
      <p:sp>
        <p:nvSpPr>
          <p:cNvPr id="159" name="مستطيل مستدير الزوايا"/>
          <p:cNvSpPr/>
          <p:nvPr/>
        </p:nvSpPr>
        <p:spPr>
          <a:xfrm rot="1620000">
            <a:off x="15603816" y="6557238"/>
            <a:ext cx="5796717" cy="1304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99" y="0"/>
                </a:moveTo>
                <a:lnTo>
                  <a:pt x="2001" y="0"/>
                </a:lnTo>
                <a:cubicBezTo>
                  <a:pt x="1414" y="0"/>
                  <a:pt x="1061" y="0"/>
                  <a:pt x="826" y="436"/>
                </a:cubicBezTo>
                <a:cubicBezTo>
                  <a:pt x="488" y="983"/>
                  <a:pt x="221" y="2168"/>
                  <a:pt x="98" y="3672"/>
                </a:cubicBezTo>
                <a:cubicBezTo>
                  <a:pt x="0" y="4716"/>
                  <a:pt x="0" y="6281"/>
                  <a:pt x="0" y="8890"/>
                </a:cubicBezTo>
                <a:lnTo>
                  <a:pt x="0" y="12710"/>
                </a:lnTo>
                <a:cubicBezTo>
                  <a:pt x="0" y="15319"/>
                  <a:pt x="0" y="16884"/>
                  <a:pt x="98" y="17928"/>
                </a:cubicBezTo>
                <a:cubicBezTo>
                  <a:pt x="221" y="19432"/>
                  <a:pt x="488" y="20617"/>
                  <a:pt x="826" y="21164"/>
                </a:cubicBezTo>
                <a:cubicBezTo>
                  <a:pt x="1061" y="21600"/>
                  <a:pt x="1414" y="21600"/>
                  <a:pt x="2001" y="21600"/>
                </a:cubicBezTo>
                <a:lnTo>
                  <a:pt x="19599" y="21600"/>
                </a:lnTo>
                <a:cubicBezTo>
                  <a:pt x="20186" y="21600"/>
                  <a:pt x="20539" y="21600"/>
                  <a:pt x="20774" y="21164"/>
                </a:cubicBezTo>
                <a:cubicBezTo>
                  <a:pt x="21112" y="20617"/>
                  <a:pt x="21379" y="19432"/>
                  <a:pt x="21502" y="17928"/>
                </a:cubicBezTo>
                <a:cubicBezTo>
                  <a:pt x="21600" y="16884"/>
                  <a:pt x="21600" y="15319"/>
                  <a:pt x="21600" y="12710"/>
                </a:cubicBezTo>
                <a:lnTo>
                  <a:pt x="21600" y="8890"/>
                </a:lnTo>
                <a:cubicBezTo>
                  <a:pt x="21600" y="6281"/>
                  <a:pt x="21600" y="4716"/>
                  <a:pt x="21502" y="3672"/>
                </a:cubicBezTo>
                <a:cubicBezTo>
                  <a:pt x="21379" y="2168"/>
                  <a:pt x="21112" y="983"/>
                  <a:pt x="20774" y="436"/>
                </a:cubicBezTo>
                <a:cubicBezTo>
                  <a:pt x="20539" y="0"/>
                  <a:pt x="20186" y="0"/>
                  <a:pt x="19599" y="0"/>
                </a:cubicBezTo>
                <a:close/>
              </a:path>
            </a:pathLst>
          </a:custGeom>
          <a:ln w="762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IMG_5416.png" descr="IMG_5416.png"/>
          <p:cNvPicPr>
            <a:picLocks noChangeAspect="1"/>
          </p:cNvPicPr>
          <p:nvPr/>
        </p:nvPicPr>
        <p:blipFill>
          <a:blip r:embed="rId3">
            <a:extLst/>
          </a:blip>
          <a:srcRect l="26323" t="26703" r="59154" b="50000"/>
          <a:stretch>
            <a:fillRect/>
          </a:stretch>
        </p:blipFill>
        <p:spPr>
          <a:xfrm>
            <a:off x="6050023" y="5827704"/>
            <a:ext cx="2655844" cy="319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مستطيل مستدير الزوايا"/>
          <p:cNvSpPr/>
          <p:nvPr/>
        </p:nvSpPr>
        <p:spPr>
          <a:xfrm>
            <a:off x="5637171" y="5683587"/>
            <a:ext cx="3193634" cy="3659147"/>
          </a:xfrm>
          <a:prstGeom prst="roundRect">
            <a:avLst>
              <a:gd name="adj" fmla="val 5965"/>
            </a:avLst>
          </a:prstGeom>
          <a:ln w="508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418.png" descr="IMG_5418.png"/>
          <p:cNvPicPr>
            <a:picLocks noChangeAspect="1"/>
          </p:cNvPicPr>
          <p:nvPr/>
        </p:nvPicPr>
        <p:blipFill>
          <a:blip r:embed="rId2">
            <a:extLst/>
          </a:blip>
          <a:srcRect l="0" t="46604" r="2008" b="1812"/>
          <a:stretch>
            <a:fillRect/>
          </a:stretch>
        </p:blipFill>
        <p:spPr>
          <a:xfrm>
            <a:off x="2293414" y="3257932"/>
            <a:ext cx="19797179" cy="538810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جب عن الأسئلة التالية"/>
          <p:cNvSpPr txBox="1"/>
          <p:nvPr/>
        </p:nvSpPr>
        <p:spPr>
          <a:xfrm>
            <a:off x="15411093" y="456788"/>
            <a:ext cx="66795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أجب عن الأسئلة التالية</a:t>
            </a:r>
          </a:p>
        </p:txBody>
      </p:sp>
      <p:sp>
        <p:nvSpPr>
          <p:cNvPr id="165" name="مستطيل مستدير الزوايا"/>
          <p:cNvSpPr/>
          <p:nvPr/>
        </p:nvSpPr>
        <p:spPr>
          <a:xfrm>
            <a:off x="17539383" y="4937191"/>
            <a:ext cx="4798243" cy="4123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167" y="0"/>
                </a:moveTo>
                <a:lnTo>
                  <a:pt x="8433" y="0"/>
                </a:lnTo>
                <a:cubicBezTo>
                  <a:pt x="5958" y="0"/>
                  <a:pt x="4474" y="0"/>
                  <a:pt x="3484" y="481"/>
                </a:cubicBezTo>
                <a:cubicBezTo>
                  <a:pt x="2057" y="1085"/>
                  <a:pt x="933" y="2393"/>
                  <a:pt x="413" y="4053"/>
                </a:cubicBezTo>
                <a:cubicBezTo>
                  <a:pt x="0" y="5205"/>
                  <a:pt x="0" y="6933"/>
                  <a:pt x="0" y="9812"/>
                </a:cubicBezTo>
                <a:lnTo>
                  <a:pt x="0" y="11788"/>
                </a:lnTo>
                <a:cubicBezTo>
                  <a:pt x="0" y="14667"/>
                  <a:pt x="0" y="16395"/>
                  <a:pt x="413" y="17547"/>
                </a:cubicBezTo>
                <a:cubicBezTo>
                  <a:pt x="933" y="19207"/>
                  <a:pt x="2057" y="20515"/>
                  <a:pt x="3484" y="21119"/>
                </a:cubicBezTo>
                <a:cubicBezTo>
                  <a:pt x="4474" y="21600"/>
                  <a:pt x="5958" y="21600"/>
                  <a:pt x="8433" y="21600"/>
                </a:cubicBezTo>
                <a:lnTo>
                  <a:pt x="13167" y="21600"/>
                </a:lnTo>
                <a:cubicBezTo>
                  <a:pt x="15642" y="21600"/>
                  <a:pt x="17126" y="21600"/>
                  <a:pt x="18116" y="21119"/>
                </a:cubicBezTo>
                <a:cubicBezTo>
                  <a:pt x="19543" y="20515"/>
                  <a:pt x="20667" y="19207"/>
                  <a:pt x="21187" y="17547"/>
                </a:cubicBezTo>
                <a:cubicBezTo>
                  <a:pt x="21600" y="16395"/>
                  <a:pt x="21600" y="14667"/>
                  <a:pt x="21600" y="11788"/>
                </a:cubicBezTo>
                <a:lnTo>
                  <a:pt x="21600" y="9812"/>
                </a:lnTo>
                <a:cubicBezTo>
                  <a:pt x="21600" y="6933"/>
                  <a:pt x="21600" y="5205"/>
                  <a:pt x="21187" y="4053"/>
                </a:cubicBezTo>
                <a:cubicBezTo>
                  <a:pt x="20667" y="2393"/>
                  <a:pt x="19543" y="1085"/>
                  <a:pt x="18116" y="481"/>
                </a:cubicBezTo>
                <a:cubicBezTo>
                  <a:pt x="17126" y="0"/>
                  <a:pt x="15642" y="0"/>
                  <a:pt x="13167" y="0"/>
                </a:cubicBezTo>
                <a:close/>
              </a:path>
            </a:pathLst>
          </a:custGeom>
          <a:ln w="762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6" name="خالد مشى مسافة أكبر. لان الكيلو متر. أكبر من المتر"/>
          <p:cNvSpPr txBox="1"/>
          <p:nvPr/>
        </p:nvSpPr>
        <p:spPr>
          <a:xfrm>
            <a:off x="2956156" y="7295735"/>
            <a:ext cx="5719851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 u="sng">
                <a:solidFill>
                  <a:srgbClr val="00A1D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خالد مشى مسافة أكبر. لان الكيلو متر. أكبر من المتر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5419.png" descr="IMG_5419.png"/>
          <p:cNvPicPr>
            <a:picLocks noChangeAspect="1"/>
          </p:cNvPicPr>
          <p:nvPr/>
        </p:nvPicPr>
        <p:blipFill>
          <a:blip r:embed="rId2">
            <a:extLst/>
          </a:blip>
          <a:srcRect l="0" t="2070" r="0" b="54618"/>
          <a:stretch>
            <a:fillRect/>
          </a:stretch>
        </p:blipFill>
        <p:spPr>
          <a:xfrm>
            <a:off x="466151" y="3314960"/>
            <a:ext cx="21761370" cy="642347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أجب عن الأسئلة التالية"/>
          <p:cNvSpPr txBox="1"/>
          <p:nvPr/>
        </p:nvSpPr>
        <p:spPr>
          <a:xfrm>
            <a:off x="15548036" y="537924"/>
            <a:ext cx="66795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أجب عن الأسئلة التالية</a:t>
            </a:r>
          </a:p>
        </p:txBody>
      </p:sp>
      <p:sp>
        <p:nvSpPr>
          <p:cNvPr id="170" name="٤وحدات مربعة"/>
          <p:cNvSpPr txBox="1"/>
          <p:nvPr/>
        </p:nvSpPr>
        <p:spPr>
          <a:xfrm>
            <a:off x="16027894" y="9738382"/>
            <a:ext cx="571985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00A1D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٤وحدات مربعة</a:t>
            </a:r>
          </a:p>
        </p:txBody>
      </p:sp>
      <p:sp>
        <p:nvSpPr>
          <p:cNvPr id="171" name="٧ وحدات مربعة"/>
          <p:cNvSpPr txBox="1"/>
          <p:nvPr/>
        </p:nvSpPr>
        <p:spPr>
          <a:xfrm>
            <a:off x="4123046" y="9738382"/>
            <a:ext cx="571985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E224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٧ وحدات مربعة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5419.png" descr="IMG_5419.png"/>
          <p:cNvPicPr>
            <a:picLocks noChangeAspect="1"/>
          </p:cNvPicPr>
          <p:nvPr/>
        </p:nvPicPr>
        <p:blipFill>
          <a:blip r:embed="rId2">
            <a:extLst/>
          </a:blip>
          <a:srcRect l="1429" t="56035" r="0" b="638"/>
          <a:stretch>
            <a:fillRect/>
          </a:stretch>
        </p:blipFill>
        <p:spPr>
          <a:xfrm>
            <a:off x="2244702" y="2523364"/>
            <a:ext cx="21450350" cy="642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جب عن الأسئلة التالية"/>
          <p:cNvSpPr txBox="1"/>
          <p:nvPr/>
        </p:nvSpPr>
        <p:spPr>
          <a:xfrm>
            <a:off x="15393959" y="619060"/>
            <a:ext cx="66795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أجب عن الأسئلة التالية</a:t>
            </a:r>
          </a:p>
        </p:txBody>
      </p:sp>
      <p:sp>
        <p:nvSpPr>
          <p:cNvPr id="175" name="الساعة…"/>
          <p:cNvSpPr txBox="1"/>
          <p:nvPr/>
        </p:nvSpPr>
        <p:spPr>
          <a:xfrm>
            <a:off x="13674957" y="8956616"/>
            <a:ext cx="6423027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400">
                <a:solidFill>
                  <a:srgbClr val="00A1D8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99244F"/>
                </a:solidFill>
              </a:rPr>
              <a:t>الساعة</a:t>
            </a:r>
            <a:r>
              <a:t> </a:t>
            </a:r>
          </a:p>
          <a:p>
            <a:pPr rtl="0">
              <a:defRPr sz="6400">
                <a:solidFill>
                  <a:srgbClr val="982ABC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الرابعة تماماً</a:t>
            </a:r>
          </a:p>
          <a:p>
            <a:pPr rtl="0">
              <a:defRPr sz="6400">
                <a:solidFill>
                  <a:srgbClr val="00A1D8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٤:٠٠</a:t>
            </a:r>
          </a:p>
        </p:txBody>
      </p:sp>
      <p:sp>
        <p:nvSpPr>
          <p:cNvPr id="176" name="الساعة…"/>
          <p:cNvSpPr txBox="1"/>
          <p:nvPr/>
        </p:nvSpPr>
        <p:spPr>
          <a:xfrm>
            <a:off x="3695259" y="8923768"/>
            <a:ext cx="5719851" cy="2489201"/>
          </a:xfrm>
          <a:prstGeom prst="rect">
            <a:avLst/>
          </a:prstGeom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700">
                <a:solidFill>
                  <a:srgbClr val="2C0977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الساعة </a:t>
            </a:r>
          </a:p>
          <a:p>
            <a:pPr rtl="0">
              <a:defRPr sz="5700">
                <a:solidFill>
                  <a:srgbClr val="2C0977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١١:٠٠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