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media/image1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1pPr>
    <a:lvl2pPr marL="0" marR="0" indent="4572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2pPr>
    <a:lvl3pPr marL="0" marR="0" indent="9144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3pPr>
    <a:lvl4pPr marL="0" marR="0" indent="13716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4pPr>
    <a:lvl5pPr marL="0" marR="0" indent="18288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5pPr>
    <a:lvl6pPr marL="0" marR="0" indent="22860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6pPr>
    <a:lvl7pPr marL="0" marR="0" indent="27432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7pPr>
    <a:lvl8pPr marL="0" marR="0" indent="32004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8pPr>
    <a:lvl9pPr marL="0" marR="0" indent="3657600" algn="ctr" defTabSz="2438400" rtl="1" fontAlgn="auto" latinLnBrk="0" hangingPunct="0">
      <a:lnSpc>
        <a:spcPct val="9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Canela Text Regular"/>
        <a:ea typeface="Canela Text Regular"/>
        <a:cs typeface="Canela Text Regular"/>
        <a:sym typeface="Canela Tex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217956"/>
              <a:satOff val="14368"/>
              <a:lumOff val="17764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E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571091"/>
              <a:satOff val="15926"/>
              <a:lumOff val="22314"/>
            </a:schemeClr>
          </a:solidFill>
        </a:fill>
      </a:tcStyle>
    </a:firstCol>
    <a:lastRow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45B43B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45B43B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9036"/>
              <a:lumOff val="17111"/>
            </a:schemeClr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BD17"/>
          </a:solidFill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FBD17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8A2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CEEEF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32C5B9"/>
          </a:solidFill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2">
                  <a:hueOff val="240640"/>
                  <a:satOff val="2542"/>
                  <a:lumOff val="-13198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240640"/>
              <a:satOff val="2542"/>
              <a:lumOff val="-13198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Geeza Pro Regular"/>
          <a:ea typeface="Geeza Pro Regular"/>
          <a:cs typeface="Geeza Pro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F"/>
          </a:solidFill>
        </a:fill>
      </a:tcStyle>
    </a:band2H>
    <a:firstCol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Geeza Pro Bold"/>
          <a:ea typeface="Geeza Pro Bold"/>
          <a:cs typeface="Geeza Pro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Shape 46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65" name="Shape 46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algn="r" defTabSz="457200" rtl="1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ال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المؤلف والتاريخ"/>
          <p:cNvSpPr txBox="1"/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latin typeface="Geeza Pro Regular"/>
                <a:ea typeface="Geeza Pro Regular"/>
                <a:cs typeface="Geeza Pro Regular"/>
                <a:sym typeface="Geeza Pro Regular"/>
              </a:defRPr>
            </a:lvl1pPr>
          </a:lstStyle>
          <a:p>
            <a:pPr/>
            <a:r>
              <a:t>المؤلف والتاريخ</a:t>
            </a:r>
          </a:p>
        </p:txBody>
      </p:sp>
      <p:sp>
        <p:nvSpPr>
          <p:cNvPr id="12" name="عنوان العرض التقديمي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/>
            </a:lvl1pPr>
          </a:lstStyle>
          <a:p>
            <a:pPr/>
            <a:r>
              <a:t>عنوان العرض التقديمي</a:t>
            </a:r>
          </a:p>
        </p:txBody>
      </p:sp>
      <p:sp>
        <p:nvSpPr>
          <p:cNvPr id="13" name="مستوى النص الأول…"/>
          <p:cNvSpPr txBox="1"/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5pPr>
          </a:lstStyle>
          <a:p>
            <a:pPr/>
            <a:r>
              <a:t>العنوان الفرعي للعرض التقديمي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رقم الشريحة"/>
          <p:cNvSpPr txBox="1"/>
          <p:nvPr>
            <p:ph type="sldNum" sz="quarter" idx="2"/>
          </p:nvPr>
        </p:nvSpPr>
        <p:spPr>
          <a:xfrm>
            <a:off x="12005229" y="12706509"/>
            <a:ext cx="381162" cy="42275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ب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مستوى النص الأول…"/>
          <p:cNvSpPr txBox="1"/>
          <p:nvPr>
            <p:ph type="body" idx="1" hasCustomPrompt="1"/>
          </p:nvPr>
        </p:nvSpPr>
        <p:spPr>
          <a:xfrm>
            <a:off x="1219200" y="3251200"/>
            <a:ext cx="21945600" cy="6604000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12800">
                <a:latin typeface="Canela Regular"/>
                <a:ea typeface="Canela Regular"/>
                <a:cs typeface="Canela Regular"/>
                <a:sym typeface="Canela Regular"/>
              </a:defRPr>
            </a:lvl5pPr>
          </a:lstStyle>
          <a:p>
            <a:pPr/>
            <a:r>
              <a:t>بيان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معلومة كبي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معلومات الحقيقة"/>
          <p:cNvSpPr txBox="1"/>
          <p:nvPr>
            <p:ph type="body" sz="quarter" idx="21" hasCustomPrompt="1"/>
          </p:nvPr>
        </p:nvSpPr>
        <p:spPr>
          <a:xfrm>
            <a:off x="1219200" y="8462239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معلومات الحقيقة</a:t>
            </a:r>
          </a:p>
        </p:txBody>
      </p:sp>
      <p:sp>
        <p:nvSpPr>
          <p:cNvPr id="107" name="مستوى النص الأول…"/>
          <p:cNvSpPr txBox="1"/>
          <p:nvPr>
            <p:ph type="body" sz="half" idx="1" hasCustomPrompt="1"/>
          </p:nvPr>
        </p:nvSpPr>
        <p:spPr>
          <a:xfrm>
            <a:off x="1219200" y="4214484"/>
            <a:ext cx="21945600" cy="4269708"/>
          </a:xfrm>
          <a:prstGeom prst="rect">
            <a:avLst/>
          </a:prstGeom>
        </p:spPr>
        <p:txBody>
          <a:bodyPr anchor="b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22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‏١٠٠٪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السمة"/>
          <p:cNvSpPr txBox="1"/>
          <p:nvPr>
            <p:ph type="body" sz="quarter" idx="21" hasCustomPrompt="1"/>
          </p:nvPr>
        </p:nvSpPr>
        <p:spPr>
          <a:xfrm>
            <a:off x="1219200" y="11100053"/>
            <a:ext cx="21945602" cy="832613"/>
          </a:xfrm>
          <a:prstGeom prst="rect">
            <a:avLst/>
          </a:prstGeom>
        </p:spPr>
        <p:txBody>
          <a:bodyPr anchor="ctr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السمة</a:t>
            </a:r>
          </a:p>
        </p:txBody>
      </p:sp>
      <p:sp>
        <p:nvSpPr>
          <p:cNvPr id="116" name="مستوى النص الأول…"/>
          <p:cNvSpPr txBox="1"/>
          <p:nvPr>
            <p:ph type="body" sz="half" idx="1" hasCustomPrompt="1"/>
          </p:nvPr>
        </p:nvSpPr>
        <p:spPr>
          <a:xfrm>
            <a:off x="1219200" y="4178300"/>
            <a:ext cx="21945600" cy="4416425"/>
          </a:xfrm>
          <a:prstGeom prst="rect">
            <a:avLst/>
          </a:prstGeom>
        </p:spPr>
        <p:txBody>
          <a:bodyPr anchor="ctr"/>
          <a:lstStyle>
            <a:lvl1pPr marL="0" indent="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1pPr>
            <a:lvl2pPr marL="0" indent="4572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2pPr>
            <a:lvl3pPr marL="0" indent="9144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3pPr>
            <a:lvl4pPr marL="0" indent="13716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4pPr>
            <a:lvl5pPr marL="0" indent="1828800" algn="ctr" defTabSz="2438400">
              <a:lnSpc>
                <a:spcPct val="80000"/>
              </a:lnSpc>
              <a:spcBef>
                <a:spcPts val="0"/>
              </a:spcBef>
              <a:buSzTx/>
              <a:buNone/>
              <a:defRPr sz="8400">
                <a:latin typeface="+mn-lt"/>
                <a:ea typeface="+mn-ea"/>
                <a:cs typeface="+mn-cs"/>
                <a:sym typeface="Canela Bold"/>
              </a:defRPr>
            </a:lvl5pPr>
          </a:lstStyle>
          <a:p>
            <a:pPr/>
            <a:r>
              <a:t>"اقتباس مشهور"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رقم الشريحة"/>
          <p:cNvSpPr txBox="1"/>
          <p:nvPr>
            <p:ph type="sldNum" sz="quarter" idx="2"/>
          </p:nvPr>
        </p:nvSpPr>
        <p:spPr>
          <a:xfrm>
            <a:off x="12005229" y="12706509"/>
            <a:ext cx="381162" cy="42275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 - ٣ أع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941297804_1296x1457.jpg"/>
          <p:cNvSpPr/>
          <p:nvPr>
            <p:ph type="pic" sz="quarter" idx="21"/>
          </p:nvPr>
        </p:nvSpPr>
        <p:spPr>
          <a:xfrm>
            <a:off x="15744825" y="5581752"/>
            <a:ext cx="7365408" cy="82804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915009552_2264x1509.jpg"/>
          <p:cNvSpPr/>
          <p:nvPr>
            <p:ph type="pic" sz="quarter" idx="22"/>
          </p:nvPr>
        </p:nvSpPr>
        <p:spPr>
          <a:xfrm>
            <a:off x="15363825" y="1270000"/>
            <a:ext cx="8115300" cy="540900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740519873_3318x2212.jpg"/>
          <p:cNvSpPr/>
          <p:nvPr>
            <p:ph type="pic" idx="23"/>
          </p:nvPr>
        </p:nvSpPr>
        <p:spPr>
          <a:xfrm>
            <a:off x="-63500" y="1270000"/>
            <a:ext cx="167640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رقم الشريحة"/>
          <p:cNvSpPr txBox="1"/>
          <p:nvPr>
            <p:ph type="sldNum" sz="quarter" idx="2"/>
          </p:nvPr>
        </p:nvSpPr>
        <p:spPr>
          <a:xfrm>
            <a:off x="12005229" y="12706509"/>
            <a:ext cx="381162" cy="42275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740519873_3318x2212.jpg"/>
          <p:cNvSpPr/>
          <p:nvPr>
            <p:ph type="pic" idx="21"/>
          </p:nvPr>
        </p:nvSpPr>
        <p:spPr>
          <a:xfrm>
            <a:off x="1270000" y="-423334"/>
            <a:ext cx="21844000" cy="1456266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رقم الشريحة"/>
          <p:cNvSpPr txBox="1"/>
          <p:nvPr>
            <p:ph type="sldNum" sz="quarter" idx="2"/>
          </p:nvPr>
        </p:nvSpPr>
        <p:spPr>
          <a:xfrm>
            <a:off x="12005229" y="12706509"/>
            <a:ext cx="381162" cy="42275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رقم الشريحة"/>
          <p:cNvSpPr txBox="1"/>
          <p:nvPr>
            <p:ph type="sldNum" sz="quarter" idx="2"/>
          </p:nvPr>
        </p:nvSpPr>
        <p:spPr>
          <a:xfrm>
            <a:off x="12005229" y="12706509"/>
            <a:ext cx="381162" cy="42275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المؤلف والتاريخ"/>
          <p:cNvSpPr txBox="1"/>
          <p:nvPr>
            <p:ph type="body" sz="quarter" idx="21" hasCustomPrompt="1"/>
          </p:nvPr>
        </p:nvSpPr>
        <p:spPr>
          <a:xfrm>
            <a:off x="1219200" y="11986162"/>
            <a:ext cx="21945599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latin typeface="Geeza Pro Regular"/>
                <a:ea typeface="Geeza Pro Regular"/>
                <a:cs typeface="Geeza Pro Regular"/>
                <a:sym typeface="Geeza Pro Regular"/>
              </a:defRPr>
            </a:lvl1pPr>
          </a:lstStyle>
          <a:p>
            <a:pPr/>
            <a:r>
              <a:t>المؤلف والتاريخ</a:t>
            </a:r>
          </a:p>
        </p:txBody>
      </p:sp>
      <p:sp>
        <p:nvSpPr>
          <p:cNvPr id="150" name="عنوان العرض التقديمي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/>
            </a:lvl1pPr>
          </a:lstStyle>
          <a:p>
            <a:pPr/>
            <a:r>
              <a:t>عنوان العرض التقديمي</a:t>
            </a:r>
          </a:p>
        </p:txBody>
      </p:sp>
      <p:sp>
        <p:nvSpPr>
          <p:cNvPr id="151" name="مستوى النص الأول…"/>
          <p:cNvSpPr txBox="1"/>
          <p:nvPr>
            <p:ph type="body" sz="quarter" idx="1" hasCustomPrompt="1"/>
          </p:nvPr>
        </p:nvSpPr>
        <p:spPr>
          <a:xfrm>
            <a:off x="1219200" y="7567579"/>
            <a:ext cx="21945600" cy="225059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latin typeface="Geeza Pro Bold"/>
                <a:ea typeface="Geeza Pro Bold"/>
                <a:cs typeface="Geeza Pro Bold"/>
                <a:sym typeface="Geeza Pro Bold"/>
              </a:defRPr>
            </a:lvl5pPr>
          </a:lstStyle>
          <a:p>
            <a:pPr/>
            <a:r>
              <a:t>العنوان الفرعي للعرض التقديمي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pic>
        <p:nvPicPr>
          <p:cNvPr id="152" name="IMG_1395.jpeg" descr="IMG_1395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رقم الشريحة"/>
          <p:cNvSpPr txBox="1"/>
          <p:nvPr>
            <p:ph type="sldNum" sz="quarter" idx="2"/>
          </p:nvPr>
        </p:nvSpPr>
        <p:spPr>
          <a:xfrm>
            <a:off x="12005229" y="12706509"/>
            <a:ext cx="381162" cy="42275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USTOM">
    <p:bg>
      <p:bgPr>
        <a:solidFill>
          <a:srgbClr val="E3CB9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6;p1"/>
          <p:cNvSpPr/>
          <p:nvPr/>
        </p:nvSpPr>
        <p:spPr>
          <a:xfrm>
            <a:off x="-4399" y="-1"/>
            <a:ext cx="24408124" cy="137419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1599"/>
                </a:moveTo>
                <a:lnTo>
                  <a:pt x="21600" y="10173"/>
                </a:lnTo>
                <a:cubicBezTo>
                  <a:pt x="21209" y="11020"/>
                  <a:pt x="20764" y="11801"/>
                  <a:pt x="20334" y="12590"/>
                </a:cubicBezTo>
                <a:cubicBezTo>
                  <a:pt x="19606" y="13928"/>
                  <a:pt x="18890" y="15376"/>
                  <a:pt x="18569" y="17147"/>
                </a:cubicBezTo>
                <a:cubicBezTo>
                  <a:pt x="18376" y="18214"/>
                  <a:pt x="18332" y="19369"/>
                  <a:pt x="18055" y="20376"/>
                </a:cubicBezTo>
                <a:cubicBezTo>
                  <a:pt x="17927" y="20842"/>
                  <a:pt x="17755" y="21250"/>
                  <a:pt x="17550" y="21600"/>
                </a:cubicBezTo>
                <a:lnTo>
                  <a:pt x="11954" y="21600"/>
                </a:lnTo>
                <a:cubicBezTo>
                  <a:pt x="11758" y="21434"/>
                  <a:pt x="11563" y="21264"/>
                  <a:pt x="11369" y="21093"/>
                </a:cubicBezTo>
                <a:cubicBezTo>
                  <a:pt x="10753" y="20550"/>
                  <a:pt x="9992" y="20011"/>
                  <a:pt x="9418" y="20685"/>
                </a:cubicBezTo>
                <a:cubicBezTo>
                  <a:pt x="9222" y="20916"/>
                  <a:pt x="9082" y="21257"/>
                  <a:pt x="8944" y="21600"/>
                </a:cubicBezTo>
                <a:lnTo>
                  <a:pt x="0" y="21600"/>
                </a:lnTo>
                <a:lnTo>
                  <a:pt x="0" y="13519"/>
                </a:lnTo>
                <a:cubicBezTo>
                  <a:pt x="285" y="13367"/>
                  <a:pt x="593" y="13452"/>
                  <a:pt x="886" y="13361"/>
                </a:cubicBezTo>
                <a:cubicBezTo>
                  <a:pt x="1421" y="13194"/>
                  <a:pt x="1844" y="12400"/>
                  <a:pt x="1862" y="11416"/>
                </a:cubicBezTo>
                <a:cubicBezTo>
                  <a:pt x="1881" y="10373"/>
                  <a:pt x="1464" y="9491"/>
                  <a:pt x="1214" y="8547"/>
                </a:cubicBezTo>
                <a:cubicBezTo>
                  <a:pt x="478" y="5775"/>
                  <a:pt x="1288" y="2250"/>
                  <a:pt x="2724" y="553"/>
                </a:cubicBezTo>
                <a:cubicBezTo>
                  <a:pt x="2899" y="346"/>
                  <a:pt x="3080" y="162"/>
                  <a:pt x="3267" y="0"/>
                </a:cubicBezTo>
                <a:lnTo>
                  <a:pt x="9127" y="0"/>
                </a:lnTo>
                <a:cubicBezTo>
                  <a:pt x="9446" y="89"/>
                  <a:pt x="9766" y="121"/>
                  <a:pt x="10087" y="39"/>
                </a:cubicBezTo>
                <a:cubicBezTo>
                  <a:pt x="10130" y="28"/>
                  <a:pt x="10173" y="15"/>
                  <a:pt x="10216" y="0"/>
                </a:cubicBezTo>
                <a:lnTo>
                  <a:pt x="16771" y="0"/>
                </a:lnTo>
                <a:cubicBezTo>
                  <a:pt x="17707" y="383"/>
                  <a:pt x="18690" y="297"/>
                  <a:pt x="19648" y="491"/>
                </a:cubicBezTo>
                <a:cubicBezTo>
                  <a:pt x="20327" y="628"/>
                  <a:pt x="21033" y="955"/>
                  <a:pt x="21600" y="1599"/>
                </a:cubicBezTo>
                <a:close/>
              </a:path>
            </a:pathLst>
          </a:custGeom>
          <a:solidFill>
            <a:srgbClr val="C8A47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1" name="Google Shape;11;p1"/>
          <p:cNvSpPr txBox="1"/>
          <p:nvPr/>
        </p:nvSpPr>
        <p:spPr>
          <a:xfrm rot="5400000">
            <a:off x="-1524500" y="909373"/>
            <a:ext cx="3159600" cy="1229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82849" tIns="182849" rIns="182849" bIns="182849">
            <a:spAutoFit/>
          </a:bodyPr>
          <a:lstStyle>
            <a:lvl1pPr algn="l" defTabSz="1828800" rtl="0">
              <a:lnSpc>
                <a:spcPct val="100000"/>
              </a:lnSpc>
              <a:defRPr sz="2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SLIDESMANIA.COM</a:t>
            </a:r>
          </a:p>
        </p:txBody>
      </p:sp>
      <p:sp>
        <p:nvSpPr>
          <p:cNvPr id="162" name="Google Shape;14;p2"/>
          <p:cNvSpPr/>
          <p:nvPr/>
        </p:nvSpPr>
        <p:spPr>
          <a:xfrm>
            <a:off x="3745614" y="8239611"/>
            <a:ext cx="431727" cy="108045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294" y="618"/>
                </a:moveTo>
                <a:cubicBezTo>
                  <a:pt x="21017" y="458"/>
                  <a:pt x="20616" y="355"/>
                  <a:pt x="20110" y="317"/>
                </a:cubicBezTo>
                <a:cubicBezTo>
                  <a:pt x="16415" y="103"/>
                  <a:pt x="12939" y="0"/>
                  <a:pt x="9673" y="0"/>
                </a:cubicBezTo>
                <a:cubicBezTo>
                  <a:pt x="6236" y="0"/>
                  <a:pt x="3552" y="34"/>
                  <a:pt x="1642" y="107"/>
                </a:cubicBezTo>
                <a:cubicBezTo>
                  <a:pt x="1136" y="126"/>
                  <a:pt x="735" y="206"/>
                  <a:pt x="439" y="351"/>
                </a:cubicBezTo>
                <a:cubicBezTo>
                  <a:pt x="143" y="492"/>
                  <a:pt x="0" y="649"/>
                  <a:pt x="0" y="820"/>
                </a:cubicBezTo>
                <a:lnTo>
                  <a:pt x="0" y="897"/>
                </a:lnTo>
                <a:cubicBezTo>
                  <a:pt x="76" y="1087"/>
                  <a:pt x="286" y="1240"/>
                  <a:pt x="630" y="1351"/>
                </a:cubicBezTo>
                <a:cubicBezTo>
                  <a:pt x="974" y="1461"/>
                  <a:pt x="1366" y="1519"/>
                  <a:pt x="1795" y="1519"/>
                </a:cubicBezTo>
                <a:lnTo>
                  <a:pt x="1910" y="1519"/>
                </a:lnTo>
                <a:cubicBezTo>
                  <a:pt x="3590" y="1458"/>
                  <a:pt x="6025" y="1427"/>
                  <a:pt x="9215" y="1427"/>
                </a:cubicBezTo>
                <a:cubicBezTo>
                  <a:pt x="9033" y="3621"/>
                  <a:pt x="8909" y="6174"/>
                  <a:pt x="8833" y="9077"/>
                </a:cubicBezTo>
                <a:cubicBezTo>
                  <a:pt x="8756" y="11985"/>
                  <a:pt x="8718" y="14263"/>
                  <a:pt x="8718" y="15911"/>
                </a:cubicBezTo>
                <a:cubicBezTo>
                  <a:pt x="8718" y="17712"/>
                  <a:pt x="8756" y="19379"/>
                  <a:pt x="8833" y="20917"/>
                </a:cubicBezTo>
                <a:cubicBezTo>
                  <a:pt x="8862" y="21119"/>
                  <a:pt x="9033" y="21283"/>
                  <a:pt x="9368" y="21409"/>
                </a:cubicBezTo>
                <a:cubicBezTo>
                  <a:pt x="9702" y="21535"/>
                  <a:pt x="10132" y="21600"/>
                  <a:pt x="10666" y="21600"/>
                </a:cubicBezTo>
                <a:cubicBezTo>
                  <a:pt x="11153" y="21589"/>
                  <a:pt x="11554" y="21520"/>
                  <a:pt x="11889" y="21386"/>
                </a:cubicBezTo>
                <a:cubicBezTo>
                  <a:pt x="12223" y="21257"/>
                  <a:pt x="12385" y="21089"/>
                  <a:pt x="12385" y="20887"/>
                </a:cubicBezTo>
                <a:cubicBezTo>
                  <a:pt x="12337" y="19299"/>
                  <a:pt x="12309" y="17563"/>
                  <a:pt x="12309" y="15686"/>
                </a:cubicBezTo>
                <a:cubicBezTo>
                  <a:pt x="12309" y="14099"/>
                  <a:pt x="12318" y="12404"/>
                  <a:pt x="12347" y="10604"/>
                </a:cubicBezTo>
                <a:cubicBezTo>
                  <a:pt x="12452" y="6681"/>
                  <a:pt x="12586" y="3632"/>
                  <a:pt x="12767" y="1458"/>
                </a:cubicBezTo>
                <a:cubicBezTo>
                  <a:pt x="14983" y="1500"/>
                  <a:pt x="17236" y="1583"/>
                  <a:pt x="19537" y="1717"/>
                </a:cubicBezTo>
                <a:lnTo>
                  <a:pt x="19843" y="1732"/>
                </a:lnTo>
                <a:cubicBezTo>
                  <a:pt x="20196" y="1732"/>
                  <a:pt x="20530" y="1690"/>
                  <a:pt x="20836" y="1610"/>
                </a:cubicBezTo>
                <a:cubicBezTo>
                  <a:pt x="21342" y="1469"/>
                  <a:pt x="21600" y="1271"/>
                  <a:pt x="21600" y="1019"/>
                </a:cubicBezTo>
                <a:cubicBezTo>
                  <a:pt x="21600" y="870"/>
                  <a:pt x="21504" y="740"/>
                  <a:pt x="21294" y="618"/>
                </a:cubicBezTo>
                <a:close/>
              </a:path>
            </a:pathLst>
          </a:custGeom>
          <a:solidFill>
            <a:srgbClr val="BA925F"/>
          </a:solidFill>
          <a:ln w="12700">
            <a:solidFill>
              <a:srgbClr val="BA925F"/>
            </a:solidFill>
            <a:miter lim="8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3" name="نص العنوان"/>
          <p:cNvSpPr txBox="1"/>
          <p:nvPr>
            <p:ph type="title"/>
          </p:nvPr>
        </p:nvSpPr>
        <p:spPr>
          <a:xfrm>
            <a:off x="993500" y="14298209"/>
            <a:ext cx="22721401" cy="2461201"/>
          </a:xfrm>
          <a:prstGeom prst="rect">
            <a:avLst/>
          </a:prstGeom>
        </p:spPr>
        <p:txBody>
          <a:bodyPr lIns="243799" tIns="243799" rIns="243799" bIns="243799"/>
          <a:lstStyle>
            <a:lvl1pPr defTabSz="1828800" rtl="0">
              <a:lnSpc>
                <a:spcPct val="100000"/>
              </a:lnSpc>
              <a:defRPr b="1" spc="0" sz="14000">
                <a:solidFill>
                  <a:srgbClr val="63371B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نص العنوان</a:t>
            </a:r>
          </a:p>
        </p:txBody>
      </p:sp>
      <p:sp>
        <p:nvSpPr>
          <p:cNvPr id="164" name="مستوى النص الأول…"/>
          <p:cNvSpPr txBox="1"/>
          <p:nvPr>
            <p:ph type="body" sz="quarter" idx="1"/>
          </p:nvPr>
        </p:nvSpPr>
        <p:spPr>
          <a:xfrm>
            <a:off x="1027899" y="20579649"/>
            <a:ext cx="22759801" cy="1435801"/>
          </a:xfrm>
          <a:prstGeom prst="rect">
            <a:avLst/>
          </a:prstGeom>
        </p:spPr>
        <p:txBody>
          <a:bodyPr lIns="243799" tIns="243799" rIns="243799" bIns="243799"/>
          <a:lstStyle>
            <a:lvl1pPr marL="698500" indent="-590550" algn="ctr" defTabSz="1828800" rtl="0">
              <a:lnSpc>
                <a:spcPct val="115000"/>
              </a:lnSpc>
              <a:spcBef>
                <a:spcPts val="0"/>
              </a:spcBef>
              <a:buSzTx/>
              <a:buNone/>
              <a:defRPr sz="3800">
                <a:latin typeface="Helvetica"/>
                <a:ea typeface="Helvetica"/>
                <a:cs typeface="Helvetica"/>
                <a:sym typeface="Helvetica"/>
              </a:defRPr>
            </a:lvl1pPr>
            <a:lvl2pPr marL="698500" indent="-133350" algn="ctr" defTabSz="1828800" rtl="0">
              <a:lnSpc>
                <a:spcPct val="115000"/>
              </a:lnSpc>
              <a:spcBef>
                <a:spcPts val="0"/>
              </a:spcBef>
              <a:buSzTx/>
              <a:buNone/>
              <a:defRPr sz="3800">
                <a:latin typeface="Helvetica"/>
                <a:ea typeface="Helvetica"/>
                <a:cs typeface="Helvetica"/>
                <a:sym typeface="Helvetica"/>
              </a:defRPr>
            </a:lvl2pPr>
            <a:lvl3pPr marL="698500" indent="323850" algn="ctr" defTabSz="1828800" rtl="0">
              <a:lnSpc>
                <a:spcPct val="115000"/>
              </a:lnSpc>
              <a:spcBef>
                <a:spcPts val="0"/>
              </a:spcBef>
              <a:buSzTx/>
              <a:buNone/>
              <a:defRPr sz="3800">
                <a:latin typeface="Helvetica"/>
                <a:ea typeface="Helvetica"/>
                <a:cs typeface="Helvetica"/>
                <a:sym typeface="Helvetica"/>
              </a:defRPr>
            </a:lvl3pPr>
            <a:lvl4pPr marL="698500" indent="781050" algn="ctr" defTabSz="1828800" rtl="0">
              <a:lnSpc>
                <a:spcPct val="115000"/>
              </a:lnSpc>
              <a:spcBef>
                <a:spcPts val="0"/>
              </a:spcBef>
              <a:buSzTx/>
              <a:buNone/>
              <a:defRPr sz="3800">
                <a:latin typeface="Helvetica"/>
                <a:ea typeface="Helvetica"/>
                <a:cs typeface="Helvetica"/>
                <a:sym typeface="Helvetica"/>
              </a:defRPr>
            </a:lvl4pPr>
            <a:lvl5pPr marL="698500" indent="1238250" algn="ctr" defTabSz="1828800" rtl="0">
              <a:lnSpc>
                <a:spcPct val="115000"/>
              </a:lnSpc>
              <a:spcBef>
                <a:spcPts val="0"/>
              </a:spcBef>
              <a:buSzTx/>
              <a:buNone/>
              <a:defRPr sz="3800">
                <a:latin typeface="Helvetica"/>
                <a:ea typeface="Helvetica"/>
                <a:cs typeface="Helvetica"/>
                <a:sym typeface="Helvetica"/>
              </a:defRPr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65" name="Google Shape;25;p2"/>
          <p:cNvSpPr/>
          <p:nvPr/>
        </p:nvSpPr>
        <p:spPr>
          <a:xfrm>
            <a:off x="19256790" y="11552343"/>
            <a:ext cx="3034448" cy="226648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67" h="21416" fill="norm" stroke="1" extrusionOk="0">
                <a:moveTo>
                  <a:pt x="16723" y="21008"/>
                </a:moveTo>
                <a:cubicBezTo>
                  <a:pt x="16847" y="21014"/>
                  <a:pt x="16972" y="21019"/>
                  <a:pt x="17093" y="21025"/>
                </a:cubicBezTo>
                <a:cubicBezTo>
                  <a:pt x="17575" y="21048"/>
                  <a:pt x="18068" y="21086"/>
                  <a:pt x="18561" y="21147"/>
                </a:cubicBezTo>
                <a:cubicBezTo>
                  <a:pt x="18692" y="21091"/>
                  <a:pt x="18823" y="21030"/>
                  <a:pt x="18952" y="20962"/>
                </a:cubicBezTo>
                <a:cubicBezTo>
                  <a:pt x="19089" y="20891"/>
                  <a:pt x="19224" y="20812"/>
                  <a:pt x="19356" y="20725"/>
                </a:cubicBezTo>
                <a:cubicBezTo>
                  <a:pt x="19374" y="20714"/>
                  <a:pt x="19390" y="20704"/>
                  <a:pt x="19407" y="20691"/>
                </a:cubicBezTo>
                <a:cubicBezTo>
                  <a:pt x="20122" y="20215"/>
                  <a:pt x="20795" y="19506"/>
                  <a:pt x="21179" y="18485"/>
                </a:cubicBezTo>
                <a:cubicBezTo>
                  <a:pt x="21257" y="18274"/>
                  <a:pt x="21322" y="18047"/>
                  <a:pt x="21368" y="17813"/>
                </a:cubicBezTo>
                <a:cubicBezTo>
                  <a:pt x="21557" y="16886"/>
                  <a:pt x="21487" y="15833"/>
                  <a:pt x="21072" y="15100"/>
                </a:cubicBezTo>
                <a:cubicBezTo>
                  <a:pt x="20685" y="14415"/>
                  <a:pt x="19979" y="14179"/>
                  <a:pt x="19445" y="14509"/>
                </a:cubicBezTo>
                <a:cubicBezTo>
                  <a:pt x="19684" y="14130"/>
                  <a:pt x="19854" y="13654"/>
                  <a:pt x="19950" y="13140"/>
                </a:cubicBezTo>
                <a:cubicBezTo>
                  <a:pt x="20170" y="11960"/>
                  <a:pt x="19995" y="10590"/>
                  <a:pt x="19368" y="9787"/>
                </a:cubicBezTo>
                <a:cubicBezTo>
                  <a:pt x="18320" y="8446"/>
                  <a:pt x="16433" y="9237"/>
                  <a:pt x="15997" y="11203"/>
                </a:cubicBezTo>
                <a:cubicBezTo>
                  <a:pt x="16169" y="9919"/>
                  <a:pt x="16344" y="8635"/>
                  <a:pt x="16518" y="7351"/>
                </a:cubicBezTo>
                <a:cubicBezTo>
                  <a:pt x="16589" y="6828"/>
                  <a:pt x="16657" y="6258"/>
                  <a:pt x="16500" y="5776"/>
                </a:cubicBezTo>
                <a:cubicBezTo>
                  <a:pt x="16246" y="4990"/>
                  <a:pt x="15502" y="4882"/>
                  <a:pt x="14987" y="5309"/>
                </a:cubicBezTo>
                <a:cubicBezTo>
                  <a:pt x="14935" y="5349"/>
                  <a:pt x="14887" y="5396"/>
                  <a:pt x="14841" y="5448"/>
                </a:cubicBezTo>
                <a:cubicBezTo>
                  <a:pt x="14495" y="5843"/>
                  <a:pt x="14276" y="6415"/>
                  <a:pt x="14106" y="7024"/>
                </a:cubicBezTo>
                <a:cubicBezTo>
                  <a:pt x="14050" y="7226"/>
                  <a:pt x="14000" y="7432"/>
                  <a:pt x="13951" y="7636"/>
                </a:cubicBezTo>
                <a:cubicBezTo>
                  <a:pt x="13929" y="7724"/>
                  <a:pt x="13909" y="7813"/>
                  <a:pt x="13889" y="7899"/>
                </a:cubicBezTo>
                <a:cubicBezTo>
                  <a:pt x="13879" y="7811"/>
                  <a:pt x="13873" y="7721"/>
                  <a:pt x="13869" y="7630"/>
                </a:cubicBezTo>
                <a:cubicBezTo>
                  <a:pt x="13840" y="7125"/>
                  <a:pt x="13869" y="6586"/>
                  <a:pt x="13902" y="6051"/>
                </a:cubicBezTo>
                <a:cubicBezTo>
                  <a:pt x="13989" y="4669"/>
                  <a:pt x="14112" y="3309"/>
                  <a:pt x="13406" y="2595"/>
                </a:cubicBezTo>
                <a:cubicBezTo>
                  <a:pt x="12824" y="2007"/>
                  <a:pt x="11986" y="2406"/>
                  <a:pt x="11526" y="3199"/>
                </a:cubicBezTo>
                <a:cubicBezTo>
                  <a:pt x="11064" y="3993"/>
                  <a:pt x="10890" y="5068"/>
                  <a:pt x="10751" y="6101"/>
                </a:cubicBezTo>
                <a:cubicBezTo>
                  <a:pt x="10469" y="4943"/>
                  <a:pt x="10671" y="3657"/>
                  <a:pt x="10597" y="2429"/>
                </a:cubicBezTo>
                <a:cubicBezTo>
                  <a:pt x="10521" y="1203"/>
                  <a:pt x="9921" y="-184"/>
                  <a:pt x="9113" y="20"/>
                </a:cubicBezTo>
                <a:cubicBezTo>
                  <a:pt x="8878" y="78"/>
                  <a:pt x="8666" y="269"/>
                  <a:pt x="8487" y="503"/>
                </a:cubicBezTo>
                <a:cubicBezTo>
                  <a:pt x="7269" y="2083"/>
                  <a:pt x="7605" y="4947"/>
                  <a:pt x="8145" y="7286"/>
                </a:cubicBezTo>
                <a:cubicBezTo>
                  <a:pt x="7952" y="6505"/>
                  <a:pt x="7716" y="5751"/>
                  <a:pt x="7437" y="5032"/>
                </a:cubicBezTo>
                <a:cubicBezTo>
                  <a:pt x="7329" y="4754"/>
                  <a:pt x="7208" y="4469"/>
                  <a:pt x="7023" y="4307"/>
                </a:cubicBezTo>
                <a:cubicBezTo>
                  <a:pt x="6560" y="3901"/>
                  <a:pt x="5940" y="4510"/>
                  <a:pt x="5787" y="5284"/>
                </a:cubicBezTo>
                <a:cubicBezTo>
                  <a:pt x="5656" y="5942"/>
                  <a:pt x="5758" y="6638"/>
                  <a:pt x="5893" y="7304"/>
                </a:cubicBezTo>
                <a:cubicBezTo>
                  <a:pt x="5465" y="5719"/>
                  <a:pt x="3925" y="5005"/>
                  <a:pt x="3015" y="6085"/>
                </a:cubicBezTo>
                <a:cubicBezTo>
                  <a:pt x="2285" y="6950"/>
                  <a:pt x="2202" y="8678"/>
                  <a:pt x="2674" y="9843"/>
                </a:cubicBezTo>
                <a:cubicBezTo>
                  <a:pt x="2099" y="9152"/>
                  <a:pt x="1431" y="8689"/>
                  <a:pt x="798" y="9129"/>
                </a:cubicBezTo>
                <a:cubicBezTo>
                  <a:pt x="232" y="9522"/>
                  <a:pt x="-43" y="10556"/>
                  <a:pt x="6" y="11492"/>
                </a:cubicBezTo>
                <a:cubicBezTo>
                  <a:pt x="54" y="12429"/>
                  <a:pt x="362" y="13288"/>
                  <a:pt x="696" y="14083"/>
                </a:cubicBezTo>
                <a:cubicBezTo>
                  <a:pt x="1774" y="16662"/>
                  <a:pt x="3190" y="18916"/>
                  <a:pt x="4834" y="20691"/>
                </a:cubicBezTo>
                <a:cubicBezTo>
                  <a:pt x="5022" y="20893"/>
                  <a:pt x="5211" y="21088"/>
                  <a:pt x="5403" y="21275"/>
                </a:cubicBezTo>
                <a:cubicBezTo>
                  <a:pt x="5451" y="21324"/>
                  <a:pt x="5498" y="21369"/>
                  <a:pt x="5547" y="21416"/>
                </a:cubicBezTo>
                <a:lnTo>
                  <a:pt x="5578" y="21275"/>
                </a:lnTo>
                <a:lnTo>
                  <a:pt x="5706" y="20691"/>
                </a:lnTo>
                <a:lnTo>
                  <a:pt x="16523" y="20691"/>
                </a:lnTo>
                <a:cubicBezTo>
                  <a:pt x="16585" y="20799"/>
                  <a:pt x="16654" y="20906"/>
                  <a:pt x="16723" y="21008"/>
                </a:cubicBezTo>
                <a:close/>
              </a:path>
            </a:pathLst>
          </a:custGeom>
          <a:solidFill>
            <a:srgbClr val="2E4C1E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6" name="Google Shape;30;p2"/>
          <p:cNvSpPr/>
          <p:nvPr/>
        </p:nvSpPr>
        <p:spPr>
          <a:xfrm>
            <a:off x="10376058" y="1402522"/>
            <a:ext cx="1826278" cy="182172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74" h="21272" fill="norm" stroke="1" extrusionOk="0">
                <a:moveTo>
                  <a:pt x="7305" y="18562"/>
                </a:moveTo>
                <a:cubicBezTo>
                  <a:pt x="4499" y="18089"/>
                  <a:pt x="1938" y="16306"/>
                  <a:pt x="509" y="13830"/>
                </a:cubicBezTo>
                <a:cubicBezTo>
                  <a:pt x="51" y="13039"/>
                  <a:pt x="-270" y="11963"/>
                  <a:pt x="321" y="11265"/>
                </a:cubicBezTo>
                <a:cubicBezTo>
                  <a:pt x="1162" y="10271"/>
                  <a:pt x="2751" y="11078"/>
                  <a:pt x="3749" y="11912"/>
                </a:cubicBezTo>
                <a:cubicBezTo>
                  <a:pt x="3293" y="10481"/>
                  <a:pt x="2861" y="9043"/>
                  <a:pt x="2447" y="7601"/>
                </a:cubicBezTo>
                <a:cubicBezTo>
                  <a:pt x="2388" y="7392"/>
                  <a:pt x="2332" y="7156"/>
                  <a:pt x="2441" y="6968"/>
                </a:cubicBezTo>
                <a:cubicBezTo>
                  <a:pt x="2669" y="6574"/>
                  <a:pt x="3273" y="6815"/>
                  <a:pt x="3616" y="7116"/>
                </a:cubicBezTo>
                <a:cubicBezTo>
                  <a:pt x="4162" y="7592"/>
                  <a:pt x="4660" y="8125"/>
                  <a:pt x="5098" y="8702"/>
                </a:cubicBezTo>
                <a:cubicBezTo>
                  <a:pt x="3999" y="7073"/>
                  <a:pt x="4085" y="4724"/>
                  <a:pt x="5304" y="3182"/>
                </a:cubicBezTo>
                <a:cubicBezTo>
                  <a:pt x="6586" y="4203"/>
                  <a:pt x="7572" y="5591"/>
                  <a:pt x="8117" y="7142"/>
                </a:cubicBezTo>
                <a:cubicBezTo>
                  <a:pt x="7632" y="4947"/>
                  <a:pt x="7991" y="2576"/>
                  <a:pt x="9102" y="623"/>
                </a:cubicBezTo>
                <a:cubicBezTo>
                  <a:pt x="9237" y="387"/>
                  <a:pt x="9396" y="144"/>
                  <a:pt x="9648" y="46"/>
                </a:cubicBezTo>
                <a:cubicBezTo>
                  <a:pt x="10252" y="-190"/>
                  <a:pt x="10775" y="534"/>
                  <a:pt x="11007" y="1145"/>
                </a:cubicBezTo>
                <a:cubicBezTo>
                  <a:pt x="11580" y="2640"/>
                  <a:pt x="12003" y="4194"/>
                  <a:pt x="12268" y="5776"/>
                </a:cubicBezTo>
                <a:cubicBezTo>
                  <a:pt x="13164" y="5096"/>
                  <a:pt x="13089" y="3195"/>
                  <a:pt x="14209" y="3235"/>
                </a:cubicBezTo>
                <a:cubicBezTo>
                  <a:pt x="14937" y="3260"/>
                  <a:pt x="15240" y="4214"/>
                  <a:pt x="15138" y="4938"/>
                </a:cubicBezTo>
                <a:cubicBezTo>
                  <a:pt x="15037" y="5662"/>
                  <a:pt x="14733" y="6422"/>
                  <a:pt x="15014" y="7098"/>
                </a:cubicBezTo>
                <a:cubicBezTo>
                  <a:pt x="14992" y="6420"/>
                  <a:pt x="15902" y="5997"/>
                  <a:pt x="16493" y="6322"/>
                </a:cubicBezTo>
                <a:cubicBezTo>
                  <a:pt x="17083" y="6647"/>
                  <a:pt x="17289" y="7443"/>
                  <a:pt x="17128" y="8103"/>
                </a:cubicBezTo>
                <a:cubicBezTo>
                  <a:pt x="16966" y="8762"/>
                  <a:pt x="16515" y="9306"/>
                  <a:pt x="16048" y="9794"/>
                </a:cubicBezTo>
                <a:cubicBezTo>
                  <a:pt x="16895" y="9277"/>
                  <a:pt x="17946" y="8751"/>
                  <a:pt x="18821" y="9217"/>
                </a:cubicBezTo>
                <a:cubicBezTo>
                  <a:pt x="19531" y="9596"/>
                  <a:pt x="19805" y="10523"/>
                  <a:pt x="19670" y="11321"/>
                </a:cubicBezTo>
                <a:cubicBezTo>
                  <a:pt x="19535" y="12119"/>
                  <a:pt x="19079" y="12819"/>
                  <a:pt x="18635" y="13494"/>
                </a:cubicBezTo>
                <a:cubicBezTo>
                  <a:pt x="19026" y="12752"/>
                  <a:pt x="20201" y="12705"/>
                  <a:pt x="20766" y="13324"/>
                </a:cubicBezTo>
                <a:cubicBezTo>
                  <a:pt x="21330" y="13944"/>
                  <a:pt x="21281" y="14969"/>
                  <a:pt x="20792" y="15651"/>
                </a:cubicBezTo>
                <a:cubicBezTo>
                  <a:pt x="20303" y="16331"/>
                  <a:pt x="19471" y="16694"/>
                  <a:pt x="18644" y="16792"/>
                </a:cubicBezTo>
                <a:cubicBezTo>
                  <a:pt x="19130" y="16295"/>
                  <a:pt x="19996" y="16240"/>
                  <a:pt x="20540" y="16670"/>
                </a:cubicBezTo>
                <a:cubicBezTo>
                  <a:pt x="19737" y="18464"/>
                  <a:pt x="17785" y="19669"/>
                  <a:pt x="15833" y="19578"/>
                </a:cubicBezTo>
                <a:cubicBezTo>
                  <a:pt x="16336" y="20186"/>
                  <a:pt x="15315" y="20915"/>
                  <a:pt x="14530" y="20958"/>
                </a:cubicBezTo>
                <a:cubicBezTo>
                  <a:pt x="12613" y="21062"/>
                  <a:pt x="10666" y="20438"/>
                  <a:pt x="9161" y="19237"/>
                </a:cubicBezTo>
                <a:cubicBezTo>
                  <a:pt x="9033" y="19959"/>
                  <a:pt x="8657" y="20670"/>
                  <a:pt x="8026" y="21040"/>
                </a:cubicBezTo>
                <a:cubicBezTo>
                  <a:pt x="7395" y="21410"/>
                  <a:pt x="6499" y="21348"/>
                  <a:pt x="6028" y="20786"/>
                </a:cubicBezTo>
                <a:cubicBezTo>
                  <a:pt x="5557" y="20224"/>
                  <a:pt x="5742" y="19199"/>
                  <a:pt x="6428" y="18954"/>
                </a:cubicBezTo>
              </a:path>
            </a:pathLst>
          </a:custGeom>
          <a:solidFill>
            <a:srgbClr val="5F893C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7" name="Google Shape;31;p2"/>
          <p:cNvSpPr/>
          <p:nvPr/>
        </p:nvSpPr>
        <p:spPr>
          <a:xfrm>
            <a:off x="21051268" y="11102329"/>
            <a:ext cx="2480276" cy="247394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75" h="21272" fill="norm" stroke="1" extrusionOk="0">
                <a:moveTo>
                  <a:pt x="7305" y="18564"/>
                </a:moveTo>
                <a:cubicBezTo>
                  <a:pt x="4499" y="18092"/>
                  <a:pt x="1939" y="16310"/>
                  <a:pt x="508" y="13833"/>
                </a:cubicBezTo>
                <a:cubicBezTo>
                  <a:pt x="50" y="13040"/>
                  <a:pt x="-269" y="11966"/>
                  <a:pt x="321" y="11268"/>
                </a:cubicBezTo>
                <a:cubicBezTo>
                  <a:pt x="1162" y="10275"/>
                  <a:pt x="2750" y="11081"/>
                  <a:pt x="3748" y="11915"/>
                </a:cubicBezTo>
                <a:cubicBezTo>
                  <a:pt x="3293" y="10484"/>
                  <a:pt x="2860" y="9048"/>
                  <a:pt x="2447" y="7604"/>
                </a:cubicBezTo>
                <a:cubicBezTo>
                  <a:pt x="2387" y="7395"/>
                  <a:pt x="2332" y="7157"/>
                  <a:pt x="2441" y="6970"/>
                </a:cubicBezTo>
                <a:cubicBezTo>
                  <a:pt x="2669" y="6576"/>
                  <a:pt x="3273" y="6817"/>
                  <a:pt x="3616" y="7116"/>
                </a:cubicBezTo>
                <a:cubicBezTo>
                  <a:pt x="4161" y="7592"/>
                  <a:pt x="4658" y="8125"/>
                  <a:pt x="5098" y="8703"/>
                </a:cubicBezTo>
                <a:cubicBezTo>
                  <a:pt x="3997" y="7073"/>
                  <a:pt x="4085" y="4725"/>
                  <a:pt x="5304" y="3182"/>
                </a:cubicBezTo>
                <a:cubicBezTo>
                  <a:pt x="6584" y="4203"/>
                  <a:pt x="7570" y="5592"/>
                  <a:pt x="8116" y="7142"/>
                </a:cubicBezTo>
                <a:cubicBezTo>
                  <a:pt x="7632" y="4947"/>
                  <a:pt x="7991" y="2575"/>
                  <a:pt x="9102" y="624"/>
                </a:cubicBezTo>
                <a:cubicBezTo>
                  <a:pt x="9236" y="389"/>
                  <a:pt x="9397" y="145"/>
                  <a:pt x="9648" y="46"/>
                </a:cubicBezTo>
                <a:cubicBezTo>
                  <a:pt x="10252" y="-190"/>
                  <a:pt x="10774" y="534"/>
                  <a:pt x="11007" y="1144"/>
                </a:cubicBezTo>
                <a:cubicBezTo>
                  <a:pt x="11579" y="2639"/>
                  <a:pt x="12002" y="4193"/>
                  <a:pt x="12268" y="5775"/>
                </a:cubicBezTo>
                <a:cubicBezTo>
                  <a:pt x="13164" y="5096"/>
                  <a:pt x="13088" y="3196"/>
                  <a:pt x="14209" y="3235"/>
                </a:cubicBezTo>
                <a:cubicBezTo>
                  <a:pt x="14935" y="3261"/>
                  <a:pt x="15240" y="4213"/>
                  <a:pt x="15137" y="4937"/>
                </a:cubicBezTo>
                <a:cubicBezTo>
                  <a:pt x="15035" y="5662"/>
                  <a:pt x="14732" y="6422"/>
                  <a:pt x="15015" y="7096"/>
                </a:cubicBezTo>
                <a:cubicBezTo>
                  <a:pt x="14992" y="6419"/>
                  <a:pt x="15903" y="5995"/>
                  <a:pt x="16495" y="6322"/>
                </a:cubicBezTo>
                <a:cubicBezTo>
                  <a:pt x="17086" y="6648"/>
                  <a:pt x="17292" y="7444"/>
                  <a:pt x="17129" y="8102"/>
                </a:cubicBezTo>
                <a:cubicBezTo>
                  <a:pt x="16966" y="8761"/>
                  <a:pt x="16516" y="9305"/>
                  <a:pt x="16048" y="9794"/>
                </a:cubicBezTo>
                <a:cubicBezTo>
                  <a:pt x="16896" y="9279"/>
                  <a:pt x="17947" y="8751"/>
                  <a:pt x="18822" y="9217"/>
                </a:cubicBezTo>
                <a:cubicBezTo>
                  <a:pt x="19532" y="9594"/>
                  <a:pt x="19807" y="10523"/>
                  <a:pt x="19672" y="11321"/>
                </a:cubicBezTo>
                <a:cubicBezTo>
                  <a:pt x="19537" y="12118"/>
                  <a:pt x="19081" y="12819"/>
                  <a:pt x="18636" y="13493"/>
                </a:cubicBezTo>
                <a:cubicBezTo>
                  <a:pt x="19027" y="12752"/>
                  <a:pt x="20203" y="12706"/>
                  <a:pt x="20767" y="13324"/>
                </a:cubicBezTo>
                <a:cubicBezTo>
                  <a:pt x="21331" y="13943"/>
                  <a:pt x="21282" y="14970"/>
                  <a:pt x="20793" y="15650"/>
                </a:cubicBezTo>
                <a:cubicBezTo>
                  <a:pt x="20304" y="16331"/>
                  <a:pt x="19472" y="16694"/>
                  <a:pt x="18644" y="16790"/>
                </a:cubicBezTo>
                <a:cubicBezTo>
                  <a:pt x="19131" y="16293"/>
                  <a:pt x="19995" y="16237"/>
                  <a:pt x="20541" y="16667"/>
                </a:cubicBezTo>
                <a:cubicBezTo>
                  <a:pt x="19737" y="18463"/>
                  <a:pt x="17785" y="19667"/>
                  <a:pt x="15833" y="19577"/>
                </a:cubicBezTo>
                <a:cubicBezTo>
                  <a:pt x="16335" y="20186"/>
                  <a:pt x="15315" y="20913"/>
                  <a:pt x="14531" y="20955"/>
                </a:cubicBezTo>
                <a:cubicBezTo>
                  <a:pt x="12615" y="21059"/>
                  <a:pt x="10668" y="20435"/>
                  <a:pt x="9162" y="19236"/>
                </a:cubicBezTo>
                <a:cubicBezTo>
                  <a:pt x="9034" y="19959"/>
                  <a:pt x="8657" y="20668"/>
                  <a:pt x="8028" y="21039"/>
                </a:cubicBezTo>
                <a:cubicBezTo>
                  <a:pt x="7398" y="21410"/>
                  <a:pt x="6500" y="21348"/>
                  <a:pt x="6030" y="20786"/>
                </a:cubicBezTo>
                <a:cubicBezTo>
                  <a:pt x="5560" y="20225"/>
                  <a:pt x="5744" y="19199"/>
                  <a:pt x="6431" y="18953"/>
                </a:cubicBezTo>
                <a:lnTo>
                  <a:pt x="7305" y="18564"/>
                </a:lnTo>
                <a:close/>
              </a:path>
            </a:pathLst>
          </a:custGeom>
          <a:solidFill>
            <a:srgbClr val="5F893C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8" name="Google Shape;32;p2"/>
          <p:cNvSpPr/>
          <p:nvPr/>
        </p:nvSpPr>
        <p:spPr>
          <a:xfrm>
            <a:off x="1681276" y="11722689"/>
            <a:ext cx="2480180" cy="20192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76" h="21367" fill="norm" stroke="1" extrusionOk="0">
                <a:moveTo>
                  <a:pt x="20795" y="19259"/>
                </a:moveTo>
                <a:cubicBezTo>
                  <a:pt x="20567" y="19648"/>
                  <a:pt x="20264" y="19953"/>
                  <a:pt x="19921" y="20181"/>
                </a:cubicBezTo>
                <a:cubicBezTo>
                  <a:pt x="20146" y="20228"/>
                  <a:pt x="20361" y="20337"/>
                  <a:pt x="20542" y="20513"/>
                </a:cubicBezTo>
                <a:cubicBezTo>
                  <a:pt x="20433" y="20812"/>
                  <a:pt x="20304" y="21096"/>
                  <a:pt x="20154" y="21367"/>
                </a:cubicBezTo>
                <a:lnTo>
                  <a:pt x="4035" y="21367"/>
                </a:lnTo>
                <a:cubicBezTo>
                  <a:pt x="2588" y="20321"/>
                  <a:pt x="1352" y="18820"/>
                  <a:pt x="508" y="17025"/>
                </a:cubicBezTo>
                <a:cubicBezTo>
                  <a:pt x="50" y="16049"/>
                  <a:pt x="-269" y="14726"/>
                  <a:pt x="321" y="13868"/>
                </a:cubicBezTo>
                <a:cubicBezTo>
                  <a:pt x="1163" y="12644"/>
                  <a:pt x="2751" y="13636"/>
                  <a:pt x="3748" y="14664"/>
                </a:cubicBezTo>
                <a:cubicBezTo>
                  <a:pt x="3293" y="12903"/>
                  <a:pt x="2860" y="11134"/>
                  <a:pt x="2447" y="9358"/>
                </a:cubicBezTo>
                <a:cubicBezTo>
                  <a:pt x="2389" y="9100"/>
                  <a:pt x="2332" y="8809"/>
                  <a:pt x="2441" y="8579"/>
                </a:cubicBezTo>
                <a:cubicBezTo>
                  <a:pt x="2669" y="8094"/>
                  <a:pt x="3274" y="8391"/>
                  <a:pt x="3616" y="8758"/>
                </a:cubicBezTo>
                <a:cubicBezTo>
                  <a:pt x="4162" y="9344"/>
                  <a:pt x="4659" y="10000"/>
                  <a:pt x="5099" y="10711"/>
                </a:cubicBezTo>
                <a:cubicBezTo>
                  <a:pt x="4623" y="9845"/>
                  <a:pt x="4370" y="8817"/>
                  <a:pt x="4333" y="7775"/>
                </a:cubicBezTo>
                <a:cubicBezTo>
                  <a:pt x="4282" y="6397"/>
                  <a:pt x="4610" y="4996"/>
                  <a:pt x="5304" y="3915"/>
                </a:cubicBezTo>
                <a:cubicBezTo>
                  <a:pt x="5584" y="4190"/>
                  <a:pt x="5850" y="4487"/>
                  <a:pt x="6099" y="4802"/>
                </a:cubicBezTo>
                <a:cubicBezTo>
                  <a:pt x="6223" y="4955"/>
                  <a:pt x="6342" y="5115"/>
                  <a:pt x="6456" y="5279"/>
                </a:cubicBezTo>
                <a:cubicBezTo>
                  <a:pt x="6865" y="5856"/>
                  <a:pt x="7224" y="6488"/>
                  <a:pt x="7524" y="7161"/>
                </a:cubicBezTo>
                <a:cubicBezTo>
                  <a:pt x="7758" y="7682"/>
                  <a:pt x="7957" y="8227"/>
                  <a:pt x="8117" y="8789"/>
                </a:cubicBezTo>
                <a:cubicBezTo>
                  <a:pt x="7634" y="6086"/>
                  <a:pt x="7993" y="3168"/>
                  <a:pt x="9103" y="767"/>
                </a:cubicBezTo>
                <a:cubicBezTo>
                  <a:pt x="9236" y="478"/>
                  <a:pt x="9398" y="177"/>
                  <a:pt x="9649" y="56"/>
                </a:cubicBezTo>
                <a:cubicBezTo>
                  <a:pt x="10255" y="-233"/>
                  <a:pt x="10775" y="658"/>
                  <a:pt x="11008" y="1407"/>
                </a:cubicBezTo>
                <a:cubicBezTo>
                  <a:pt x="11581" y="3249"/>
                  <a:pt x="12005" y="5161"/>
                  <a:pt x="12269" y="7106"/>
                </a:cubicBezTo>
                <a:cubicBezTo>
                  <a:pt x="13165" y="6270"/>
                  <a:pt x="13089" y="3931"/>
                  <a:pt x="14210" y="3980"/>
                </a:cubicBezTo>
                <a:cubicBezTo>
                  <a:pt x="14937" y="4012"/>
                  <a:pt x="15241" y="5184"/>
                  <a:pt x="15139" y="6074"/>
                </a:cubicBezTo>
                <a:cubicBezTo>
                  <a:pt x="15036" y="6967"/>
                  <a:pt x="14733" y="7902"/>
                  <a:pt x="15016" y="8734"/>
                </a:cubicBezTo>
                <a:cubicBezTo>
                  <a:pt x="14994" y="7898"/>
                  <a:pt x="15905" y="7379"/>
                  <a:pt x="16494" y="7779"/>
                </a:cubicBezTo>
                <a:cubicBezTo>
                  <a:pt x="17086" y="8181"/>
                  <a:pt x="17293" y="9160"/>
                  <a:pt x="17130" y="9970"/>
                </a:cubicBezTo>
                <a:cubicBezTo>
                  <a:pt x="16967" y="10780"/>
                  <a:pt x="16517" y="11451"/>
                  <a:pt x="16050" y="12052"/>
                </a:cubicBezTo>
                <a:cubicBezTo>
                  <a:pt x="16742" y="11533"/>
                  <a:pt x="17572" y="11004"/>
                  <a:pt x="18329" y="11144"/>
                </a:cubicBezTo>
                <a:cubicBezTo>
                  <a:pt x="18499" y="11174"/>
                  <a:pt x="18663" y="11237"/>
                  <a:pt x="18823" y="11342"/>
                </a:cubicBezTo>
                <a:cubicBezTo>
                  <a:pt x="19534" y="11806"/>
                  <a:pt x="19809" y="12949"/>
                  <a:pt x="19674" y="13931"/>
                </a:cubicBezTo>
                <a:cubicBezTo>
                  <a:pt x="19550" y="14838"/>
                  <a:pt x="19152" y="15639"/>
                  <a:pt x="18743" y="16409"/>
                </a:cubicBezTo>
                <a:cubicBezTo>
                  <a:pt x="19206" y="15688"/>
                  <a:pt x="20247" y="15694"/>
                  <a:pt x="20767" y="16397"/>
                </a:cubicBezTo>
                <a:cubicBezTo>
                  <a:pt x="21331" y="17156"/>
                  <a:pt x="21284" y="18420"/>
                  <a:pt x="20795" y="19259"/>
                </a:cubicBezTo>
                <a:close/>
              </a:path>
            </a:pathLst>
          </a:custGeom>
          <a:solidFill>
            <a:srgbClr val="5F893C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69" name="Google Shape;36;p2"/>
          <p:cNvSpPr/>
          <p:nvPr/>
        </p:nvSpPr>
        <p:spPr>
          <a:xfrm>
            <a:off x="22497498" y="10116881"/>
            <a:ext cx="1906225" cy="363992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21" h="21455" fill="norm" stroke="1" extrusionOk="0">
                <a:moveTo>
                  <a:pt x="21421" y="881"/>
                </a:moveTo>
                <a:lnTo>
                  <a:pt x="21421" y="21367"/>
                </a:lnTo>
                <a:lnTo>
                  <a:pt x="10363" y="21367"/>
                </a:lnTo>
                <a:cubicBezTo>
                  <a:pt x="10322" y="21396"/>
                  <a:pt x="10279" y="21427"/>
                  <a:pt x="10236" y="21455"/>
                </a:cubicBezTo>
                <a:cubicBezTo>
                  <a:pt x="10242" y="21423"/>
                  <a:pt x="10255" y="21394"/>
                  <a:pt x="10272" y="21367"/>
                </a:cubicBezTo>
                <a:lnTo>
                  <a:pt x="2734" y="21367"/>
                </a:lnTo>
                <a:cubicBezTo>
                  <a:pt x="2245" y="20989"/>
                  <a:pt x="1816" y="20585"/>
                  <a:pt x="1449" y="20162"/>
                </a:cubicBezTo>
                <a:cubicBezTo>
                  <a:pt x="344" y="18891"/>
                  <a:pt x="-179" y="17452"/>
                  <a:pt x="55" y="16036"/>
                </a:cubicBezTo>
                <a:cubicBezTo>
                  <a:pt x="68" y="15963"/>
                  <a:pt x="85" y="15888"/>
                  <a:pt x="108" y="15814"/>
                </a:cubicBezTo>
                <a:cubicBezTo>
                  <a:pt x="188" y="15562"/>
                  <a:pt x="353" y="15318"/>
                  <a:pt x="724" y="15193"/>
                </a:cubicBezTo>
                <a:cubicBezTo>
                  <a:pt x="1397" y="14966"/>
                  <a:pt x="2219" y="15275"/>
                  <a:pt x="2811" y="15570"/>
                </a:cubicBezTo>
                <a:cubicBezTo>
                  <a:pt x="3248" y="15786"/>
                  <a:pt x="3686" y="16002"/>
                  <a:pt x="4121" y="16219"/>
                </a:cubicBezTo>
                <a:cubicBezTo>
                  <a:pt x="4722" y="16516"/>
                  <a:pt x="5322" y="16813"/>
                  <a:pt x="5923" y="17111"/>
                </a:cubicBezTo>
                <a:cubicBezTo>
                  <a:pt x="5923" y="17112"/>
                  <a:pt x="5923" y="17112"/>
                  <a:pt x="5923" y="17112"/>
                </a:cubicBezTo>
                <a:cubicBezTo>
                  <a:pt x="5966" y="17133"/>
                  <a:pt x="6007" y="17153"/>
                  <a:pt x="6049" y="17174"/>
                </a:cubicBezTo>
                <a:cubicBezTo>
                  <a:pt x="5998" y="17125"/>
                  <a:pt x="5949" y="17075"/>
                  <a:pt x="5899" y="17026"/>
                </a:cubicBezTo>
                <a:cubicBezTo>
                  <a:pt x="5736" y="16861"/>
                  <a:pt x="5580" y="16692"/>
                  <a:pt x="5430" y="16522"/>
                </a:cubicBezTo>
                <a:cubicBezTo>
                  <a:pt x="3705" y="14555"/>
                  <a:pt x="2978" y="12300"/>
                  <a:pt x="3364" y="10109"/>
                </a:cubicBezTo>
                <a:cubicBezTo>
                  <a:pt x="3364" y="10103"/>
                  <a:pt x="3366" y="10095"/>
                  <a:pt x="3368" y="10088"/>
                </a:cubicBezTo>
                <a:cubicBezTo>
                  <a:pt x="3405" y="9888"/>
                  <a:pt x="3446" y="9686"/>
                  <a:pt x="3501" y="9487"/>
                </a:cubicBezTo>
                <a:cubicBezTo>
                  <a:pt x="3523" y="9493"/>
                  <a:pt x="3544" y="9500"/>
                  <a:pt x="3564" y="9505"/>
                </a:cubicBezTo>
                <a:cubicBezTo>
                  <a:pt x="4141" y="9676"/>
                  <a:pt x="4696" y="9872"/>
                  <a:pt x="5224" y="10091"/>
                </a:cubicBezTo>
                <a:cubicBezTo>
                  <a:pt x="5224" y="10091"/>
                  <a:pt x="5226" y="10090"/>
                  <a:pt x="5226" y="10091"/>
                </a:cubicBezTo>
                <a:cubicBezTo>
                  <a:pt x="5526" y="10215"/>
                  <a:pt x="5816" y="10346"/>
                  <a:pt x="6097" y="10484"/>
                </a:cubicBezTo>
                <a:cubicBezTo>
                  <a:pt x="7081" y="10968"/>
                  <a:pt x="7943" y="11536"/>
                  <a:pt x="8645" y="12164"/>
                </a:cubicBezTo>
                <a:cubicBezTo>
                  <a:pt x="8840" y="12338"/>
                  <a:pt x="9022" y="12517"/>
                  <a:pt x="9191" y="12700"/>
                </a:cubicBezTo>
                <a:cubicBezTo>
                  <a:pt x="9106" y="12562"/>
                  <a:pt x="9018" y="12422"/>
                  <a:pt x="8934" y="12282"/>
                </a:cubicBezTo>
                <a:cubicBezTo>
                  <a:pt x="8370" y="11340"/>
                  <a:pt x="7930" y="10343"/>
                  <a:pt x="8447" y="9412"/>
                </a:cubicBezTo>
                <a:cubicBezTo>
                  <a:pt x="9041" y="8340"/>
                  <a:pt x="11538" y="7595"/>
                  <a:pt x="13001" y="8340"/>
                </a:cubicBezTo>
                <a:cubicBezTo>
                  <a:pt x="14129" y="8913"/>
                  <a:pt x="14124" y="10059"/>
                  <a:pt x="15431" y="10486"/>
                </a:cubicBezTo>
                <a:cubicBezTo>
                  <a:pt x="14972" y="7471"/>
                  <a:pt x="15506" y="4408"/>
                  <a:pt x="16994" y="1511"/>
                </a:cubicBezTo>
                <a:cubicBezTo>
                  <a:pt x="17305" y="907"/>
                  <a:pt x="17790" y="230"/>
                  <a:pt x="18832" y="46"/>
                </a:cubicBezTo>
                <a:cubicBezTo>
                  <a:pt x="19920" y="-145"/>
                  <a:pt x="20814" y="280"/>
                  <a:pt x="21421" y="881"/>
                </a:cubicBezTo>
                <a:close/>
              </a:path>
            </a:pathLst>
          </a:custGeom>
          <a:solidFill>
            <a:srgbClr val="9DBA3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70" name="Google Shape;37;p2"/>
          <p:cNvSpPr/>
          <p:nvPr/>
        </p:nvSpPr>
        <p:spPr>
          <a:xfrm>
            <a:off x="-4401" y="9657748"/>
            <a:ext cx="2866668" cy="40811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78" h="21339" fill="norm" stroke="1" extrusionOk="0">
                <a:moveTo>
                  <a:pt x="21227" y="21339"/>
                </a:moveTo>
                <a:lnTo>
                  <a:pt x="0" y="21339"/>
                </a:lnTo>
                <a:lnTo>
                  <a:pt x="0" y="11125"/>
                </a:lnTo>
                <a:cubicBezTo>
                  <a:pt x="417" y="11540"/>
                  <a:pt x="780" y="11993"/>
                  <a:pt x="1082" y="12476"/>
                </a:cubicBezTo>
                <a:cubicBezTo>
                  <a:pt x="640" y="11435"/>
                  <a:pt x="195" y="10299"/>
                  <a:pt x="589" y="9245"/>
                </a:cubicBezTo>
                <a:cubicBezTo>
                  <a:pt x="983" y="8192"/>
                  <a:pt x="2640" y="7460"/>
                  <a:pt x="3611" y="8192"/>
                </a:cubicBezTo>
                <a:cubicBezTo>
                  <a:pt x="4358" y="8756"/>
                  <a:pt x="4357" y="9882"/>
                  <a:pt x="5224" y="10301"/>
                </a:cubicBezTo>
                <a:cubicBezTo>
                  <a:pt x="4919" y="7339"/>
                  <a:pt x="5273" y="4330"/>
                  <a:pt x="6261" y="1483"/>
                </a:cubicBezTo>
                <a:cubicBezTo>
                  <a:pt x="6466" y="890"/>
                  <a:pt x="6789" y="224"/>
                  <a:pt x="7479" y="45"/>
                </a:cubicBezTo>
                <a:cubicBezTo>
                  <a:pt x="8655" y="-261"/>
                  <a:pt x="9486" y="1035"/>
                  <a:pt x="9718" y="2071"/>
                </a:cubicBezTo>
                <a:cubicBezTo>
                  <a:pt x="10175" y="4117"/>
                  <a:pt x="10290" y="6219"/>
                  <a:pt x="10060" y="8290"/>
                </a:cubicBezTo>
                <a:cubicBezTo>
                  <a:pt x="10258" y="7779"/>
                  <a:pt x="10471" y="7244"/>
                  <a:pt x="10932" y="6878"/>
                </a:cubicBezTo>
                <a:cubicBezTo>
                  <a:pt x="11394" y="6512"/>
                  <a:pt x="12183" y="6390"/>
                  <a:pt x="12639" y="6764"/>
                </a:cubicBezTo>
                <a:cubicBezTo>
                  <a:pt x="12955" y="7023"/>
                  <a:pt x="13022" y="7429"/>
                  <a:pt x="13042" y="7803"/>
                </a:cubicBezTo>
                <a:cubicBezTo>
                  <a:pt x="13094" y="8791"/>
                  <a:pt x="12941" y="9787"/>
                  <a:pt x="12591" y="10729"/>
                </a:cubicBezTo>
                <a:cubicBezTo>
                  <a:pt x="13427" y="10379"/>
                  <a:pt x="14492" y="10537"/>
                  <a:pt x="15199" y="11048"/>
                </a:cubicBezTo>
                <a:cubicBezTo>
                  <a:pt x="15396" y="11188"/>
                  <a:pt x="15564" y="11356"/>
                  <a:pt x="15693" y="11549"/>
                </a:cubicBezTo>
                <a:cubicBezTo>
                  <a:pt x="16237" y="12358"/>
                  <a:pt x="16004" y="13475"/>
                  <a:pt x="15207" y="14096"/>
                </a:cubicBezTo>
                <a:cubicBezTo>
                  <a:pt x="15544" y="13914"/>
                  <a:pt x="15951" y="13856"/>
                  <a:pt x="16355" y="13901"/>
                </a:cubicBezTo>
                <a:cubicBezTo>
                  <a:pt x="17058" y="13976"/>
                  <a:pt x="17757" y="14356"/>
                  <a:pt x="18086" y="14909"/>
                </a:cubicBezTo>
                <a:cubicBezTo>
                  <a:pt x="18093" y="14920"/>
                  <a:pt x="18099" y="14931"/>
                  <a:pt x="18104" y="14942"/>
                </a:cubicBezTo>
                <a:cubicBezTo>
                  <a:pt x="18123" y="14973"/>
                  <a:pt x="18140" y="15005"/>
                  <a:pt x="18157" y="15037"/>
                </a:cubicBezTo>
                <a:cubicBezTo>
                  <a:pt x="18621" y="15966"/>
                  <a:pt x="18284" y="17093"/>
                  <a:pt x="17601" y="17925"/>
                </a:cubicBezTo>
                <a:cubicBezTo>
                  <a:pt x="18129" y="17672"/>
                  <a:pt x="18759" y="17610"/>
                  <a:pt x="19351" y="17714"/>
                </a:cubicBezTo>
                <a:lnTo>
                  <a:pt x="19353" y="17715"/>
                </a:lnTo>
                <a:cubicBezTo>
                  <a:pt x="19938" y="17817"/>
                  <a:pt x="20484" y="18083"/>
                  <a:pt x="20854" y="18486"/>
                </a:cubicBezTo>
                <a:cubicBezTo>
                  <a:pt x="21600" y="19299"/>
                  <a:pt x="21542" y="20574"/>
                  <a:pt x="20725" y="21330"/>
                </a:cubicBezTo>
                <a:cubicBezTo>
                  <a:pt x="20901" y="21267"/>
                  <a:pt x="21073" y="21278"/>
                  <a:pt x="21227" y="21339"/>
                </a:cubicBezTo>
                <a:close/>
              </a:path>
            </a:pathLst>
          </a:custGeom>
          <a:solidFill>
            <a:srgbClr val="2E4C1E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71" name="Google Shape;38;p2"/>
          <p:cNvSpPr/>
          <p:nvPr/>
        </p:nvSpPr>
        <p:spPr>
          <a:xfrm>
            <a:off x="20023754" y="12080581"/>
            <a:ext cx="1904215" cy="17231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507" h="21404" fill="norm" stroke="1" extrusionOk="0">
                <a:moveTo>
                  <a:pt x="18036" y="21056"/>
                </a:moveTo>
                <a:cubicBezTo>
                  <a:pt x="18234" y="21063"/>
                  <a:pt x="18432" y="21070"/>
                  <a:pt x="18626" y="21077"/>
                </a:cubicBezTo>
                <a:cubicBezTo>
                  <a:pt x="19338" y="21105"/>
                  <a:pt x="20064" y="21148"/>
                  <a:pt x="20791" y="21219"/>
                </a:cubicBezTo>
                <a:cubicBezTo>
                  <a:pt x="20909" y="21037"/>
                  <a:pt x="21017" y="20842"/>
                  <a:pt x="21110" y="20636"/>
                </a:cubicBezTo>
                <a:cubicBezTo>
                  <a:pt x="21412" y="19979"/>
                  <a:pt x="21569" y="19240"/>
                  <a:pt x="21485" y="18535"/>
                </a:cubicBezTo>
                <a:cubicBezTo>
                  <a:pt x="21453" y="18256"/>
                  <a:pt x="21381" y="17981"/>
                  <a:pt x="21267" y="17720"/>
                </a:cubicBezTo>
                <a:cubicBezTo>
                  <a:pt x="20909" y="16911"/>
                  <a:pt x="20032" y="16406"/>
                  <a:pt x="19254" y="16497"/>
                </a:cubicBezTo>
                <a:cubicBezTo>
                  <a:pt x="19036" y="16520"/>
                  <a:pt x="18827" y="16591"/>
                  <a:pt x="18637" y="16717"/>
                </a:cubicBezTo>
                <a:cubicBezTo>
                  <a:pt x="19286" y="16091"/>
                  <a:pt x="19547" y="15015"/>
                  <a:pt x="19286" y="14112"/>
                </a:cubicBezTo>
                <a:cubicBezTo>
                  <a:pt x="19247" y="13979"/>
                  <a:pt x="19198" y="13848"/>
                  <a:pt x="19135" y="13725"/>
                </a:cubicBezTo>
                <a:cubicBezTo>
                  <a:pt x="19086" y="13628"/>
                  <a:pt x="19032" y="13535"/>
                  <a:pt x="18969" y="13448"/>
                </a:cubicBezTo>
                <a:cubicBezTo>
                  <a:pt x="18409" y="12656"/>
                  <a:pt x="17361" y="12303"/>
                  <a:pt x="16495" y="12627"/>
                </a:cubicBezTo>
                <a:cubicBezTo>
                  <a:pt x="16428" y="12651"/>
                  <a:pt x="16363" y="12680"/>
                  <a:pt x="16298" y="12713"/>
                </a:cubicBezTo>
                <a:cubicBezTo>
                  <a:pt x="16318" y="12651"/>
                  <a:pt x="16335" y="12590"/>
                  <a:pt x="16352" y="12526"/>
                </a:cubicBezTo>
                <a:cubicBezTo>
                  <a:pt x="16656" y="11478"/>
                  <a:pt x="16796" y="10370"/>
                  <a:pt x="16770" y="9273"/>
                </a:cubicBezTo>
                <a:cubicBezTo>
                  <a:pt x="16760" y="8832"/>
                  <a:pt x="16706" y="8351"/>
                  <a:pt x="16419" y="8042"/>
                </a:cubicBezTo>
                <a:cubicBezTo>
                  <a:pt x="16007" y="7594"/>
                  <a:pt x="15279" y="7727"/>
                  <a:pt x="14850" y="8151"/>
                </a:cubicBezTo>
                <a:cubicBezTo>
                  <a:pt x="14419" y="8576"/>
                  <a:pt x="14209" y="9202"/>
                  <a:pt x="14020" y="9801"/>
                </a:cubicBezTo>
                <a:cubicBezTo>
                  <a:pt x="14235" y="7722"/>
                  <a:pt x="14220" y="5612"/>
                  <a:pt x="13972" y="3536"/>
                </a:cubicBezTo>
                <a:cubicBezTo>
                  <a:pt x="13940" y="3246"/>
                  <a:pt x="13901" y="2957"/>
                  <a:pt x="13856" y="2670"/>
                </a:cubicBezTo>
                <a:cubicBezTo>
                  <a:pt x="13847" y="2604"/>
                  <a:pt x="13837" y="2535"/>
                  <a:pt x="13826" y="2469"/>
                </a:cubicBezTo>
                <a:cubicBezTo>
                  <a:pt x="13772" y="2118"/>
                  <a:pt x="13671" y="1741"/>
                  <a:pt x="13530" y="1390"/>
                </a:cubicBezTo>
                <a:cubicBezTo>
                  <a:pt x="13181" y="518"/>
                  <a:pt x="12582" y="-196"/>
                  <a:pt x="11808" y="48"/>
                </a:cubicBezTo>
                <a:cubicBezTo>
                  <a:pt x="11170" y="250"/>
                  <a:pt x="10862" y="1027"/>
                  <a:pt x="10659" y="1724"/>
                </a:cubicBezTo>
                <a:cubicBezTo>
                  <a:pt x="9695" y="5062"/>
                  <a:pt x="9312" y="8602"/>
                  <a:pt x="9534" y="12096"/>
                </a:cubicBezTo>
                <a:cubicBezTo>
                  <a:pt x="8745" y="11589"/>
                  <a:pt x="8768" y="10264"/>
                  <a:pt x="8092" y="9588"/>
                </a:cubicBezTo>
                <a:cubicBezTo>
                  <a:pt x="7214" y="8711"/>
                  <a:pt x="5677" y="9548"/>
                  <a:pt x="5294" y="10783"/>
                </a:cubicBezTo>
                <a:cubicBezTo>
                  <a:pt x="4912" y="12018"/>
                  <a:pt x="5300" y="13362"/>
                  <a:pt x="5684" y="14598"/>
                </a:cubicBezTo>
                <a:cubicBezTo>
                  <a:pt x="4938" y="12993"/>
                  <a:pt x="3729" y="11653"/>
                  <a:pt x="2276" y="10821"/>
                </a:cubicBezTo>
                <a:cubicBezTo>
                  <a:pt x="1784" y="13853"/>
                  <a:pt x="2291" y="17070"/>
                  <a:pt x="3683" y="19744"/>
                </a:cubicBezTo>
                <a:cubicBezTo>
                  <a:pt x="3034" y="19114"/>
                  <a:pt x="2386" y="18483"/>
                  <a:pt x="1739" y="17855"/>
                </a:cubicBezTo>
                <a:cubicBezTo>
                  <a:pt x="1381" y="17506"/>
                  <a:pt x="887" y="17141"/>
                  <a:pt x="471" y="17397"/>
                </a:cubicBezTo>
                <a:cubicBezTo>
                  <a:pt x="176" y="17580"/>
                  <a:pt x="88" y="17995"/>
                  <a:pt x="49" y="18367"/>
                </a:cubicBezTo>
                <a:cubicBezTo>
                  <a:pt x="-31" y="19123"/>
                  <a:pt x="-12" y="19887"/>
                  <a:pt x="98" y="20636"/>
                </a:cubicBezTo>
                <a:cubicBezTo>
                  <a:pt x="113" y="20738"/>
                  <a:pt x="131" y="20840"/>
                  <a:pt x="150" y="20942"/>
                </a:cubicBezTo>
                <a:lnTo>
                  <a:pt x="150" y="20944"/>
                </a:lnTo>
                <a:cubicBezTo>
                  <a:pt x="176" y="21098"/>
                  <a:pt x="206" y="21250"/>
                  <a:pt x="241" y="21404"/>
                </a:cubicBezTo>
                <a:lnTo>
                  <a:pt x="445" y="20636"/>
                </a:lnTo>
                <a:lnTo>
                  <a:pt x="17715" y="20636"/>
                </a:lnTo>
                <a:cubicBezTo>
                  <a:pt x="17816" y="20780"/>
                  <a:pt x="17926" y="20920"/>
                  <a:pt x="18036" y="21056"/>
                </a:cubicBezTo>
                <a:close/>
              </a:path>
            </a:pathLst>
          </a:custGeom>
          <a:solidFill>
            <a:srgbClr val="9DBA3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72" name="Google Shape;40;p2"/>
          <p:cNvSpPr/>
          <p:nvPr/>
        </p:nvSpPr>
        <p:spPr>
          <a:xfrm>
            <a:off x="13276130" y="642817"/>
            <a:ext cx="1600956" cy="17624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124" h="21371" fill="norm" stroke="1" extrusionOk="0">
                <a:moveTo>
                  <a:pt x="3791" y="19595"/>
                </a:moveTo>
                <a:cubicBezTo>
                  <a:pt x="1287" y="18434"/>
                  <a:pt x="-279" y="15765"/>
                  <a:pt x="41" y="13205"/>
                </a:cubicBezTo>
                <a:cubicBezTo>
                  <a:pt x="74" y="12939"/>
                  <a:pt x="152" y="12641"/>
                  <a:pt x="406" y="12509"/>
                </a:cubicBezTo>
                <a:cubicBezTo>
                  <a:pt x="764" y="12324"/>
                  <a:pt x="1189" y="12587"/>
                  <a:pt x="1496" y="12837"/>
                </a:cubicBezTo>
                <a:cubicBezTo>
                  <a:pt x="2053" y="13291"/>
                  <a:pt x="2612" y="13742"/>
                  <a:pt x="3169" y="14196"/>
                </a:cubicBezTo>
                <a:cubicBezTo>
                  <a:pt x="1972" y="12273"/>
                  <a:pt x="1537" y="9961"/>
                  <a:pt x="1960" y="7781"/>
                </a:cubicBezTo>
                <a:cubicBezTo>
                  <a:pt x="3209" y="8380"/>
                  <a:pt x="4249" y="9343"/>
                  <a:pt x="4891" y="10495"/>
                </a:cubicBezTo>
                <a:cubicBezTo>
                  <a:pt x="4559" y="9609"/>
                  <a:pt x="4226" y="8641"/>
                  <a:pt x="4556" y="7753"/>
                </a:cubicBezTo>
                <a:cubicBezTo>
                  <a:pt x="4886" y="6866"/>
                  <a:pt x="6208" y="6265"/>
                  <a:pt x="6964" y="6894"/>
                </a:cubicBezTo>
                <a:cubicBezTo>
                  <a:pt x="7546" y="7380"/>
                  <a:pt x="7525" y="8334"/>
                  <a:pt x="8203" y="8697"/>
                </a:cubicBezTo>
                <a:cubicBezTo>
                  <a:pt x="8011" y="6186"/>
                  <a:pt x="8344" y="3640"/>
                  <a:pt x="9172" y="1240"/>
                </a:cubicBezTo>
                <a:cubicBezTo>
                  <a:pt x="9346" y="740"/>
                  <a:pt x="9611" y="180"/>
                  <a:pt x="10160" y="34"/>
                </a:cubicBezTo>
                <a:cubicBezTo>
                  <a:pt x="11094" y="-211"/>
                  <a:pt x="11729" y="895"/>
                  <a:pt x="11895" y="1775"/>
                </a:cubicBezTo>
                <a:cubicBezTo>
                  <a:pt x="12222" y="3513"/>
                  <a:pt x="12278" y="5293"/>
                  <a:pt x="12061" y="7045"/>
                </a:cubicBezTo>
                <a:cubicBezTo>
                  <a:pt x="12225" y="6614"/>
                  <a:pt x="12403" y="6163"/>
                  <a:pt x="12774" y="5857"/>
                </a:cubicBezTo>
                <a:cubicBezTo>
                  <a:pt x="13144" y="5552"/>
                  <a:pt x="13771" y="5457"/>
                  <a:pt x="14126" y="5779"/>
                </a:cubicBezTo>
                <a:cubicBezTo>
                  <a:pt x="14370" y="6001"/>
                  <a:pt x="14418" y="6346"/>
                  <a:pt x="14428" y="6663"/>
                </a:cubicBezTo>
                <a:cubicBezTo>
                  <a:pt x="14453" y="7500"/>
                  <a:pt x="14315" y="8343"/>
                  <a:pt x="14023" y="9134"/>
                </a:cubicBezTo>
                <a:cubicBezTo>
                  <a:pt x="14877" y="8769"/>
                  <a:pt x="16007" y="9107"/>
                  <a:pt x="16463" y="9863"/>
                </a:cubicBezTo>
                <a:cubicBezTo>
                  <a:pt x="16919" y="10620"/>
                  <a:pt x="16629" y="11680"/>
                  <a:pt x="15839" y="12150"/>
                </a:cubicBezTo>
                <a:cubicBezTo>
                  <a:pt x="16556" y="11532"/>
                  <a:pt x="17866" y="11921"/>
                  <a:pt x="18296" y="12733"/>
                </a:cubicBezTo>
                <a:cubicBezTo>
                  <a:pt x="18727" y="13546"/>
                  <a:pt x="18443" y="14552"/>
                  <a:pt x="17861" y="15281"/>
                </a:cubicBezTo>
                <a:cubicBezTo>
                  <a:pt x="18699" y="14867"/>
                  <a:pt x="19848" y="15096"/>
                  <a:pt x="20424" y="15793"/>
                </a:cubicBezTo>
                <a:cubicBezTo>
                  <a:pt x="21001" y="16489"/>
                  <a:pt x="20933" y="17568"/>
                  <a:pt x="20273" y="18200"/>
                </a:cubicBezTo>
                <a:cubicBezTo>
                  <a:pt x="20832" y="17996"/>
                  <a:pt x="21321" y="18776"/>
                  <a:pt x="21044" y="19267"/>
                </a:cubicBezTo>
                <a:cubicBezTo>
                  <a:pt x="20767" y="19757"/>
                  <a:pt x="20125" y="19954"/>
                  <a:pt x="19546" y="20100"/>
                </a:cubicBezTo>
                <a:cubicBezTo>
                  <a:pt x="18301" y="20410"/>
                  <a:pt x="16496" y="20389"/>
                  <a:pt x="16267" y="19223"/>
                </a:cubicBezTo>
                <a:cubicBezTo>
                  <a:pt x="15136" y="20269"/>
                  <a:pt x="13544" y="20884"/>
                  <a:pt x="11938" y="20898"/>
                </a:cubicBezTo>
                <a:cubicBezTo>
                  <a:pt x="11243" y="20903"/>
                  <a:pt x="10323" y="20512"/>
                  <a:pt x="10522" y="19901"/>
                </a:cubicBezTo>
                <a:cubicBezTo>
                  <a:pt x="10424" y="20794"/>
                  <a:pt x="9364" y="21389"/>
                  <a:pt x="8387" y="21370"/>
                </a:cubicBezTo>
                <a:cubicBezTo>
                  <a:pt x="7410" y="21354"/>
                  <a:pt x="6513" y="20889"/>
                  <a:pt x="5684" y="20412"/>
                </a:cubicBezTo>
                <a:cubicBezTo>
                  <a:pt x="5143" y="21030"/>
                  <a:pt x="4035" y="21132"/>
                  <a:pt x="3368" y="20628"/>
                </a:cubicBezTo>
                <a:cubicBezTo>
                  <a:pt x="2703" y="20121"/>
                  <a:pt x="2605" y="19102"/>
                  <a:pt x="3164" y="18496"/>
                </a:cubicBezTo>
              </a:path>
            </a:pathLst>
          </a:custGeom>
          <a:solidFill>
            <a:srgbClr val="9DBA3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pSp>
        <p:nvGrpSpPr>
          <p:cNvPr id="175" name="Google Shape;41;p2"/>
          <p:cNvGrpSpPr/>
          <p:nvPr/>
        </p:nvGrpSpPr>
        <p:grpSpPr>
          <a:xfrm>
            <a:off x="15840353" y="1102573"/>
            <a:ext cx="1262351" cy="1260003"/>
            <a:chOff x="0" y="0"/>
            <a:chExt cx="1262350" cy="1260002"/>
          </a:xfrm>
        </p:grpSpPr>
        <p:sp>
          <p:nvSpPr>
            <p:cNvPr id="173" name="Google Shape;42;p2"/>
            <p:cNvSpPr/>
            <p:nvPr/>
          </p:nvSpPr>
          <p:spPr>
            <a:xfrm>
              <a:off x="28589" y="28738"/>
              <a:ext cx="1205672" cy="120347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86" h="21449" fill="norm" stroke="1" extrusionOk="0">
                  <a:moveTo>
                    <a:pt x="3183" y="10839"/>
                  </a:moveTo>
                  <a:cubicBezTo>
                    <a:pt x="459" y="8360"/>
                    <a:pt x="52" y="3669"/>
                    <a:pt x="2305" y="740"/>
                  </a:cubicBezTo>
                  <a:cubicBezTo>
                    <a:pt x="2649" y="295"/>
                    <a:pt x="3183" y="-151"/>
                    <a:pt x="3703" y="50"/>
                  </a:cubicBezTo>
                  <a:cubicBezTo>
                    <a:pt x="4064" y="186"/>
                    <a:pt x="4254" y="580"/>
                    <a:pt x="4401" y="941"/>
                  </a:cubicBezTo>
                  <a:cubicBezTo>
                    <a:pt x="4955" y="2305"/>
                    <a:pt x="5389" y="3720"/>
                    <a:pt x="5690" y="5162"/>
                  </a:cubicBezTo>
                  <a:cubicBezTo>
                    <a:pt x="6197" y="4223"/>
                    <a:pt x="6738" y="3247"/>
                    <a:pt x="7612" y="2655"/>
                  </a:cubicBezTo>
                  <a:cubicBezTo>
                    <a:pt x="8487" y="2060"/>
                    <a:pt x="9805" y="1995"/>
                    <a:pt x="10496" y="2805"/>
                  </a:cubicBezTo>
                  <a:cubicBezTo>
                    <a:pt x="11508" y="3992"/>
                    <a:pt x="10536" y="5972"/>
                    <a:pt x="11264" y="7356"/>
                  </a:cubicBezTo>
                  <a:cubicBezTo>
                    <a:pt x="12072" y="6917"/>
                    <a:pt x="12666" y="6169"/>
                    <a:pt x="13300" y="5496"/>
                  </a:cubicBezTo>
                  <a:cubicBezTo>
                    <a:pt x="13934" y="4822"/>
                    <a:pt x="14692" y="4183"/>
                    <a:pt x="15603" y="4074"/>
                  </a:cubicBezTo>
                  <a:cubicBezTo>
                    <a:pt x="16515" y="3965"/>
                    <a:pt x="17556" y="4615"/>
                    <a:pt x="17559" y="5550"/>
                  </a:cubicBezTo>
                  <a:cubicBezTo>
                    <a:pt x="17563" y="6805"/>
                    <a:pt x="15834" y="7747"/>
                    <a:pt x="16241" y="8931"/>
                  </a:cubicBezTo>
                  <a:cubicBezTo>
                    <a:pt x="16985" y="7775"/>
                    <a:pt x="19005" y="8278"/>
                    <a:pt x="19475" y="9578"/>
                  </a:cubicBezTo>
                  <a:cubicBezTo>
                    <a:pt x="19946" y="10877"/>
                    <a:pt x="19168" y="12370"/>
                    <a:pt x="18040" y="13139"/>
                  </a:cubicBezTo>
                  <a:cubicBezTo>
                    <a:pt x="19278" y="13326"/>
                    <a:pt x="20560" y="13996"/>
                    <a:pt x="20984" y="15197"/>
                  </a:cubicBezTo>
                  <a:cubicBezTo>
                    <a:pt x="21408" y="16398"/>
                    <a:pt x="20450" y="18013"/>
                    <a:pt x="19215" y="17803"/>
                  </a:cubicBezTo>
                  <a:cubicBezTo>
                    <a:pt x="20166" y="17782"/>
                    <a:pt x="20537" y="19241"/>
                    <a:pt x="19949" y="20007"/>
                  </a:cubicBezTo>
                  <a:cubicBezTo>
                    <a:pt x="19362" y="20772"/>
                    <a:pt x="18330" y="20976"/>
                    <a:pt x="17389" y="21126"/>
                  </a:cubicBezTo>
                  <a:cubicBezTo>
                    <a:pt x="17039" y="21184"/>
                    <a:pt x="16685" y="21238"/>
                    <a:pt x="16334" y="21296"/>
                  </a:cubicBezTo>
                  <a:cubicBezTo>
                    <a:pt x="15857" y="21371"/>
                    <a:pt x="15380" y="21449"/>
                    <a:pt x="14899" y="21449"/>
                  </a:cubicBezTo>
                  <a:cubicBezTo>
                    <a:pt x="12385" y="21449"/>
                    <a:pt x="10126" y="19031"/>
                    <a:pt x="10252" y="16472"/>
                  </a:cubicBezTo>
                  <a:cubicBezTo>
                    <a:pt x="8423" y="16877"/>
                    <a:pt x="6467" y="16663"/>
                    <a:pt x="4765" y="15877"/>
                  </a:cubicBezTo>
                  <a:cubicBezTo>
                    <a:pt x="4244" y="15636"/>
                    <a:pt x="3720" y="15336"/>
                    <a:pt x="3146" y="15326"/>
                  </a:cubicBezTo>
                  <a:cubicBezTo>
                    <a:pt x="2735" y="15319"/>
                    <a:pt x="2335" y="15469"/>
                    <a:pt x="1928" y="15462"/>
                  </a:cubicBezTo>
                  <a:cubicBezTo>
                    <a:pt x="636" y="15445"/>
                    <a:pt x="-192" y="13867"/>
                    <a:pt x="38" y="12571"/>
                  </a:cubicBezTo>
                  <a:cubicBezTo>
                    <a:pt x="269" y="11275"/>
                    <a:pt x="1197" y="10237"/>
                    <a:pt x="2085" y="9278"/>
                  </a:cubicBezTo>
                </a:path>
              </a:pathLst>
            </a:custGeom>
            <a:solidFill>
              <a:srgbClr val="9DBA3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74" name="Google Shape;43;p2"/>
            <p:cNvSpPr/>
            <p:nvPr/>
          </p:nvSpPr>
          <p:spPr>
            <a:xfrm>
              <a:off x="0" y="-1"/>
              <a:ext cx="1262352" cy="12600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1277" fill="norm" stroke="1" extrusionOk="0">
                  <a:moveTo>
                    <a:pt x="3783" y="10413"/>
                  </a:moveTo>
                  <a:cubicBezTo>
                    <a:pt x="2429" y="9143"/>
                    <a:pt x="1725" y="7300"/>
                    <a:pt x="1731" y="5424"/>
                  </a:cubicBezTo>
                  <a:cubicBezTo>
                    <a:pt x="1734" y="4502"/>
                    <a:pt x="1906" y="3568"/>
                    <a:pt x="2275" y="2727"/>
                  </a:cubicBezTo>
                  <a:cubicBezTo>
                    <a:pt x="2466" y="2288"/>
                    <a:pt x="2707" y="1850"/>
                    <a:pt x="3004" y="1476"/>
                  </a:cubicBezTo>
                  <a:cubicBezTo>
                    <a:pt x="3148" y="1296"/>
                    <a:pt x="3339" y="1070"/>
                    <a:pt x="3564" y="1002"/>
                  </a:cubicBezTo>
                  <a:cubicBezTo>
                    <a:pt x="3837" y="919"/>
                    <a:pt x="3965" y="1141"/>
                    <a:pt x="4074" y="1367"/>
                  </a:cubicBezTo>
                  <a:cubicBezTo>
                    <a:pt x="4700" y="2636"/>
                    <a:pt x="5057" y="4122"/>
                    <a:pt x="5351" y="5508"/>
                  </a:cubicBezTo>
                  <a:cubicBezTo>
                    <a:pt x="5435" y="5914"/>
                    <a:pt x="6020" y="5979"/>
                    <a:pt x="6208" y="5624"/>
                  </a:cubicBezTo>
                  <a:cubicBezTo>
                    <a:pt x="6618" y="4857"/>
                    <a:pt x="7043" y="4025"/>
                    <a:pt x="7741" y="3494"/>
                  </a:cubicBezTo>
                  <a:cubicBezTo>
                    <a:pt x="8285" y="3078"/>
                    <a:pt x="9161" y="2852"/>
                    <a:pt x="9762" y="3284"/>
                  </a:cubicBezTo>
                  <a:cubicBezTo>
                    <a:pt x="10375" y="3726"/>
                    <a:pt x="10319" y="4612"/>
                    <a:pt x="10297" y="5289"/>
                  </a:cubicBezTo>
                  <a:cubicBezTo>
                    <a:pt x="10269" y="6120"/>
                    <a:pt x="10253" y="6939"/>
                    <a:pt x="10623" y="7703"/>
                  </a:cubicBezTo>
                  <a:cubicBezTo>
                    <a:pt x="10738" y="7938"/>
                    <a:pt x="11054" y="7996"/>
                    <a:pt x="11264" y="7877"/>
                  </a:cubicBezTo>
                  <a:cubicBezTo>
                    <a:pt x="12193" y="7342"/>
                    <a:pt x="12813" y="6462"/>
                    <a:pt x="13576" y="5724"/>
                  </a:cubicBezTo>
                  <a:cubicBezTo>
                    <a:pt x="14214" y="5105"/>
                    <a:pt x="15200" y="4461"/>
                    <a:pt x="16051" y="5063"/>
                  </a:cubicBezTo>
                  <a:cubicBezTo>
                    <a:pt x="16798" y="5595"/>
                    <a:pt x="16304" y="6356"/>
                    <a:pt x="15901" y="6929"/>
                  </a:cubicBezTo>
                  <a:cubicBezTo>
                    <a:pt x="15456" y="7567"/>
                    <a:pt x="14996" y="8254"/>
                    <a:pt x="15240" y="9076"/>
                  </a:cubicBezTo>
                  <a:cubicBezTo>
                    <a:pt x="15366" y="9495"/>
                    <a:pt x="15869" y="9527"/>
                    <a:pt x="16098" y="9192"/>
                  </a:cubicBezTo>
                  <a:cubicBezTo>
                    <a:pt x="16601" y="8460"/>
                    <a:pt x="17793" y="8882"/>
                    <a:pt x="18184" y="9521"/>
                  </a:cubicBezTo>
                  <a:cubicBezTo>
                    <a:pt x="18820" y="10558"/>
                    <a:pt x="17981" y="11922"/>
                    <a:pt x="17143" y="12518"/>
                  </a:cubicBezTo>
                  <a:cubicBezTo>
                    <a:pt x="16848" y="12727"/>
                    <a:pt x="16820" y="13330"/>
                    <a:pt x="17255" y="13401"/>
                  </a:cubicBezTo>
                  <a:cubicBezTo>
                    <a:pt x="18222" y="13559"/>
                    <a:pt x="19411" y="14039"/>
                    <a:pt x="19717" y="15106"/>
                  </a:cubicBezTo>
                  <a:cubicBezTo>
                    <a:pt x="19949" y="15915"/>
                    <a:pt x="19367" y="16988"/>
                    <a:pt x="18482" y="16869"/>
                  </a:cubicBezTo>
                  <a:cubicBezTo>
                    <a:pt x="18482" y="17191"/>
                    <a:pt x="18482" y="17513"/>
                    <a:pt x="18482" y="17836"/>
                  </a:cubicBezTo>
                  <a:cubicBezTo>
                    <a:pt x="18841" y="17845"/>
                    <a:pt x="18973" y="18293"/>
                    <a:pt x="18963" y="18603"/>
                  </a:cubicBezTo>
                  <a:cubicBezTo>
                    <a:pt x="18954" y="19083"/>
                    <a:pt x="18622" y="19399"/>
                    <a:pt x="18228" y="19605"/>
                  </a:cubicBezTo>
                  <a:cubicBezTo>
                    <a:pt x="17699" y="19882"/>
                    <a:pt x="17080" y="19963"/>
                    <a:pt x="16504" y="20056"/>
                  </a:cubicBezTo>
                  <a:cubicBezTo>
                    <a:pt x="15822" y="20166"/>
                    <a:pt x="15128" y="20324"/>
                    <a:pt x="14433" y="20321"/>
                  </a:cubicBezTo>
                  <a:cubicBezTo>
                    <a:pt x="12296" y="20314"/>
                    <a:pt x="10472" y="18258"/>
                    <a:pt x="10547" y="16089"/>
                  </a:cubicBezTo>
                  <a:cubicBezTo>
                    <a:pt x="10560" y="15757"/>
                    <a:pt x="10241" y="15560"/>
                    <a:pt x="9953" y="15622"/>
                  </a:cubicBezTo>
                  <a:cubicBezTo>
                    <a:pt x="8630" y="15905"/>
                    <a:pt x="7253" y="15834"/>
                    <a:pt x="5964" y="15412"/>
                  </a:cubicBezTo>
                  <a:cubicBezTo>
                    <a:pt x="5351" y="15212"/>
                    <a:pt x="4797" y="14874"/>
                    <a:pt x="4193" y="14664"/>
                  </a:cubicBezTo>
                  <a:cubicBezTo>
                    <a:pt x="3899" y="14561"/>
                    <a:pt x="3586" y="14506"/>
                    <a:pt x="3273" y="14522"/>
                  </a:cubicBezTo>
                  <a:cubicBezTo>
                    <a:pt x="2939" y="14542"/>
                    <a:pt x="2610" y="14658"/>
                    <a:pt x="2272" y="14645"/>
                  </a:cubicBezTo>
                  <a:cubicBezTo>
                    <a:pt x="1365" y="14613"/>
                    <a:pt x="893" y="13507"/>
                    <a:pt x="936" y="12692"/>
                  </a:cubicBezTo>
                  <a:cubicBezTo>
                    <a:pt x="1002" y="11467"/>
                    <a:pt x="1981" y="10449"/>
                    <a:pt x="2748" y="9611"/>
                  </a:cubicBezTo>
                  <a:cubicBezTo>
                    <a:pt x="3161" y="9160"/>
                    <a:pt x="2501" y="8473"/>
                    <a:pt x="2085" y="8928"/>
                  </a:cubicBezTo>
                  <a:cubicBezTo>
                    <a:pt x="758" y="10378"/>
                    <a:pt x="-750" y="12379"/>
                    <a:pt x="420" y="14413"/>
                  </a:cubicBezTo>
                  <a:cubicBezTo>
                    <a:pt x="908" y="15257"/>
                    <a:pt x="1734" y="15709"/>
                    <a:pt x="2682" y="15576"/>
                  </a:cubicBezTo>
                  <a:cubicBezTo>
                    <a:pt x="2992" y="15534"/>
                    <a:pt x="3302" y="15451"/>
                    <a:pt x="3614" y="15505"/>
                  </a:cubicBezTo>
                  <a:cubicBezTo>
                    <a:pt x="3930" y="15560"/>
                    <a:pt x="4221" y="15712"/>
                    <a:pt x="4509" y="15850"/>
                  </a:cubicBezTo>
                  <a:cubicBezTo>
                    <a:pt x="5047" y="16108"/>
                    <a:pt x="5598" y="16331"/>
                    <a:pt x="6177" y="16479"/>
                  </a:cubicBezTo>
                  <a:cubicBezTo>
                    <a:pt x="7497" y="16824"/>
                    <a:pt x="8867" y="16837"/>
                    <a:pt x="10200" y="16550"/>
                  </a:cubicBezTo>
                  <a:cubicBezTo>
                    <a:pt x="10003" y="16395"/>
                    <a:pt x="9803" y="16240"/>
                    <a:pt x="9606" y="16082"/>
                  </a:cubicBezTo>
                  <a:cubicBezTo>
                    <a:pt x="9528" y="18351"/>
                    <a:pt x="11126" y="20482"/>
                    <a:pt x="13226" y="21107"/>
                  </a:cubicBezTo>
                  <a:cubicBezTo>
                    <a:pt x="14499" y="21484"/>
                    <a:pt x="15850" y="21146"/>
                    <a:pt x="17121" y="20923"/>
                  </a:cubicBezTo>
                  <a:cubicBezTo>
                    <a:pt x="18159" y="20743"/>
                    <a:pt x="19420" y="20353"/>
                    <a:pt x="19799" y="19212"/>
                  </a:cubicBezTo>
                  <a:cubicBezTo>
                    <a:pt x="20134" y="18210"/>
                    <a:pt x="19602" y="16895"/>
                    <a:pt x="18475" y="16862"/>
                  </a:cubicBezTo>
                  <a:cubicBezTo>
                    <a:pt x="17856" y="16846"/>
                    <a:pt x="17897" y="17752"/>
                    <a:pt x="18475" y="17829"/>
                  </a:cubicBezTo>
                  <a:cubicBezTo>
                    <a:pt x="19877" y="18013"/>
                    <a:pt x="20850" y="16424"/>
                    <a:pt x="20672" y="15128"/>
                  </a:cubicBezTo>
                  <a:cubicBezTo>
                    <a:pt x="20456" y="13572"/>
                    <a:pt x="18870" y="12685"/>
                    <a:pt x="17499" y="12463"/>
                  </a:cubicBezTo>
                  <a:cubicBezTo>
                    <a:pt x="17537" y="12756"/>
                    <a:pt x="17574" y="13053"/>
                    <a:pt x="17612" y="13346"/>
                  </a:cubicBezTo>
                  <a:cubicBezTo>
                    <a:pt x="18917" y="12418"/>
                    <a:pt x="19968" y="10394"/>
                    <a:pt x="18891" y="8876"/>
                  </a:cubicBezTo>
                  <a:cubicBezTo>
                    <a:pt x="18050" y="7690"/>
                    <a:pt x="16160" y="7419"/>
                    <a:pt x="15284" y="8695"/>
                  </a:cubicBezTo>
                  <a:cubicBezTo>
                    <a:pt x="15569" y="8734"/>
                    <a:pt x="15857" y="8773"/>
                    <a:pt x="16141" y="8811"/>
                  </a:cubicBezTo>
                  <a:cubicBezTo>
                    <a:pt x="16029" y="8431"/>
                    <a:pt x="16235" y="8112"/>
                    <a:pt x="16436" y="7803"/>
                  </a:cubicBezTo>
                  <a:cubicBezTo>
                    <a:pt x="16680" y="7432"/>
                    <a:pt x="16967" y="7084"/>
                    <a:pt x="17158" y="6678"/>
                  </a:cubicBezTo>
                  <a:cubicBezTo>
                    <a:pt x="17606" y="5730"/>
                    <a:pt x="17340" y="4699"/>
                    <a:pt x="16436" y="4161"/>
                  </a:cubicBezTo>
                  <a:cubicBezTo>
                    <a:pt x="15437" y="3568"/>
                    <a:pt x="14299" y="3900"/>
                    <a:pt x="13432" y="4577"/>
                  </a:cubicBezTo>
                  <a:cubicBezTo>
                    <a:pt x="12484" y="5318"/>
                    <a:pt x="11840" y="6423"/>
                    <a:pt x="10791" y="7026"/>
                  </a:cubicBezTo>
                  <a:cubicBezTo>
                    <a:pt x="11004" y="7084"/>
                    <a:pt x="11220" y="7142"/>
                    <a:pt x="11433" y="7200"/>
                  </a:cubicBezTo>
                  <a:cubicBezTo>
                    <a:pt x="11023" y="6356"/>
                    <a:pt x="11295" y="5324"/>
                    <a:pt x="11233" y="4422"/>
                  </a:cubicBezTo>
                  <a:cubicBezTo>
                    <a:pt x="11164" y="3478"/>
                    <a:pt x="10754" y="2601"/>
                    <a:pt x="9856" y="2243"/>
                  </a:cubicBezTo>
                  <a:cubicBezTo>
                    <a:pt x="9008" y="1905"/>
                    <a:pt x="7998" y="2114"/>
                    <a:pt x="7272" y="2646"/>
                  </a:cubicBezTo>
                  <a:cubicBezTo>
                    <a:pt x="6424" y="3268"/>
                    <a:pt x="5895" y="4203"/>
                    <a:pt x="5404" y="5124"/>
                  </a:cubicBezTo>
                  <a:cubicBezTo>
                    <a:pt x="5689" y="5163"/>
                    <a:pt x="5977" y="5202"/>
                    <a:pt x="6261" y="5241"/>
                  </a:cubicBezTo>
                  <a:cubicBezTo>
                    <a:pt x="5952" y="3771"/>
                    <a:pt x="5554" y="2214"/>
                    <a:pt x="4891" y="867"/>
                  </a:cubicBezTo>
                  <a:cubicBezTo>
                    <a:pt x="4609" y="293"/>
                    <a:pt x="4077" y="-116"/>
                    <a:pt x="3427" y="29"/>
                  </a:cubicBezTo>
                  <a:cubicBezTo>
                    <a:pt x="2817" y="168"/>
                    <a:pt x="2382" y="693"/>
                    <a:pt x="2038" y="1196"/>
                  </a:cubicBezTo>
                  <a:cubicBezTo>
                    <a:pt x="755" y="3081"/>
                    <a:pt x="486" y="5614"/>
                    <a:pt x="1130" y="7793"/>
                  </a:cubicBezTo>
                  <a:cubicBezTo>
                    <a:pt x="1503" y="9050"/>
                    <a:pt x="2175" y="10201"/>
                    <a:pt x="3120" y="11087"/>
                  </a:cubicBezTo>
                  <a:cubicBezTo>
                    <a:pt x="3567" y="11516"/>
                    <a:pt x="4231" y="10832"/>
                    <a:pt x="3783" y="10413"/>
                  </a:cubicBezTo>
                  <a:close/>
                </a:path>
              </a:pathLst>
            </a:custGeom>
            <a:solidFill>
              <a:srgbClr val="9DBA3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178" name="Google Shape;47;p2"/>
          <p:cNvGrpSpPr/>
          <p:nvPr/>
        </p:nvGrpSpPr>
        <p:grpSpPr>
          <a:xfrm>
            <a:off x="21491145" y="12770966"/>
            <a:ext cx="2149351" cy="1045815"/>
            <a:chOff x="0" y="0"/>
            <a:chExt cx="2149350" cy="1045814"/>
          </a:xfrm>
        </p:grpSpPr>
        <p:sp>
          <p:nvSpPr>
            <p:cNvPr id="176" name="Google Shape;48;p2"/>
            <p:cNvSpPr/>
            <p:nvPr/>
          </p:nvSpPr>
          <p:spPr>
            <a:xfrm>
              <a:off x="29156" y="28452"/>
              <a:ext cx="2092114" cy="99097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509" h="21555" fill="norm" stroke="1" extrusionOk="0">
                  <a:moveTo>
                    <a:pt x="21493" y="20438"/>
                  </a:moveTo>
                  <a:cubicBezTo>
                    <a:pt x="21173" y="19247"/>
                    <a:pt x="20324" y="18965"/>
                    <a:pt x="19814" y="19579"/>
                  </a:cubicBezTo>
                  <a:cubicBezTo>
                    <a:pt x="20243" y="18010"/>
                    <a:pt x="20467" y="16183"/>
                    <a:pt x="20139" y="14564"/>
                  </a:cubicBezTo>
                  <a:cubicBezTo>
                    <a:pt x="19743" y="12596"/>
                    <a:pt x="18222" y="11957"/>
                    <a:pt x="17718" y="13667"/>
                  </a:cubicBezTo>
                  <a:cubicBezTo>
                    <a:pt x="18030" y="12339"/>
                    <a:pt x="18330" y="10956"/>
                    <a:pt x="18387" y="9503"/>
                  </a:cubicBezTo>
                  <a:cubicBezTo>
                    <a:pt x="18395" y="9304"/>
                    <a:pt x="18399" y="9101"/>
                    <a:pt x="18397" y="8897"/>
                  </a:cubicBezTo>
                  <a:cubicBezTo>
                    <a:pt x="18379" y="7104"/>
                    <a:pt x="17806" y="5194"/>
                    <a:pt x="16961" y="5032"/>
                  </a:cubicBezTo>
                  <a:cubicBezTo>
                    <a:pt x="16237" y="4895"/>
                    <a:pt x="15609" y="6008"/>
                    <a:pt x="15075" y="7046"/>
                  </a:cubicBezTo>
                  <a:cubicBezTo>
                    <a:pt x="15389" y="6469"/>
                    <a:pt x="15503" y="5642"/>
                    <a:pt x="15465" y="4800"/>
                  </a:cubicBezTo>
                  <a:cubicBezTo>
                    <a:pt x="15465" y="4800"/>
                    <a:pt x="15465" y="4800"/>
                    <a:pt x="15465" y="4796"/>
                  </a:cubicBezTo>
                  <a:cubicBezTo>
                    <a:pt x="15459" y="4692"/>
                    <a:pt x="15454" y="4588"/>
                    <a:pt x="15444" y="4480"/>
                  </a:cubicBezTo>
                  <a:cubicBezTo>
                    <a:pt x="15385" y="3808"/>
                    <a:pt x="15234" y="3147"/>
                    <a:pt x="15014" y="2620"/>
                  </a:cubicBezTo>
                  <a:cubicBezTo>
                    <a:pt x="14785" y="2064"/>
                    <a:pt x="14480" y="1653"/>
                    <a:pt x="14131" y="1541"/>
                  </a:cubicBezTo>
                  <a:cubicBezTo>
                    <a:pt x="14025" y="1508"/>
                    <a:pt x="13921" y="1495"/>
                    <a:pt x="13817" y="1503"/>
                  </a:cubicBezTo>
                  <a:cubicBezTo>
                    <a:pt x="12797" y="1578"/>
                    <a:pt x="11890" y="3571"/>
                    <a:pt x="11727" y="5767"/>
                  </a:cubicBezTo>
                  <a:cubicBezTo>
                    <a:pt x="11802" y="3953"/>
                    <a:pt x="11824" y="1836"/>
                    <a:pt x="11166" y="661"/>
                  </a:cubicBezTo>
                  <a:cubicBezTo>
                    <a:pt x="10876" y="142"/>
                    <a:pt x="10515" y="-45"/>
                    <a:pt x="10146" y="9"/>
                  </a:cubicBezTo>
                  <a:cubicBezTo>
                    <a:pt x="9549" y="104"/>
                    <a:pt x="8935" y="856"/>
                    <a:pt x="8582" y="1923"/>
                  </a:cubicBezTo>
                  <a:cubicBezTo>
                    <a:pt x="8013" y="3650"/>
                    <a:pt x="7938" y="5875"/>
                    <a:pt x="7881" y="7976"/>
                  </a:cubicBezTo>
                  <a:cubicBezTo>
                    <a:pt x="7591" y="6560"/>
                    <a:pt x="7281" y="5094"/>
                    <a:pt x="6728" y="4086"/>
                  </a:cubicBezTo>
                  <a:cubicBezTo>
                    <a:pt x="6447" y="3575"/>
                    <a:pt x="6086" y="3222"/>
                    <a:pt x="5721" y="3118"/>
                  </a:cubicBezTo>
                  <a:cubicBezTo>
                    <a:pt x="5364" y="3015"/>
                    <a:pt x="5005" y="3147"/>
                    <a:pt x="4714" y="3600"/>
                  </a:cubicBezTo>
                  <a:cubicBezTo>
                    <a:pt x="4090" y="4580"/>
                    <a:pt x="4049" y="6514"/>
                    <a:pt x="4167" y="8137"/>
                  </a:cubicBezTo>
                  <a:cubicBezTo>
                    <a:pt x="4300" y="10022"/>
                    <a:pt x="4567" y="11861"/>
                    <a:pt x="4956" y="13580"/>
                  </a:cubicBezTo>
                  <a:cubicBezTo>
                    <a:pt x="4552" y="12434"/>
                    <a:pt x="4102" y="11363"/>
                    <a:pt x="3616" y="10379"/>
                  </a:cubicBezTo>
                  <a:cubicBezTo>
                    <a:pt x="3512" y="10168"/>
                    <a:pt x="3406" y="9960"/>
                    <a:pt x="3298" y="9761"/>
                  </a:cubicBezTo>
                  <a:cubicBezTo>
                    <a:pt x="3121" y="9424"/>
                    <a:pt x="2941" y="9105"/>
                    <a:pt x="2754" y="8793"/>
                  </a:cubicBezTo>
                  <a:cubicBezTo>
                    <a:pt x="2513" y="8391"/>
                    <a:pt x="2187" y="8030"/>
                    <a:pt x="1883" y="7913"/>
                  </a:cubicBezTo>
                  <a:cubicBezTo>
                    <a:pt x="1618" y="7810"/>
                    <a:pt x="1371" y="7888"/>
                    <a:pt x="1208" y="8279"/>
                  </a:cubicBezTo>
                  <a:cubicBezTo>
                    <a:pt x="1179" y="8337"/>
                    <a:pt x="1157" y="8403"/>
                    <a:pt x="1135" y="8474"/>
                  </a:cubicBezTo>
                  <a:cubicBezTo>
                    <a:pt x="1014" y="8897"/>
                    <a:pt x="1026" y="9429"/>
                    <a:pt x="1049" y="9918"/>
                  </a:cubicBezTo>
                  <a:cubicBezTo>
                    <a:pt x="1116" y="11251"/>
                    <a:pt x="1249" y="12567"/>
                    <a:pt x="1447" y="13837"/>
                  </a:cubicBezTo>
                  <a:cubicBezTo>
                    <a:pt x="1447" y="13846"/>
                    <a:pt x="1449" y="13850"/>
                    <a:pt x="1451" y="13854"/>
                  </a:cubicBezTo>
                  <a:cubicBezTo>
                    <a:pt x="1818" y="16216"/>
                    <a:pt x="2401" y="18425"/>
                    <a:pt x="3164" y="20310"/>
                  </a:cubicBezTo>
                  <a:cubicBezTo>
                    <a:pt x="2572" y="19168"/>
                    <a:pt x="1979" y="18022"/>
                    <a:pt x="1387" y="16876"/>
                  </a:cubicBezTo>
                  <a:cubicBezTo>
                    <a:pt x="1045" y="16216"/>
                    <a:pt x="509" y="15540"/>
                    <a:pt x="168" y="16204"/>
                  </a:cubicBezTo>
                  <a:cubicBezTo>
                    <a:pt x="-91" y="16706"/>
                    <a:pt x="-7" y="17607"/>
                    <a:pt x="131" y="18292"/>
                  </a:cubicBezTo>
                  <a:cubicBezTo>
                    <a:pt x="290" y="19081"/>
                    <a:pt x="496" y="19820"/>
                    <a:pt x="741" y="20501"/>
                  </a:cubicBezTo>
                  <a:cubicBezTo>
                    <a:pt x="831" y="20754"/>
                    <a:pt x="929" y="20999"/>
                    <a:pt x="1031" y="21235"/>
                  </a:cubicBezTo>
                  <a:cubicBezTo>
                    <a:pt x="1212" y="21248"/>
                    <a:pt x="1392" y="21260"/>
                    <a:pt x="1569" y="21273"/>
                  </a:cubicBezTo>
                  <a:cubicBezTo>
                    <a:pt x="2270" y="21327"/>
                    <a:pt x="2986" y="21414"/>
                    <a:pt x="3702" y="21555"/>
                  </a:cubicBezTo>
                  <a:cubicBezTo>
                    <a:pt x="3892" y="21426"/>
                    <a:pt x="4083" y="21285"/>
                    <a:pt x="4271" y="21127"/>
                  </a:cubicBezTo>
                  <a:cubicBezTo>
                    <a:pt x="4469" y="20965"/>
                    <a:pt x="4665" y="20783"/>
                    <a:pt x="4858" y="20584"/>
                  </a:cubicBezTo>
                  <a:cubicBezTo>
                    <a:pt x="4883" y="20559"/>
                    <a:pt x="4907" y="20534"/>
                    <a:pt x="4932" y="20505"/>
                  </a:cubicBezTo>
                  <a:lnTo>
                    <a:pt x="19445" y="20505"/>
                  </a:lnTo>
                  <a:cubicBezTo>
                    <a:pt x="19429" y="20604"/>
                    <a:pt x="19417" y="20712"/>
                    <a:pt x="19411" y="20829"/>
                  </a:cubicBezTo>
                  <a:cubicBezTo>
                    <a:pt x="19451" y="20725"/>
                    <a:pt x="19490" y="20613"/>
                    <a:pt x="19527" y="20505"/>
                  </a:cubicBezTo>
                  <a:lnTo>
                    <a:pt x="21509" y="20505"/>
                  </a:lnTo>
                  <a:cubicBezTo>
                    <a:pt x="21503" y="20480"/>
                    <a:pt x="21499" y="20459"/>
                    <a:pt x="21493" y="20438"/>
                  </a:cubicBezTo>
                  <a:close/>
                </a:path>
              </a:pathLst>
            </a:custGeom>
            <a:solidFill>
              <a:srgbClr val="2E4C1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77" name="Google Shape;49;p2"/>
            <p:cNvSpPr/>
            <p:nvPr/>
          </p:nvSpPr>
          <p:spPr>
            <a:xfrm>
              <a:off x="-1" y="-1"/>
              <a:ext cx="2149351" cy="104581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94" h="21306" fill="norm" stroke="1" extrusionOk="0">
                  <a:moveTo>
                    <a:pt x="21247" y="19428"/>
                  </a:moveTo>
                  <a:cubicBezTo>
                    <a:pt x="20839" y="18055"/>
                    <a:pt x="19914" y="17674"/>
                    <a:pt x="19241" y="18413"/>
                  </a:cubicBezTo>
                  <a:cubicBezTo>
                    <a:pt x="19369" y="18677"/>
                    <a:pt x="19500" y="18945"/>
                    <a:pt x="19628" y="19210"/>
                  </a:cubicBezTo>
                  <a:cubicBezTo>
                    <a:pt x="20175" y="17227"/>
                    <a:pt x="20462" y="14260"/>
                    <a:pt x="19443" y="12673"/>
                  </a:cubicBezTo>
                  <a:cubicBezTo>
                    <a:pt x="18759" y="11608"/>
                    <a:pt x="17635" y="11476"/>
                    <a:pt x="17117" y="13082"/>
                  </a:cubicBezTo>
                  <a:cubicBezTo>
                    <a:pt x="17280" y="13276"/>
                    <a:pt x="17444" y="13474"/>
                    <a:pt x="17607" y="13669"/>
                  </a:cubicBezTo>
                  <a:cubicBezTo>
                    <a:pt x="18182" y="11281"/>
                    <a:pt x="18706" y="8346"/>
                    <a:pt x="17785" y="6005"/>
                  </a:cubicBezTo>
                  <a:cubicBezTo>
                    <a:pt x="17412" y="5060"/>
                    <a:pt x="16853" y="4551"/>
                    <a:pt x="16263" y="4737"/>
                  </a:cubicBezTo>
                  <a:cubicBezTo>
                    <a:pt x="15610" y="4939"/>
                    <a:pt x="15084" y="5877"/>
                    <a:pt x="14614" y="6759"/>
                  </a:cubicBezTo>
                  <a:cubicBezTo>
                    <a:pt x="14748" y="7035"/>
                    <a:pt x="14880" y="7307"/>
                    <a:pt x="15015" y="7584"/>
                  </a:cubicBezTo>
                  <a:cubicBezTo>
                    <a:pt x="16051" y="5604"/>
                    <a:pt x="15211" y="1782"/>
                    <a:pt x="13905" y="1432"/>
                  </a:cubicBezTo>
                  <a:cubicBezTo>
                    <a:pt x="12638" y="1094"/>
                    <a:pt x="11520" y="3372"/>
                    <a:pt x="11314" y="5818"/>
                  </a:cubicBezTo>
                  <a:cubicBezTo>
                    <a:pt x="11499" y="5869"/>
                    <a:pt x="11685" y="5923"/>
                    <a:pt x="11872" y="5974"/>
                  </a:cubicBezTo>
                  <a:cubicBezTo>
                    <a:pt x="11930" y="4562"/>
                    <a:pt x="11959" y="3007"/>
                    <a:pt x="11618" y="1724"/>
                  </a:cubicBezTo>
                  <a:cubicBezTo>
                    <a:pt x="11235" y="277"/>
                    <a:pt x="10435" y="-271"/>
                    <a:pt x="9678" y="126"/>
                  </a:cubicBezTo>
                  <a:cubicBezTo>
                    <a:pt x="7944" y="1035"/>
                    <a:pt x="7685" y="4947"/>
                    <a:pt x="7598" y="8042"/>
                  </a:cubicBezTo>
                  <a:cubicBezTo>
                    <a:pt x="7774" y="7945"/>
                    <a:pt x="7950" y="7848"/>
                    <a:pt x="8128" y="7747"/>
                  </a:cubicBezTo>
                  <a:cubicBezTo>
                    <a:pt x="7638" y="5429"/>
                    <a:pt x="6859" y="2575"/>
                    <a:pt x="5407" y="2898"/>
                  </a:cubicBezTo>
                  <a:cubicBezTo>
                    <a:pt x="4779" y="3038"/>
                    <a:pt x="4310" y="3901"/>
                    <a:pt x="4102" y="5103"/>
                  </a:cubicBezTo>
                  <a:cubicBezTo>
                    <a:pt x="3903" y="6254"/>
                    <a:pt x="3960" y="7521"/>
                    <a:pt x="4057" y="8700"/>
                  </a:cubicBezTo>
                  <a:cubicBezTo>
                    <a:pt x="4197" y="10395"/>
                    <a:pt x="4461" y="12032"/>
                    <a:pt x="4819" y="13583"/>
                  </a:cubicBezTo>
                  <a:cubicBezTo>
                    <a:pt x="4981" y="13389"/>
                    <a:pt x="5146" y="13191"/>
                    <a:pt x="5308" y="12996"/>
                  </a:cubicBezTo>
                  <a:cubicBezTo>
                    <a:pt x="4828" y="11682"/>
                    <a:pt x="4295" y="10453"/>
                    <a:pt x="3697" y="9357"/>
                  </a:cubicBezTo>
                  <a:cubicBezTo>
                    <a:pt x="3174" y="8396"/>
                    <a:pt x="2500" y="7129"/>
                    <a:pt x="1733" y="7393"/>
                  </a:cubicBezTo>
                  <a:cubicBezTo>
                    <a:pt x="884" y="7685"/>
                    <a:pt x="982" y="9594"/>
                    <a:pt x="1082" y="10904"/>
                  </a:cubicBezTo>
                  <a:cubicBezTo>
                    <a:pt x="1203" y="12483"/>
                    <a:pt x="1432" y="14011"/>
                    <a:pt x="1746" y="15469"/>
                  </a:cubicBezTo>
                  <a:cubicBezTo>
                    <a:pt x="2098" y="17118"/>
                    <a:pt x="2572" y="18634"/>
                    <a:pt x="3138" y="20003"/>
                  </a:cubicBezTo>
                  <a:cubicBezTo>
                    <a:pt x="3272" y="19727"/>
                    <a:pt x="3404" y="19455"/>
                    <a:pt x="3539" y="19179"/>
                  </a:cubicBezTo>
                  <a:cubicBezTo>
                    <a:pt x="3208" y="18557"/>
                    <a:pt x="2877" y="17938"/>
                    <a:pt x="2546" y="17316"/>
                  </a:cubicBezTo>
                  <a:cubicBezTo>
                    <a:pt x="2247" y="16756"/>
                    <a:pt x="1960" y="16150"/>
                    <a:pt x="1638" y="15644"/>
                  </a:cubicBezTo>
                  <a:cubicBezTo>
                    <a:pt x="1383" y="15240"/>
                    <a:pt x="1061" y="14870"/>
                    <a:pt x="727" y="14913"/>
                  </a:cubicBezTo>
                  <a:cubicBezTo>
                    <a:pt x="413" y="14956"/>
                    <a:pt x="144" y="15391"/>
                    <a:pt x="48" y="16006"/>
                  </a:cubicBezTo>
                  <a:cubicBezTo>
                    <a:pt x="-162" y="17343"/>
                    <a:pt x="366" y="18984"/>
                    <a:pt x="732" y="19995"/>
                  </a:cubicBezTo>
                  <a:cubicBezTo>
                    <a:pt x="840" y="20295"/>
                    <a:pt x="963" y="20695"/>
                    <a:pt x="1111" y="20913"/>
                  </a:cubicBezTo>
                  <a:cubicBezTo>
                    <a:pt x="1266" y="21142"/>
                    <a:pt x="1530" y="21053"/>
                    <a:pt x="1716" y="21069"/>
                  </a:cubicBezTo>
                  <a:cubicBezTo>
                    <a:pt x="2130" y="21100"/>
                    <a:pt x="2544" y="21138"/>
                    <a:pt x="2958" y="21193"/>
                  </a:cubicBezTo>
                  <a:cubicBezTo>
                    <a:pt x="3168" y="21220"/>
                    <a:pt x="3378" y="21251"/>
                    <a:pt x="3588" y="21290"/>
                  </a:cubicBezTo>
                  <a:cubicBezTo>
                    <a:pt x="3805" y="21329"/>
                    <a:pt x="3962" y="21306"/>
                    <a:pt x="4170" y="21154"/>
                  </a:cubicBezTo>
                  <a:cubicBezTo>
                    <a:pt x="4354" y="21022"/>
                    <a:pt x="4533" y="20878"/>
                    <a:pt x="4713" y="20722"/>
                  </a:cubicBezTo>
                  <a:cubicBezTo>
                    <a:pt x="4807" y="20641"/>
                    <a:pt x="4902" y="20555"/>
                    <a:pt x="4995" y="20466"/>
                  </a:cubicBezTo>
                  <a:cubicBezTo>
                    <a:pt x="5030" y="20431"/>
                    <a:pt x="5206" y="20302"/>
                    <a:pt x="5044" y="20353"/>
                  </a:cubicBezTo>
                  <a:cubicBezTo>
                    <a:pt x="5104" y="20334"/>
                    <a:pt x="5176" y="20353"/>
                    <a:pt x="5237" y="20353"/>
                  </a:cubicBezTo>
                  <a:cubicBezTo>
                    <a:pt x="5649" y="20353"/>
                    <a:pt x="6061" y="20353"/>
                    <a:pt x="6471" y="20353"/>
                  </a:cubicBezTo>
                  <a:cubicBezTo>
                    <a:pt x="8011" y="20353"/>
                    <a:pt x="9552" y="20353"/>
                    <a:pt x="11091" y="20353"/>
                  </a:cubicBezTo>
                  <a:cubicBezTo>
                    <a:pt x="12796" y="20353"/>
                    <a:pt x="14502" y="20353"/>
                    <a:pt x="16210" y="20353"/>
                  </a:cubicBezTo>
                  <a:cubicBezTo>
                    <a:pt x="16830" y="20353"/>
                    <a:pt x="17448" y="20353"/>
                    <a:pt x="18068" y="20353"/>
                  </a:cubicBezTo>
                  <a:cubicBezTo>
                    <a:pt x="18365" y="20353"/>
                    <a:pt x="18690" y="20431"/>
                    <a:pt x="18985" y="20353"/>
                  </a:cubicBezTo>
                  <a:cubicBezTo>
                    <a:pt x="18999" y="20349"/>
                    <a:pt x="19014" y="20353"/>
                    <a:pt x="19027" y="20353"/>
                  </a:cubicBezTo>
                  <a:cubicBezTo>
                    <a:pt x="18936" y="20108"/>
                    <a:pt x="18846" y="19859"/>
                    <a:pt x="18753" y="19614"/>
                  </a:cubicBezTo>
                  <a:cubicBezTo>
                    <a:pt x="18738" y="19711"/>
                    <a:pt x="18726" y="19813"/>
                    <a:pt x="18721" y="19918"/>
                  </a:cubicBezTo>
                  <a:cubicBezTo>
                    <a:pt x="18681" y="20415"/>
                    <a:pt x="18999" y="20999"/>
                    <a:pt x="19195" y="20485"/>
                  </a:cubicBezTo>
                  <a:cubicBezTo>
                    <a:pt x="19248" y="20345"/>
                    <a:pt x="19301" y="20205"/>
                    <a:pt x="19350" y="20065"/>
                  </a:cubicBezTo>
                  <a:cubicBezTo>
                    <a:pt x="19269" y="20162"/>
                    <a:pt x="19188" y="20260"/>
                    <a:pt x="19105" y="20353"/>
                  </a:cubicBezTo>
                  <a:cubicBezTo>
                    <a:pt x="19742" y="20353"/>
                    <a:pt x="20377" y="20353"/>
                    <a:pt x="21014" y="20353"/>
                  </a:cubicBezTo>
                  <a:cubicBezTo>
                    <a:pt x="21236" y="20353"/>
                    <a:pt x="21359" y="19863"/>
                    <a:pt x="21260" y="19474"/>
                  </a:cubicBezTo>
                  <a:cubicBezTo>
                    <a:pt x="21256" y="19466"/>
                    <a:pt x="21251" y="19447"/>
                    <a:pt x="21247" y="19428"/>
                  </a:cubicBezTo>
                  <a:cubicBezTo>
                    <a:pt x="21075" y="18767"/>
                    <a:pt x="20585" y="19354"/>
                    <a:pt x="20757" y="20015"/>
                  </a:cubicBezTo>
                  <a:cubicBezTo>
                    <a:pt x="20763" y="20034"/>
                    <a:pt x="20767" y="20054"/>
                    <a:pt x="20772" y="20073"/>
                  </a:cubicBezTo>
                  <a:cubicBezTo>
                    <a:pt x="20854" y="19781"/>
                    <a:pt x="20935" y="19490"/>
                    <a:pt x="21018" y="19194"/>
                  </a:cubicBezTo>
                  <a:cubicBezTo>
                    <a:pt x="20653" y="19194"/>
                    <a:pt x="20288" y="19194"/>
                    <a:pt x="19923" y="19194"/>
                  </a:cubicBezTo>
                  <a:cubicBezTo>
                    <a:pt x="19706" y="19194"/>
                    <a:pt x="19490" y="19194"/>
                    <a:pt x="19273" y="19194"/>
                  </a:cubicBezTo>
                  <a:cubicBezTo>
                    <a:pt x="19224" y="19194"/>
                    <a:pt x="19171" y="19186"/>
                    <a:pt x="19122" y="19194"/>
                  </a:cubicBezTo>
                  <a:cubicBezTo>
                    <a:pt x="18953" y="19225"/>
                    <a:pt x="18893" y="19412"/>
                    <a:pt x="18796" y="19669"/>
                  </a:cubicBezTo>
                  <a:cubicBezTo>
                    <a:pt x="18955" y="19859"/>
                    <a:pt x="19112" y="20046"/>
                    <a:pt x="19271" y="20236"/>
                  </a:cubicBezTo>
                  <a:cubicBezTo>
                    <a:pt x="19277" y="20131"/>
                    <a:pt x="19288" y="20030"/>
                    <a:pt x="19303" y="19933"/>
                  </a:cubicBezTo>
                  <a:cubicBezTo>
                    <a:pt x="19352" y="19568"/>
                    <a:pt x="19214" y="19194"/>
                    <a:pt x="19029" y="19194"/>
                  </a:cubicBezTo>
                  <a:cubicBezTo>
                    <a:pt x="17183" y="19194"/>
                    <a:pt x="15338" y="19194"/>
                    <a:pt x="13492" y="19194"/>
                  </a:cubicBezTo>
                  <a:cubicBezTo>
                    <a:pt x="10932" y="19194"/>
                    <a:pt x="8370" y="19194"/>
                    <a:pt x="5810" y="19194"/>
                  </a:cubicBezTo>
                  <a:cubicBezTo>
                    <a:pt x="5564" y="19194"/>
                    <a:pt x="5312" y="19167"/>
                    <a:pt x="5066" y="19194"/>
                  </a:cubicBezTo>
                  <a:cubicBezTo>
                    <a:pt x="4949" y="19206"/>
                    <a:pt x="4855" y="19323"/>
                    <a:pt x="4751" y="19428"/>
                  </a:cubicBezTo>
                  <a:cubicBezTo>
                    <a:pt x="4433" y="19739"/>
                    <a:pt x="4038" y="20178"/>
                    <a:pt x="3680" y="20147"/>
                  </a:cubicBezTo>
                  <a:cubicBezTo>
                    <a:pt x="2882" y="20073"/>
                    <a:pt x="2086" y="19929"/>
                    <a:pt x="1286" y="19883"/>
                  </a:cubicBezTo>
                  <a:cubicBezTo>
                    <a:pt x="1353" y="19941"/>
                    <a:pt x="1421" y="19995"/>
                    <a:pt x="1487" y="20054"/>
                  </a:cubicBezTo>
                  <a:cubicBezTo>
                    <a:pt x="1165" y="19315"/>
                    <a:pt x="889" y="18487"/>
                    <a:pt x="696" y="17573"/>
                  </a:cubicBezTo>
                  <a:cubicBezTo>
                    <a:pt x="592" y="17083"/>
                    <a:pt x="437" y="15858"/>
                    <a:pt x="903" y="16122"/>
                  </a:cubicBezTo>
                  <a:cubicBezTo>
                    <a:pt x="1313" y="16356"/>
                    <a:pt x="1640" y="17192"/>
                    <a:pt x="1943" y="17759"/>
                  </a:cubicBezTo>
                  <a:cubicBezTo>
                    <a:pt x="2342" y="18510"/>
                    <a:pt x="2742" y="19260"/>
                    <a:pt x="3141" y="20011"/>
                  </a:cubicBezTo>
                  <a:cubicBezTo>
                    <a:pt x="3414" y="20520"/>
                    <a:pt x="3777" y="19754"/>
                    <a:pt x="3542" y="19186"/>
                  </a:cubicBezTo>
                  <a:cubicBezTo>
                    <a:pt x="2483" y="16620"/>
                    <a:pt x="1784" y="13393"/>
                    <a:pt x="1597" y="10045"/>
                  </a:cubicBezTo>
                  <a:cubicBezTo>
                    <a:pt x="1555" y="9306"/>
                    <a:pt x="1538" y="8404"/>
                    <a:pt x="2031" y="8552"/>
                  </a:cubicBezTo>
                  <a:cubicBezTo>
                    <a:pt x="2438" y="8672"/>
                    <a:pt x="2775" y="9256"/>
                    <a:pt x="3077" y="9784"/>
                  </a:cubicBezTo>
                  <a:cubicBezTo>
                    <a:pt x="3724" y="10920"/>
                    <a:pt x="4312" y="12195"/>
                    <a:pt x="4824" y="13591"/>
                  </a:cubicBezTo>
                  <a:cubicBezTo>
                    <a:pt x="5042" y="14186"/>
                    <a:pt x="5473" y="13692"/>
                    <a:pt x="5314" y="13004"/>
                  </a:cubicBezTo>
                  <a:cubicBezTo>
                    <a:pt x="4979" y="11542"/>
                    <a:pt x="4741" y="9990"/>
                    <a:pt x="4611" y="8396"/>
                  </a:cubicBezTo>
                  <a:cubicBezTo>
                    <a:pt x="4518" y="7261"/>
                    <a:pt x="4456" y="5857"/>
                    <a:pt x="4796" y="4858"/>
                  </a:cubicBezTo>
                  <a:cubicBezTo>
                    <a:pt x="5218" y="3625"/>
                    <a:pt x="6084" y="3971"/>
                    <a:pt x="6577" y="4815"/>
                  </a:cubicBezTo>
                  <a:cubicBezTo>
                    <a:pt x="7101" y="5713"/>
                    <a:pt x="7379" y="7086"/>
                    <a:pt x="7646" y="8342"/>
                  </a:cubicBezTo>
                  <a:cubicBezTo>
                    <a:pt x="7767" y="8917"/>
                    <a:pt x="8160" y="8567"/>
                    <a:pt x="8175" y="8046"/>
                  </a:cubicBezTo>
                  <a:cubicBezTo>
                    <a:pt x="8243" y="5601"/>
                    <a:pt x="8360" y="2253"/>
                    <a:pt x="9701" y="1335"/>
                  </a:cubicBezTo>
                  <a:cubicBezTo>
                    <a:pt x="10291" y="931"/>
                    <a:pt x="10909" y="1273"/>
                    <a:pt x="11180" y="2490"/>
                  </a:cubicBezTo>
                  <a:cubicBezTo>
                    <a:pt x="11416" y="3555"/>
                    <a:pt x="11359" y="4842"/>
                    <a:pt x="11314" y="5974"/>
                  </a:cubicBezTo>
                  <a:cubicBezTo>
                    <a:pt x="11288" y="6623"/>
                    <a:pt x="11817" y="6779"/>
                    <a:pt x="11872" y="6129"/>
                  </a:cubicBezTo>
                  <a:cubicBezTo>
                    <a:pt x="12017" y="4403"/>
                    <a:pt x="12702" y="2630"/>
                    <a:pt x="13611" y="2564"/>
                  </a:cubicBezTo>
                  <a:cubicBezTo>
                    <a:pt x="14126" y="2525"/>
                    <a:pt x="14538" y="3143"/>
                    <a:pt x="14767" y="4068"/>
                  </a:cubicBezTo>
                  <a:cubicBezTo>
                    <a:pt x="14988" y="4955"/>
                    <a:pt x="14996" y="6048"/>
                    <a:pt x="14623" y="6759"/>
                  </a:cubicBezTo>
                  <a:cubicBezTo>
                    <a:pt x="14355" y="7272"/>
                    <a:pt x="14755" y="8089"/>
                    <a:pt x="15024" y="7584"/>
                  </a:cubicBezTo>
                  <a:cubicBezTo>
                    <a:pt x="15395" y="6888"/>
                    <a:pt x="15807" y="6106"/>
                    <a:pt x="16315" y="5900"/>
                  </a:cubicBezTo>
                  <a:cubicBezTo>
                    <a:pt x="16764" y="5717"/>
                    <a:pt x="17170" y="6180"/>
                    <a:pt x="17424" y="6926"/>
                  </a:cubicBezTo>
                  <a:cubicBezTo>
                    <a:pt x="18078" y="8855"/>
                    <a:pt x="17573" y="11215"/>
                    <a:pt x="17125" y="13082"/>
                  </a:cubicBezTo>
                  <a:cubicBezTo>
                    <a:pt x="16962" y="13754"/>
                    <a:pt x="17412" y="14299"/>
                    <a:pt x="17615" y="13669"/>
                  </a:cubicBezTo>
                  <a:cubicBezTo>
                    <a:pt x="17945" y="12642"/>
                    <a:pt x="18743" y="12985"/>
                    <a:pt x="19139" y="13642"/>
                  </a:cubicBezTo>
                  <a:cubicBezTo>
                    <a:pt x="19878" y="14870"/>
                    <a:pt x="19536" y="17196"/>
                    <a:pt x="19144" y="18615"/>
                  </a:cubicBezTo>
                  <a:cubicBezTo>
                    <a:pt x="19001" y="19132"/>
                    <a:pt x="19284" y="19684"/>
                    <a:pt x="19532" y="19412"/>
                  </a:cubicBezTo>
                  <a:cubicBezTo>
                    <a:pt x="19931" y="18977"/>
                    <a:pt x="20519" y="19190"/>
                    <a:pt x="20763" y="20007"/>
                  </a:cubicBezTo>
                  <a:cubicBezTo>
                    <a:pt x="20946" y="20656"/>
                    <a:pt x="21438" y="20073"/>
                    <a:pt x="21247" y="19428"/>
                  </a:cubicBezTo>
                  <a:close/>
                </a:path>
              </a:pathLst>
            </a:custGeom>
            <a:solidFill>
              <a:srgbClr val="2E4C1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181" name="Google Shape;50;p2"/>
          <p:cNvGrpSpPr/>
          <p:nvPr/>
        </p:nvGrpSpPr>
        <p:grpSpPr>
          <a:xfrm>
            <a:off x="3273999" y="12605387"/>
            <a:ext cx="2165927" cy="1166979"/>
            <a:chOff x="0" y="0"/>
            <a:chExt cx="2165925" cy="1166977"/>
          </a:xfrm>
        </p:grpSpPr>
        <p:sp>
          <p:nvSpPr>
            <p:cNvPr id="179" name="Google Shape;51;p2"/>
            <p:cNvSpPr/>
            <p:nvPr/>
          </p:nvSpPr>
          <p:spPr>
            <a:xfrm>
              <a:off x="28529" y="28395"/>
              <a:ext cx="2109204" cy="11081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03" h="20993" fill="norm" stroke="1" extrusionOk="0">
                  <a:moveTo>
                    <a:pt x="21159" y="20993"/>
                  </a:moveTo>
                  <a:lnTo>
                    <a:pt x="1847" y="20993"/>
                  </a:lnTo>
                  <a:cubicBezTo>
                    <a:pt x="1953" y="20707"/>
                    <a:pt x="2114" y="20508"/>
                    <a:pt x="2292" y="20393"/>
                  </a:cubicBezTo>
                  <a:cubicBezTo>
                    <a:pt x="1339" y="19395"/>
                    <a:pt x="559" y="17808"/>
                    <a:pt x="129" y="15927"/>
                  </a:cubicBezTo>
                  <a:cubicBezTo>
                    <a:pt x="-7" y="15331"/>
                    <a:pt x="-90" y="14550"/>
                    <a:pt x="166" y="14112"/>
                  </a:cubicBezTo>
                  <a:cubicBezTo>
                    <a:pt x="503" y="13530"/>
                    <a:pt x="1031" y="14120"/>
                    <a:pt x="1368" y="14698"/>
                  </a:cubicBezTo>
                  <a:cubicBezTo>
                    <a:pt x="1953" y="15692"/>
                    <a:pt x="2538" y="16690"/>
                    <a:pt x="3123" y="17688"/>
                  </a:cubicBezTo>
                  <a:cubicBezTo>
                    <a:pt x="1961" y="15154"/>
                    <a:pt x="1223" y="11954"/>
                    <a:pt x="1035" y="8638"/>
                  </a:cubicBezTo>
                  <a:cubicBezTo>
                    <a:pt x="1012" y="8208"/>
                    <a:pt x="1000" y="7745"/>
                    <a:pt x="1120" y="7376"/>
                  </a:cubicBezTo>
                  <a:cubicBezTo>
                    <a:pt x="1438" y="6411"/>
                    <a:pt x="2240" y="6953"/>
                    <a:pt x="2718" y="7655"/>
                  </a:cubicBezTo>
                  <a:cubicBezTo>
                    <a:pt x="3536" y="8862"/>
                    <a:pt x="4268" y="10269"/>
                    <a:pt x="4891" y="11824"/>
                  </a:cubicBezTo>
                  <a:cubicBezTo>
                    <a:pt x="4508" y="10327"/>
                    <a:pt x="4244" y="8725"/>
                    <a:pt x="4111" y="7084"/>
                  </a:cubicBezTo>
                  <a:cubicBezTo>
                    <a:pt x="3996" y="5670"/>
                    <a:pt x="4037" y="3985"/>
                    <a:pt x="4653" y="3132"/>
                  </a:cubicBezTo>
                  <a:cubicBezTo>
                    <a:pt x="4852" y="2853"/>
                    <a:pt x="5089" y="2716"/>
                    <a:pt x="5333" y="2690"/>
                  </a:cubicBezTo>
                  <a:cubicBezTo>
                    <a:pt x="5792" y="2636"/>
                    <a:pt x="6284" y="2983"/>
                    <a:pt x="6640" y="3558"/>
                  </a:cubicBezTo>
                  <a:cubicBezTo>
                    <a:pt x="7186" y="4433"/>
                    <a:pt x="7490" y="5710"/>
                    <a:pt x="7779" y="6943"/>
                  </a:cubicBezTo>
                  <a:cubicBezTo>
                    <a:pt x="7833" y="5113"/>
                    <a:pt x="7909" y="3175"/>
                    <a:pt x="8470" y="1675"/>
                  </a:cubicBezTo>
                  <a:cubicBezTo>
                    <a:pt x="9034" y="170"/>
                    <a:pt x="10269" y="-607"/>
                    <a:pt x="11021" y="575"/>
                  </a:cubicBezTo>
                  <a:cubicBezTo>
                    <a:pt x="11670" y="1599"/>
                    <a:pt x="11648" y="3443"/>
                    <a:pt x="11575" y="5023"/>
                  </a:cubicBezTo>
                  <a:cubicBezTo>
                    <a:pt x="11753" y="2915"/>
                    <a:pt x="12818" y="1020"/>
                    <a:pt x="13947" y="1342"/>
                  </a:cubicBezTo>
                  <a:cubicBezTo>
                    <a:pt x="15074" y="1660"/>
                    <a:pt x="15739" y="4733"/>
                    <a:pt x="14879" y="6136"/>
                  </a:cubicBezTo>
                  <a:cubicBezTo>
                    <a:pt x="15406" y="5229"/>
                    <a:pt x="16025" y="4260"/>
                    <a:pt x="16740" y="4379"/>
                  </a:cubicBezTo>
                  <a:cubicBezTo>
                    <a:pt x="17575" y="4520"/>
                    <a:pt x="18140" y="6183"/>
                    <a:pt x="18158" y="7745"/>
                  </a:cubicBezTo>
                  <a:cubicBezTo>
                    <a:pt x="18173" y="9210"/>
                    <a:pt x="17838" y="10587"/>
                    <a:pt x="17487" y="11900"/>
                  </a:cubicBezTo>
                  <a:cubicBezTo>
                    <a:pt x="17985" y="10414"/>
                    <a:pt x="19486" y="10970"/>
                    <a:pt x="19877" y="12681"/>
                  </a:cubicBezTo>
                  <a:cubicBezTo>
                    <a:pt x="20201" y="14091"/>
                    <a:pt x="19980" y="15685"/>
                    <a:pt x="19556" y="17048"/>
                  </a:cubicBezTo>
                  <a:cubicBezTo>
                    <a:pt x="20059" y="16513"/>
                    <a:pt x="20896" y="16759"/>
                    <a:pt x="21212" y="17797"/>
                  </a:cubicBezTo>
                  <a:cubicBezTo>
                    <a:pt x="21510" y="18780"/>
                    <a:pt x="21433" y="19959"/>
                    <a:pt x="21159" y="20993"/>
                  </a:cubicBezTo>
                  <a:close/>
                </a:path>
              </a:pathLst>
            </a:custGeom>
            <a:solidFill>
              <a:srgbClr val="2E4C1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180" name="Google Shape;52;p2"/>
            <p:cNvSpPr/>
            <p:nvPr/>
          </p:nvSpPr>
          <p:spPr>
            <a:xfrm>
              <a:off x="-1" y="-1"/>
              <a:ext cx="2165927" cy="116697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309" h="21134" fill="norm" stroke="1" extrusionOk="0">
                  <a:moveTo>
                    <a:pt x="20796" y="20064"/>
                  </a:moveTo>
                  <a:cubicBezTo>
                    <a:pt x="20175" y="20064"/>
                    <a:pt x="19553" y="20064"/>
                    <a:pt x="18931" y="20064"/>
                  </a:cubicBezTo>
                  <a:cubicBezTo>
                    <a:pt x="17439" y="20064"/>
                    <a:pt x="15948" y="20064"/>
                    <a:pt x="14455" y="20064"/>
                  </a:cubicBezTo>
                  <a:cubicBezTo>
                    <a:pt x="12650" y="20064"/>
                    <a:pt x="10846" y="20064"/>
                    <a:pt x="9041" y="20064"/>
                  </a:cubicBezTo>
                  <a:cubicBezTo>
                    <a:pt x="7488" y="20064"/>
                    <a:pt x="5934" y="20064"/>
                    <a:pt x="4381" y="20064"/>
                  </a:cubicBezTo>
                  <a:cubicBezTo>
                    <a:pt x="3866" y="20064"/>
                    <a:pt x="3352" y="20064"/>
                    <a:pt x="2835" y="20064"/>
                  </a:cubicBezTo>
                  <a:cubicBezTo>
                    <a:pt x="2599" y="20064"/>
                    <a:pt x="2336" y="20006"/>
                    <a:pt x="2101" y="20064"/>
                  </a:cubicBezTo>
                  <a:cubicBezTo>
                    <a:pt x="2090" y="20068"/>
                    <a:pt x="2078" y="20064"/>
                    <a:pt x="2069" y="20064"/>
                  </a:cubicBezTo>
                  <a:cubicBezTo>
                    <a:pt x="2150" y="20324"/>
                    <a:pt x="2231" y="20583"/>
                    <a:pt x="2313" y="20846"/>
                  </a:cubicBezTo>
                  <a:cubicBezTo>
                    <a:pt x="2379" y="20690"/>
                    <a:pt x="2478" y="20579"/>
                    <a:pt x="2576" y="20510"/>
                  </a:cubicBezTo>
                  <a:cubicBezTo>
                    <a:pt x="2792" y="20358"/>
                    <a:pt x="2869" y="19802"/>
                    <a:pt x="2644" y="19563"/>
                  </a:cubicBezTo>
                  <a:cubicBezTo>
                    <a:pt x="2148" y="19041"/>
                    <a:pt x="1709" y="18374"/>
                    <a:pt x="1341" y="17569"/>
                  </a:cubicBezTo>
                  <a:cubicBezTo>
                    <a:pt x="1021" y="16874"/>
                    <a:pt x="646" y="15906"/>
                    <a:pt x="571" y="14983"/>
                  </a:cubicBezTo>
                  <a:cubicBezTo>
                    <a:pt x="539" y="14593"/>
                    <a:pt x="604" y="14223"/>
                    <a:pt x="854" y="14320"/>
                  </a:cubicBezTo>
                  <a:cubicBezTo>
                    <a:pt x="1126" y="14423"/>
                    <a:pt x="1346" y="14831"/>
                    <a:pt x="1543" y="15163"/>
                  </a:cubicBezTo>
                  <a:cubicBezTo>
                    <a:pt x="2065" y="16038"/>
                    <a:pt x="2587" y="16916"/>
                    <a:pt x="3109" y="17793"/>
                  </a:cubicBezTo>
                  <a:cubicBezTo>
                    <a:pt x="3380" y="18250"/>
                    <a:pt x="3740" y="17565"/>
                    <a:pt x="3507" y="17061"/>
                  </a:cubicBezTo>
                  <a:cubicBezTo>
                    <a:pt x="2655" y="15208"/>
                    <a:pt x="2048" y="12996"/>
                    <a:pt x="1742" y="10635"/>
                  </a:cubicBezTo>
                  <a:cubicBezTo>
                    <a:pt x="1665" y="10047"/>
                    <a:pt x="1605" y="9449"/>
                    <a:pt x="1570" y="8848"/>
                  </a:cubicBezTo>
                  <a:cubicBezTo>
                    <a:pt x="1545" y="8416"/>
                    <a:pt x="1495" y="7721"/>
                    <a:pt x="1799" y="7604"/>
                  </a:cubicBezTo>
                  <a:cubicBezTo>
                    <a:pt x="2309" y="7403"/>
                    <a:pt x="2848" y="8378"/>
                    <a:pt x="3188" y="8927"/>
                  </a:cubicBezTo>
                  <a:cubicBezTo>
                    <a:pt x="3774" y="9878"/>
                    <a:pt x="4309" y="10936"/>
                    <a:pt x="4779" y="12083"/>
                  </a:cubicBezTo>
                  <a:cubicBezTo>
                    <a:pt x="4995" y="12612"/>
                    <a:pt x="5423" y="12173"/>
                    <a:pt x="5265" y="11561"/>
                  </a:cubicBezTo>
                  <a:cubicBezTo>
                    <a:pt x="4933" y="10262"/>
                    <a:pt x="4696" y="8883"/>
                    <a:pt x="4565" y="7465"/>
                  </a:cubicBezTo>
                  <a:cubicBezTo>
                    <a:pt x="4471" y="6459"/>
                    <a:pt x="4413" y="5205"/>
                    <a:pt x="4751" y="4320"/>
                  </a:cubicBezTo>
                  <a:cubicBezTo>
                    <a:pt x="5169" y="3221"/>
                    <a:pt x="6029" y="3532"/>
                    <a:pt x="6519" y="4285"/>
                  </a:cubicBezTo>
                  <a:cubicBezTo>
                    <a:pt x="7040" y="5084"/>
                    <a:pt x="7316" y="6300"/>
                    <a:pt x="7580" y="7417"/>
                  </a:cubicBezTo>
                  <a:cubicBezTo>
                    <a:pt x="7701" y="7925"/>
                    <a:pt x="8091" y="7617"/>
                    <a:pt x="8106" y="7154"/>
                  </a:cubicBezTo>
                  <a:cubicBezTo>
                    <a:pt x="8174" y="4945"/>
                    <a:pt x="8303" y="1918"/>
                    <a:pt x="9678" y="1161"/>
                  </a:cubicBezTo>
                  <a:cubicBezTo>
                    <a:pt x="10211" y="867"/>
                    <a:pt x="10767" y="1123"/>
                    <a:pt x="11047" y="2063"/>
                  </a:cubicBezTo>
                  <a:cubicBezTo>
                    <a:pt x="11334" y="3027"/>
                    <a:pt x="11270" y="4265"/>
                    <a:pt x="11223" y="5319"/>
                  </a:cubicBezTo>
                  <a:cubicBezTo>
                    <a:pt x="11197" y="5896"/>
                    <a:pt x="11723" y="6034"/>
                    <a:pt x="11777" y="5457"/>
                  </a:cubicBezTo>
                  <a:cubicBezTo>
                    <a:pt x="11941" y="3729"/>
                    <a:pt x="12928" y="1645"/>
                    <a:pt x="13985" y="2422"/>
                  </a:cubicBezTo>
                  <a:cubicBezTo>
                    <a:pt x="14693" y="2944"/>
                    <a:pt x="15131" y="4970"/>
                    <a:pt x="14509" y="6017"/>
                  </a:cubicBezTo>
                  <a:cubicBezTo>
                    <a:pt x="14643" y="6262"/>
                    <a:pt x="14774" y="6504"/>
                    <a:pt x="14907" y="6750"/>
                  </a:cubicBezTo>
                  <a:cubicBezTo>
                    <a:pt x="15274" y="6131"/>
                    <a:pt x="15685" y="5433"/>
                    <a:pt x="16190" y="5250"/>
                  </a:cubicBezTo>
                  <a:cubicBezTo>
                    <a:pt x="16635" y="5087"/>
                    <a:pt x="17039" y="5499"/>
                    <a:pt x="17290" y="6162"/>
                  </a:cubicBezTo>
                  <a:cubicBezTo>
                    <a:pt x="17940" y="7877"/>
                    <a:pt x="17441" y="9975"/>
                    <a:pt x="16994" y="11634"/>
                  </a:cubicBezTo>
                  <a:cubicBezTo>
                    <a:pt x="16832" y="12232"/>
                    <a:pt x="17279" y="12716"/>
                    <a:pt x="17480" y="12156"/>
                  </a:cubicBezTo>
                  <a:cubicBezTo>
                    <a:pt x="17809" y="11247"/>
                    <a:pt x="18603" y="11551"/>
                    <a:pt x="18993" y="12135"/>
                  </a:cubicBezTo>
                  <a:cubicBezTo>
                    <a:pt x="19728" y="13224"/>
                    <a:pt x="19388" y="15294"/>
                    <a:pt x="18999" y="16556"/>
                  </a:cubicBezTo>
                  <a:cubicBezTo>
                    <a:pt x="18856" y="17016"/>
                    <a:pt x="19138" y="17507"/>
                    <a:pt x="19384" y="17265"/>
                  </a:cubicBezTo>
                  <a:cubicBezTo>
                    <a:pt x="19716" y="16940"/>
                    <a:pt x="20188" y="17023"/>
                    <a:pt x="20471" y="17489"/>
                  </a:cubicBezTo>
                  <a:cubicBezTo>
                    <a:pt x="20898" y="18194"/>
                    <a:pt x="20770" y="19491"/>
                    <a:pt x="20554" y="20327"/>
                  </a:cubicBezTo>
                  <a:cubicBezTo>
                    <a:pt x="20400" y="20929"/>
                    <a:pt x="20884" y="21454"/>
                    <a:pt x="21040" y="20849"/>
                  </a:cubicBezTo>
                  <a:cubicBezTo>
                    <a:pt x="21365" y="19584"/>
                    <a:pt x="21489" y="17814"/>
                    <a:pt x="20869" y="16757"/>
                  </a:cubicBezTo>
                  <a:cubicBezTo>
                    <a:pt x="20400" y="15955"/>
                    <a:pt x="19658" y="15823"/>
                    <a:pt x="19100" y="16369"/>
                  </a:cubicBezTo>
                  <a:cubicBezTo>
                    <a:pt x="19228" y="16604"/>
                    <a:pt x="19358" y="16843"/>
                    <a:pt x="19485" y="17078"/>
                  </a:cubicBezTo>
                  <a:cubicBezTo>
                    <a:pt x="20028" y="15319"/>
                    <a:pt x="20314" y="12678"/>
                    <a:pt x="19301" y="11271"/>
                  </a:cubicBezTo>
                  <a:cubicBezTo>
                    <a:pt x="18622" y="10327"/>
                    <a:pt x="17506" y="10206"/>
                    <a:pt x="16992" y="11634"/>
                  </a:cubicBezTo>
                  <a:cubicBezTo>
                    <a:pt x="17153" y="11807"/>
                    <a:pt x="17317" y="11983"/>
                    <a:pt x="17478" y="12156"/>
                  </a:cubicBezTo>
                  <a:cubicBezTo>
                    <a:pt x="18051" y="10034"/>
                    <a:pt x="18569" y="7424"/>
                    <a:pt x="17655" y="5343"/>
                  </a:cubicBezTo>
                  <a:cubicBezTo>
                    <a:pt x="17285" y="4503"/>
                    <a:pt x="16729" y="4050"/>
                    <a:pt x="16143" y="4216"/>
                  </a:cubicBezTo>
                  <a:cubicBezTo>
                    <a:pt x="15495" y="4396"/>
                    <a:pt x="14971" y="5229"/>
                    <a:pt x="14506" y="6017"/>
                  </a:cubicBezTo>
                  <a:cubicBezTo>
                    <a:pt x="14237" y="6470"/>
                    <a:pt x="14637" y="7199"/>
                    <a:pt x="14904" y="6750"/>
                  </a:cubicBezTo>
                  <a:cubicBezTo>
                    <a:pt x="15805" y="5229"/>
                    <a:pt x="15274" y="2350"/>
                    <a:pt x="14246" y="1510"/>
                  </a:cubicBezTo>
                  <a:cubicBezTo>
                    <a:pt x="12881" y="397"/>
                    <a:pt x="11454" y="2785"/>
                    <a:pt x="11229" y="5181"/>
                  </a:cubicBezTo>
                  <a:cubicBezTo>
                    <a:pt x="11413" y="5225"/>
                    <a:pt x="11597" y="5274"/>
                    <a:pt x="11783" y="5319"/>
                  </a:cubicBezTo>
                  <a:cubicBezTo>
                    <a:pt x="11873" y="3369"/>
                    <a:pt x="11802" y="687"/>
                    <a:pt x="10538" y="96"/>
                  </a:cubicBezTo>
                  <a:cubicBezTo>
                    <a:pt x="10018" y="-146"/>
                    <a:pt x="9454" y="89"/>
                    <a:pt x="8998" y="583"/>
                  </a:cubicBezTo>
                  <a:cubicBezTo>
                    <a:pt x="8480" y="1143"/>
                    <a:pt x="8136" y="2018"/>
                    <a:pt x="7915" y="3027"/>
                  </a:cubicBezTo>
                  <a:cubicBezTo>
                    <a:pt x="7631" y="4330"/>
                    <a:pt x="7582" y="5765"/>
                    <a:pt x="7541" y="7151"/>
                  </a:cubicBezTo>
                  <a:cubicBezTo>
                    <a:pt x="7716" y="7064"/>
                    <a:pt x="7890" y="6978"/>
                    <a:pt x="8067" y="6888"/>
                  </a:cubicBezTo>
                  <a:cubicBezTo>
                    <a:pt x="7578" y="4831"/>
                    <a:pt x="6812" y="2308"/>
                    <a:pt x="5374" y="2578"/>
                  </a:cubicBezTo>
                  <a:cubicBezTo>
                    <a:pt x="4747" y="2695"/>
                    <a:pt x="4277" y="3463"/>
                    <a:pt x="4069" y="4538"/>
                  </a:cubicBezTo>
                  <a:cubicBezTo>
                    <a:pt x="3872" y="5557"/>
                    <a:pt x="3926" y="6691"/>
                    <a:pt x="4024" y="7735"/>
                  </a:cubicBezTo>
                  <a:cubicBezTo>
                    <a:pt x="4165" y="9242"/>
                    <a:pt x="4428" y="10697"/>
                    <a:pt x="4781" y="12076"/>
                  </a:cubicBezTo>
                  <a:cubicBezTo>
                    <a:pt x="4942" y="11904"/>
                    <a:pt x="5105" y="11727"/>
                    <a:pt x="5267" y="11554"/>
                  </a:cubicBezTo>
                  <a:cubicBezTo>
                    <a:pt x="4775" y="10355"/>
                    <a:pt x="4229" y="9239"/>
                    <a:pt x="3618" y="8240"/>
                  </a:cubicBezTo>
                  <a:cubicBezTo>
                    <a:pt x="3132" y="7445"/>
                    <a:pt x="2533" y="6470"/>
                    <a:pt x="1831" y="6553"/>
                  </a:cubicBezTo>
                  <a:cubicBezTo>
                    <a:pt x="1528" y="6587"/>
                    <a:pt x="1254" y="6864"/>
                    <a:pt x="1108" y="7365"/>
                  </a:cubicBezTo>
                  <a:cubicBezTo>
                    <a:pt x="924" y="7991"/>
                    <a:pt x="997" y="8741"/>
                    <a:pt x="1048" y="9415"/>
                  </a:cubicBezTo>
                  <a:cubicBezTo>
                    <a:pt x="1158" y="10873"/>
                    <a:pt x="1384" y="12291"/>
                    <a:pt x="1701" y="13642"/>
                  </a:cubicBezTo>
                  <a:cubicBezTo>
                    <a:pt x="2056" y="15153"/>
                    <a:pt x="2535" y="16539"/>
                    <a:pt x="3111" y="17793"/>
                  </a:cubicBezTo>
                  <a:cubicBezTo>
                    <a:pt x="3245" y="17548"/>
                    <a:pt x="3376" y="17306"/>
                    <a:pt x="3509" y="17061"/>
                  </a:cubicBezTo>
                  <a:cubicBezTo>
                    <a:pt x="3169" y="16487"/>
                    <a:pt x="2830" y="15917"/>
                    <a:pt x="2488" y="15343"/>
                  </a:cubicBezTo>
                  <a:cubicBezTo>
                    <a:pt x="2195" y="14849"/>
                    <a:pt x="1909" y="14313"/>
                    <a:pt x="1592" y="13874"/>
                  </a:cubicBezTo>
                  <a:cubicBezTo>
                    <a:pt x="1324" y="13504"/>
                    <a:pt x="987" y="13182"/>
                    <a:pt x="642" y="13283"/>
                  </a:cubicBezTo>
                  <a:cubicBezTo>
                    <a:pt x="327" y="13376"/>
                    <a:pt x="86" y="13825"/>
                    <a:pt x="22" y="14399"/>
                  </a:cubicBezTo>
                  <a:cubicBezTo>
                    <a:pt x="-111" y="15581"/>
                    <a:pt x="375" y="16933"/>
                    <a:pt x="740" y="17828"/>
                  </a:cubicBezTo>
                  <a:cubicBezTo>
                    <a:pt x="1179" y="18903"/>
                    <a:pt x="1727" y="19795"/>
                    <a:pt x="2362" y="20462"/>
                  </a:cubicBezTo>
                  <a:cubicBezTo>
                    <a:pt x="2385" y="20147"/>
                    <a:pt x="2407" y="19829"/>
                    <a:pt x="2430" y="19515"/>
                  </a:cubicBezTo>
                  <a:cubicBezTo>
                    <a:pt x="2178" y="19691"/>
                    <a:pt x="1994" y="19933"/>
                    <a:pt x="1829" y="20327"/>
                  </a:cubicBezTo>
                  <a:cubicBezTo>
                    <a:pt x="1694" y="20652"/>
                    <a:pt x="1879" y="21108"/>
                    <a:pt x="2073" y="21108"/>
                  </a:cubicBezTo>
                  <a:cubicBezTo>
                    <a:pt x="2694" y="21108"/>
                    <a:pt x="3316" y="21108"/>
                    <a:pt x="3937" y="21108"/>
                  </a:cubicBezTo>
                  <a:cubicBezTo>
                    <a:pt x="5430" y="21108"/>
                    <a:pt x="6921" y="21108"/>
                    <a:pt x="8414" y="21108"/>
                  </a:cubicBezTo>
                  <a:cubicBezTo>
                    <a:pt x="10219" y="21108"/>
                    <a:pt x="12023" y="21108"/>
                    <a:pt x="13828" y="21108"/>
                  </a:cubicBezTo>
                  <a:cubicBezTo>
                    <a:pt x="15381" y="21108"/>
                    <a:pt x="16935" y="21108"/>
                    <a:pt x="18488" y="21108"/>
                  </a:cubicBezTo>
                  <a:cubicBezTo>
                    <a:pt x="19245" y="21108"/>
                    <a:pt x="20011" y="21167"/>
                    <a:pt x="20768" y="21108"/>
                  </a:cubicBezTo>
                  <a:cubicBezTo>
                    <a:pt x="20779" y="21108"/>
                    <a:pt x="20790" y="21108"/>
                    <a:pt x="20800" y="21108"/>
                  </a:cubicBezTo>
                  <a:cubicBezTo>
                    <a:pt x="21159" y="21101"/>
                    <a:pt x="21159" y="20064"/>
                    <a:pt x="20796" y="20064"/>
                  </a:cubicBezTo>
                  <a:close/>
                </a:path>
              </a:pathLst>
            </a:custGeom>
            <a:solidFill>
              <a:srgbClr val="2E4C1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182" name="Google Shape;57;p2"/>
          <p:cNvSpPr/>
          <p:nvPr/>
        </p:nvSpPr>
        <p:spPr>
          <a:xfrm>
            <a:off x="18370117" y="12557140"/>
            <a:ext cx="1817317" cy="118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328" h="21307" fill="norm" stroke="1" extrusionOk="0">
                <a:moveTo>
                  <a:pt x="21328" y="21307"/>
                </a:moveTo>
                <a:lnTo>
                  <a:pt x="514" y="21307"/>
                </a:lnTo>
                <a:cubicBezTo>
                  <a:pt x="51" y="20088"/>
                  <a:pt x="-272" y="18431"/>
                  <a:pt x="324" y="17356"/>
                </a:cubicBezTo>
                <a:cubicBezTo>
                  <a:pt x="1177" y="15825"/>
                  <a:pt x="2783" y="17068"/>
                  <a:pt x="3794" y="18352"/>
                </a:cubicBezTo>
                <a:cubicBezTo>
                  <a:pt x="3334" y="16148"/>
                  <a:pt x="2895" y="13934"/>
                  <a:pt x="2476" y="11713"/>
                </a:cubicBezTo>
                <a:cubicBezTo>
                  <a:pt x="2416" y="11391"/>
                  <a:pt x="2360" y="11027"/>
                  <a:pt x="2470" y="10735"/>
                </a:cubicBezTo>
                <a:cubicBezTo>
                  <a:pt x="2700" y="10128"/>
                  <a:pt x="3312" y="10502"/>
                  <a:pt x="3659" y="10962"/>
                </a:cubicBezTo>
                <a:cubicBezTo>
                  <a:pt x="4212" y="11696"/>
                  <a:pt x="4716" y="12517"/>
                  <a:pt x="5160" y="13406"/>
                </a:cubicBezTo>
                <a:cubicBezTo>
                  <a:pt x="4047" y="10893"/>
                  <a:pt x="4134" y="7279"/>
                  <a:pt x="5368" y="4900"/>
                </a:cubicBezTo>
                <a:cubicBezTo>
                  <a:pt x="6665" y="6472"/>
                  <a:pt x="7664" y="8614"/>
                  <a:pt x="8215" y="11000"/>
                </a:cubicBezTo>
                <a:cubicBezTo>
                  <a:pt x="7727" y="7619"/>
                  <a:pt x="8090" y="3967"/>
                  <a:pt x="9214" y="963"/>
                </a:cubicBezTo>
                <a:cubicBezTo>
                  <a:pt x="9349" y="599"/>
                  <a:pt x="9512" y="222"/>
                  <a:pt x="9768" y="71"/>
                </a:cubicBezTo>
                <a:cubicBezTo>
                  <a:pt x="10379" y="-293"/>
                  <a:pt x="10905" y="823"/>
                  <a:pt x="11143" y="1763"/>
                </a:cubicBezTo>
                <a:cubicBezTo>
                  <a:pt x="11721" y="4066"/>
                  <a:pt x="12151" y="6459"/>
                  <a:pt x="12417" y="8895"/>
                </a:cubicBezTo>
                <a:cubicBezTo>
                  <a:pt x="13325" y="7849"/>
                  <a:pt x="13248" y="4921"/>
                  <a:pt x="14382" y="4983"/>
                </a:cubicBezTo>
                <a:cubicBezTo>
                  <a:pt x="15119" y="5020"/>
                  <a:pt x="15428" y="6486"/>
                  <a:pt x="15323" y="7605"/>
                </a:cubicBezTo>
                <a:cubicBezTo>
                  <a:pt x="15220" y="8720"/>
                  <a:pt x="14913" y="9891"/>
                  <a:pt x="15199" y="10931"/>
                </a:cubicBezTo>
                <a:cubicBezTo>
                  <a:pt x="15175" y="9887"/>
                  <a:pt x="16098" y="9235"/>
                  <a:pt x="16696" y="9736"/>
                </a:cubicBezTo>
                <a:cubicBezTo>
                  <a:pt x="17294" y="10238"/>
                  <a:pt x="17502" y="11463"/>
                  <a:pt x="17339" y="12479"/>
                </a:cubicBezTo>
                <a:cubicBezTo>
                  <a:pt x="17173" y="13491"/>
                  <a:pt x="16718" y="14332"/>
                  <a:pt x="16246" y="15084"/>
                </a:cubicBezTo>
                <a:cubicBezTo>
                  <a:pt x="17101" y="14291"/>
                  <a:pt x="18165" y="13478"/>
                  <a:pt x="19052" y="14195"/>
                </a:cubicBezTo>
                <a:cubicBezTo>
                  <a:pt x="19771" y="14779"/>
                  <a:pt x="20049" y="16206"/>
                  <a:pt x="19912" y="17435"/>
                </a:cubicBezTo>
                <a:cubicBezTo>
                  <a:pt x="19785" y="18575"/>
                  <a:pt x="19379" y="19584"/>
                  <a:pt x="18963" y="20555"/>
                </a:cubicBezTo>
                <a:cubicBezTo>
                  <a:pt x="19426" y="19635"/>
                  <a:pt x="20490" y="19635"/>
                  <a:pt x="21021" y="20521"/>
                </a:cubicBezTo>
                <a:cubicBezTo>
                  <a:pt x="21160" y="20751"/>
                  <a:pt x="21261" y="21019"/>
                  <a:pt x="21328" y="21307"/>
                </a:cubicBezTo>
                <a:close/>
              </a:path>
            </a:pathLst>
          </a:custGeom>
          <a:solidFill>
            <a:srgbClr val="5F893C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3" name="Google Shape;63;p2"/>
          <p:cNvSpPr/>
          <p:nvPr/>
        </p:nvSpPr>
        <p:spPr>
          <a:xfrm>
            <a:off x="735705" y="11422606"/>
            <a:ext cx="1980602" cy="23193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246" h="21554" fill="norm" stroke="1" extrusionOk="0">
                <a:moveTo>
                  <a:pt x="21246" y="21554"/>
                </a:moveTo>
                <a:lnTo>
                  <a:pt x="3984" y="21554"/>
                </a:lnTo>
                <a:cubicBezTo>
                  <a:pt x="3724" y="21267"/>
                  <a:pt x="3485" y="20958"/>
                  <a:pt x="3258" y="20653"/>
                </a:cubicBezTo>
                <a:cubicBezTo>
                  <a:pt x="2363" y="21125"/>
                  <a:pt x="1141" y="20818"/>
                  <a:pt x="707" y="20011"/>
                </a:cubicBezTo>
                <a:cubicBezTo>
                  <a:pt x="389" y="19420"/>
                  <a:pt x="537" y="18643"/>
                  <a:pt x="995" y="18092"/>
                </a:cubicBezTo>
                <a:cubicBezTo>
                  <a:pt x="-354" y="15898"/>
                  <a:pt x="-348" y="12937"/>
                  <a:pt x="1112" y="10607"/>
                </a:cubicBezTo>
                <a:cubicBezTo>
                  <a:pt x="1288" y="10327"/>
                  <a:pt x="1526" y="10029"/>
                  <a:pt x="1863" y="9981"/>
                </a:cubicBezTo>
                <a:cubicBezTo>
                  <a:pt x="2334" y="9913"/>
                  <a:pt x="2645" y="10364"/>
                  <a:pt x="2836" y="10754"/>
                </a:cubicBezTo>
                <a:cubicBezTo>
                  <a:pt x="3186" y="11462"/>
                  <a:pt x="3534" y="12168"/>
                  <a:pt x="3882" y="12875"/>
                </a:cubicBezTo>
                <a:cubicBezTo>
                  <a:pt x="3634" y="10316"/>
                  <a:pt x="4390" y="7616"/>
                  <a:pt x="5981" y="5387"/>
                </a:cubicBezTo>
                <a:cubicBezTo>
                  <a:pt x="6982" y="6517"/>
                  <a:pt x="7569" y="7966"/>
                  <a:pt x="7639" y="9472"/>
                </a:cubicBezTo>
                <a:cubicBezTo>
                  <a:pt x="7758" y="8375"/>
                  <a:pt x="7915" y="7189"/>
                  <a:pt x="8728" y="6341"/>
                </a:cubicBezTo>
                <a:cubicBezTo>
                  <a:pt x="9541" y="5491"/>
                  <a:pt x="11249" y="5334"/>
                  <a:pt x="11711" y="6311"/>
                </a:cubicBezTo>
                <a:cubicBezTo>
                  <a:pt x="12070" y="7063"/>
                  <a:pt x="11545" y="8101"/>
                  <a:pt x="12070" y="8757"/>
                </a:cubicBezTo>
                <a:cubicBezTo>
                  <a:pt x="12575" y="7480"/>
                  <a:pt x="13196" y="6235"/>
                  <a:pt x="13925" y="5039"/>
                </a:cubicBezTo>
                <a:cubicBezTo>
                  <a:pt x="14805" y="3592"/>
                  <a:pt x="15839" y="2219"/>
                  <a:pt x="17008" y="951"/>
                </a:cubicBezTo>
                <a:cubicBezTo>
                  <a:pt x="17452" y="467"/>
                  <a:pt x="18027" y="-46"/>
                  <a:pt x="18681" y="4"/>
                </a:cubicBezTo>
                <a:cubicBezTo>
                  <a:pt x="19792" y="87"/>
                  <a:pt x="19880" y="1541"/>
                  <a:pt x="19592" y="2568"/>
                </a:cubicBezTo>
                <a:cubicBezTo>
                  <a:pt x="19164" y="4090"/>
                  <a:pt x="18566" y="5582"/>
                  <a:pt x="17806" y="7006"/>
                </a:cubicBezTo>
                <a:cubicBezTo>
                  <a:pt x="17555" y="7482"/>
                  <a:pt x="17284" y="7950"/>
                  <a:pt x="16996" y="8409"/>
                </a:cubicBezTo>
                <a:cubicBezTo>
                  <a:pt x="17368" y="8030"/>
                  <a:pt x="17759" y="7632"/>
                  <a:pt x="18255" y="7425"/>
                </a:cubicBezTo>
                <a:cubicBezTo>
                  <a:pt x="18294" y="7407"/>
                  <a:pt x="18333" y="7393"/>
                  <a:pt x="18371" y="7379"/>
                </a:cubicBezTo>
                <a:cubicBezTo>
                  <a:pt x="18922" y="7185"/>
                  <a:pt x="19631" y="7318"/>
                  <a:pt x="19833" y="7804"/>
                </a:cubicBezTo>
                <a:cubicBezTo>
                  <a:pt x="19975" y="8141"/>
                  <a:pt x="19844" y="8537"/>
                  <a:pt x="19686" y="8888"/>
                </a:cubicBezTo>
                <a:cubicBezTo>
                  <a:pt x="19657" y="8952"/>
                  <a:pt x="19629" y="9016"/>
                  <a:pt x="19596" y="9078"/>
                </a:cubicBezTo>
                <a:cubicBezTo>
                  <a:pt x="19221" y="9872"/>
                  <a:pt x="18715" y="10621"/>
                  <a:pt x="18103" y="11288"/>
                </a:cubicBezTo>
                <a:cubicBezTo>
                  <a:pt x="18058" y="11341"/>
                  <a:pt x="18009" y="11393"/>
                  <a:pt x="17960" y="11444"/>
                </a:cubicBezTo>
                <a:cubicBezTo>
                  <a:pt x="18034" y="11439"/>
                  <a:pt x="18107" y="11437"/>
                  <a:pt x="18179" y="11440"/>
                </a:cubicBezTo>
                <a:cubicBezTo>
                  <a:pt x="19182" y="11474"/>
                  <a:pt x="20069" y="12235"/>
                  <a:pt x="20145" y="13168"/>
                </a:cubicBezTo>
                <a:cubicBezTo>
                  <a:pt x="20220" y="14085"/>
                  <a:pt x="19504" y="15046"/>
                  <a:pt x="18554" y="15366"/>
                </a:cubicBezTo>
                <a:cubicBezTo>
                  <a:pt x="19041" y="15279"/>
                  <a:pt x="19526" y="15438"/>
                  <a:pt x="19897" y="15736"/>
                </a:cubicBezTo>
                <a:lnTo>
                  <a:pt x="19899" y="15738"/>
                </a:lnTo>
                <a:cubicBezTo>
                  <a:pt x="20288" y="16050"/>
                  <a:pt x="20554" y="16515"/>
                  <a:pt x="20566" y="17010"/>
                </a:cubicBezTo>
                <a:cubicBezTo>
                  <a:pt x="20591" y="18063"/>
                  <a:pt x="19762" y="19058"/>
                  <a:pt x="18769" y="19638"/>
                </a:cubicBezTo>
                <a:cubicBezTo>
                  <a:pt x="19868" y="19502"/>
                  <a:pt x="20957" y="20188"/>
                  <a:pt x="21197" y="21171"/>
                </a:cubicBezTo>
                <a:cubicBezTo>
                  <a:pt x="21228" y="21297"/>
                  <a:pt x="21244" y="21425"/>
                  <a:pt x="21246" y="21554"/>
                </a:cubicBezTo>
                <a:close/>
              </a:path>
            </a:pathLst>
          </a:custGeom>
          <a:solidFill>
            <a:srgbClr val="9DBA3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4" name="Google Shape;81;p2"/>
          <p:cNvSpPr/>
          <p:nvPr/>
        </p:nvSpPr>
        <p:spPr>
          <a:xfrm>
            <a:off x="10041677" y="2035496"/>
            <a:ext cx="57117" cy="630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5" h="21487" fill="norm" stroke="1" extrusionOk="0">
                <a:moveTo>
                  <a:pt x="21467" y="11719"/>
                </a:moveTo>
                <a:cubicBezTo>
                  <a:pt x="21467" y="11068"/>
                  <a:pt x="21467" y="10418"/>
                  <a:pt x="21467" y="9767"/>
                </a:cubicBezTo>
                <a:cubicBezTo>
                  <a:pt x="21538" y="8401"/>
                  <a:pt x="21179" y="7164"/>
                  <a:pt x="20533" y="5994"/>
                </a:cubicBezTo>
                <a:cubicBezTo>
                  <a:pt x="20102" y="4757"/>
                  <a:pt x="19385" y="3717"/>
                  <a:pt x="18309" y="2871"/>
                </a:cubicBezTo>
                <a:cubicBezTo>
                  <a:pt x="17304" y="1895"/>
                  <a:pt x="16156" y="1244"/>
                  <a:pt x="14864" y="854"/>
                </a:cubicBezTo>
                <a:cubicBezTo>
                  <a:pt x="13572" y="268"/>
                  <a:pt x="12209" y="-57"/>
                  <a:pt x="10702" y="8"/>
                </a:cubicBezTo>
                <a:cubicBezTo>
                  <a:pt x="9769" y="138"/>
                  <a:pt x="8764" y="268"/>
                  <a:pt x="7832" y="333"/>
                </a:cubicBezTo>
                <a:cubicBezTo>
                  <a:pt x="6037" y="788"/>
                  <a:pt x="4459" y="1634"/>
                  <a:pt x="3095" y="2871"/>
                </a:cubicBezTo>
                <a:cubicBezTo>
                  <a:pt x="2521" y="3521"/>
                  <a:pt x="1947" y="4172"/>
                  <a:pt x="1444" y="4822"/>
                </a:cubicBezTo>
                <a:cubicBezTo>
                  <a:pt x="440" y="6319"/>
                  <a:pt x="9" y="8010"/>
                  <a:pt x="9" y="9767"/>
                </a:cubicBezTo>
                <a:cubicBezTo>
                  <a:pt x="9" y="10418"/>
                  <a:pt x="9" y="11068"/>
                  <a:pt x="9" y="11719"/>
                </a:cubicBezTo>
                <a:cubicBezTo>
                  <a:pt x="-62" y="13085"/>
                  <a:pt x="297" y="14322"/>
                  <a:pt x="942" y="15492"/>
                </a:cubicBezTo>
                <a:cubicBezTo>
                  <a:pt x="1373" y="16729"/>
                  <a:pt x="2090" y="17769"/>
                  <a:pt x="3166" y="18615"/>
                </a:cubicBezTo>
                <a:cubicBezTo>
                  <a:pt x="4172" y="19591"/>
                  <a:pt x="5320" y="20242"/>
                  <a:pt x="6611" y="20632"/>
                </a:cubicBezTo>
                <a:cubicBezTo>
                  <a:pt x="7903" y="21218"/>
                  <a:pt x="9266" y="21543"/>
                  <a:pt x="10774" y="21478"/>
                </a:cubicBezTo>
                <a:cubicBezTo>
                  <a:pt x="11707" y="21348"/>
                  <a:pt x="12711" y="21218"/>
                  <a:pt x="13644" y="21153"/>
                </a:cubicBezTo>
                <a:cubicBezTo>
                  <a:pt x="15438" y="20698"/>
                  <a:pt x="17017" y="19852"/>
                  <a:pt x="18380" y="18615"/>
                </a:cubicBezTo>
                <a:cubicBezTo>
                  <a:pt x="18954" y="17965"/>
                  <a:pt x="19529" y="17314"/>
                  <a:pt x="20031" y="16664"/>
                </a:cubicBezTo>
                <a:cubicBezTo>
                  <a:pt x="20963" y="15102"/>
                  <a:pt x="21394" y="13476"/>
                  <a:pt x="21467" y="11719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5" name="Google Shape;82;p2"/>
          <p:cNvSpPr/>
          <p:nvPr/>
        </p:nvSpPr>
        <p:spPr>
          <a:xfrm>
            <a:off x="9753930" y="2284402"/>
            <a:ext cx="55257" cy="57259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6" name="Google Shape;83;p2"/>
          <p:cNvSpPr/>
          <p:nvPr/>
        </p:nvSpPr>
        <p:spPr>
          <a:xfrm>
            <a:off x="9566246" y="1605680"/>
            <a:ext cx="63033" cy="57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7" h="21475" fill="norm" stroke="1" extrusionOk="0">
                <a:moveTo>
                  <a:pt x="11719" y="9"/>
                </a:moveTo>
                <a:cubicBezTo>
                  <a:pt x="11068" y="9"/>
                  <a:pt x="10418" y="9"/>
                  <a:pt x="9767" y="9"/>
                </a:cubicBezTo>
                <a:cubicBezTo>
                  <a:pt x="8401" y="-62"/>
                  <a:pt x="7164" y="297"/>
                  <a:pt x="5994" y="943"/>
                </a:cubicBezTo>
                <a:cubicBezTo>
                  <a:pt x="4758" y="1373"/>
                  <a:pt x="3717" y="2091"/>
                  <a:pt x="2871" y="3167"/>
                </a:cubicBezTo>
                <a:cubicBezTo>
                  <a:pt x="1895" y="4172"/>
                  <a:pt x="1244" y="5320"/>
                  <a:pt x="854" y="6612"/>
                </a:cubicBezTo>
                <a:cubicBezTo>
                  <a:pt x="268" y="7903"/>
                  <a:pt x="-57" y="9267"/>
                  <a:pt x="8" y="10774"/>
                </a:cubicBezTo>
                <a:cubicBezTo>
                  <a:pt x="138" y="11707"/>
                  <a:pt x="268" y="12711"/>
                  <a:pt x="333" y="13644"/>
                </a:cubicBezTo>
                <a:cubicBezTo>
                  <a:pt x="788" y="15438"/>
                  <a:pt x="1634" y="17017"/>
                  <a:pt x="2871" y="18380"/>
                </a:cubicBezTo>
                <a:cubicBezTo>
                  <a:pt x="3521" y="18955"/>
                  <a:pt x="4172" y="19529"/>
                  <a:pt x="4822" y="20031"/>
                </a:cubicBezTo>
                <a:cubicBezTo>
                  <a:pt x="6319" y="21036"/>
                  <a:pt x="8010" y="21467"/>
                  <a:pt x="9767" y="21467"/>
                </a:cubicBezTo>
                <a:cubicBezTo>
                  <a:pt x="10418" y="21467"/>
                  <a:pt x="11068" y="21467"/>
                  <a:pt x="11719" y="21467"/>
                </a:cubicBezTo>
                <a:cubicBezTo>
                  <a:pt x="13086" y="21538"/>
                  <a:pt x="14322" y="21179"/>
                  <a:pt x="15492" y="20533"/>
                </a:cubicBezTo>
                <a:cubicBezTo>
                  <a:pt x="16729" y="20102"/>
                  <a:pt x="17770" y="19385"/>
                  <a:pt x="18615" y="18309"/>
                </a:cubicBezTo>
                <a:cubicBezTo>
                  <a:pt x="19592" y="17304"/>
                  <a:pt x="20242" y="16156"/>
                  <a:pt x="20632" y="14864"/>
                </a:cubicBezTo>
                <a:cubicBezTo>
                  <a:pt x="21218" y="13572"/>
                  <a:pt x="21543" y="12209"/>
                  <a:pt x="21478" y="10702"/>
                </a:cubicBezTo>
                <a:cubicBezTo>
                  <a:pt x="21348" y="9769"/>
                  <a:pt x="21218" y="8764"/>
                  <a:pt x="21153" y="7832"/>
                </a:cubicBezTo>
                <a:cubicBezTo>
                  <a:pt x="20698" y="6037"/>
                  <a:pt x="19852" y="4459"/>
                  <a:pt x="18615" y="3096"/>
                </a:cubicBezTo>
                <a:cubicBezTo>
                  <a:pt x="17965" y="2521"/>
                  <a:pt x="17314" y="1947"/>
                  <a:pt x="16664" y="1445"/>
                </a:cubicBezTo>
                <a:cubicBezTo>
                  <a:pt x="15167" y="512"/>
                  <a:pt x="13476" y="81"/>
                  <a:pt x="11719" y="9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7" name="Google Shape;84;p2"/>
          <p:cNvSpPr/>
          <p:nvPr/>
        </p:nvSpPr>
        <p:spPr>
          <a:xfrm>
            <a:off x="9294841" y="1928042"/>
            <a:ext cx="63033" cy="57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7" h="21475" fill="norm" stroke="1" extrusionOk="0">
                <a:moveTo>
                  <a:pt x="11719" y="9"/>
                </a:moveTo>
                <a:cubicBezTo>
                  <a:pt x="11068" y="9"/>
                  <a:pt x="10418" y="9"/>
                  <a:pt x="9767" y="9"/>
                </a:cubicBezTo>
                <a:cubicBezTo>
                  <a:pt x="8401" y="-62"/>
                  <a:pt x="7164" y="297"/>
                  <a:pt x="5994" y="943"/>
                </a:cubicBezTo>
                <a:cubicBezTo>
                  <a:pt x="4757" y="1373"/>
                  <a:pt x="3717" y="2091"/>
                  <a:pt x="2871" y="3167"/>
                </a:cubicBezTo>
                <a:cubicBezTo>
                  <a:pt x="1895" y="4172"/>
                  <a:pt x="1244" y="5320"/>
                  <a:pt x="854" y="6612"/>
                </a:cubicBezTo>
                <a:cubicBezTo>
                  <a:pt x="268" y="7903"/>
                  <a:pt x="-57" y="9267"/>
                  <a:pt x="8" y="10774"/>
                </a:cubicBezTo>
                <a:cubicBezTo>
                  <a:pt x="138" y="11707"/>
                  <a:pt x="268" y="12711"/>
                  <a:pt x="333" y="13644"/>
                </a:cubicBezTo>
                <a:cubicBezTo>
                  <a:pt x="788" y="15438"/>
                  <a:pt x="1634" y="17017"/>
                  <a:pt x="2871" y="18380"/>
                </a:cubicBezTo>
                <a:cubicBezTo>
                  <a:pt x="3521" y="18955"/>
                  <a:pt x="4172" y="19529"/>
                  <a:pt x="4822" y="20031"/>
                </a:cubicBezTo>
                <a:cubicBezTo>
                  <a:pt x="6319" y="21036"/>
                  <a:pt x="8010" y="21467"/>
                  <a:pt x="9767" y="21467"/>
                </a:cubicBezTo>
                <a:cubicBezTo>
                  <a:pt x="10418" y="21467"/>
                  <a:pt x="11068" y="21467"/>
                  <a:pt x="11719" y="21467"/>
                </a:cubicBezTo>
                <a:cubicBezTo>
                  <a:pt x="13086" y="21538"/>
                  <a:pt x="14322" y="21179"/>
                  <a:pt x="15492" y="20533"/>
                </a:cubicBezTo>
                <a:cubicBezTo>
                  <a:pt x="16729" y="20102"/>
                  <a:pt x="17769" y="19385"/>
                  <a:pt x="18615" y="18309"/>
                </a:cubicBezTo>
                <a:cubicBezTo>
                  <a:pt x="19592" y="17304"/>
                  <a:pt x="20242" y="16156"/>
                  <a:pt x="20632" y="14864"/>
                </a:cubicBezTo>
                <a:cubicBezTo>
                  <a:pt x="21218" y="13572"/>
                  <a:pt x="21543" y="12209"/>
                  <a:pt x="21478" y="10702"/>
                </a:cubicBezTo>
                <a:cubicBezTo>
                  <a:pt x="21348" y="9769"/>
                  <a:pt x="21218" y="8764"/>
                  <a:pt x="21153" y="7832"/>
                </a:cubicBezTo>
                <a:cubicBezTo>
                  <a:pt x="20698" y="6037"/>
                  <a:pt x="19852" y="4459"/>
                  <a:pt x="18615" y="3096"/>
                </a:cubicBezTo>
                <a:cubicBezTo>
                  <a:pt x="17965" y="2521"/>
                  <a:pt x="17314" y="1947"/>
                  <a:pt x="16664" y="1445"/>
                </a:cubicBezTo>
                <a:cubicBezTo>
                  <a:pt x="15102" y="512"/>
                  <a:pt x="13476" y="9"/>
                  <a:pt x="11719" y="9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8" name="Google Shape;85;p2"/>
          <p:cNvSpPr/>
          <p:nvPr/>
        </p:nvSpPr>
        <p:spPr>
          <a:xfrm>
            <a:off x="9137574" y="1277806"/>
            <a:ext cx="55326" cy="57259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9" name="Google Shape;86;p2"/>
          <p:cNvSpPr/>
          <p:nvPr/>
        </p:nvSpPr>
        <p:spPr>
          <a:xfrm>
            <a:off x="8910476" y="1645188"/>
            <a:ext cx="62793" cy="630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87" fill="norm" stroke="1" extrusionOk="0">
                <a:moveTo>
                  <a:pt x="18711" y="4822"/>
                </a:moveTo>
                <a:cubicBezTo>
                  <a:pt x="18055" y="4172"/>
                  <a:pt x="17398" y="3521"/>
                  <a:pt x="16742" y="2871"/>
                </a:cubicBezTo>
                <a:cubicBezTo>
                  <a:pt x="15823" y="1895"/>
                  <a:pt x="14772" y="1244"/>
                  <a:pt x="13590" y="854"/>
                </a:cubicBezTo>
                <a:cubicBezTo>
                  <a:pt x="12409" y="268"/>
                  <a:pt x="11161" y="-57"/>
                  <a:pt x="9782" y="8"/>
                </a:cubicBezTo>
                <a:cubicBezTo>
                  <a:pt x="8404" y="-57"/>
                  <a:pt x="7156" y="268"/>
                  <a:pt x="5974" y="854"/>
                </a:cubicBezTo>
                <a:cubicBezTo>
                  <a:pt x="4727" y="1244"/>
                  <a:pt x="3677" y="1895"/>
                  <a:pt x="2823" y="2871"/>
                </a:cubicBezTo>
                <a:cubicBezTo>
                  <a:pt x="2298" y="3521"/>
                  <a:pt x="1773" y="4172"/>
                  <a:pt x="1313" y="4822"/>
                </a:cubicBezTo>
                <a:cubicBezTo>
                  <a:pt x="394" y="6319"/>
                  <a:pt x="0" y="8010"/>
                  <a:pt x="0" y="9767"/>
                </a:cubicBezTo>
                <a:cubicBezTo>
                  <a:pt x="131" y="10613"/>
                  <a:pt x="263" y="11524"/>
                  <a:pt x="328" y="12370"/>
                </a:cubicBezTo>
                <a:cubicBezTo>
                  <a:pt x="788" y="13996"/>
                  <a:pt x="1642" y="15427"/>
                  <a:pt x="2889" y="16664"/>
                </a:cubicBezTo>
                <a:cubicBezTo>
                  <a:pt x="3545" y="17314"/>
                  <a:pt x="4202" y="17965"/>
                  <a:pt x="4859" y="18615"/>
                </a:cubicBezTo>
                <a:cubicBezTo>
                  <a:pt x="5778" y="19591"/>
                  <a:pt x="6828" y="20242"/>
                  <a:pt x="8010" y="20632"/>
                </a:cubicBezTo>
                <a:cubicBezTo>
                  <a:pt x="9191" y="21218"/>
                  <a:pt x="10439" y="21543"/>
                  <a:pt x="11818" y="21478"/>
                </a:cubicBezTo>
                <a:cubicBezTo>
                  <a:pt x="13196" y="21543"/>
                  <a:pt x="14444" y="21218"/>
                  <a:pt x="15626" y="20632"/>
                </a:cubicBezTo>
                <a:cubicBezTo>
                  <a:pt x="16873" y="20242"/>
                  <a:pt x="17923" y="19591"/>
                  <a:pt x="18777" y="18615"/>
                </a:cubicBezTo>
                <a:cubicBezTo>
                  <a:pt x="19302" y="17965"/>
                  <a:pt x="19828" y="17314"/>
                  <a:pt x="20287" y="16664"/>
                </a:cubicBezTo>
                <a:cubicBezTo>
                  <a:pt x="21206" y="15167"/>
                  <a:pt x="21600" y="13476"/>
                  <a:pt x="21600" y="11719"/>
                </a:cubicBezTo>
                <a:cubicBezTo>
                  <a:pt x="21469" y="10873"/>
                  <a:pt x="21338" y="9962"/>
                  <a:pt x="21272" y="9116"/>
                </a:cubicBezTo>
                <a:cubicBezTo>
                  <a:pt x="20812" y="7490"/>
                  <a:pt x="19958" y="6059"/>
                  <a:pt x="18711" y="4822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0" name="Google Shape;87;p2"/>
          <p:cNvSpPr/>
          <p:nvPr/>
        </p:nvSpPr>
        <p:spPr>
          <a:xfrm>
            <a:off x="8542877" y="1000654"/>
            <a:ext cx="62795" cy="630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87" fill="norm" stroke="1" extrusionOk="0">
                <a:moveTo>
                  <a:pt x="18711" y="4822"/>
                </a:moveTo>
                <a:cubicBezTo>
                  <a:pt x="18054" y="4172"/>
                  <a:pt x="17398" y="3521"/>
                  <a:pt x="16742" y="2871"/>
                </a:cubicBezTo>
                <a:cubicBezTo>
                  <a:pt x="15822" y="1895"/>
                  <a:pt x="14772" y="1244"/>
                  <a:pt x="13590" y="854"/>
                </a:cubicBezTo>
                <a:cubicBezTo>
                  <a:pt x="12408" y="268"/>
                  <a:pt x="11161" y="-57"/>
                  <a:pt x="9782" y="8"/>
                </a:cubicBezTo>
                <a:cubicBezTo>
                  <a:pt x="8403" y="-57"/>
                  <a:pt x="7156" y="268"/>
                  <a:pt x="5974" y="854"/>
                </a:cubicBezTo>
                <a:cubicBezTo>
                  <a:pt x="4727" y="1244"/>
                  <a:pt x="3676" y="1895"/>
                  <a:pt x="2823" y="2871"/>
                </a:cubicBezTo>
                <a:cubicBezTo>
                  <a:pt x="2298" y="3521"/>
                  <a:pt x="1773" y="4172"/>
                  <a:pt x="1313" y="4822"/>
                </a:cubicBezTo>
                <a:cubicBezTo>
                  <a:pt x="394" y="6319"/>
                  <a:pt x="0" y="8010"/>
                  <a:pt x="0" y="9767"/>
                </a:cubicBezTo>
                <a:cubicBezTo>
                  <a:pt x="131" y="10613"/>
                  <a:pt x="263" y="11524"/>
                  <a:pt x="328" y="12370"/>
                </a:cubicBezTo>
                <a:cubicBezTo>
                  <a:pt x="788" y="13996"/>
                  <a:pt x="1641" y="15427"/>
                  <a:pt x="2889" y="16664"/>
                </a:cubicBezTo>
                <a:cubicBezTo>
                  <a:pt x="3545" y="17314"/>
                  <a:pt x="4202" y="17965"/>
                  <a:pt x="4858" y="18615"/>
                </a:cubicBezTo>
                <a:cubicBezTo>
                  <a:pt x="5778" y="19591"/>
                  <a:pt x="6828" y="20242"/>
                  <a:pt x="8009" y="20632"/>
                </a:cubicBezTo>
                <a:cubicBezTo>
                  <a:pt x="9191" y="21218"/>
                  <a:pt x="10438" y="21543"/>
                  <a:pt x="11817" y="21478"/>
                </a:cubicBezTo>
                <a:cubicBezTo>
                  <a:pt x="13197" y="21543"/>
                  <a:pt x="14444" y="21218"/>
                  <a:pt x="15625" y="20632"/>
                </a:cubicBezTo>
                <a:cubicBezTo>
                  <a:pt x="16873" y="20242"/>
                  <a:pt x="17923" y="19591"/>
                  <a:pt x="18777" y="18615"/>
                </a:cubicBezTo>
                <a:cubicBezTo>
                  <a:pt x="19302" y="17965"/>
                  <a:pt x="19827" y="17314"/>
                  <a:pt x="20287" y="16664"/>
                </a:cubicBezTo>
                <a:cubicBezTo>
                  <a:pt x="21206" y="15167"/>
                  <a:pt x="21600" y="13476"/>
                  <a:pt x="21600" y="11719"/>
                </a:cubicBezTo>
                <a:cubicBezTo>
                  <a:pt x="21468" y="10873"/>
                  <a:pt x="21337" y="9962"/>
                  <a:pt x="21271" y="9116"/>
                </a:cubicBezTo>
                <a:cubicBezTo>
                  <a:pt x="20812" y="7425"/>
                  <a:pt x="19959" y="5994"/>
                  <a:pt x="18711" y="4822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1" name="Google Shape;88;p2"/>
          <p:cNvSpPr/>
          <p:nvPr/>
        </p:nvSpPr>
        <p:spPr>
          <a:xfrm>
            <a:off x="8389976" y="1402222"/>
            <a:ext cx="63033" cy="57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7" h="21475" fill="norm" stroke="1" extrusionOk="0">
                <a:moveTo>
                  <a:pt x="11719" y="9"/>
                </a:moveTo>
                <a:cubicBezTo>
                  <a:pt x="11068" y="9"/>
                  <a:pt x="10418" y="9"/>
                  <a:pt x="9767" y="9"/>
                </a:cubicBezTo>
                <a:cubicBezTo>
                  <a:pt x="8401" y="-62"/>
                  <a:pt x="7164" y="297"/>
                  <a:pt x="5994" y="943"/>
                </a:cubicBezTo>
                <a:cubicBezTo>
                  <a:pt x="4757" y="1373"/>
                  <a:pt x="3717" y="2091"/>
                  <a:pt x="2871" y="3167"/>
                </a:cubicBezTo>
                <a:cubicBezTo>
                  <a:pt x="1895" y="4172"/>
                  <a:pt x="1244" y="5320"/>
                  <a:pt x="854" y="6612"/>
                </a:cubicBezTo>
                <a:cubicBezTo>
                  <a:pt x="268" y="7903"/>
                  <a:pt x="-57" y="9267"/>
                  <a:pt x="8" y="10774"/>
                </a:cubicBezTo>
                <a:cubicBezTo>
                  <a:pt x="138" y="11707"/>
                  <a:pt x="268" y="12711"/>
                  <a:pt x="333" y="13644"/>
                </a:cubicBezTo>
                <a:cubicBezTo>
                  <a:pt x="788" y="15439"/>
                  <a:pt x="1634" y="17017"/>
                  <a:pt x="2871" y="18380"/>
                </a:cubicBezTo>
                <a:cubicBezTo>
                  <a:pt x="3521" y="18955"/>
                  <a:pt x="4172" y="19529"/>
                  <a:pt x="4822" y="20031"/>
                </a:cubicBezTo>
                <a:cubicBezTo>
                  <a:pt x="6319" y="21036"/>
                  <a:pt x="8010" y="21467"/>
                  <a:pt x="9767" y="21467"/>
                </a:cubicBezTo>
                <a:cubicBezTo>
                  <a:pt x="10418" y="21467"/>
                  <a:pt x="11068" y="21467"/>
                  <a:pt x="11719" y="21467"/>
                </a:cubicBezTo>
                <a:cubicBezTo>
                  <a:pt x="13086" y="21538"/>
                  <a:pt x="14322" y="21179"/>
                  <a:pt x="15492" y="20533"/>
                </a:cubicBezTo>
                <a:cubicBezTo>
                  <a:pt x="16729" y="20102"/>
                  <a:pt x="17769" y="19385"/>
                  <a:pt x="18615" y="18309"/>
                </a:cubicBezTo>
                <a:cubicBezTo>
                  <a:pt x="19592" y="17304"/>
                  <a:pt x="20242" y="16156"/>
                  <a:pt x="20632" y="14864"/>
                </a:cubicBezTo>
                <a:cubicBezTo>
                  <a:pt x="21218" y="13572"/>
                  <a:pt x="21543" y="12209"/>
                  <a:pt x="21478" y="10702"/>
                </a:cubicBezTo>
                <a:cubicBezTo>
                  <a:pt x="21348" y="9769"/>
                  <a:pt x="21218" y="8765"/>
                  <a:pt x="21153" y="7832"/>
                </a:cubicBezTo>
                <a:cubicBezTo>
                  <a:pt x="20698" y="6037"/>
                  <a:pt x="19852" y="4459"/>
                  <a:pt x="18615" y="3096"/>
                </a:cubicBezTo>
                <a:cubicBezTo>
                  <a:pt x="17965" y="2521"/>
                  <a:pt x="17314" y="1947"/>
                  <a:pt x="16664" y="1445"/>
                </a:cubicBezTo>
                <a:cubicBezTo>
                  <a:pt x="15167" y="512"/>
                  <a:pt x="13476" y="9"/>
                  <a:pt x="11719" y="9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2" name="Google Shape;89;p2"/>
          <p:cNvSpPr/>
          <p:nvPr/>
        </p:nvSpPr>
        <p:spPr>
          <a:xfrm>
            <a:off x="7915308" y="1249344"/>
            <a:ext cx="57117" cy="630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5" h="21487" fill="norm" stroke="1" extrusionOk="0">
                <a:moveTo>
                  <a:pt x="21467" y="11719"/>
                </a:moveTo>
                <a:cubicBezTo>
                  <a:pt x="21467" y="11068"/>
                  <a:pt x="21467" y="10418"/>
                  <a:pt x="21467" y="9767"/>
                </a:cubicBezTo>
                <a:cubicBezTo>
                  <a:pt x="21538" y="8401"/>
                  <a:pt x="21179" y="7164"/>
                  <a:pt x="20533" y="5994"/>
                </a:cubicBezTo>
                <a:cubicBezTo>
                  <a:pt x="20103" y="4757"/>
                  <a:pt x="19385" y="3717"/>
                  <a:pt x="18309" y="2871"/>
                </a:cubicBezTo>
                <a:cubicBezTo>
                  <a:pt x="17304" y="1895"/>
                  <a:pt x="16156" y="1244"/>
                  <a:pt x="14864" y="854"/>
                </a:cubicBezTo>
                <a:cubicBezTo>
                  <a:pt x="13572" y="268"/>
                  <a:pt x="12209" y="-57"/>
                  <a:pt x="10702" y="8"/>
                </a:cubicBezTo>
                <a:cubicBezTo>
                  <a:pt x="9769" y="138"/>
                  <a:pt x="8765" y="268"/>
                  <a:pt x="7832" y="333"/>
                </a:cubicBezTo>
                <a:cubicBezTo>
                  <a:pt x="6037" y="788"/>
                  <a:pt x="4459" y="1634"/>
                  <a:pt x="3095" y="2871"/>
                </a:cubicBezTo>
                <a:cubicBezTo>
                  <a:pt x="2521" y="3521"/>
                  <a:pt x="1947" y="4172"/>
                  <a:pt x="1445" y="4822"/>
                </a:cubicBezTo>
                <a:cubicBezTo>
                  <a:pt x="440" y="6319"/>
                  <a:pt x="9" y="8010"/>
                  <a:pt x="9" y="9767"/>
                </a:cubicBezTo>
                <a:cubicBezTo>
                  <a:pt x="9" y="10418"/>
                  <a:pt x="9" y="11068"/>
                  <a:pt x="9" y="11719"/>
                </a:cubicBezTo>
                <a:cubicBezTo>
                  <a:pt x="-62" y="13085"/>
                  <a:pt x="297" y="14322"/>
                  <a:pt x="943" y="15492"/>
                </a:cubicBezTo>
                <a:cubicBezTo>
                  <a:pt x="1373" y="16729"/>
                  <a:pt x="2091" y="17769"/>
                  <a:pt x="3167" y="18615"/>
                </a:cubicBezTo>
                <a:cubicBezTo>
                  <a:pt x="4172" y="19591"/>
                  <a:pt x="5320" y="20242"/>
                  <a:pt x="6612" y="20632"/>
                </a:cubicBezTo>
                <a:cubicBezTo>
                  <a:pt x="7903" y="21218"/>
                  <a:pt x="9267" y="21543"/>
                  <a:pt x="10774" y="21478"/>
                </a:cubicBezTo>
                <a:cubicBezTo>
                  <a:pt x="11707" y="21348"/>
                  <a:pt x="12711" y="21218"/>
                  <a:pt x="13644" y="21153"/>
                </a:cubicBezTo>
                <a:cubicBezTo>
                  <a:pt x="15438" y="20698"/>
                  <a:pt x="17017" y="19852"/>
                  <a:pt x="18380" y="18615"/>
                </a:cubicBezTo>
                <a:cubicBezTo>
                  <a:pt x="18955" y="17965"/>
                  <a:pt x="19529" y="17314"/>
                  <a:pt x="20031" y="16664"/>
                </a:cubicBezTo>
                <a:cubicBezTo>
                  <a:pt x="20964" y="15167"/>
                  <a:pt x="21467" y="13476"/>
                  <a:pt x="21467" y="11719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3" name="Google Shape;90;p2"/>
          <p:cNvSpPr/>
          <p:nvPr/>
        </p:nvSpPr>
        <p:spPr>
          <a:xfrm>
            <a:off x="7384526" y="1215585"/>
            <a:ext cx="55326" cy="57259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4" name="Google Shape;91;p2"/>
          <p:cNvSpPr/>
          <p:nvPr/>
        </p:nvSpPr>
        <p:spPr>
          <a:xfrm>
            <a:off x="6875574" y="1243833"/>
            <a:ext cx="55254" cy="57259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5" name="Google Shape;92;p2"/>
          <p:cNvSpPr/>
          <p:nvPr/>
        </p:nvSpPr>
        <p:spPr>
          <a:xfrm>
            <a:off x="6314756" y="1396712"/>
            <a:ext cx="63032" cy="627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7" h="21600" fill="norm" stroke="1" extrusionOk="0">
                <a:moveTo>
                  <a:pt x="16664" y="18712"/>
                </a:moveTo>
                <a:cubicBezTo>
                  <a:pt x="17314" y="18055"/>
                  <a:pt x="17965" y="17398"/>
                  <a:pt x="18615" y="16742"/>
                </a:cubicBezTo>
                <a:cubicBezTo>
                  <a:pt x="19591" y="15823"/>
                  <a:pt x="20242" y="14772"/>
                  <a:pt x="20632" y="13590"/>
                </a:cubicBezTo>
                <a:cubicBezTo>
                  <a:pt x="21218" y="12409"/>
                  <a:pt x="21543" y="11161"/>
                  <a:pt x="21478" y="9782"/>
                </a:cubicBezTo>
                <a:cubicBezTo>
                  <a:pt x="21543" y="8404"/>
                  <a:pt x="21218" y="7156"/>
                  <a:pt x="20632" y="5974"/>
                </a:cubicBezTo>
                <a:cubicBezTo>
                  <a:pt x="20242" y="4727"/>
                  <a:pt x="19591" y="3677"/>
                  <a:pt x="18615" y="2823"/>
                </a:cubicBezTo>
                <a:cubicBezTo>
                  <a:pt x="17965" y="2298"/>
                  <a:pt x="17314" y="1773"/>
                  <a:pt x="16664" y="1313"/>
                </a:cubicBezTo>
                <a:cubicBezTo>
                  <a:pt x="15167" y="394"/>
                  <a:pt x="13476" y="0"/>
                  <a:pt x="11719" y="0"/>
                </a:cubicBezTo>
                <a:cubicBezTo>
                  <a:pt x="10873" y="131"/>
                  <a:pt x="9962" y="263"/>
                  <a:pt x="9116" y="328"/>
                </a:cubicBezTo>
                <a:cubicBezTo>
                  <a:pt x="7490" y="788"/>
                  <a:pt x="6059" y="1642"/>
                  <a:pt x="4822" y="2889"/>
                </a:cubicBezTo>
                <a:cubicBezTo>
                  <a:pt x="4171" y="3545"/>
                  <a:pt x="3521" y="4202"/>
                  <a:pt x="2871" y="4859"/>
                </a:cubicBezTo>
                <a:cubicBezTo>
                  <a:pt x="1894" y="5778"/>
                  <a:pt x="1244" y="6828"/>
                  <a:pt x="854" y="8010"/>
                </a:cubicBezTo>
                <a:cubicBezTo>
                  <a:pt x="268" y="9191"/>
                  <a:pt x="-57" y="10439"/>
                  <a:pt x="8" y="11818"/>
                </a:cubicBezTo>
                <a:cubicBezTo>
                  <a:pt x="-57" y="13196"/>
                  <a:pt x="268" y="14444"/>
                  <a:pt x="854" y="15626"/>
                </a:cubicBezTo>
                <a:cubicBezTo>
                  <a:pt x="1244" y="16873"/>
                  <a:pt x="1894" y="17923"/>
                  <a:pt x="2871" y="18777"/>
                </a:cubicBezTo>
                <a:cubicBezTo>
                  <a:pt x="3521" y="19302"/>
                  <a:pt x="4171" y="19828"/>
                  <a:pt x="4822" y="20287"/>
                </a:cubicBezTo>
                <a:cubicBezTo>
                  <a:pt x="6319" y="21206"/>
                  <a:pt x="8010" y="21600"/>
                  <a:pt x="9767" y="21600"/>
                </a:cubicBezTo>
                <a:cubicBezTo>
                  <a:pt x="10613" y="21469"/>
                  <a:pt x="11524" y="21338"/>
                  <a:pt x="12370" y="21272"/>
                </a:cubicBezTo>
                <a:cubicBezTo>
                  <a:pt x="13996" y="20747"/>
                  <a:pt x="15427" y="19893"/>
                  <a:pt x="16664" y="18712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6" name="Google Shape;93;p2"/>
          <p:cNvSpPr/>
          <p:nvPr/>
        </p:nvSpPr>
        <p:spPr>
          <a:xfrm>
            <a:off x="5834169" y="1605680"/>
            <a:ext cx="57117" cy="630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5" h="21487" fill="norm" stroke="1" extrusionOk="0">
                <a:moveTo>
                  <a:pt x="21467" y="11719"/>
                </a:moveTo>
                <a:cubicBezTo>
                  <a:pt x="21467" y="11068"/>
                  <a:pt x="21467" y="10418"/>
                  <a:pt x="21467" y="9767"/>
                </a:cubicBezTo>
                <a:cubicBezTo>
                  <a:pt x="21538" y="8401"/>
                  <a:pt x="21179" y="7164"/>
                  <a:pt x="20533" y="5994"/>
                </a:cubicBezTo>
                <a:cubicBezTo>
                  <a:pt x="20103" y="4757"/>
                  <a:pt x="19385" y="3717"/>
                  <a:pt x="18309" y="2871"/>
                </a:cubicBezTo>
                <a:cubicBezTo>
                  <a:pt x="17304" y="1895"/>
                  <a:pt x="16156" y="1244"/>
                  <a:pt x="14864" y="854"/>
                </a:cubicBezTo>
                <a:cubicBezTo>
                  <a:pt x="13572" y="268"/>
                  <a:pt x="12209" y="-57"/>
                  <a:pt x="10702" y="8"/>
                </a:cubicBezTo>
                <a:cubicBezTo>
                  <a:pt x="9769" y="138"/>
                  <a:pt x="8764" y="268"/>
                  <a:pt x="7832" y="333"/>
                </a:cubicBezTo>
                <a:cubicBezTo>
                  <a:pt x="6037" y="788"/>
                  <a:pt x="4459" y="1634"/>
                  <a:pt x="3096" y="2871"/>
                </a:cubicBezTo>
                <a:cubicBezTo>
                  <a:pt x="2521" y="3521"/>
                  <a:pt x="1947" y="4172"/>
                  <a:pt x="1445" y="4822"/>
                </a:cubicBezTo>
                <a:cubicBezTo>
                  <a:pt x="440" y="6319"/>
                  <a:pt x="9" y="8010"/>
                  <a:pt x="9" y="9767"/>
                </a:cubicBezTo>
                <a:cubicBezTo>
                  <a:pt x="9" y="10418"/>
                  <a:pt x="9" y="11068"/>
                  <a:pt x="9" y="11719"/>
                </a:cubicBezTo>
                <a:cubicBezTo>
                  <a:pt x="-62" y="13085"/>
                  <a:pt x="297" y="14322"/>
                  <a:pt x="943" y="15492"/>
                </a:cubicBezTo>
                <a:cubicBezTo>
                  <a:pt x="1373" y="16729"/>
                  <a:pt x="2091" y="17769"/>
                  <a:pt x="3167" y="18615"/>
                </a:cubicBezTo>
                <a:cubicBezTo>
                  <a:pt x="4172" y="19591"/>
                  <a:pt x="5320" y="20242"/>
                  <a:pt x="6612" y="20632"/>
                </a:cubicBezTo>
                <a:cubicBezTo>
                  <a:pt x="7903" y="21218"/>
                  <a:pt x="9267" y="21543"/>
                  <a:pt x="10773" y="21478"/>
                </a:cubicBezTo>
                <a:cubicBezTo>
                  <a:pt x="11707" y="21348"/>
                  <a:pt x="12711" y="21218"/>
                  <a:pt x="13644" y="21153"/>
                </a:cubicBezTo>
                <a:cubicBezTo>
                  <a:pt x="15439" y="20698"/>
                  <a:pt x="17017" y="19852"/>
                  <a:pt x="18380" y="18615"/>
                </a:cubicBezTo>
                <a:cubicBezTo>
                  <a:pt x="18955" y="17965"/>
                  <a:pt x="19529" y="17314"/>
                  <a:pt x="20031" y="16664"/>
                </a:cubicBezTo>
                <a:cubicBezTo>
                  <a:pt x="20964" y="15102"/>
                  <a:pt x="21467" y="13476"/>
                  <a:pt x="21467" y="11719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7" name="Google Shape;94;p2"/>
          <p:cNvSpPr/>
          <p:nvPr/>
        </p:nvSpPr>
        <p:spPr>
          <a:xfrm>
            <a:off x="5331707" y="1933792"/>
            <a:ext cx="55257" cy="57259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8" name="Google Shape;95;p2"/>
          <p:cNvSpPr/>
          <p:nvPr/>
        </p:nvSpPr>
        <p:spPr>
          <a:xfrm>
            <a:off x="4929113" y="2301554"/>
            <a:ext cx="63033" cy="571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7" h="21475" fill="norm" stroke="1" extrusionOk="0">
                <a:moveTo>
                  <a:pt x="9767" y="21467"/>
                </a:moveTo>
                <a:cubicBezTo>
                  <a:pt x="10418" y="21467"/>
                  <a:pt x="11068" y="21467"/>
                  <a:pt x="11719" y="21467"/>
                </a:cubicBezTo>
                <a:cubicBezTo>
                  <a:pt x="13086" y="21538"/>
                  <a:pt x="14321" y="21179"/>
                  <a:pt x="15492" y="20533"/>
                </a:cubicBezTo>
                <a:cubicBezTo>
                  <a:pt x="16729" y="20102"/>
                  <a:pt x="17770" y="19385"/>
                  <a:pt x="18615" y="18309"/>
                </a:cubicBezTo>
                <a:cubicBezTo>
                  <a:pt x="19592" y="17304"/>
                  <a:pt x="20242" y="16156"/>
                  <a:pt x="20632" y="14864"/>
                </a:cubicBezTo>
                <a:cubicBezTo>
                  <a:pt x="21218" y="13572"/>
                  <a:pt x="21543" y="12209"/>
                  <a:pt x="21478" y="10702"/>
                </a:cubicBezTo>
                <a:cubicBezTo>
                  <a:pt x="21348" y="9769"/>
                  <a:pt x="21218" y="8764"/>
                  <a:pt x="21153" y="7832"/>
                </a:cubicBezTo>
                <a:cubicBezTo>
                  <a:pt x="20698" y="6037"/>
                  <a:pt x="19852" y="4459"/>
                  <a:pt x="18615" y="3096"/>
                </a:cubicBezTo>
                <a:cubicBezTo>
                  <a:pt x="17965" y="2521"/>
                  <a:pt x="17314" y="1947"/>
                  <a:pt x="16664" y="1445"/>
                </a:cubicBezTo>
                <a:cubicBezTo>
                  <a:pt x="15167" y="440"/>
                  <a:pt x="13476" y="9"/>
                  <a:pt x="11719" y="9"/>
                </a:cubicBezTo>
                <a:cubicBezTo>
                  <a:pt x="11068" y="9"/>
                  <a:pt x="10418" y="9"/>
                  <a:pt x="9767" y="9"/>
                </a:cubicBezTo>
                <a:cubicBezTo>
                  <a:pt x="8401" y="-62"/>
                  <a:pt x="7164" y="297"/>
                  <a:pt x="5993" y="943"/>
                </a:cubicBezTo>
                <a:cubicBezTo>
                  <a:pt x="4758" y="1373"/>
                  <a:pt x="3717" y="2091"/>
                  <a:pt x="2871" y="3167"/>
                </a:cubicBezTo>
                <a:cubicBezTo>
                  <a:pt x="1895" y="4172"/>
                  <a:pt x="1244" y="5320"/>
                  <a:pt x="854" y="6612"/>
                </a:cubicBezTo>
                <a:cubicBezTo>
                  <a:pt x="268" y="7903"/>
                  <a:pt x="-57" y="9267"/>
                  <a:pt x="8" y="10774"/>
                </a:cubicBezTo>
                <a:cubicBezTo>
                  <a:pt x="138" y="11707"/>
                  <a:pt x="268" y="12711"/>
                  <a:pt x="333" y="13644"/>
                </a:cubicBezTo>
                <a:cubicBezTo>
                  <a:pt x="788" y="15438"/>
                  <a:pt x="1634" y="17017"/>
                  <a:pt x="2871" y="18380"/>
                </a:cubicBezTo>
                <a:cubicBezTo>
                  <a:pt x="3521" y="18955"/>
                  <a:pt x="4171" y="19529"/>
                  <a:pt x="4822" y="20031"/>
                </a:cubicBezTo>
                <a:cubicBezTo>
                  <a:pt x="6384" y="20964"/>
                  <a:pt x="8010" y="21467"/>
                  <a:pt x="9767" y="21467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9" name="Google Shape;96;p2"/>
          <p:cNvSpPr/>
          <p:nvPr/>
        </p:nvSpPr>
        <p:spPr>
          <a:xfrm>
            <a:off x="4573923" y="2719752"/>
            <a:ext cx="55326" cy="57259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00" name="Google Shape;97;p2"/>
          <p:cNvSpPr/>
          <p:nvPr/>
        </p:nvSpPr>
        <p:spPr>
          <a:xfrm>
            <a:off x="4267591" y="3245930"/>
            <a:ext cx="63033" cy="57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7" h="21475" fill="norm" stroke="1" extrusionOk="0">
                <a:moveTo>
                  <a:pt x="9767" y="21467"/>
                </a:moveTo>
                <a:cubicBezTo>
                  <a:pt x="10418" y="21467"/>
                  <a:pt x="11068" y="21467"/>
                  <a:pt x="11719" y="21467"/>
                </a:cubicBezTo>
                <a:cubicBezTo>
                  <a:pt x="13085" y="21538"/>
                  <a:pt x="14322" y="21179"/>
                  <a:pt x="15492" y="20533"/>
                </a:cubicBezTo>
                <a:cubicBezTo>
                  <a:pt x="16729" y="20102"/>
                  <a:pt x="17769" y="19385"/>
                  <a:pt x="18615" y="18309"/>
                </a:cubicBezTo>
                <a:cubicBezTo>
                  <a:pt x="19591" y="17304"/>
                  <a:pt x="20242" y="16156"/>
                  <a:pt x="20632" y="14864"/>
                </a:cubicBezTo>
                <a:cubicBezTo>
                  <a:pt x="21218" y="13572"/>
                  <a:pt x="21543" y="12209"/>
                  <a:pt x="21478" y="10702"/>
                </a:cubicBezTo>
                <a:cubicBezTo>
                  <a:pt x="21348" y="9769"/>
                  <a:pt x="21218" y="8764"/>
                  <a:pt x="21153" y="7832"/>
                </a:cubicBezTo>
                <a:cubicBezTo>
                  <a:pt x="20698" y="6037"/>
                  <a:pt x="19852" y="4459"/>
                  <a:pt x="18615" y="3095"/>
                </a:cubicBezTo>
                <a:cubicBezTo>
                  <a:pt x="17965" y="2521"/>
                  <a:pt x="17314" y="1947"/>
                  <a:pt x="16664" y="1445"/>
                </a:cubicBezTo>
                <a:cubicBezTo>
                  <a:pt x="15167" y="440"/>
                  <a:pt x="13476" y="9"/>
                  <a:pt x="11719" y="9"/>
                </a:cubicBezTo>
                <a:cubicBezTo>
                  <a:pt x="11068" y="9"/>
                  <a:pt x="10418" y="9"/>
                  <a:pt x="9767" y="9"/>
                </a:cubicBezTo>
                <a:cubicBezTo>
                  <a:pt x="8400" y="-62"/>
                  <a:pt x="7164" y="297"/>
                  <a:pt x="5994" y="943"/>
                </a:cubicBezTo>
                <a:cubicBezTo>
                  <a:pt x="4757" y="1373"/>
                  <a:pt x="3717" y="2090"/>
                  <a:pt x="2871" y="3167"/>
                </a:cubicBezTo>
                <a:cubicBezTo>
                  <a:pt x="1894" y="4172"/>
                  <a:pt x="1244" y="5320"/>
                  <a:pt x="854" y="6612"/>
                </a:cubicBezTo>
                <a:cubicBezTo>
                  <a:pt x="268" y="7903"/>
                  <a:pt x="-57" y="9266"/>
                  <a:pt x="8" y="10774"/>
                </a:cubicBezTo>
                <a:cubicBezTo>
                  <a:pt x="138" y="11707"/>
                  <a:pt x="268" y="12711"/>
                  <a:pt x="333" y="13644"/>
                </a:cubicBezTo>
                <a:cubicBezTo>
                  <a:pt x="788" y="15438"/>
                  <a:pt x="1634" y="17017"/>
                  <a:pt x="2871" y="18380"/>
                </a:cubicBezTo>
                <a:cubicBezTo>
                  <a:pt x="3521" y="18955"/>
                  <a:pt x="4172" y="19529"/>
                  <a:pt x="4822" y="20031"/>
                </a:cubicBezTo>
                <a:cubicBezTo>
                  <a:pt x="6319" y="20964"/>
                  <a:pt x="8010" y="21467"/>
                  <a:pt x="9767" y="21467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01" name="Google Shape;98;p2"/>
          <p:cNvSpPr/>
          <p:nvPr/>
        </p:nvSpPr>
        <p:spPr>
          <a:xfrm>
            <a:off x="4024627" y="3788736"/>
            <a:ext cx="57117" cy="685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5" h="21495" fill="norm" stroke="1" extrusionOk="0">
                <a:moveTo>
                  <a:pt x="21467" y="12513"/>
                </a:moveTo>
                <a:cubicBezTo>
                  <a:pt x="21467" y="11316"/>
                  <a:pt x="21467" y="10120"/>
                  <a:pt x="21467" y="8983"/>
                </a:cubicBezTo>
                <a:cubicBezTo>
                  <a:pt x="21538" y="7727"/>
                  <a:pt x="21179" y="6589"/>
                  <a:pt x="20533" y="5513"/>
                </a:cubicBezTo>
                <a:cubicBezTo>
                  <a:pt x="20102" y="4376"/>
                  <a:pt x="19385" y="3418"/>
                  <a:pt x="18309" y="2640"/>
                </a:cubicBezTo>
                <a:cubicBezTo>
                  <a:pt x="17304" y="1743"/>
                  <a:pt x="16156" y="1144"/>
                  <a:pt x="14864" y="786"/>
                </a:cubicBezTo>
                <a:cubicBezTo>
                  <a:pt x="13572" y="247"/>
                  <a:pt x="12209" y="-52"/>
                  <a:pt x="10702" y="8"/>
                </a:cubicBezTo>
                <a:cubicBezTo>
                  <a:pt x="9769" y="127"/>
                  <a:pt x="8765" y="247"/>
                  <a:pt x="7832" y="307"/>
                </a:cubicBezTo>
                <a:cubicBezTo>
                  <a:pt x="6037" y="725"/>
                  <a:pt x="4459" y="1504"/>
                  <a:pt x="3095" y="2640"/>
                </a:cubicBezTo>
                <a:cubicBezTo>
                  <a:pt x="2521" y="3238"/>
                  <a:pt x="1947" y="3837"/>
                  <a:pt x="1445" y="4435"/>
                </a:cubicBezTo>
                <a:cubicBezTo>
                  <a:pt x="440" y="5812"/>
                  <a:pt x="9" y="7367"/>
                  <a:pt x="9" y="8983"/>
                </a:cubicBezTo>
                <a:cubicBezTo>
                  <a:pt x="9" y="10179"/>
                  <a:pt x="9" y="11376"/>
                  <a:pt x="9" y="12513"/>
                </a:cubicBezTo>
                <a:cubicBezTo>
                  <a:pt x="-62" y="13769"/>
                  <a:pt x="297" y="14906"/>
                  <a:pt x="943" y="15983"/>
                </a:cubicBezTo>
                <a:cubicBezTo>
                  <a:pt x="1373" y="17120"/>
                  <a:pt x="2090" y="18078"/>
                  <a:pt x="3167" y="18856"/>
                </a:cubicBezTo>
                <a:cubicBezTo>
                  <a:pt x="4172" y="19753"/>
                  <a:pt x="5320" y="20351"/>
                  <a:pt x="6612" y="20710"/>
                </a:cubicBezTo>
                <a:cubicBezTo>
                  <a:pt x="7903" y="21249"/>
                  <a:pt x="9266" y="21548"/>
                  <a:pt x="10774" y="21488"/>
                </a:cubicBezTo>
                <a:cubicBezTo>
                  <a:pt x="11707" y="21369"/>
                  <a:pt x="12711" y="21249"/>
                  <a:pt x="13644" y="21189"/>
                </a:cubicBezTo>
                <a:cubicBezTo>
                  <a:pt x="15438" y="20770"/>
                  <a:pt x="17017" y="19992"/>
                  <a:pt x="18380" y="18856"/>
                </a:cubicBezTo>
                <a:cubicBezTo>
                  <a:pt x="18955" y="18257"/>
                  <a:pt x="19529" y="17659"/>
                  <a:pt x="20031" y="17061"/>
                </a:cubicBezTo>
                <a:cubicBezTo>
                  <a:pt x="20964" y="15624"/>
                  <a:pt x="21467" y="14129"/>
                  <a:pt x="21467" y="12513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02" name="Google Shape;99;p2"/>
          <p:cNvSpPr/>
          <p:nvPr/>
        </p:nvSpPr>
        <p:spPr>
          <a:xfrm>
            <a:off x="3640259" y="3630321"/>
            <a:ext cx="57641" cy="6284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486" fill="norm" stroke="1" extrusionOk="0">
                <a:moveTo>
                  <a:pt x="0" y="9797"/>
                </a:moveTo>
                <a:cubicBezTo>
                  <a:pt x="71" y="10449"/>
                  <a:pt x="143" y="11102"/>
                  <a:pt x="214" y="11689"/>
                </a:cubicBezTo>
                <a:cubicBezTo>
                  <a:pt x="143" y="13059"/>
                  <a:pt x="501" y="14299"/>
                  <a:pt x="1144" y="15474"/>
                </a:cubicBezTo>
                <a:cubicBezTo>
                  <a:pt x="1573" y="16714"/>
                  <a:pt x="2289" y="17758"/>
                  <a:pt x="3361" y="18607"/>
                </a:cubicBezTo>
                <a:cubicBezTo>
                  <a:pt x="4363" y="19585"/>
                  <a:pt x="5507" y="20238"/>
                  <a:pt x="6795" y="20629"/>
                </a:cubicBezTo>
                <a:cubicBezTo>
                  <a:pt x="8082" y="21217"/>
                  <a:pt x="9441" y="21543"/>
                  <a:pt x="10943" y="21477"/>
                </a:cubicBezTo>
                <a:cubicBezTo>
                  <a:pt x="11873" y="21347"/>
                  <a:pt x="12874" y="21217"/>
                  <a:pt x="13804" y="21151"/>
                </a:cubicBezTo>
                <a:cubicBezTo>
                  <a:pt x="15592" y="20694"/>
                  <a:pt x="17165" y="19846"/>
                  <a:pt x="18524" y="18607"/>
                </a:cubicBezTo>
                <a:cubicBezTo>
                  <a:pt x="19097" y="17954"/>
                  <a:pt x="19669" y="17301"/>
                  <a:pt x="20169" y="16649"/>
                </a:cubicBezTo>
                <a:cubicBezTo>
                  <a:pt x="21171" y="15148"/>
                  <a:pt x="21600" y="13451"/>
                  <a:pt x="21600" y="11689"/>
                </a:cubicBezTo>
                <a:cubicBezTo>
                  <a:pt x="21528" y="11037"/>
                  <a:pt x="21457" y="10384"/>
                  <a:pt x="21385" y="9797"/>
                </a:cubicBezTo>
                <a:cubicBezTo>
                  <a:pt x="21457" y="8426"/>
                  <a:pt x="21099" y="7186"/>
                  <a:pt x="20456" y="6012"/>
                </a:cubicBezTo>
                <a:cubicBezTo>
                  <a:pt x="20026" y="4771"/>
                  <a:pt x="19311" y="3727"/>
                  <a:pt x="18239" y="2879"/>
                </a:cubicBezTo>
                <a:cubicBezTo>
                  <a:pt x="17237" y="1900"/>
                  <a:pt x="16093" y="1248"/>
                  <a:pt x="14805" y="857"/>
                </a:cubicBezTo>
                <a:cubicBezTo>
                  <a:pt x="13518" y="269"/>
                  <a:pt x="12159" y="-57"/>
                  <a:pt x="10657" y="8"/>
                </a:cubicBezTo>
                <a:cubicBezTo>
                  <a:pt x="9727" y="139"/>
                  <a:pt x="8725" y="269"/>
                  <a:pt x="7796" y="334"/>
                </a:cubicBezTo>
                <a:cubicBezTo>
                  <a:pt x="6008" y="791"/>
                  <a:pt x="4435" y="1640"/>
                  <a:pt x="3075" y="2879"/>
                </a:cubicBezTo>
                <a:cubicBezTo>
                  <a:pt x="2503" y="3532"/>
                  <a:pt x="1931" y="4185"/>
                  <a:pt x="1431" y="4837"/>
                </a:cubicBezTo>
                <a:cubicBezTo>
                  <a:pt x="501" y="6338"/>
                  <a:pt x="0" y="8035"/>
                  <a:pt x="0" y="9797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03" name="Google Shape;100;p2"/>
          <p:cNvSpPr/>
          <p:nvPr/>
        </p:nvSpPr>
        <p:spPr>
          <a:xfrm>
            <a:off x="3922517" y="3042092"/>
            <a:ext cx="63033" cy="57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7" h="21475" fill="norm" stroke="1" extrusionOk="0">
                <a:moveTo>
                  <a:pt x="11719" y="9"/>
                </a:moveTo>
                <a:cubicBezTo>
                  <a:pt x="11068" y="9"/>
                  <a:pt x="10418" y="9"/>
                  <a:pt x="9767" y="9"/>
                </a:cubicBezTo>
                <a:cubicBezTo>
                  <a:pt x="8401" y="-62"/>
                  <a:pt x="7164" y="297"/>
                  <a:pt x="5994" y="943"/>
                </a:cubicBezTo>
                <a:cubicBezTo>
                  <a:pt x="4757" y="1373"/>
                  <a:pt x="3717" y="2090"/>
                  <a:pt x="2871" y="3167"/>
                </a:cubicBezTo>
                <a:cubicBezTo>
                  <a:pt x="1895" y="4172"/>
                  <a:pt x="1244" y="5320"/>
                  <a:pt x="854" y="6612"/>
                </a:cubicBezTo>
                <a:cubicBezTo>
                  <a:pt x="268" y="7903"/>
                  <a:pt x="-57" y="9266"/>
                  <a:pt x="8" y="10774"/>
                </a:cubicBezTo>
                <a:cubicBezTo>
                  <a:pt x="138" y="11707"/>
                  <a:pt x="268" y="12711"/>
                  <a:pt x="333" y="13644"/>
                </a:cubicBezTo>
                <a:cubicBezTo>
                  <a:pt x="788" y="15438"/>
                  <a:pt x="1634" y="17017"/>
                  <a:pt x="2871" y="18380"/>
                </a:cubicBezTo>
                <a:cubicBezTo>
                  <a:pt x="3521" y="18955"/>
                  <a:pt x="4172" y="19529"/>
                  <a:pt x="4822" y="20031"/>
                </a:cubicBezTo>
                <a:cubicBezTo>
                  <a:pt x="6319" y="21036"/>
                  <a:pt x="8010" y="21467"/>
                  <a:pt x="9767" y="21467"/>
                </a:cubicBezTo>
                <a:cubicBezTo>
                  <a:pt x="10418" y="21467"/>
                  <a:pt x="11068" y="21467"/>
                  <a:pt x="11719" y="21467"/>
                </a:cubicBezTo>
                <a:cubicBezTo>
                  <a:pt x="13085" y="21538"/>
                  <a:pt x="14322" y="21179"/>
                  <a:pt x="15492" y="20533"/>
                </a:cubicBezTo>
                <a:cubicBezTo>
                  <a:pt x="16729" y="20102"/>
                  <a:pt x="17769" y="19385"/>
                  <a:pt x="18615" y="18309"/>
                </a:cubicBezTo>
                <a:cubicBezTo>
                  <a:pt x="19591" y="17304"/>
                  <a:pt x="20242" y="16156"/>
                  <a:pt x="20632" y="14864"/>
                </a:cubicBezTo>
                <a:cubicBezTo>
                  <a:pt x="21218" y="13572"/>
                  <a:pt x="21543" y="12209"/>
                  <a:pt x="21478" y="10702"/>
                </a:cubicBezTo>
                <a:cubicBezTo>
                  <a:pt x="21348" y="9769"/>
                  <a:pt x="21218" y="8764"/>
                  <a:pt x="21153" y="7832"/>
                </a:cubicBezTo>
                <a:cubicBezTo>
                  <a:pt x="20698" y="6037"/>
                  <a:pt x="19852" y="4459"/>
                  <a:pt x="18615" y="3096"/>
                </a:cubicBezTo>
                <a:cubicBezTo>
                  <a:pt x="17965" y="2521"/>
                  <a:pt x="17314" y="1947"/>
                  <a:pt x="16664" y="1445"/>
                </a:cubicBezTo>
                <a:cubicBezTo>
                  <a:pt x="15102" y="512"/>
                  <a:pt x="13476" y="9"/>
                  <a:pt x="11719" y="9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04" name="Google Shape;101;p2"/>
          <p:cNvSpPr/>
          <p:nvPr/>
        </p:nvSpPr>
        <p:spPr>
          <a:xfrm>
            <a:off x="4262058" y="2487834"/>
            <a:ext cx="57116" cy="630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75" h="21487" fill="norm" stroke="1" extrusionOk="0">
                <a:moveTo>
                  <a:pt x="21467" y="11719"/>
                </a:moveTo>
                <a:cubicBezTo>
                  <a:pt x="21467" y="11068"/>
                  <a:pt x="21467" y="10418"/>
                  <a:pt x="21467" y="9767"/>
                </a:cubicBezTo>
                <a:cubicBezTo>
                  <a:pt x="21538" y="8400"/>
                  <a:pt x="21179" y="7164"/>
                  <a:pt x="20533" y="5994"/>
                </a:cubicBezTo>
                <a:cubicBezTo>
                  <a:pt x="20102" y="4757"/>
                  <a:pt x="19385" y="3716"/>
                  <a:pt x="18309" y="2871"/>
                </a:cubicBezTo>
                <a:cubicBezTo>
                  <a:pt x="17304" y="1894"/>
                  <a:pt x="16156" y="1244"/>
                  <a:pt x="14864" y="854"/>
                </a:cubicBezTo>
                <a:cubicBezTo>
                  <a:pt x="13572" y="268"/>
                  <a:pt x="12209" y="-57"/>
                  <a:pt x="10702" y="8"/>
                </a:cubicBezTo>
                <a:cubicBezTo>
                  <a:pt x="9769" y="138"/>
                  <a:pt x="8764" y="268"/>
                  <a:pt x="7832" y="333"/>
                </a:cubicBezTo>
                <a:cubicBezTo>
                  <a:pt x="6037" y="788"/>
                  <a:pt x="4459" y="1634"/>
                  <a:pt x="3095" y="2871"/>
                </a:cubicBezTo>
                <a:cubicBezTo>
                  <a:pt x="2521" y="3521"/>
                  <a:pt x="1947" y="4172"/>
                  <a:pt x="1445" y="4822"/>
                </a:cubicBezTo>
                <a:cubicBezTo>
                  <a:pt x="440" y="6319"/>
                  <a:pt x="9" y="8010"/>
                  <a:pt x="9" y="9767"/>
                </a:cubicBezTo>
                <a:cubicBezTo>
                  <a:pt x="9" y="10418"/>
                  <a:pt x="9" y="11068"/>
                  <a:pt x="9" y="11719"/>
                </a:cubicBezTo>
                <a:cubicBezTo>
                  <a:pt x="-62" y="13085"/>
                  <a:pt x="297" y="14322"/>
                  <a:pt x="943" y="15492"/>
                </a:cubicBezTo>
                <a:cubicBezTo>
                  <a:pt x="1373" y="16728"/>
                  <a:pt x="2090" y="17769"/>
                  <a:pt x="3167" y="18615"/>
                </a:cubicBezTo>
                <a:cubicBezTo>
                  <a:pt x="4172" y="19591"/>
                  <a:pt x="5320" y="20242"/>
                  <a:pt x="6612" y="20632"/>
                </a:cubicBezTo>
                <a:cubicBezTo>
                  <a:pt x="7903" y="21218"/>
                  <a:pt x="9266" y="21543"/>
                  <a:pt x="10774" y="21478"/>
                </a:cubicBezTo>
                <a:cubicBezTo>
                  <a:pt x="11707" y="21348"/>
                  <a:pt x="12711" y="21218"/>
                  <a:pt x="13644" y="21153"/>
                </a:cubicBezTo>
                <a:cubicBezTo>
                  <a:pt x="15438" y="20698"/>
                  <a:pt x="17017" y="19852"/>
                  <a:pt x="18380" y="18615"/>
                </a:cubicBezTo>
                <a:cubicBezTo>
                  <a:pt x="18955" y="17965"/>
                  <a:pt x="19529" y="17314"/>
                  <a:pt x="20031" y="16664"/>
                </a:cubicBezTo>
                <a:cubicBezTo>
                  <a:pt x="20964" y="15167"/>
                  <a:pt x="21467" y="13476"/>
                  <a:pt x="21467" y="11719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05" name="Google Shape;102;p2"/>
          <p:cNvSpPr/>
          <p:nvPr/>
        </p:nvSpPr>
        <p:spPr>
          <a:xfrm>
            <a:off x="4651983" y="2030152"/>
            <a:ext cx="63033" cy="5711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7" h="21475" fill="norm" stroke="1" extrusionOk="0">
                <a:moveTo>
                  <a:pt x="9767" y="21467"/>
                </a:moveTo>
                <a:cubicBezTo>
                  <a:pt x="10418" y="21467"/>
                  <a:pt x="11068" y="21467"/>
                  <a:pt x="11719" y="21467"/>
                </a:cubicBezTo>
                <a:cubicBezTo>
                  <a:pt x="13085" y="21538"/>
                  <a:pt x="14322" y="21179"/>
                  <a:pt x="15492" y="20533"/>
                </a:cubicBezTo>
                <a:cubicBezTo>
                  <a:pt x="16729" y="20102"/>
                  <a:pt x="17769" y="19385"/>
                  <a:pt x="18615" y="18309"/>
                </a:cubicBezTo>
                <a:cubicBezTo>
                  <a:pt x="19591" y="17304"/>
                  <a:pt x="20242" y="16156"/>
                  <a:pt x="20632" y="14864"/>
                </a:cubicBezTo>
                <a:cubicBezTo>
                  <a:pt x="21218" y="13572"/>
                  <a:pt x="21543" y="12209"/>
                  <a:pt x="21478" y="10702"/>
                </a:cubicBezTo>
                <a:cubicBezTo>
                  <a:pt x="21348" y="9769"/>
                  <a:pt x="21218" y="8764"/>
                  <a:pt x="21153" y="7832"/>
                </a:cubicBezTo>
                <a:cubicBezTo>
                  <a:pt x="20698" y="6037"/>
                  <a:pt x="19852" y="4459"/>
                  <a:pt x="18615" y="3096"/>
                </a:cubicBezTo>
                <a:cubicBezTo>
                  <a:pt x="17965" y="2521"/>
                  <a:pt x="17314" y="1947"/>
                  <a:pt x="16664" y="1445"/>
                </a:cubicBezTo>
                <a:cubicBezTo>
                  <a:pt x="15167" y="440"/>
                  <a:pt x="13476" y="9"/>
                  <a:pt x="11719" y="9"/>
                </a:cubicBezTo>
                <a:cubicBezTo>
                  <a:pt x="11068" y="9"/>
                  <a:pt x="10418" y="9"/>
                  <a:pt x="9767" y="9"/>
                </a:cubicBezTo>
                <a:cubicBezTo>
                  <a:pt x="8400" y="-62"/>
                  <a:pt x="7164" y="297"/>
                  <a:pt x="5994" y="943"/>
                </a:cubicBezTo>
                <a:cubicBezTo>
                  <a:pt x="4757" y="1373"/>
                  <a:pt x="3717" y="2091"/>
                  <a:pt x="2871" y="3167"/>
                </a:cubicBezTo>
                <a:cubicBezTo>
                  <a:pt x="1894" y="4172"/>
                  <a:pt x="1244" y="5320"/>
                  <a:pt x="854" y="6612"/>
                </a:cubicBezTo>
                <a:cubicBezTo>
                  <a:pt x="268" y="7903"/>
                  <a:pt x="-57" y="9267"/>
                  <a:pt x="8" y="10774"/>
                </a:cubicBezTo>
                <a:cubicBezTo>
                  <a:pt x="138" y="11707"/>
                  <a:pt x="268" y="12711"/>
                  <a:pt x="333" y="13644"/>
                </a:cubicBezTo>
                <a:cubicBezTo>
                  <a:pt x="788" y="15438"/>
                  <a:pt x="1634" y="17017"/>
                  <a:pt x="2871" y="18380"/>
                </a:cubicBezTo>
                <a:cubicBezTo>
                  <a:pt x="3521" y="18955"/>
                  <a:pt x="4172" y="19529"/>
                  <a:pt x="4822" y="20031"/>
                </a:cubicBezTo>
                <a:cubicBezTo>
                  <a:pt x="6384" y="20964"/>
                  <a:pt x="8010" y="21467"/>
                  <a:pt x="9767" y="21467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06" name="Google Shape;103;p2"/>
          <p:cNvSpPr/>
          <p:nvPr/>
        </p:nvSpPr>
        <p:spPr>
          <a:xfrm>
            <a:off x="5071566" y="1622690"/>
            <a:ext cx="55253" cy="57259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07" name="Google Shape;104;p2"/>
          <p:cNvSpPr/>
          <p:nvPr/>
        </p:nvSpPr>
        <p:spPr>
          <a:xfrm>
            <a:off x="5603111" y="1272080"/>
            <a:ext cx="55256" cy="57259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08" name="Google Shape;105;p2"/>
          <p:cNvSpPr/>
          <p:nvPr/>
        </p:nvSpPr>
        <p:spPr>
          <a:xfrm>
            <a:off x="6191269" y="1028924"/>
            <a:ext cx="55327" cy="57259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09" name="Google Shape;106;p2"/>
          <p:cNvSpPr/>
          <p:nvPr/>
        </p:nvSpPr>
        <p:spPr>
          <a:xfrm>
            <a:off x="6767093" y="842430"/>
            <a:ext cx="63033" cy="57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7" h="21475" fill="norm" stroke="1" extrusionOk="0">
                <a:moveTo>
                  <a:pt x="9767" y="21467"/>
                </a:moveTo>
                <a:cubicBezTo>
                  <a:pt x="10418" y="21467"/>
                  <a:pt x="11068" y="21467"/>
                  <a:pt x="11719" y="21467"/>
                </a:cubicBezTo>
                <a:cubicBezTo>
                  <a:pt x="13086" y="21538"/>
                  <a:pt x="14322" y="21179"/>
                  <a:pt x="15492" y="20533"/>
                </a:cubicBezTo>
                <a:cubicBezTo>
                  <a:pt x="16729" y="20102"/>
                  <a:pt x="17769" y="19385"/>
                  <a:pt x="18615" y="18309"/>
                </a:cubicBezTo>
                <a:cubicBezTo>
                  <a:pt x="19592" y="17304"/>
                  <a:pt x="20242" y="16156"/>
                  <a:pt x="20632" y="14864"/>
                </a:cubicBezTo>
                <a:cubicBezTo>
                  <a:pt x="21218" y="13572"/>
                  <a:pt x="21543" y="12209"/>
                  <a:pt x="21478" y="10702"/>
                </a:cubicBezTo>
                <a:cubicBezTo>
                  <a:pt x="21348" y="9769"/>
                  <a:pt x="21218" y="8765"/>
                  <a:pt x="21153" y="7832"/>
                </a:cubicBezTo>
                <a:cubicBezTo>
                  <a:pt x="20698" y="6037"/>
                  <a:pt x="19852" y="4459"/>
                  <a:pt x="18615" y="3096"/>
                </a:cubicBezTo>
                <a:cubicBezTo>
                  <a:pt x="17965" y="2521"/>
                  <a:pt x="17314" y="1947"/>
                  <a:pt x="16664" y="1445"/>
                </a:cubicBezTo>
                <a:cubicBezTo>
                  <a:pt x="15167" y="440"/>
                  <a:pt x="13476" y="9"/>
                  <a:pt x="11719" y="9"/>
                </a:cubicBezTo>
                <a:cubicBezTo>
                  <a:pt x="11068" y="9"/>
                  <a:pt x="10418" y="9"/>
                  <a:pt x="9767" y="9"/>
                </a:cubicBezTo>
                <a:cubicBezTo>
                  <a:pt x="8401" y="-62"/>
                  <a:pt x="7164" y="297"/>
                  <a:pt x="5994" y="943"/>
                </a:cubicBezTo>
                <a:cubicBezTo>
                  <a:pt x="4757" y="1373"/>
                  <a:pt x="3717" y="2091"/>
                  <a:pt x="2871" y="3167"/>
                </a:cubicBezTo>
                <a:cubicBezTo>
                  <a:pt x="1895" y="4172"/>
                  <a:pt x="1244" y="5320"/>
                  <a:pt x="854" y="6612"/>
                </a:cubicBezTo>
                <a:cubicBezTo>
                  <a:pt x="268" y="7903"/>
                  <a:pt x="-57" y="9267"/>
                  <a:pt x="8" y="10774"/>
                </a:cubicBezTo>
                <a:cubicBezTo>
                  <a:pt x="138" y="11707"/>
                  <a:pt x="268" y="12711"/>
                  <a:pt x="333" y="13644"/>
                </a:cubicBezTo>
                <a:cubicBezTo>
                  <a:pt x="788" y="15438"/>
                  <a:pt x="1634" y="17017"/>
                  <a:pt x="2871" y="18380"/>
                </a:cubicBezTo>
                <a:cubicBezTo>
                  <a:pt x="3521" y="18955"/>
                  <a:pt x="4172" y="19529"/>
                  <a:pt x="4822" y="20031"/>
                </a:cubicBezTo>
                <a:cubicBezTo>
                  <a:pt x="6384" y="21036"/>
                  <a:pt x="8010" y="21467"/>
                  <a:pt x="9767" y="21467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10" name="Google Shape;107;p2"/>
          <p:cNvSpPr/>
          <p:nvPr/>
        </p:nvSpPr>
        <p:spPr>
          <a:xfrm>
            <a:off x="7350553" y="785770"/>
            <a:ext cx="55326" cy="57259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11" name="Google Shape;108;p2"/>
          <p:cNvSpPr/>
          <p:nvPr/>
        </p:nvSpPr>
        <p:spPr>
          <a:xfrm>
            <a:off x="7949089" y="836896"/>
            <a:ext cx="63033" cy="5711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87" h="21475" fill="norm" stroke="1" extrusionOk="0">
                <a:moveTo>
                  <a:pt x="9767" y="21467"/>
                </a:moveTo>
                <a:cubicBezTo>
                  <a:pt x="10418" y="21467"/>
                  <a:pt x="11068" y="21467"/>
                  <a:pt x="11719" y="21467"/>
                </a:cubicBezTo>
                <a:cubicBezTo>
                  <a:pt x="13085" y="21538"/>
                  <a:pt x="14321" y="21179"/>
                  <a:pt x="15492" y="20533"/>
                </a:cubicBezTo>
                <a:cubicBezTo>
                  <a:pt x="16728" y="20102"/>
                  <a:pt x="17769" y="19385"/>
                  <a:pt x="18615" y="18309"/>
                </a:cubicBezTo>
                <a:cubicBezTo>
                  <a:pt x="19591" y="17304"/>
                  <a:pt x="20242" y="16156"/>
                  <a:pt x="20632" y="14864"/>
                </a:cubicBezTo>
                <a:cubicBezTo>
                  <a:pt x="21218" y="13572"/>
                  <a:pt x="21543" y="12209"/>
                  <a:pt x="21478" y="10702"/>
                </a:cubicBezTo>
                <a:cubicBezTo>
                  <a:pt x="21348" y="9769"/>
                  <a:pt x="21218" y="8765"/>
                  <a:pt x="21153" y="7832"/>
                </a:cubicBezTo>
                <a:cubicBezTo>
                  <a:pt x="20698" y="6037"/>
                  <a:pt x="19852" y="4459"/>
                  <a:pt x="18615" y="3096"/>
                </a:cubicBezTo>
                <a:cubicBezTo>
                  <a:pt x="17965" y="2521"/>
                  <a:pt x="17314" y="1947"/>
                  <a:pt x="16664" y="1445"/>
                </a:cubicBezTo>
                <a:cubicBezTo>
                  <a:pt x="15167" y="440"/>
                  <a:pt x="13476" y="9"/>
                  <a:pt x="11719" y="9"/>
                </a:cubicBezTo>
                <a:cubicBezTo>
                  <a:pt x="11068" y="9"/>
                  <a:pt x="10418" y="9"/>
                  <a:pt x="9767" y="9"/>
                </a:cubicBezTo>
                <a:cubicBezTo>
                  <a:pt x="8400" y="-62"/>
                  <a:pt x="7164" y="297"/>
                  <a:pt x="5993" y="943"/>
                </a:cubicBezTo>
                <a:cubicBezTo>
                  <a:pt x="4757" y="1373"/>
                  <a:pt x="3716" y="2091"/>
                  <a:pt x="2871" y="3167"/>
                </a:cubicBezTo>
                <a:cubicBezTo>
                  <a:pt x="1894" y="4172"/>
                  <a:pt x="1244" y="5320"/>
                  <a:pt x="853" y="6612"/>
                </a:cubicBezTo>
                <a:cubicBezTo>
                  <a:pt x="268" y="7903"/>
                  <a:pt x="-57" y="9267"/>
                  <a:pt x="8" y="10774"/>
                </a:cubicBezTo>
                <a:cubicBezTo>
                  <a:pt x="138" y="11707"/>
                  <a:pt x="268" y="12711"/>
                  <a:pt x="333" y="13644"/>
                </a:cubicBezTo>
                <a:cubicBezTo>
                  <a:pt x="788" y="15438"/>
                  <a:pt x="1634" y="17017"/>
                  <a:pt x="2871" y="18380"/>
                </a:cubicBezTo>
                <a:cubicBezTo>
                  <a:pt x="3521" y="18955"/>
                  <a:pt x="4171" y="19529"/>
                  <a:pt x="4822" y="20031"/>
                </a:cubicBezTo>
                <a:cubicBezTo>
                  <a:pt x="6318" y="20964"/>
                  <a:pt x="7945" y="21467"/>
                  <a:pt x="9767" y="21467"/>
                </a:cubicBezTo>
                <a:close/>
              </a:path>
            </a:pathLst>
          </a:custGeom>
          <a:solidFill>
            <a:srgbClr val="000000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12" name="Google Shape;109;p2"/>
          <p:cNvSpPr/>
          <p:nvPr/>
        </p:nvSpPr>
        <p:spPr>
          <a:xfrm>
            <a:off x="1419604" y="1080076"/>
            <a:ext cx="1097063" cy="11951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7" y="21055"/>
                </a:moveTo>
                <a:cubicBezTo>
                  <a:pt x="7839" y="16550"/>
                  <a:pt x="4228" y="12466"/>
                  <a:pt x="0" y="9010"/>
                </a:cubicBezTo>
                <a:cubicBezTo>
                  <a:pt x="3626" y="11486"/>
                  <a:pt x="6914" y="14384"/>
                  <a:pt x="9763" y="17602"/>
                </a:cubicBezTo>
                <a:cubicBezTo>
                  <a:pt x="6640" y="12314"/>
                  <a:pt x="4626" y="6478"/>
                  <a:pt x="3863" y="504"/>
                </a:cubicBezTo>
                <a:cubicBezTo>
                  <a:pt x="5746" y="5071"/>
                  <a:pt x="7779" y="9586"/>
                  <a:pt x="9958" y="14042"/>
                </a:cubicBezTo>
                <a:cubicBezTo>
                  <a:pt x="8481" y="9434"/>
                  <a:pt x="8936" y="4326"/>
                  <a:pt x="11210" y="0"/>
                </a:cubicBezTo>
                <a:cubicBezTo>
                  <a:pt x="11503" y="4960"/>
                  <a:pt x="11803" y="9969"/>
                  <a:pt x="13261" y="14750"/>
                </a:cubicBezTo>
                <a:cubicBezTo>
                  <a:pt x="13220" y="11045"/>
                  <a:pt x="14693" y="7340"/>
                  <a:pt x="17327" y="4536"/>
                </a:cubicBezTo>
                <a:cubicBezTo>
                  <a:pt x="15775" y="8658"/>
                  <a:pt x="15137" y="13070"/>
                  <a:pt x="15467" y="17423"/>
                </a:cubicBezTo>
                <a:cubicBezTo>
                  <a:pt x="16008" y="15957"/>
                  <a:pt x="16576" y="14474"/>
                  <a:pt x="17542" y="13201"/>
                </a:cubicBezTo>
                <a:cubicBezTo>
                  <a:pt x="18507" y="11931"/>
                  <a:pt x="19932" y="10879"/>
                  <a:pt x="21600" y="10638"/>
                </a:cubicBezTo>
                <a:cubicBezTo>
                  <a:pt x="18395" y="13691"/>
                  <a:pt x="16057" y="17502"/>
                  <a:pt x="14874" y="21600"/>
                </a:cubicBezTo>
              </a:path>
            </a:pathLst>
          </a:custGeom>
          <a:solidFill>
            <a:srgbClr val="5F893C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13" name="Google Shape;110;p2"/>
          <p:cNvSpPr/>
          <p:nvPr/>
        </p:nvSpPr>
        <p:spPr>
          <a:xfrm>
            <a:off x="1103159" y="1027398"/>
            <a:ext cx="1097063" cy="11951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7" y="21055"/>
                </a:moveTo>
                <a:cubicBezTo>
                  <a:pt x="7839" y="16550"/>
                  <a:pt x="4228" y="12466"/>
                  <a:pt x="0" y="9010"/>
                </a:cubicBezTo>
                <a:cubicBezTo>
                  <a:pt x="3626" y="11486"/>
                  <a:pt x="6914" y="14384"/>
                  <a:pt x="9763" y="17602"/>
                </a:cubicBezTo>
                <a:cubicBezTo>
                  <a:pt x="6640" y="12314"/>
                  <a:pt x="4626" y="6478"/>
                  <a:pt x="3863" y="504"/>
                </a:cubicBezTo>
                <a:cubicBezTo>
                  <a:pt x="5746" y="5071"/>
                  <a:pt x="7779" y="9586"/>
                  <a:pt x="9958" y="14042"/>
                </a:cubicBezTo>
                <a:cubicBezTo>
                  <a:pt x="8481" y="9434"/>
                  <a:pt x="8936" y="4326"/>
                  <a:pt x="11210" y="0"/>
                </a:cubicBezTo>
                <a:cubicBezTo>
                  <a:pt x="11503" y="4960"/>
                  <a:pt x="11803" y="9969"/>
                  <a:pt x="13261" y="14750"/>
                </a:cubicBezTo>
                <a:cubicBezTo>
                  <a:pt x="13220" y="11045"/>
                  <a:pt x="14693" y="7340"/>
                  <a:pt x="17327" y="4536"/>
                </a:cubicBezTo>
                <a:cubicBezTo>
                  <a:pt x="15775" y="8658"/>
                  <a:pt x="15137" y="13070"/>
                  <a:pt x="15467" y="17423"/>
                </a:cubicBezTo>
                <a:cubicBezTo>
                  <a:pt x="16008" y="15957"/>
                  <a:pt x="16576" y="14474"/>
                  <a:pt x="17542" y="13201"/>
                </a:cubicBezTo>
                <a:cubicBezTo>
                  <a:pt x="18507" y="11931"/>
                  <a:pt x="19932" y="10879"/>
                  <a:pt x="21600" y="10638"/>
                </a:cubicBezTo>
                <a:cubicBezTo>
                  <a:pt x="18395" y="13691"/>
                  <a:pt x="16057" y="17502"/>
                  <a:pt x="14874" y="21600"/>
                </a:cubicBezTo>
              </a:path>
            </a:pathLst>
          </a:custGeom>
          <a:solidFill>
            <a:srgbClr val="9DBA3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pSp>
        <p:nvGrpSpPr>
          <p:cNvPr id="219" name="Google Shape;111;p2"/>
          <p:cNvGrpSpPr/>
          <p:nvPr/>
        </p:nvGrpSpPr>
        <p:grpSpPr>
          <a:xfrm>
            <a:off x="998159" y="1896300"/>
            <a:ext cx="1255769" cy="495578"/>
            <a:chOff x="0" y="0"/>
            <a:chExt cx="1255767" cy="495576"/>
          </a:xfrm>
        </p:grpSpPr>
        <p:grpSp>
          <p:nvGrpSpPr>
            <p:cNvPr id="216" name="Google Shape;112;p2"/>
            <p:cNvGrpSpPr/>
            <p:nvPr/>
          </p:nvGrpSpPr>
          <p:grpSpPr>
            <a:xfrm>
              <a:off x="-1" y="0"/>
              <a:ext cx="1255769" cy="495578"/>
              <a:chOff x="0" y="0"/>
              <a:chExt cx="1255767" cy="495576"/>
            </a:xfrm>
          </p:grpSpPr>
          <p:sp>
            <p:nvSpPr>
              <p:cNvPr id="214" name="Google Shape;113;p2"/>
              <p:cNvSpPr/>
              <p:nvPr/>
            </p:nvSpPr>
            <p:spPr>
              <a:xfrm>
                <a:off x="28191" y="27370"/>
                <a:ext cx="1199218" cy="4391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15" h="20962" fill="norm" stroke="1" extrusionOk="0">
                    <a:moveTo>
                      <a:pt x="467" y="10085"/>
                    </a:moveTo>
                    <a:cubicBezTo>
                      <a:pt x="721" y="9028"/>
                      <a:pt x="1055" y="8053"/>
                      <a:pt x="1397" y="7252"/>
                    </a:cubicBezTo>
                    <a:cubicBezTo>
                      <a:pt x="3109" y="3216"/>
                      <a:pt x="5293" y="693"/>
                      <a:pt x="7551" y="128"/>
                    </a:cubicBezTo>
                    <a:cubicBezTo>
                      <a:pt x="8785" y="-182"/>
                      <a:pt x="10036" y="91"/>
                      <a:pt x="11253" y="729"/>
                    </a:cubicBezTo>
                    <a:cubicBezTo>
                      <a:pt x="14742" y="2569"/>
                      <a:pt x="19047" y="5885"/>
                      <a:pt x="20813" y="14048"/>
                    </a:cubicBezTo>
                    <a:cubicBezTo>
                      <a:pt x="21331" y="16435"/>
                      <a:pt x="20809" y="19478"/>
                      <a:pt x="19802" y="19897"/>
                    </a:cubicBezTo>
                    <a:cubicBezTo>
                      <a:pt x="16173" y="21418"/>
                      <a:pt x="7364" y="21345"/>
                      <a:pt x="2132" y="19450"/>
                    </a:cubicBezTo>
                    <a:cubicBezTo>
                      <a:pt x="1561" y="19241"/>
                      <a:pt x="1009" y="18603"/>
                      <a:pt x="601" y="17492"/>
                    </a:cubicBezTo>
                    <a:cubicBezTo>
                      <a:pt x="-269" y="15105"/>
                      <a:pt x="-85" y="12381"/>
                      <a:pt x="467" y="10085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15" name="Google Shape;114;p2"/>
              <p:cNvSpPr/>
              <p:nvPr/>
            </p:nvSpPr>
            <p:spPr>
              <a:xfrm>
                <a:off x="-1" y="0"/>
                <a:ext cx="1255769" cy="4955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65" h="20943" fill="norm" stroke="1" extrusionOk="0">
                    <a:moveTo>
                      <a:pt x="1354" y="10698"/>
                    </a:moveTo>
                    <a:cubicBezTo>
                      <a:pt x="2267" y="7359"/>
                      <a:pt x="3945" y="5068"/>
                      <a:pt x="5446" y="3778"/>
                    </a:cubicBezTo>
                    <a:cubicBezTo>
                      <a:pt x="7147" y="2310"/>
                      <a:pt x="8959" y="2044"/>
                      <a:pt x="10732" y="2737"/>
                    </a:cubicBezTo>
                    <a:cubicBezTo>
                      <a:pt x="12157" y="3294"/>
                      <a:pt x="13583" y="4149"/>
                      <a:pt x="14953" y="5270"/>
                    </a:cubicBezTo>
                    <a:cubicBezTo>
                      <a:pt x="16278" y="6351"/>
                      <a:pt x="17600" y="7779"/>
                      <a:pt x="18707" y="9916"/>
                    </a:cubicBezTo>
                    <a:cubicBezTo>
                      <a:pt x="19366" y="11190"/>
                      <a:pt x="21136" y="14957"/>
                      <a:pt x="20061" y="17110"/>
                    </a:cubicBezTo>
                    <a:cubicBezTo>
                      <a:pt x="19707" y="17820"/>
                      <a:pt x="19097" y="17780"/>
                      <a:pt x="18661" y="17885"/>
                    </a:cubicBezTo>
                    <a:cubicBezTo>
                      <a:pt x="18119" y="18022"/>
                      <a:pt x="17577" y="18119"/>
                      <a:pt x="17035" y="18199"/>
                    </a:cubicBezTo>
                    <a:cubicBezTo>
                      <a:pt x="14206" y="18619"/>
                      <a:pt x="11362" y="18587"/>
                      <a:pt x="8534" y="18320"/>
                    </a:cubicBezTo>
                    <a:cubicBezTo>
                      <a:pt x="6955" y="18167"/>
                      <a:pt x="5381" y="17933"/>
                      <a:pt x="3809" y="17530"/>
                    </a:cubicBezTo>
                    <a:cubicBezTo>
                      <a:pt x="3075" y="17344"/>
                      <a:pt x="2221" y="17344"/>
                      <a:pt x="1604" y="16207"/>
                    </a:cubicBezTo>
                    <a:cubicBezTo>
                      <a:pt x="805" y="14739"/>
                      <a:pt x="867" y="12602"/>
                      <a:pt x="1354" y="10698"/>
                    </a:cubicBezTo>
                    <a:cubicBezTo>
                      <a:pt x="1689" y="9376"/>
                      <a:pt x="848" y="8166"/>
                      <a:pt x="513" y="9480"/>
                    </a:cubicBezTo>
                    <a:cubicBezTo>
                      <a:pt x="68" y="11231"/>
                      <a:pt x="-172" y="13336"/>
                      <a:pt x="143" y="15336"/>
                    </a:cubicBezTo>
                    <a:cubicBezTo>
                      <a:pt x="477" y="17457"/>
                      <a:pt x="1289" y="18949"/>
                      <a:pt x="2169" y="19433"/>
                    </a:cubicBezTo>
                    <a:cubicBezTo>
                      <a:pt x="2858" y="19813"/>
                      <a:pt x="3591" y="19909"/>
                      <a:pt x="4290" y="20071"/>
                    </a:cubicBezTo>
                    <a:cubicBezTo>
                      <a:pt x="5082" y="20256"/>
                      <a:pt x="5877" y="20401"/>
                      <a:pt x="6673" y="20514"/>
                    </a:cubicBezTo>
                    <a:cubicBezTo>
                      <a:pt x="9920" y="20990"/>
                      <a:pt x="13187" y="21095"/>
                      <a:pt x="16434" y="20700"/>
                    </a:cubicBezTo>
                    <a:cubicBezTo>
                      <a:pt x="17067" y="20619"/>
                      <a:pt x="17697" y="20522"/>
                      <a:pt x="18327" y="20385"/>
                    </a:cubicBezTo>
                    <a:cubicBezTo>
                      <a:pt x="18885" y="20256"/>
                      <a:pt x="19506" y="20224"/>
                      <a:pt x="20041" y="19821"/>
                    </a:cubicBezTo>
                    <a:cubicBezTo>
                      <a:pt x="20766" y="19272"/>
                      <a:pt x="21285" y="17651"/>
                      <a:pt x="21357" y="15796"/>
                    </a:cubicBezTo>
                    <a:cubicBezTo>
                      <a:pt x="21428" y="13933"/>
                      <a:pt x="20993" y="12392"/>
                      <a:pt x="20545" y="11005"/>
                    </a:cubicBezTo>
                    <a:cubicBezTo>
                      <a:pt x="18564" y="4899"/>
                      <a:pt x="15142" y="2503"/>
                      <a:pt x="12183" y="963"/>
                    </a:cubicBezTo>
                    <a:cubicBezTo>
                      <a:pt x="10024" y="-158"/>
                      <a:pt x="7842" y="-505"/>
                      <a:pt x="5699" y="1044"/>
                    </a:cubicBezTo>
                    <a:cubicBezTo>
                      <a:pt x="3757" y="2439"/>
                      <a:pt x="1669" y="5246"/>
                      <a:pt x="510" y="9480"/>
                    </a:cubicBezTo>
                    <a:cubicBezTo>
                      <a:pt x="159" y="10763"/>
                      <a:pt x="1003" y="11981"/>
                      <a:pt x="1354" y="10698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217" name="Google Shape;115;p2"/>
            <p:cNvSpPr/>
            <p:nvPr/>
          </p:nvSpPr>
          <p:spPr>
            <a:xfrm>
              <a:off x="80521" y="82020"/>
              <a:ext cx="725692" cy="3295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1" h="20895" fill="norm" stroke="1" extrusionOk="0">
                  <a:moveTo>
                    <a:pt x="455" y="9834"/>
                  </a:moveTo>
                  <a:cubicBezTo>
                    <a:pt x="704" y="8794"/>
                    <a:pt x="1035" y="7838"/>
                    <a:pt x="1372" y="7039"/>
                  </a:cubicBezTo>
                  <a:cubicBezTo>
                    <a:pt x="3070" y="3070"/>
                    <a:pt x="5248" y="614"/>
                    <a:pt x="7498" y="105"/>
                  </a:cubicBezTo>
                  <a:cubicBezTo>
                    <a:pt x="8731" y="-173"/>
                    <a:pt x="9980" y="117"/>
                    <a:pt x="11202" y="783"/>
                  </a:cubicBezTo>
                  <a:cubicBezTo>
                    <a:pt x="14696" y="2683"/>
                    <a:pt x="19014" y="6083"/>
                    <a:pt x="20811" y="14215"/>
                  </a:cubicBezTo>
                  <a:cubicBezTo>
                    <a:pt x="21336" y="16599"/>
                    <a:pt x="20827" y="19600"/>
                    <a:pt x="19821" y="19999"/>
                  </a:cubicBezTo>
                  <a:cubicBezTo>
                    <a:pt x="16200" y="21427"/>
                    <a:pt x="7387" y="21149"/>
                    <a:pt x="2152" y="19164"/>
                  </a:cubicBezTo>
                  <a:cubicBezTo>
                    <a:pt x="1577" y="18946"/>
                    <a:pt x="1024" y="18305"/>
                    <a:pt x="615" y="17180"/>
                  </a:cubicBezTo>
                  <a:cubicBezTo>
                    <a:pt x="-264" y="14796"/>
                    <a:pt x="-93" y="12097"/>
                    <a:pt x="455" y="9834"/>
                  </a:cubicBezTo>
                  <a:close/>
                </a:path>
              </a:pathLst>
            </a:custGeom>
            <a:solidFill>
              <a:srgbClr val="80462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18" name="Google Shape;116;p2"/>
            <p:cNvSpPr/>
            <p:nvPr/>
          </p:nvSpPr>
          <p:spPr>
            <a:xfrm>
              <a:off x="173493" y="125416"/>
              <a:ext cx="269706" cy="1226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1" h="20879" fill="norm" stroke="1" extrusionOk="0">
                  <a:moveTo>
                    <a:pt x="448" y="9820"/>
                  </a:moveTo>
                  <a:cubicBezTo>
                    <a:pt x="701" y="8781"/>
                    <a:pt x="1028" y="7806"/>
                    <a:pt x="1370" y="7027"/>
                  </a:cubicBezTo>
                  <a:cubicBezTo>
                    <a:pt x="3066" y="3064"/>
                    <a:pt x="5253" y="595"/>
                    <a:pt x="7499" y="108"/>
                  </a:cubicBezTo>
                  <a:cubicBezTo>
                    <a:pt x="8734" y="-184"/>
                    <a:pt x="9984" y="141"/>
                    <a:pt x="11203" y="790"/>
                  </a:cubicBezTo>
                  <a:cubicBezTo>
                    <a:pt x="14699" y="2707"/>
                    <a:pt x="19013" y="6085"/>
                    <a:pt x="20813" y="14205"/>
                  </a:cubicBezTo>
                  <a:cubicBezTo>
                    <a:pt x="21334" y="16576"/>
                    <a:pt x="20828" y="19597"/>
                    <a:pt x="19831" y="19987"/>
                  </a:cubicBezTo>
                  <a:cubicBezTo>
                    <a:pt x="16202" y="21416"/>
                    <a:pt x="7395" y="21124"/>
                    <a:pt x="2144" y="19142"/>
                  </a:cubicBezTo>
                  <a:cubicBezTo>
                    <a:pt x="1564" y="18915"/>
                    <a:pt x="1013" y="18265"/>
                    <a:pt x="612" y="17161"/>
                  </a:cubicBezTo>
                  <a:cubicBezTo>
                    <a:pt x="-266" y="14757"/>
                    <a:pt x="-88" y="12094"/>
                    <a:pt x="448" y="9820"/>
                  </a:cubicBezTo>
                  <a:close/>
                </a:path>
              </a:pathLst>
            </a:custGeom>
            <a:solidFill>
              <a:srgbClr val="A5633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225" name="Google Shape;117;p2"/>
          <p:cNvGrpSpPr/>
          <p:nvPr/>
        </p:nvGrpSpPr>
        <p:grpSpPr>
          <a:xfrm>
            <a:off x="1712758" y="2229086"/>
            <a:ext cx="842844" cy="345006"/>
            <a:chOff x="0" y="0"/>
            <a:chExt cx="842843" cy="345004"/>
          </a:xfrm>
        </p:grpSpPr>
        <p:grpSp>
          <p:nvGrpSpPr>
            <p:cNvPr id="222" name="Google Shape;118;p2"/>
            <p:cNvGrpSpPr/>
            <p:nvPr/>
          </p:nvGrpSpPr>
          <p:grpSpPr>
            <a:xfrm>
              <a:off x="0" y="0"/>
              <a:ext cx="842844" cy="345006"/>
              <a:chOff x="0" y="0"/>
              <a:chExt cx="842843" cy="345004"/>
            </a:xfrm>
          </p:grpSpPr>
          <p:sp>
            <p:nvSpPr>
              <p:cNvPr id="220" name="Google Shape;119;p2"/>
              <p:cNvSpPr/>
              <p:nvPr/>
            </p:nvSpPr>
            <p:spPr>
              <a:xfrm>
                <a:off x="26460" y="27231"/>
                <a:ext cx="787942" cy="2883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12" h="20961" fill="norm" stroke="1" extrusionOk="0">
                    <a:moveTo>
                      <a:pt x="465" y="10102"/>
                    </a:moveTo>
                    <a:cubicBezTo>
                      <a:pt x="719" y="9047"/>
                      <a:pt x="1050" y="8076"/>
                      <a:pt x="1396" y="7258"/>
                    </a:cubicBezTo>
                    <a:cubicBezTo>
                      <a:pt x="3112" y="3221"/>
                      <a:pt x="5295" y="696"/>
                      <a:pt x="7550" y="127"/>
                    </a:cubicBezTo>
                    <a:cubicBezTo>
                      <a:pt x="8786" y="-178"/>
                      <a:pt x="10033" y="86"/>
                      <a:pt x="11250" y="724"/>
                    </a:cubicBezTo>
                    <a:cubicBezTo>
                      <a:pt x="14736" y="2555"/>
                      <a:pt x="19042" y="5884"/>
                      <a:pt x="20808" y="14042"/>
                    </a:cubicBezTo>
                    <a:cubicBezTo>
                      <a:pt x="21327" y="16428"/>
                      <a:pt x="20803" y="19480"/>
                      <a:pt x="19800" y="19896"/>
                    </a:cubicBezTo>
                    <a:cubicBezTo>
                      <a:pt x="16171" y="21422"/>
                      <a:pt x="7366" y="21339"/>
                      <a:pt x="2139" y="19452"/>
                    </a:cubicBezTo>
                    <a:cubicBezTo>
                      <a:pt x="1564" y="19244"/>
                      <a:pt x="1020" y="18606"/>
                      <a:pt x="608" y="17496"/>
                    </a:cubicBezTo>
                    <a:cubicBezTo>
                      <a:pt x="-273" y="15124"/>
                      <a:pt x="-85" y="12405"/>
                      <a:pt x="465" y="10102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21" name="Google Shape;120;p2"/>
              <p:cNvSpPr/>
              <p:nvPr/>
            </p:nvSpPr>
            <p:spPr>
              <a:xfrm>
                <a:off x="0" y="0"/>
                <a:ext cx="842844" cy="3450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6" h="20936" fill="norm" stroke="1" extrusionOk="0">
                    <a:moveTo>
                      <a:pt x="1712" y="10966"/>
                    </a:moveTo>
                    <a:cubicBezTo>
                      <a:pt x="2577" y="7920"/>
                      <a:pt x="4165" y="5812"/>
                      <a:pt x="5577" y="4642"/>
                    </a:cubicBezTo>
                    <a:cubicBezTo>
                      <a:pt x="7170" y="3333"/>
                      <a:pt x="8863" y="3113"/>
                      <a:pt x="10522" y="3750"/>
                    </a:cubicBezTo>
                    <a:cubicBezTo>
                      <a:pt x="13075" y="4735"/>
                      <a:pt x="15938" y="6425"/>
                      <a:pt x="18020" y="10340"/>
                    </a:cubicBezTo>
                    <a:cubicBezTo>
                      <a:pt x="18515" y="11267"/>
                      <a:pt x="20340" y="15054"/>
                      <a:pt x="19223" y="16432"/>
                    </a:cubicBezTo>
                    <a:cubicBezTo>
                      <a:pt x="18900" y="16826"/>
                      <a:pt x="18415" y="16780"/>
                      <a:pt x="18063" y="16872"/>
                    </a:cubicBezTo>
                    <a:cubicBezTo>
                      <a:pt x="17507" y="17011"/>
                      <a:pt x="16950" y="17104"/>
                      <a:pt x="16389" y="17173"/>
                    </a:cubicBezTo>
                    <a:cubicBezTo>
                      <a:pt x="13774" y="17532"/>
                      <a:pt x="11145" y="17509"/>
                      <a:pt x="8525" y="17266"/>
                    </a:cubicBezTo>
                    <a:cubicBezTo>
                      <a:pt x="7061" y="17139"/>
                      <a:pt x="5592" y="16930"/>
                      <a:pt x="4132" y="16583"/>
                    </a:cubicBezTo>
                    <a:cubicBezTo>
                      <a:pt x="3500" y="16432"/>
                      <a:pt x="2744" y="16455"/>
                      <a:pt x="2159" y="15784"/>
                    </a:cubicBezTo>
                    <a:cubicBezTo>
                      <a:pt x="1270" y="14753"/>
                      <a:pt x="1246" y="12784"/>
                      <a:pt x="1712" y="10966"/>
                    </a:cubicBezTo>
                    <a:cubicBezTo>
                      <a:pt x="2197" y="9055"/>
                      <a:pt x="961" y="7317"/>
                      <a:pt x="480" y="9217"/>
                    </a:cubicBezTo>
                    <a:cubicBezTo>
                      <a:pt x="-480" y="12992"/>
                      <a:pt x="24" y="17475"/>
                      <a:pt x="1774" y="19142"/>
                    </a:cubicBezTo>
                    <a:cubicBezTo>
                      <a:pt x="2458" y="19791"/>
                      <a:pt x="3252" y="19849"/>
                      <a:pt x="3980" y="20022"/>
                    </a:cubicBezTo>
                    <a:cubicBezTo>
                      <a:pt x="4741" y="20208"/>
                      <a:pt x="5501" y="20358"/>
                      <a:pt x="6262" y="20474"/>
                    </a:cubicBezTo>
                    <a:cubicBezTo>
                      <a:pt x="9481" y="20972"/>
                      <a:pt x="12723" y="21088"/>
                      <a:pt x="15947" y="20717"/>
                    </a:cubicBezTo>
                    <a:cubicBezTo>
                      <a:pt x="16594" y="20648"/>
                      <a:pt x="17236" y="20544"/>
                      <a:pt x="17877" y="20405"/>
                    </a:cubicBezTo>
                    <a:cubicBezTo>
                      <a:pt x="18429" y="20277"/>
                      <a:pt x="19042" y="20242"/>
                      <a:pt x="19570" y="19837"/>
                    </a:cubicBezTo>
                    <a:cubicBezTo>
                      <a:pt x="20269" y="19293"/>
                      <a:pt x="20801" y="17857"/>
                      <a:pt x="20954" y="16119"/>
                    </a:cubicBezTo>
                    <a:cubicBezTo>
                      <a:pt x="21120" y="14208"/>
                      <a:pt x="20778" y="12599"/>
                      <a:pt x="20321" y="11116"/>
                    </a:cubicBezTo>
                    <a:cubicBezTo>
                      <a:pt x="18415" y="4955"/>
                      <a:pt x="15048" y="2499"/>
                      <a:pt x="12086" y="970"/>
                    </a:cubicBezTo>
                    <a:cubicBezTo>
                      <a:pt x="9923" y="-141"/>
                      <a:pt x="7731" y="-512"/>
                      <a:pt x="5587" y="1017"/>
                    </a:cubicBezTo>
                    <a:cubicBezTo>
                      <a:pt x="3656" y="2395"/>
                      <a:pt x="1650" y="5128"/>
                      <a:pt x="490" y="9228"/>
                    </a:cubicBezTo>
                    <a:cubicBezTo>
                      <a:pt x="-43" y="11058"/>
                      <a:pt x="1194" y="12795"/>
                      <a:pt x="1712" y="10966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223" name="Google Shape;121;p2"/>
            <p:cNvSpPr/>
            <p:nvPr/>
          </p:nvSpPr>
          <p:spPr>
            <a:xfrm>
              <a:off x="60795" y="63405"/>
              <a:ext cx="476716" cy="21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7" h="20893" fill="norm" stroke="1" extrusionOk="0">
                  <a:moveTo>
                    <a:pt x="450" y="9826"/>
                  </a:moveTo>
                  <a:cubicBezTo>
                    <a:pt x="703" y="8776"/>
                    <a:pt x="1031" y="7819"/>
                    <a:pt x="1367" y="7027"/>
                  </a:cubicBezTo>
                  <a:cubicBezTo>
                    <a:pt x="3067" y="3068"/>
                    <a:pt x="5238" y="600"/>
                    <a:pt x="7493" y="103"/>
                  </a:cubicBezTo>
                  <a:cubicBezTo>
                    <a:pt x="8730" y="-173"/>
                    <a:pt x="9975" y="122"/>
                    <a:pt x="11196" y="784"/>
                  </a:cubicBezTo>
                  <a:cubicBezTo>
                    <a:pt x="14688" y="2681"/>
                    <a:pt x="19004" y="6070"/>
                    <a:pt x="20805" y="14209"/>
                  </a:cubicBezTo>
                  <a:cubicBezTo>
                    <a:pt x="21335" y="16584"/>
                    <a:pt x="20822" y="19604"/>
                    <a:pt x="19820" y="19991"/>
                  </a:cubicBezTo>
                  <a:cubicBezTo>
                    <a:pt x="16194" y="21427"/>
                    <a:pt x="7392" y="21151"/>
                    <a:pt x="2150" y="19144"/>
                  </a:cubicBezTo>
                  <a:cubicBezTo>
                    <a:pt x="1578" y="18923"/>
                    <a:pt x="1022" y="18278"/>
                    <a:pt x="610" y="17173"/>
                  </a:cubicBezTo>
                  <a:cubicBezTo>
                    <a:pt x="-265" y="14779"/>
                    <a:pt x="-88" y="12091"/>
                    <a:pt x="450" y="9826"/>
                  </a:cubicBezTo>
                  <a:close/>
                </a:path>
              </a:pathLst>
            </a:custGeom>
            <a:solidFill>
              <a:srgbClr val="80462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24" name="Google Shape;122;p2"/>
            <p:cNvSpPr/>
            <p:nvPr/>
          </p:nvSpPr>
          <p:spPr>
            <a:xfrm>
              <a:off x="121848" y="91900"/>
              <a:ext cx="177471" cy="80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31" h="20879" fill="norm" stroke="1" extrusionOk="0">
                  <a:moveTo>
                    <a:pt x="444" y="9802"/>
                  </a:moveTo>
                  <a:cubicBezTo>
                    <a:pt x="693" y="8764"/>
                    <a:pt x="1032" y="7825"/>
                    <a:pt x="1372" y="7034"/>
                  </a:cubicBezTo>
                  <a:cubicBezTo>
                    <a:pt x="3068" y="3080"/>
                    <a:pt x="5239" y="608"/>
                    <a:pt x="7501" y="114"/>
                  </a:cubicBezTo>
                  <a:cubicBezTo>
                    <a:pt x="8745" y="-182"/>
                    <a:pt x="9989" y="114"/>
                    <a:pt x="11210" y="806"/>
                  </a:cubicBezTo>
                  <a:cubicBezTo>
                    <a:pt x="14716" y="2684"/>
                    <a:pt x="19013" y="6095"/>
                    <a:pt x="20823" y="14202"/>
                  </a:cubicBezTo>
                  <a:cubicBezTo>
                    <a:pt x="21343" y="16574"/>
                    <a:pt x="20846" y="19590"/>
                    <a:pt x="19828" y="19985"/>
                  </a:cubicBezTo>
                  <a:cubicBezTo>
                    <a:pt x="16209" y="21418"/>
                    <a:pt x="7410" y="21122"/>
                    <a:pt x="2163" y="19145"/>
                  </a:cubicBezTo>
                  <a:cubicBezTo>
                    <a:pt x="1598" y="18947"/>
                    <a:pt x="1032" y="18304"/>
                    <a:pt x="625" y="17167"/>
                  </a:cubicBezTo>
                  <a:cubicBezTo>
                    <a:pt x="-257" y="14745"/>
                    <a:pt x="-99" y="12076"/>
                    <a:pt x="444" y="9802"/>
                  </a:cubicBezTo>
                  <a:close/>
                </a:path>
              </a:pathLst>
            </a:custGeom>
            <a:solidFill>
              <a:srgbClr val="A5633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231" name="Google Shape;123;p2"/>
          <p:cNvGrpSpPr/>
          <p:nvPr/>
        </p:nvGrpSpPr>
        <p:grpSpPr>
          <a:xfrm>
            <a:off x="702726" y="7267406"/>
            <a:ext cx="842844" cy="345006"/>
            <a:chOff x="0" y="0"/>
            <a:chExt cx="842843" cy="345005"/>
          </a:xfrm>
        </p:grpSpPr>
        <p:grpSp>
          <p:nvGrpSpPr>
            <p:cNvPr id="228" name="Google Shape;124;p2"/>
            <p:cNvGrpSpPr/>
            <p:nvPr/>
          </p:nvGrpSpPr>
          <p:grpSpPr>
            <a:xfrm>
              <a:off x="0" y="0"/>
              <a:ext cx="842844" cy="345006"/>
              <a:chOff x="0" y="0"/>
              <a:chExt cx="842843" cy="345005"/>
            </a:xfrm>
          </p:grpSpPr>
          <p:sp>
            <p:nvSpPr>
              <p:cNvPr id="226" name="Google Shape;125;p2"/>
              <p:cNvSpPr/>
              <p:nvPr/>
            </p:nvSpPr>
            <p:spPr>
              <a:xfrm>
                <a:off x="26581" y="27421"/>
                <a:ext cx="788013" cy="2883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13" h="20961" fill="norm" stroke="1" extrusionOk="0">
                    <a:moveTo>
                      <a:pt x="467" y="10102"/>
                    </a:moveTo>
                    <a:cubicBezTo>
                      <a:pt x="721" y="9047"/>
                      <a:pt x="1052" y="8076"/>
                      <a:pt x="1398" y="7258"/>
                    </a:cubicBezTo>
                    <a:cubicBezTo>
                      <a:pt x="3114" y="3221"/>
                      <a:pt x="5297" y="696"/>
                      <a:pt x="7552" y="127"/>
                    </a:cubicBezTo>
                    <a:cubicBezTo>
                      <a:pt x="8788" y="-178"/>
                      <a:pt x="10035" y="86"/>
                      <a:pt x="11252" y="724"/>
                    </a:cubicBezTo>
                    <a:cubicBezTo>
                      <a:pt x="14738" y="2555"/>
                      <a:pt x="19044" y="5884"/>
                      <a:pt x="20810" y="14042"/>
                    </a:cubicBezTo>
                    <a:cubicBezTo>
                      <a:pt x="21329" y="16428"/>
                      <a:pt x="20805" y="19480"/>
                      <a:pt x="19802" y="19896"/>
                    </a:cubicBezTo>
                    <a:cubicBezTo>
                      <a:pt x="16173" y="21422"/>
                      <a:pt x="7368" y="21339"/>
                      <a:pt x="2141" y="19452"/>
                    </a:cubicBezTo>
                    <a:cubicBezTo>
                      <a:pt x="1566" y="19244"/>
                      <a:pt x="1022" y="18606"/>
                      <a:pt x="610" y="17496"/>
                    </a:cubicBezTo>
                    <a:cubicBezTo>
                      <a:pt x="-271" y="15124"/>
                      <a:pt x="-88" y="12405"/>
                      <a:pt x="467" y="10102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27" name="Google Shape;126;p2"/>
              <p:cNvSpPr/>
              <p:nvPr/>
            </p:nvSpPr>
            <p:spPr>
              <a:xfrm>
                <a:off x="0" y="0"/>
                <a:ext cx="842844" cy="3450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6" h="20936" fill="norm" stroke="1" extrusionOk="0">
                    <a:moveTo>
                      <a:pt x="1712" y="10966"/>
                    </a:moveTo>
                    <a:cubicBezTo>
                      <a:pt x="2577" y="7920"/>
                      <a:pt x="4165" y="5812"/>
                      <a:pt x="5577" y="4642"/>
                    </a:cubicBezTo>
                    <a:cubicBezTo>
                      <a:pt x="7170" y="3333"/>
                      <a:pt x="8863" y="3113"/>
                      <a:pt x="10522" y="3750"/>
                    </a:cubicBezTo>
                    <a:cubicBezTo>
                      <a:pt x="13075" y="4735"/>
                      <a:pt x="15938" y="6426"/>
                      <a:pt x="18020" y="10340"/>
                    </a:cubicBezTo>
                    <a:cubicBezTo>
                      <a:pt x="18515" y="11267"/>
                      <a:pt x="20340" y="15054"/>
                      <a:pt x="19223" y="16432"/>
                    </a:cubicBezTo>
                    <a:cubicBezTo>
                      <a:pt x="18900" y="16826"/>
                      <a:pt x="18415" y="16780"/>
                      <a:pt x="18063" y="16872"/>
                    </a:cubicBezTo>
                    <a:cubicBezTo>
                      <a:pt x="17507" y="17011"/>
                      <a:pt x="16950" y="17104"/>
                      <a:pt x="16389" y="17173"/>
                    </a:cubicBezTo>
                    <a:cubicBezTo>
                      <a:pt x="13774" y="17532"/>
                      <a:pt x="11145" y="17509"/>
                      <a:pt x="8525" y="17266"/>
                    </a:cubicBezTo>
                    <a:cubicBezTo>
                      <a:pt x="7061" y="17139"/>
                      <a:pt x="5592" y="16930"/>
                      <a:pt x="4132" y="16583"/>
                    </a:cubicBezTo>
                    <a:cubicBezTo>
                      <a:pt x="3500" y="16432"/>
                      <a:pt x="2744" y="16455"/>
                      <a:pt x="2159" y="15784"/>
                    </a:cubicBezTo>
                    <a:cubicBezTo>
                      <a:pt x="1270" y="14764"/>
                      <a:pt x="1251" y="12795"/>
                      <a:pt x="1712" y="10966"/>
                    </a:cubicBezTo>
                    <a:cubicBezTo>
                      <a:pt x="2197" y="9055"/>
                      <a:pt x="961" y="7317"/>
                      <a:pt x="480" y="9217"/>
                    </a:cubicBezTo>
                    <a:cubicBezTo>
                      <a:pt x="-480" y="12992"/>
                      <a:pt x="24" y="17475"/>
                      <a:pt x="1774" y="19142"/>
                    </a:cubicBezTo>
                    <a:cubicBezTo>
                      <a:pt x="2458" y="19791"/>
                      <a:pt x="3252" y="19849"/>
                      <a:pt x="3980" y="20022"/>
                    </a:cubicBezTo>
                    <a:cubicBezTo>
                      <a:pt x="4741" y="20208"/>
                      <a:pt x="5501" y="20358"/>
                      <a:pt x="6262" y="20474"/>
                    </a:cubicBezTo>
                    <a:cubicBezTo>
                      <a:pt x="9481" y="20972"/>
                      <a:pt x="12723" y="21088"/>
                      <a:pt x="15947" y="20717"/>
                    </a:cubicBezTo>
                    <a:cubicBezTo>
                      <a:pt x="16594" y="20648"/>
                      <a:pt x="17236" y="20544"/>
                      <a:pt x="17877" y="20405"/>
                    </a:cubicBezTo>
                    <a:cubicBezTo>
                      <a:pt x="18429" y="20277"/>
                      <a:pt x="19038" y="20242"/>
                      <a:pt x="19570" y="19837"/>
                    </a:cubicBezTo>
                    <a:cubicBezTo>
                      <a:pt x="20269" y="19293"/>
                      <a:pt x="20801" y="17857"/>
                      <a:pt x="20954" y="16119"/>
                    </a:cubicBezTo>
                    <a:cubicBezTo>
                      <a:pt x="21120" y="14208"/>
                      <a:pt x="20778" y="12599"/>
                      <a:pt x="20321" y="11116"/>
                    </a:cubicBezTo>
                    <a:cubicBezTo>
                      <a:pt x="18415" y="4955"/>
                      <a:pt x="15048" y="2499"/>
                      <a:pt x="12086" y="970"/>
                    </a:cubicBezTo>
                    <a:cubicBezTo>
                      <a:pt x="9923" y="-141"/>
                      <a:pt x="7731" y="-512"/>
                      <a:pt x="5587" y="1017"/>
                    </a:cubicBezTo>
                    <a:cubicBezTo>
                      <a:pt x="3656" y="2395"/>
                      <a:pt x="1650" y="5128"/>
                      <a:pt x="490" y="9228"/>
                    </a:cubicBezTo>
                    <a:cubicBezTo>
                      <a:pt x="-43" y="11058"/>
                      <a:pt x="1194" y="12807"/>
                      <a:pt x="1712" y="10966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229" name="Google Shape;127;p2"/>
            <p:cNvSpPr/>
            <p:nvPr/>
          </p:nvSpPr>
          <p:spPr>
            <a:xfrm>
              <a:off x="60917" y="63597"/>
              <a:ext cx="476786" cy="21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0" h="20893" fill="norm" stroke="1" extrusionOk="0">
                  <a:moveTo>
                    <a:pt x="453" y="9826"/>
                  </a:moveTo>
                  <a:cubicBezTo>
                    <a:pt x="706" y="8776"/>
                    <a:pt x="1034" y="7819"/>
                    <a:pt x="1370" y="7027"/>
                  </a:cubicBezTo>
                  <a:cubicBezTo>
                    <a:pt x="3070" y="3068"/>
                    <a:pt x="5241" y="600"/>
                    <a:pt x="7496" y="103"/>
                  </a:cubicBezTo>
                  <a:cubicBezTo>
                    <a:pt x="8733" y="-173"/>
                    <a:pt x="9978" y="122"/>
                    <a:pt x="11199" y="784"/>
                  </a:cubicBezTo>
                  <a:cubicBezTo>
                    <a:pt x="14691" y="2681"/>
                    <a:pt x="19007" y="6070"/>
                    <a:pt x="20808" y="14209"/>
                  </a:cubicBezTo>
                  <a:cubicBezTo>
                    <a:pt x="21338" y="16584"/>
                    <a:pt x="20825" y="19604"/>
                    <a:pt x="19823" y="19991"/>
                  </a:cubicBezTo>
                  <a:cubicBezTo>
                    <a:pt x="16197" y="21427"/>
                    <a:pt x="7395" y="21151"/>
                    <a:pt x="2153" y="19144"/>
                  </a:cubicBezTo>
                  <a:cubicBezTo>
                    <a:pt x="1581" y="18923"/>
                    <a:pt x="1025" y="18278"/>
                    <a:pt x="613" y="17173"/>
                  </a:cubicBezTo>
                  <a:cubicBezTo>
                    <a:pt x="-262" y="14779"/>
                    <a:pt x="-94" y="12091"/>
                    <a:pt x="453" y="9826"/>
                  </a:cubicBezTo>
                  <a:close/>
                </a:path>
              </a:pathLst>
            </a:custGeom>
            <a:solidFill>
              <a:srgbClr val="80462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30" name="Google Shape;128;p2"/>
            <p:cNvSpPr/>
            <p:nvPr/>
          </p:nvSpPr>
          <p:spPr>
            <a:xfrm>
              <a:off x="121968" y="91900"/>
              <a:ext cx="177543" cy="8062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8" h="20879" fill="norm" stroke="1" extrusionOk="0">
                  <a:moveTo>
                    <a:pt x="452" y="9802"/>
                  </a:moveTo>
                  <a:cubicBezTo>
                    <a:pt x="700" y="8764"/>
                    <a:pt x="1039" y="7825"/>
                    <a:pt x="1378" y="7035"/>
                  </a:cubicBezTo>
                  <a:cubicBezTo>
                    <a:pt x="3073" y="3080"/>
                    <a:pt x="5242" y="608"/>
                    <a:pt x="7501" y="114"/>
                  </a:cubicBezTo>
                  <a:cubicBezTo>
                    <a:pt x="8744" y="-182"/>
                    <a:pt x="9987" y="114"/>
                    <a:pt x="11207" y="806"/>
                  </a:cubicBezTo>
                  <a:cubicBezTo>
                    <a:pt x="14709" y="2685"/>
                    <a:pt x="19002" y="6095"/>
                    <a:pt x="20809" y="14201"/>
                  </a:cubicBezTo>
                  <a:cubicBezTo>
                    <a:pt x="21329" y="16574"/>
                    <a:pt x="20832" y="19589"/>
                    <a:pt x="19815" y="19984"/>
                  </a:cubicBezTo>
                  <a:cubicBezTo>
                    <a:pt x="16200" y="21418"/>
                    <a:pt x="7411" y="21121"/>
                    <a:pt x="2169" y="19144"/>
                  </a:cubicBezTo>
                  <a:cubicBezTo>
                    <a:pt x="1604" y="18946"/>
                    <a:pt x="1039" y="18304"/>
                    <a:pt x="633" y="17167"/>
                  </a:cubicBezTo>
                  <a:cubicBezTo>
                    <a:pt x="-271" y="14794"/>
                    <a:pt x="-90" y="12076"/>
                    <a:pt x="452" y="9802"/>
                  </a:cubicBezTo>
                  <a:close/>
                </a:path>
              </a:pathLst>
            </a:custGeom>
            <a:solidFill>
              <a:srgbClr val="A5633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232" name="Google Shape;129;p2"/>
          <p:cNvSpPr/>
          <p:nvPr/>
        </p:nvSpPr>
        <p:spPr>
          <a:xfrm>
            <a:off x="1184655" y="4143376"/>
            <a:ext cx="1171882" cy="460355"/>
          </a:xfrm>
          <a:prstGeom prst="ellipse">
            <a:avLst/>
          </a:prstGeom>
          <a:solidFill>
            <a:srgbClr val="BA925F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3" name="Google Shape;130;p2"/>
          <p:cNvSpPr/>
          <p:nvPr/>
        </p:nvSpPr>
        <p:spPr>
          <a:xfrm>
            <a:off x="-13179" y="4433866"/>
            <a:ext cx="1171882" cy="460355"/>
          </a:xfrm>
          <a:prstGeom prst="ellipse">
            <a:avLst/>
          </a:prstGeom>
          <a:solidFill>
            <a:srgbClr val="BA925F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4" name="Google Shape;131;p2"/>
          <p:cNvSpPr/>
          <p:nvPr/>
        </p:nvSpPr>
        <p:spPr>
          <a:xfrm>
            <a:off x="2103838" y="4696107"/>
            <a:ext cx="707709" cy="277893"/>
          </a:xfrm>
          <a:prstGeom prst="ellipse">
            <a:avLst/>
          </a:prstGeom>
          <a:solidFill>
            <a:srgbClr val="E3CB9E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5" name="Google Shape;132;p2"/>
          <p:cNvSpPr/>
          <p:nvPr/>
        </p:nvSpPr>
        <p:spPr>
          <a:xfrm>
            <a:off x="22960629" y="6761212"/>
            <a:ext cx="1171881" cy="460355"/>
          </a:xfrm>
          <a:prstGeom prst="ellipse">
            <a:avLst/>
          </a:prstGeom>
          <a:solidFill>
            <a:srgbClr val="BA925F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6" name="Google Shape;133;p2"/>
          <p:cNvSpPr/>
          <p:nvPr/>
        </p:nvSpPr>
        <p:spPr>
          <a:xfrm>
            <a:off x="21762794" y="7051699"/>
            <a:ext cx="1171879" cy="460355"/>
          </a:xfrm>
          <a:prstGeom prst="ellipse">
            <a:avLst/>
          </a:prstGeom>
          <a:solidFill>
            <a:srgbClr val="BA925F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7" name="Google Shape;134;p2"/>
          <p:cNvSpPr/>
          <p:nvPr/>
        </p:nvSpPr>
        <p:spPr>
          <a:xfrm>
            <a:off x="14901377" y="13027524"/>
            <a:ext cx="1171881" cy="460355"/>
          </a:xfrm>
          <a:prstGeom prst="ellipse">
            <a:avLst/>
          </a:prstGeom>
          <a:solidFill>
            <a:srgbClr val="BA925F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8" name="Google Shape;135;p2"/>
          <p:cNvSpPr/>
          <p:nvPr/>
        </p:nvSpPr>
        <p:spPr>
          <a:xfrm>
            <a:off x="10353185" y="12229158"/>
            <a:ext cx="1171881" cy="460355"/>
          </a:xfrm>
          <a:prstGeom prst="ellipse">
            <a:avLst/>
          </a:prstGeom>
          <a:solidFill>
            <a:srgbClr val="BA925F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39" name="Google Shape;136;p2"/>
          <p:cNvSpPr/>
          <p:nvPr/>
        </p:nvSpPr>
        <p:spPr>
          <a:xfrm>
            <a:off x="17263650" y="2190307"/>
            <a:ext cx="707709" cy="277893"/>
          </a:xfrm>
          <a:prstGeom prst="ellipse">
            <a:avLst/>
          </a:prstGeom>
          <a:solidFill>
            <a:srgbClr val="E3CB9E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0" name="Google Shape;137;p2"/>
          <p:cNvSpPr/>
          <p:nvPr/>
        </p:nvSpPr>
        <p:spPr>
          <a:xfrm>
            <a:off x="11580034" y="12090211"/>
            <a:ext cx="707709" cy="277893"/>
          </a:xfrm>
          <a:prstGeom prst="ellipse">
            <a:avLst/>
          </a:prstGeom>
          <a:solidFill>
            <a:srgbClr val="E3CB9E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1" name="Google Shape;138;p2"/>
          <p:cNvSpPr/>
          <p:nvPr/>
        </p:nvSpPr>
        <p:spPr>
          <a:xfrm>
            <a:off x="12078368" y="12521173"/>
            <a:ext cx="707709" cy="277893"/>
          </a:xfrm>
          <a:prstGeom prst="ellipse">
            <a:avLst/>
          </a:prstGeom>
          <a:solidFill>
            <a:srgbClr val="E3CB9E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2" name="Google Shape;139;p2"/>
          <p:cNvSpPr/>
          <p:nvPr/>
        </p:nvSpPr>
        <p:spPr>
          <a:xfrm>
            <a:off x="17937005" y="2576417"/>
            <a:ext cx="707709" cy="277893"/>
          </a:xfrm>
          <a:prstGeom prst="ellipse">
            <a:avLst/>
          </a:prstGeom>
          <a:solidFill>
            <a:srgbClr val="E3CB9E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3" name="Google Shape;140;p2"/>
          <p:cNvSpPr/>
          <p:nvPr/>
        </p:nvSpPr>
        <p:spPr>
          <a:xfrm>
            <a:off x="8524365" y="11491293"/>
            <a:ext cx="1097065" cy="11951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7" y="21055"/>
                </a:moveTo>
                <a:cubicBezTo>
                  <a:pt x="7839" y="16550"/>
                  <a:pt x="4228" y="12466"/>
                  <a:pt x="0" y="9010"/>
                </a:cubicBezTo>
                <a:cubicBezTo>
                  <a:pt x="3626" y="11486"/>
                  <a:pt x="6914" y="14384"/>
                  <a:pt x="9763" y="17602"/>
                </a:cubicBezTo>
                <a:cubicBezTo>
                  <a:pt x="6640" y="12314"/>
                  <a:pt x="4626" y="6478"/>
                  <a:pt x="3863" y="504"/>
                </a:cubicBezTo>
                <a:cubicBezTo>
                  <a:pt x="5746" y="5071"/>
                  <a:pt x="7779" y="9586"/>
                  <a:pt x="9958" y="14042"/>
                </a:cubicBezTo>
                <a:cubicBezTo>
                  <a:pt x="8481" y="9434"/>
                  <a:pt x="8936" y="4326"/>
                  <a:pt x="11210" y="0"/>
                </a:cubicBezTo>
                <a:cubicBezTo>
                  <a:pt x="11503" y="4960"/>
                  <a:pt x="11803" y="9969"/>
                  <a:pt x="13261" y="14750"/>
                </a:cubicBezTo>
                <a:cubicBezTo>
                  <a:pt x="13220" y="11045"/>
                  <a:pt x="14693" y="7340"/>
                  <a:pt x="17327" y="4536"/>
                </a:cubicBezTo>
                <a:cubicBezTo>
                  <a:pt x="15775" y="8658"/>
                  <a:pt x="15137" y="13070"/>
                  <a:pt x="15467" y="17423"/>
                </a:cubicBezTo>
                <a:cubicBezTo>
                  <a:pt x="16008" y="15957"/>
                  <a:pt x="16576" y="14474"/>
                  <a:pt x="17542" y="13201"/>
                </a:cubicBezTo>
                <a:cubicBezTo>
                  <a:pt x="18507" y="11931"/>
                  <a:pt x="19932" y="10879"/>
                  <a:pt x="21600" y="10638"/>
                </a:cubicBezTo>
                <a:cubicBezTo>
                  <a:pt x="18395" y="13691"/>
                  <a:pt x="16057" y="17502"/>
                  <a:pt x="14873" y="21600"/>
                </a:cubicBezTo>
              </a:path>
            </a:pathLst>
          </a:custGeom>
          <a:solidFill>
            <a:srgbClr val="5F893C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4" name="Google Shape;141;p2"/>
          <p:cNvSpPr/>
          <p:nvPr/>
        </p:nvSpPr>
        <p:spPr>
          <a:xfrm>
            <a:off x="8207919" y="11438615"/>
            <a:ext cx="1097063" cy="11951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7" y="21055"/>
                </a:moveTo>
                <a:cubicBezTo>
                  <a:pt x="7839" y="16550"/>
                  <a:pt x="4228" y="12466"/>
                  <a:pt x="0" y="9010"/>
                </a:cubicBezTo>
                <a:cubicBezTo>
                  <a:pt x="3626" y="11486"/>
                  <a:pt x="6914" y="14384"/>
                  <a:pt x="9763" y="17602"/>
                </a:cubicBezTo>
                <a:cubicBezTo>
                  <a:pt x="6640" y="12314"/>
                  <a:pt x="4626" y="6478"/>
                  <a:pt x="3863" y="504"/>
                </a:cubicBezTo>
                <a:cubicBezTo>
                  <a:pt x="5746" y="5071"/>
                  <a:pt x="7779" y="9586"/>
                  <a:pt x="9958" y="14042"/>
                </a:cubicBezTo>
                <a:cubicBezTo>
                  <a:pt x="8481" y="9434"/>
                  <a:pt x="8936" y="4326"/>
                  <a:pt x="11210" y="0"/>
                </a:cubicBezTo>
                <a:cubicBezTo>
                  <a:pt x="11503" y="4960"/>
                  <a:pt x="11803" y="9969"/>
                  <a:pt x="13261" y="14750"/>
                </a:cubicBezTo>
                <a:cubicBezTo>
                  <a:pt x="13220" y="11045"/>
                  <a:pt x="14693" y="7340"/>
                  <a:pt x="17327" y="4536"/>
                </a:cubicBezTo>
                <a:cubicBezTo>
                  <a:pt x="15775" y="8658"/>
                  <a:pt x="15137" y="13070"/>
                  <a:pt x="15467" y="17423"/>
                </a:cubicBezTo>
                <a:cubicBezTo>
                  <a:pt x="16008" y="15957"/>
                  <a:pt x="16576" y="14474"/>
                  <a:pt x="17542" y="13201"/>
                </a:cubicBezTo>
                <a:cubicBezTo>
                  <a:pt x="18507" y="11931"/>
                  <a:pt x="19932" y="10879"/>
                  <a:pt x="21600" y="10638"/>
                </a:cubicBezTo>
                <a:cubicBezTo>
                  <a:pt x="18395" y="13691"/>
                  <a:pt x="16057" y="17502"/>
                  <a:pt x="14874" y="21600"/>
                </a:cubicBezTo>
              </a:path>
            </a:pathLst>
          </a:custGeom>
          <a:solidFill>
            <a:srgbClr val="9DBA3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5" name="Google Shape;142;p2"/>
          <p:cNvSpPr/>
          <p:nvPr/>
        </p:nvSpPr>
        <p:spPr>
          <a:xfrm>
            <a:off x="17056757" y="12062535"/>
            <a:ext cx="1097063" cy="119516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7" y="21055"/>
                </a:moveTo>
                <a:cubicBezTo>
                  <a:pt x="7839" y="16550"/>
                  <a:pt x="4228" y="12466"/>
                  <a:pt x="0" y="9010"/>
                </a:cubicBezTo>
                <a:cubicBezTo>
                  <a:pt x="3626" y="11486"/>
                  <a:pt x="6914" y="14384"/>
                  <a:pt x="9763" y="17602"/>
                </a:cubicBezTo>
                <a:cubicBezTo>
                  <a:pt x="6640" y="12314"/>
                  <a:pt x="4626" y="6478"/>
                  <a:pt x="3863" y="504"/>
                </a:cubicBezTo>
                <a:cubicBezTo>
                  <a:pt x="5746" y="5071"/>
                  <a:pt x="7779" y="9586"/>
                  <a:pt x="9958" y="14042"/>
                </a:cubicBezTo>
                <a:cubicBezTo>
                  <a:pt x="8481" y="9434"/>
                  <a:pt x="8936" y="4326"/>
                  <a:pt x="11210" y="0"/>
                </a:cubicBezTo>
                <a:cubicBezTo>
                  <a:pt x="11503" y="4960"/>
                  <a:pt x="11803" y="9969"/>
                  <a:pt x="13261" y="14750"/>
                </a:cubicBezTo>
                <a:cubicBezTo>
                  <a:pt x="13220" y="11045"/>
                  <a:pt x="14693" y="7340"/>
                  <a:pt x="17327" y="4536"/>
                </a:cubicBezTo>
                <a:cubicBezTo>
                  <a:pt x="15775" y="8658"/>
                  <a:pt x="15137" y="13070"/>
                  <a:pt x="15467" y="17423"/>
                </a:cubicBezTo>
                <a:cubicBezTo>
                  <a:pt x="16008" y="15957"/>
                  <a:pt x="16576" y="14474"/>
                  <a:pt x="17542" y="13201"/>
                </a:cubicBezTo>
                <a:cubicBezTo>
                  <a:pt x="18507" y="11931"/>
                  <a:pt x="19932" y="10879"/>
                  <a:pt x="21600" y="10638"/>
                </a:cubicBezTo>
                <a:cubicBezTo>
                  <a:pt x="18395" y="13691"/>
                  <a:pt x="16057" y="17502"/>
                  <a:pt x="14873" y="21600"/>
                </a:cubicBezTo>
              </a:path>
            </a:pathLst>
          </a:custGeom>
          <a:solidFill>
            <a:srgbClr val="5F893C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46" name="Google Shape;143;p2"/>
          <p:cNvSpPr/>
          <p:nvPr/>
        </p:nvSpPr>
        <p:spPr>
          <a:xfrm>
            <a:off x="16740311" y="12009859"/>
            <a:ext cx="1097063" cy="119516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0657" y="21055"/>
                </a:moveTo>
                <a:cubicBezTo>
                  <a:pt x="7839" y="16550"/>
                  <a:pt x="4228" y="12466"/>
                  <a:pt x="0" y="9010"/>
                </a:cubicBezTo>
                <a:cubicBezTo>
                  <a:pt x="3626" y="11486"/>
                  <a:pt x="6914" y="14384"/>
                  <a:pt x="9763" y="17602"/>
                </a:cubicBezTo>
                <a:cubicBezTo>
                  <a:pt x="6640" y="12314"/>
                  <a:pt x="4626" y="6478"/>
                  <a:pt x="3863" y="504"/>
                </a:cubicBezTo>
                <a:cubicBezTo>
                  <a:pt x="5746" y="5071"/>
                  <a:pt x="7779" y="9586"/>
                  <a:pt x="9958" y="14042"/>
                </a:cubicBezTo>
                <a:cubicBezTo>
                  <a:pt x="8481" y="9434"/>
                  <a:pt x="8936" y="4326"/>
                  <a:pt x="11210" y="0"/>
                </a:cubicBezTo>
                <a:cubicBezTo>
                  <a:pt x="11503" y="4960"/>
                  <a:pt x="11803" y="9969"/>
                  <a:pt x="13261" y="14750"/>
                </a:cubicBezTo>
                <a:cubicBezTo>
                  <a:pt x="13220" y="11045"/>
                  <a:pt x="14693" y="7340"/>
                  <a:pt x="17327" y="4536"/>
                </a:cubicBezTo>
                <a:cubicBezTo>
                  <a:pt x="15775" y="8658"/>
                  <a:pt x="15137" y="13070"/>
                  <a:pt x="15467" y="17423"/>
                </a:cubicBezTo>
                <a:cubicBezTo>
                  <a:pt x="16008" y="15957"/>
                  <a:pt x="16576" y="14474"/>
                  <a:pt x="17542" y="13201"/>
                </a:cubicBezTo>
                <a:cubicBezTo>
                  <a:pt x="18507" y="11931"/>
                  <a:pt x="19932" y="10879"/>
                  <a:pt x="21600" y="10638"/>
                </a:cubicBezTo>
                <a:cubicBezTo>
                  <a:pt x="18395" y="13691"/>
                  <a:pt x="16057" y="17502"/>
                  <a:pt x="14874" y="21600"/>
                </a:cubicBezTo>
              </a:path>
            </a:pathLst>
          </a:custGeom>
          <a:solidFill>
            <a:srgbClr val="9DBA31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l" defTabSz="1828800" rtl="0">
              <a:lnSpc>
                <a:spcPct val="100000"/>
              </a:lnSpc>
              <a:defRPr sz="3600"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grpSp>
        <p:nvGrpSpPr>
          <p:cNvPr id="252" name="Google Shape;144;p2"/>
          <p:cNvGrpSpPr/>
          <p:nvPr/>
        </p:nvGrpSpPr>
        <p:grpSpPr>
          <a:xfrm>
            <a:off x="17154260" y="442330"/>
            <a:ext cx="1255769" cy="495578"/>
            <a:chOff x="0" y="0"/>
            <a:chExt cx="1255767" cy="495576"/>
          </a:xfrm>
        </p:grpSpPr>
        <p:grpSp>
          <p:nvGrpSpPr>
            <p:cNvPr id="249" name="Google Shape;145;p2"/>
            <p:cNvGrpSpPr/>
            <p:nvPr/>
          </p:nvGrpSpPr>
          <p:grpSpPr>
            <a:xfrm>
              <a:off x="-1" y="0"/>
              <a:ext cx="1255769" cy="495578"/>
              <a:chOff x="0" y="0"/>
              <a:chExt cx="1255767" cy="495576"/>
            </a:xfrm>
          </p:grpSpPr>
          <p:sp>
            <p:nvSpPr>
              <p:cNvPr id="247" name="Google Shape;146;p2"/>
              <p:cNvSpPr/>
              <p:nvPr/>
            </p:nvSpPr>
            <p:spPr>
              <a:xfrm>
                <a:off x="28381" y="27368"/>
                <a:ext cx="1199219" cy="4391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15" h="20962" fill="norm" stroke="1" extrusionOk="0">
                    <a:moveTo>
                      <a:pt x="467" y="10085"/>
                    </a:moveTo>
                    <a:cubicBezTo>
                      <a:pt x="721" y="9028"/>
                      <a:pt x="1055" y="8053"/>
                      <a:pt x="1397" y="7252"/>
                    </a:cubicBezTo>
                    <a:cubicBezTo>
                      <a:pt x="3109" y="3216"/>
                      <a:pt x="5293" y="693"/>
                      <a:pt x="7551" y="128"/>
                    </a:cubicBezTo>
                    <a:cubicBezTo>
                      <a:pt x="8785" y="-182"/>
                      <a:pt x="10036" y="91"/>
                      <a:pt x="11253" y="729"/>
                    </a:cubicBezTo>
                    <a:cubicBezTo>
                      <a:pt x="14742" y="2569"/>
                      <a:pt x="19047" y="5885"/>
                      <a:pt x="20813" y="14048"/>
                    </a:cubicBezTo>
                    <a:cubicBezTo>
                      <a:pt x="21331" y="16435"/>
                      <a:pt x="20809" y="19478"/>
                      <a:pt x="19802" y="19897"/>
                    </a:cubicBezTo>
                    <a:cubicBezTo>
                      <a:pt x="16173" y="21418"/>
                      <a:pt x="7364" y="21345"/>
                      <a:pt x="2132" y="19450"/>
                    </a:cubicBezTo>
                    <a:cubicBezTo>
                      <a:pt x="1561" y="19241"/>
                      <a:pt x="1009" y="18603"/>
                      <a:pt x="601" y="17492"/>
                    </a:cubicBezTo>
                    <a:cubicBezTo>
                      <a:pt x="-269" y="15105"/>
                      <a:pt x="-85" y="12381"/>
                      <a:pt x="467" y="10085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48" name="Google Shape;147;p2"/>
              <p:cNvSpPr/>
              <p:nvPr/>
            </p:nvSpPr>
            <p:spPr>
              <a:xfrm>
                <a:off x="-1" y="0"/>
                <a:ext cx="1255769" cy="4955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65" h="20943" fill="norm" stroke="1" extrusionOk="0">
                    <a:moveTo>
                      <a:pt x="1354" y="10698"/>
                    </a:moveTo>
                    <a:cubicBezTo>
                      <a:pt x="2267" y="7359"/>
                      <a:pt x="3945" y="5068"/>
                      <a:pt x="5446" y="3778"/>
                    </a:cubicBezTo>
                    <a:cubicBezTo>
                      <a:pt x="7147" y="2310"/>
                      <a:pt x="8959" y="2044"/>
                      <a:pt x="10732" y="2737"/>
                    </a:cubicBezTo>
                    <a:cubicBezTo>
                      <a:pt x="12157" y="3294"/>
                      <a:pt x="13583" y="4149"/>
                      <a:pt x="14953" y="5270"/>
                    </a:cubicBezTo>
                    <a:cubicBezTo>
                      <a:pt x="16278" y="6351"/>
                      <a:pt x="17600" y="7779"/>
                      <a:pt x="18707" y="9916"/>
                    </a:cubicBezTo>
                    <a:cubicBezTo>
                      <a:pt x="19366" y="11190"/>
                      <a:pt x="21136" y="14957"/>
                      <a:pt x="20061" y="17110"/>
                    </a:cubicBezTo>
                    <a:cubicBezTo>
                      <a:pt x="19707" y="17820"/>
                      <a:pt x="19097" y="17780"/>
                      <a:pt x="18661" y="17885"/>
                    </a:cubicBezTo>
                    <a:cubicBezTo>
                      <a:pt x="18119" y="18022"/>
                      <a:pt x="17577" y="18119"/>
                      <a:pt x="17035" y="18199"/>
                    </a:cubicBezTo>
                    <a:cubicBezTo>
                      <a:pt x="14206" y="18619"/>
                      <a:pt x="11362" y="18587"/>
                      <a:pt x="8534" y="18320"/>
                    </a:cubicBezTo>
                    <a:cubicBezTo>
                      <a:pt x="6955" y="18167"/>
                      <a:pt x="5381" y="17933"/>
                      <a:pt x="3809" y="17530"/>
                    </a:cubicBezTo>
                    <a:cubicBezTo>
                      <a:pt x="3075" y="17344"/>
                      <a:pt x="2221" y="17344"/>
                      <a:pt x="1604" y="16207"/>
                    </a:cubicBezTo>
                    <a:cubicBezTo>
                      <a:pt x="809" y="14739"/>
                      <a:pt x="870" y="12602"/>
                      <a:pt x="1354" y="10698"/>
                    </a:cubicBezTo>
                    <a:cubicBezTo>
                      <a:pt x="1689" y="9376"/>
                      <a:pt x="848" y="8166"/>
                      <a:pt x="513" y="9480"/>
                    </a:cubicBezTo>
                    <a:cubicBezTo>
                      <a:pt x="68" y="11231"/>
                      <a:pt x="-172" y="13336"/>
                      <a:pt x="143" y="15336"/>
                    </a:cubicBezTo>
                    <a:cubicBezTo>
                      <a:pt x="477" y="17457"/>
                      <a:pt x="1289" y="18949"/>
                      <a:pt x="2169" y="19433"/>
                    </a:cubicBezTo>
                    <a:cubicBezTo>
                      <a:pt x="2858" y="19813"/>
                      <a:pt x="3591" y="19909"/>
                      <a:pt x="4290" y="20071"/>
                    </a:cubicBezTo>
                    <a:cubicBezTo>
                      <a:pt x="5082" y="20256"/>
                      <a:pt x="5877" y="20401"/>
                      <a:pt x="6673" y="20514"/>
                    </a:cubicBezTo>
                    <a:cubicBezTo>
                      <a:pt x="9920" y="20990"/>
                      <a:pt x="13187" y="21095"/>
                      <a:pt x="16434" y="20700"/>
                    </a:cubicBezTo>
                    <a:cubicBezTo>
                      <a:pt x="17067" y="20619"/>
                      <a:pt x="17697" y="20522"/>
                      <a:pt x="18327" y="20385"/>
                    </a:cubicBezTo>
                    <a:cubicBezTo>
                      <a:pt x="18885" y="20256"/>
                      <a:pt x="19506" y="20224"/>
                      <a:pt x="20041" y="19821"/>
                    </a:cubicBezTo>
                    <a:cubicBezTo>
                      <a:pt x="20766" y="19272"/>
                      <a:pt x="21285" y="17651"/>
                      <a:pt x="21357" y="15796"/>
                    </a:cubicBezTo>
                    <a:cubicBezTo>
                      <a:pt x="21428" y="13933"/>
                      <a:pt x="20993" y="12392"/>
                      <a:pt x="20545" y="11005"/>
                    </a:cubicBezTo>
                    <a:cubicBezTo>
                      <a:pt x="18564" y="4899"/>
                      <a:pt x="15142" y="2503"/>
                      <a:pt x="12183" y="963"/>
                    </a:cubicBezTo>
                    <a:cubicBezTo>
                      <a:pt x="10024" y="-158"/>
                      <a:pt x="7842" y="-505"/>
                      <a:pt x="5699" y="1044"/>
                    </a:cubicBezTo>
                    <a:cubicBezTo>
                      <a:pt x="3757" y="2439"/>
                      <a:pt x="1669" y="5246"/>
                      <a:pt x="510" y="9480"/>
                    </a:cubicBezTo>
                    <a:cubicBezTo>
                      <a:pt x="159" y="10763"/>
                      <a:pt x="1003" y="11973"/>
                      <a:pt x="1354" y="10698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250" name="Google Shape;148;p2"/>
            <p:cNvSpPr/>
            <p:nvPr/>
          </p:nvSpPr>
          <p:spPr>
            <a:xfrm>
              <a:off x="80592" y="82020"/>
              <a:ext cx="725621" cy="3295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9" h="20895" fill="norm" stroke="1" extrusionOk="0">
                  <a:moveTo>
                    <a:pt x="453" y="9834"/>
                  </a:moveTo>
                  <a:cubicBezTo>
                    <a:pt x="701" y="8794"/>
                    <a:pt x="1033" y="7838"/>
                    <a:pt x="1370" y="7039"/>
                  </a:cubicBezTo>
                  <a:cubicBezTo>
                    <a:pt x="3068" y="3070"/>
                    <a:pt x="5246" y="614"/>
                    <a:pt x="7496" y="105"/>
                  </a:cubicBezTo>
                  <a:cubicBezTo>
                    <a:pt x="8729" y="-173"/>
                    <a:pt x="9978" y="117"/>
                    <a:pt x="11200" y="783"/>
                  </a:cubicBezTo>
                  <a:cubicBezTo>
                    <a:pt x="14694" y="2683"/>
                    <a:pt x="19012" y="6083"/>
                    <a:pt x="20809" y="14215"/>
                  </a:cubicBezTo>
                  <a:cubicBezTo>
                    <a:pt x="21334" y="16599"/>
                    <a:pt x="20825" y="19600"/>
                    <a:pt x="19819" y="19999"/>
                  </a:cubicBezTo>
                  <a:cubicBezTo>
                    <a:pt x="16198" y="21427"/>
                    <a:pt x="7385" y="21149"/>
                    <a:pt x="2150" y="19164"/>
                  </a:cubicBezTo>
                  <a:cubicBezTo>
                    <a:pt x="1575" y="18946"/>
                    <a:pt x="1022" y="18305"/>
                    <a:pt x="613" y="17180"/>
                  </a:cubicBezTo>
                  <a:cubicBezTo>
                    <a:pt x="-266" y="14796"/>
                    <a:pt x="-89" y="12097"/>
                    <a:pt x="453" y="9834"/>
                  </a:cubicBezTo>
                  <a:close/>
                </a:path>
              </a:pathLst>
            </a:custGeom>
            <a:solidFill>
              <a:srgbClr val="80462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1" name="Google Shape;149;p2"/>
            <p:cNvSpPr/>
            <p:nvPr/>
          </p:nvSpPr>
          <p:spPr>
            <a:xfrm>
              <a:off x="173612" y="125414"/>
              <a:ext cx="269776" cy="1226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7" h="20879" fill="norm" stroke="1" extrusionOk="0">
                  <a:moveTo>
                    <a:pt x="454" y="9820"/>
                  </a:moveTo>
                  <a:cubicBezTo>
                    <a:pt x="707" y="8781"/>
                    <a:pt x="1034" y="7806"/>
                    <a:pt x="1376" y="7027"/>
                  </a:cubicBezTo>
                  <a:cubicBezTo>
                    <a:pt x="3072" y="3064"/>
                    <a:pt x="5259" y="595"/>
                    <a:pt x="7505" y="108"/>
                  </a:cubicBezTo>
                  <a:cubicBezTo>
                    <a:pt x="8740" y="-184"/>
                    <a:pt x="9990" y="141"/>
                    <a:pt x="11210" y="790"/>
                  </a:cubicBezTo>
                  <a:cubicBezTo>
                    <a:pt x="14705" y="2707"/>
                    <a:pt x="19019" y="6085"/>
                    <a:pt x="20820" y="14205"/>
                  </a:cubicBezTo>
                  <a:cubicBezTo>
                    <a:pt x="21340" y="16576"/>
                    <a:pt x="20834" y="19597"/>
                    <a:pt x="19838" y="19987"/>
                  </a:cubicBezTo>
                  <a:cubicBezTo>
                    <a:pt x="16208" y="21416"/>
                    <a:pt x="7401" y="21124"/>
                    <a:pt x="2150" y="19142"/>
                  </a:cubicBezTo>
                  <a:cubicBezTo>
                    <a:pt x="1570" y="18915"/>
                    <a:pt x="1019" y="18265"/>
                    <a:pt x="618" y="17161"/>
                  </a:cubicBezTo>
                  <a:cubicBezTo>
                    <a:pt x="-260" y="14757"/>
                    <a:pt x="-96" y="12061"/>
                    <a:pt x="454" y="9820"/>
                  </a:cubicBezTo>
                  <a:close/>
                </a:path>
              </a:pathLst>
            </a:custGeom>
            <a:solidFill>
              <a:srgbClr val="A5633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258" name="Google Shape;150;p2"/>
          <p:cNvGrpSpPr/>
          <p:nvPr/>
        </p:nvGrpSpPr>
        <p:grpSpPr>
          <a:xfrm>
            <a:off x="17868858" y="775116"/>
            <a:ext cx="842844" cy="345006"/>
            <a:chOff x="0" y="0"/>
            <a:chExt cx="842843" cy="345004"/>
          </a:xfrm>
        </p:grpSpPr>
        <p:grpSp>
          <p:nvGrpSpPr>
            <p:cNvPr id="255" name="Google Shape;151;p2"/>
            <p:cNvGrpSpPr/>
            <p:nvPr/>
          </p:nvGrpSpPr>
          <p:grpSpPr>
            <a:xfrm>
              <a:off x="0" y="0"/>
              <a:ext cx="842844" cy="345006"/>
              <a:chOff x="0" y="0"/>
              <a:chExt cx="842843" cy="345004"/>
            </a:xfrm>
          </p:grpSpPr>
          <p:sp>
            <p:nvSpPr>
              <p:cNvPr id="253" name="Google Shape;152;p2"/>
              <p:cNvSpPr/>
              <p:nvPr/>
            </p:nvSpPr>
            <p:spPr>
              <a:xfrm>
                <a:off x="26581" y="27229"/>
                <a:ext cx="788013" cy="2883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13" h="20961" fill="norm" stroke="1" extrusionOk="0">
                    <a:moveTo>
                      <a:pt x="467" y="10102"/>
                    </a:moveTo>
                    <a:cubicBezTo>
                      <a:pt x="721" y="9047"/>
                      <a:pt x="1052" y="8076"/>
                      <a:pt x="1398" y="7258"/>
                    </a:cubicBezTo>
                    <a:cubicBezTo>
                      <a:pt x="3114" y="3221"/>
                      <a:pt x="5297" y="696"/>
                      <a:pt x="7552" y="127"/>
                    </a:cubicBezTo>
                    <a:cubicBezTo>
                      <a:pt x="8788" y="-178"/>
                      <a:pt x="10035" y="86"/>
                      <a:pt x="11252" y="724"/>
                    </a:cubicBezTo>
                    <a:cubicBezTo>
                      <a:pt x="14738" y="2555"/>
                      <a:pt x="19044" y="5884"/>
                      <a:pt x="20810" y="14042"/>
                    </a:cubicBezTo>
                    <a:cubicBezTo>
                      <a:pt x="21329" y="16428"/>
                      <a:pt x="20805" y="19480"/>
                      <a:pt x="19802" y="19896"/>
                    </a:cubicBezTo>
                    <a:cubicBezTo>
                      <a:pt x="16173" y="21422"/>
                      <a:pt x="7368" y="21339"/>
                      <a:pt x="2141" y="19452"/>
                    </a:cubicBezTo>
                    <a:cubicBezTo>
                      <a:pt x="1566" y="19244"/>
                      <a:pt x="1022" y="18606"/>
                      <a:pt x="610" y="17496"/>
                    </a:cubicBezTo>
                    <a:cubicBezTo>
                      <a:pt x="-271" y="15124"/>
                      <a:pt x="-88" y="12405"/>
                      <a:pt x="467" y="10102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54" name="Google Shape;153;p2"/>
              <p:cNvSpPr/>
              <p:nvPr/>
            </p:nvSpPr>
            <p:spPr>
              <a:xfrm>
                <a:off x="0" y="0"/>
                <a:ext cx="842844" cy="3450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6" h="20936" fill="norm" stroke="1" extrusionOk="0">
                    <a:moveTo>
                      <a:pt x="1712" y="10966"/>
                    </a:moveTo>
                    <a:cubicBezTo>
                      <a:pt x="2577" y="7920"/>
                      <a:pt x="4165" y="5812"/>
                      <a:pt x="5577" y="4642"/>
                    </a:cubicBezTo>
                    <a:cubicBezTo>
                      <a:pt x="7170" y="3333"/>
                      <a:pt x="8863" y="3113"/>
                      <a:pt x="10522" y="3750"/>
                    </a:cubicBezTo>
                    <a:cubicBezTo>
                      <a:pt x="13075" y="4735"/>
                      <a:pt x="15938" y="6425"/>
                      <a:pt x="18020" y="10340"/>
                    </a:cubicBezTo>
                    <a:cubicBezTo>
                      <a:pt x="18515" y="11267"/>
                      <a:pt x="20340" y="15054"/>
                      <a:pt x="19223" y="16432"/>
                    </a:cubicBezTo>
                    <a:cubicBezTo>
                      <a:pt x="18900" y="16826"/>
                      <a:pt x="18415" y="16780"/>
                      <a:pt x="18063" y="16872"/>
                    </a:cubicBezTo>
                    <a:cubicBezTo>
                      <a:pt x="17507" y="17011"/>
                      <a:pt x="16950" y="17104"/>
                      <a:pt x="16389" y="17173"/>
                    </a:cubicBezTo>
                    <a:cubicBezTo>
                      <a:pt x="13774" y="17532"/>
                      <a:pt x="11145" y="17509"/>
                      <a:pt x="8525" y="17266"/>
                    </a:cubicBezTo>
                    <a:cubicBezTo>
                      <a:pt x="7061" y="17139"/>
                      <a:pt x="5592" y="16930"/>
                      <a:pt x="4132" y="16583"/>
                    </a:cubicBezTo>
                    <a:cubicBezTo>
                      <a:pt x="3500" y="16432"/>
                      <a:pt x="2744" y="16455"/>
                      <a:pt x="2159" y="15784"/>
                    </a:cubicBezTo>
                    <a:cubicBezTo>
                      <a:pt x="1270" y="14753"/>
                      <a:pt x="1251" y="12784"/>
                      <a:pt x="1712" y="10966"/>
                    </a:cubicBezTo>
                    <a:cubicBezTo>
                      <a:pt x="2197" y="9055"/>
                      <a:pt x="961" y="7317"/>
                      <a:pt x="480" y="9217"/>
                    </a:cubicBezTo>
                    <a:cubicBezTo>
                      <a:pt x="-480" y="12992"/>
                      <a:pt x="24" y="17475"/>
                      <a:pt x="1774" y="19142"/>
                    </a:cubicBezTo>
                    <a:cubicBezTo>
                      <a:pt x="2458" y="19791"/>
                      <a:pt x="3252" y="19849"/>
                      <a:pt x="3980" y="20022"/>
                    </a:cubicBezTo>
                    <a:cubicBezTo>
                      <a:pt x="4741" y="20208"/>
                      <a:pt x="5501" y="20358"/>
                      <a:pt x="6262" y="20474"/>
                    </a:cubicBezTo>
                    <a:cubicBezTo>
                      <a:pt x="9481" y="20972"/>
                      <a:pt x="12723" y="21088"/>
                      <a:pt x="15947" y="20717"/>
                    </a:cubicBezTo>
                    <a:cubicBezTo>
                      <a:pt x="16594" y="20648"/>
                      <a:pt x="17236" y="20544"/>
                      <a:pt x="17877" y="20405"/>
                    </a:cubicBezTo>
                    <a:cubicBezTo>
                      <a:pt x="18429" y="20277"/>
                      <a:pt x="19042" y="20242"/>
                      <a:pt x="19570" y="19837"/>
                    </a:cubicBezTo>
                    <a:cubicBezTo>
                      <a:pt x="20269" y="19293"/>
                      <a:pt x="20801" y="17857"/>
                      <a:pt x="20954" y="16119"/>
                    </a:cubicBezTo>
                    <a:cubicBezTo>
                      <a:pt x="21120" y="14208"/>
                      <a:pt x="20778" y="12599"/>
                      <a:pt x="20321" y="11116"/>
                    </a:cubicBezTo>
                    <a:cubicBezTo>
                      <a:pt x="18415" y="4955"/>
                      <a:pt x="15048" y="2499"/>
                      <a:pt x="12086" y="970"/>
                    </a:cubicBezTo>
                    <a:cubicBezTo>
                      <a:pt x="9923" y="-141"/>
                      <a:pt x="7731" y="-512"/>
                      <a:pt x="5587" y="1017"/>
                    </a:cubicBezTo>
                    <a:cubicBezTo>
                      <a:pt x="3656" y="2395"/>
                      <a:pt x="1650" y="5128"/>
                      <a:pt x="490" y="9228"/>
                    </a:cubicBezTo>
                    <a:cubicBezTo>
                      <a:pt x="-43" y="11047"/>
                      <a:pt x="1194" y="12795"/>
                      <a:pt x="1712" y="10966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256" name="Google Shape;154;p2"/>
            <p:cNvSpPr/>
            <p:nvPr/>
          </p:nvSpPr>
          <p:spPr>
            <a:xfrm>
              <a:off x="60846" y="63405"/>
              <a:ext cx="476857" cy="21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5" h="20893" fill="norm" stroke="1" extrusionOk="0">
                  <a:moveTo>
                    <a:pt x="456" y="9826"/>
                  </a:moveTo>
                  <a:cubicBezTo>
                    <a:pt x="709" y="8776"/>
                    <a:pt x="1037" y="7819"/>
                    <a:pt x="1373" y="7027"/>
                  </a:cubicBezTo>
                  <a:cubicBezTo>
                    <a:pt x="3072" y="3068"/>
                    <a:pt x="5242" y="600"/>
                    <a:pt x="7497" y="103"/>
                  </a:cubicBezTo>
                  <a:cubicBezTo>
                    <a:pt x="8733" y="-173"/>
                    <a:pt x="9978" y="122"/>
                    <a:pt x="11197" y="784"/>
                  </a:cubicBezTo>
                  <a:cubicBezTo>
                    <a:pt x="14688" y="2681"/>
                    <a:pt x="19003" y="6070"/>
                    <a:pt x="20803" y="14209"/>
                  </a:cubicBezTo>
                  <a:cubicBezTo>
                    <a:pt x="21333" y="16584"/>
                    <a:pt x="20820" y="19604"/>
                    <a:pt x="19819" y="19991"/>
                  </a:cubicBezTo>
                  <a:cubicBezTo>
                    <a:pt x="16202" y="21427"/>
                    <a:pt x="7396" y="21151"/>
                    <a:pt x="2155" y="19144"/>
                  </a:cubicBezTo>
                  <a:cubicBezTo>
                    <a:pt x="1584" y="18923"/>
                    <a:pt x="1028" y="18278"/>
                    <a:pt x="616" y="17173"/>
                  </a:cubicBezTo>
                  <a:cubicBezTo>
                    <a:pt x="-267" y="14779"/>
                    <a:pt x="-90" y="12091"/>
                    <a:pt x="456" y="9826"/>
                  </a:cubicBezTo>
                  <a:close/>
                </a:path>
              </a:pathLst>
            </a:custGeom>
            <a:solidFill>
              <a:srgbClr val="80462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57" name="Google Shape;155;p2"/>
            <p:cNvSpPr/>
            <p:nvPr/>
          </p:nvSpPr>
          <p:spPr>
            <a:xfrm>
              <a:off x="121967" y="91900"/>
              <a:ext cx="177544" cy="80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8" h="20879" fill="norm" stroke="1" extrusionOk="0">
                  <a:moveTo>
                    <a:pt x="452" y="9802"/>
                  </a:moveTo>
                  <a:cubicBezTo>
                    <a:pt x="701" y="8764"/>
                    <a:pt x="1039" y="7825"/>
                    <a:pt x="1378" y="7034"/>
                  </a:cubicBezTo>
                  <a:cubicBezTo>
                    <a:pt x="3073" y="3080"/>
                    <a:pt x="5242" y="608"/>
                    <a:pt x="7501" y="114"/>
                  </a:cubicBezTo>
                  <a:cubicBezTo>
                    <a:pt x="8744" y="-182"/>
                    <a:pt x="9987" y="114"/>
                    <a:pt x="11207" y="806"/>
                  </a:cubicBezTo>
                  <a:cubicBezTo>
                    <a:pt x="14709" y="2684"/>
                    <a:pt x="19002" y="6095"/>
                    <a:pt x="20809" y="14202"/>
                  </a:cubicBezTo>
                  <a:cubicBezTo>
                    <a:pt x="21329" y="16574"/>
                    <a:pt x="20832" y="19589"/>
                    <a:pt x="19815" y="19985"/>
                  </a:cubicBezTo>
                  <a:cubicBezTo>
                    <a:pt x="16200" y="21418"/>
                    <a:pt x="7411" y="21122"/>
                    <a:pt x="2169" y="19145"/>
                  </a:cubicBezTo>
                  <a:cubicBezTo>
                    <a:pt x="1604" y="18947"/>
                    <a:pt x="1039" y="18304"/>
                    <a:pt x="633" y="17167"/>
                  </a:cubicBezTo>
                  <a:cubicBezTo>
                    <a:pt x="-271" y="14745"/>
                    <a:pt x="-90" y="12027"/>
                    <a:pt x="452" y="9802"/>
                  </a:cubicBezTo>
                  <a:close/>
                </a:path>
              </a:pathLst>
            </a:custGeom>
            <a:solidFill>
              <a:srgbClr val="A5633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270" name="تجميع"/>
          <p:cNvGrpSpPr/>
          <p:nvPr/>
        </p:nvGrpSpPr>
        <p:grpSpPr>
          <a:xfrm>
            <a:off x="17586247" y="1306435"/>
            <a:ext cx="3807347" cy="2207478"/>
            <a:chOff x="0" y="0"/>
            <a:chExt cx="3807346" cy="2207477"/>
          </a:xfrm>
        </p:grpSpPr>
        <p:grpSp>
          <p:nvGrpSpPr>
            <p:cNvPr id="261" name="Google Shape;44;p2"/>
            <p:cNvGrpSpPr/>
            <p:nvPr/>
          </p:nvGrpSpPr>
          <p:grpSpPr>
            <a:xfrm>
              <a:off x="73423" y="0"/>
              <a:ext cx="2167052" cy="1940831"/>
              <a:chOff x="0" y="0"/>
              <a:chExt cx="2167051" cy="1940830"/>
            </a:xfrm>
          </p:grpSpPr>
          <p:sp>
            <p:nvSpPr>
              <p:cNvPr id="259" name="Google Shape;45;p2"/>
              <p:cNvSpPr/>
              <p:nvPr/>
            </p:nvSpPr>
            <p:spPr>
              <a:xfrm>
                <a:off x="28470" y="28395"/>
                <a:ext cx="2109453" cy="188483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255" h="21206" fill="norm" stroke="1" extrusionOk="0">
                    <a:moveTo>
                      <a:pt x="7873" y="19897"/>
                    </a:moveTo>
                    <a:cubicBezTo>
                      <a:pt x="6723" y="20077"/>
                      <a:pt x="5528" y="19903"/>
                      <a:pt x="4457" y="19399"/>
                    </a:cubicBezTo>
                    <a:cubicBezTo>
                      <a:pt x="3594" y="18991"/>
                      <a:pt x="2746" y="18263"/>
                      <a:pt x="2590" y="17232"/>
                    </a:cubicBezTo>
                    <a:cubicBezTo>
                      <a:pt x="2432" y="16199"/>
                      <a:pt x="3380" y="15029"/>
                      <a:pt x="4242" y="15439"/>
                    </a:cubicBezTo>
                    <a:cubicBezTo>
                      <a:pt x="3557" y="15280"/>
                      <a:pt x="2842" y="15106"/>
                      <a:pt x="2298" y="14617"/>
                    </a:cubicBezTo>
                    <a:cubicBezTo>
                      <a:pt x="1753" y="14127"/>
                      <a:pt x="1442" y="13214"/>
                      <a:pt x="1794" y="12540"/>
                    </a:cubicBezTo>
                    <a:cubicBezTo>
                      <a:pt x="2146" y="11866"/>
                      <a:pt x="3263" y="11879"/>
                      <a:pt x="3434" y="12637"/>
                    </a:cubicBezTo>
                    <a:cubicBezTo>
                      <a:pt x="1976" y="12218"/>
                      <a:pt x="719" y="11009"/>
                      <a:pt x="128" y="9463"/>
                    </a:cubicBezTo>
                    <a:cubicBezTo>
                      <a:pt x="-6" y="9109"/>
                      <a:pt x="-89" y="8645"/>
                      <a:pt x="165" y="8383"/>
                    </a:cubicBezTo>
                    <a:cubicBezTo>
                      <a:pt x="499" y="8039"/>
                      <a:pt x="1024" y="8389"/>
                      <a:pt x="1359" y="8731"/>
                    </a:cubicBezTo>
                    <a:cubicBezTo>
                      <a:pt x="1940" y="9323"/>
                      <a:pt x="2521" y="9914"/>
                      <a:pt x="3101" y="10507"/>
                    </a:cubicBezTo>
                    <a:cubicBezTo>
                      <a:pt x="1948" y="9004"/>
                      <a:pt x="1213" y="7101"/>
                      <a:pt x="1028" y="5132"/>
                    </a:cubicBezTo>
                    <a:cubicBezTo>
                      <a:pt x="1005" y="4876"/>
                      <a:pt x="994" y="4601"/>
                      <a:pt x="1113" y="4382"/>
                    </a:cubicBezTo>
                    <a:cubicBezTo>
                      <a:pt x="1428" y="3807"/>
                      <a:pt x="2224" y="4129"/>
                      <a:pt x="2699" y="4548"/>
                    </a:cubicBezTo>
                    <a:cubicBezTo>
                      <a:pt x="3511" y="5265"/>
                      <a:pt x="4238" y="6098"/>
                      <a:pt x="4857" y="7024"/>
                    </a:cubicBezTo>
                    <a:cubicBezTo>
                      <a:pt x="4476" y="6135"/>
                      <a:pt x="4215" y="5183"/>
                      <a:pt x="4084" y="4209"/>
                    </a:cubicBezTo>
                    <a:cubicBezTo>
                      <a:pt x="3971" y="3369"/>
                      <a:pt x="4011" y="2366"/>
                      <a:pt x="4623" y="1861"/>
                    </a:cubicBezTo>
                    <a:cubicBezTo>
                      <a:pt x="5198" y="1387"/>
                      <a:pt x="6053" y="1593"/>
                      <a:pt x="6596" y="2113"/>
                    </a:cubicBezTo>
                    <a:cubicBezTo>
                      <a:pt x="7138" y="2635"/>
                      <a:pt x="7440" y="3393"/>
                      <a:pt x="7726" y="4125"/>
                    </a:cubicBezTo>
                    <a:cubicBezTo>
                      <a:pt x="7780" y="3038"/>
                      <a:pt x="7853" y="1887"/>
                      <a:pt x="8413" y="994"/>
                    </a:cubicBezTo>
                    <a:cubicBezTo>
                      <a:pt x="8971" y="101"/>
                      <a:pt x="10199" y="-361"/>
                      <a:pt x="10946" y="341"/>
                    </a:cubicBezTo>
                    <a:cubicBezTo>
                      <a:pt x="11590" y="949"/>
                      <a:pt x="11571" y="2044"/>
                      <a:pt x="11496" y="2982"/>
                    </a:cubicBezTo>
                    <a:cubicBezTo>
                      <a:pt x="11673" y="1733"/>
                      <a:pt x="12730" y="607"/>
                      <a:pt x="13851" y="796"/>
                    </a:cubicBezTo>
                    <a:cubicBezTo>
                      <a:pt x="14973" y="988"/>
                      <a:pt x="15630" y="2813"/>
                      <a:pt x="14776" y="3644"/>
                    </a:cubicBezTo>
                    <a:cubicBezTo>
                      <a:pt x="15299" y="3105"/>
                      <a:pt x="15917" y="2529"/>
                      <a:pt x="16624" y="2602"/>
                    </a:cubicBezTo>
                    <a:cubicBezTo>
                      <a:pt x="17453" y="2686"/>
                      <a:pt x="18015" y="3674"/>
                      <a:pt x="18032" y="4601"/>
                    </a:cubicBezTo>
                    <a:cubicBezTo>
                      <a:pt x="18049" y="5529"/>
                      <a:pt x="17665" y="6401"/>
                      <a:pt x="17292" y="7232"/>
                    </a:cubicBezTo>
                    <a:cubicBezTo>
                      <a:pt x="17688" y="6150"/>
                      <a:pt x="19328" y="6459"/>
                      <a:pt x="19740" y="7533"/>
                    </a:cubicBezTo>
                    <a:cubicBezTo>
                      <a:pt x="20151" y="8606"/>
                      <a:pt x="19676" y="9856"/>
                      <a:pt x="19026" y="10771"/>
                    </a:cubicBezTo>
                    <a:cubicBezTo>
                      <a:pt x="19128" y="9770"/>
                      <a:pt x="20621" y="9695"/>
                      <a:pt x="21065" y="10571"/>
                    </a:cubicBezTo>
                    <a:cubicBezTo>
                      <a:pt x="21511" y="11447"/>
                      <a:pt x="21113" y="12587"/>
                      <a:pt x="20480" y="13307"/>
                    </a:cubicBezTo>
                    <a:cubicBezTo>
                      <a:pt x="20946" y="13792"/>
                      <a:pt x="21053" y="14649"/>
                      <a:pt x="20726" y="15259"/>
                    </a:cubicBezTo>
                    <a:cubicBezTo>
                      <a:pt x="20399" y="15869"/>
                      <a:pt x="19673" y="16167"/>
                      <a:pt x="19069" y="15939"/>
                    </a:cubicBezTo>
                    <a:cubicBezTo>
                      <a:pt x="18648" y="17625"/>
                      <a:pt x="16755" y="18626"/>
                      <a:pt x="15321" y="17921"/>
                    </a:cubicBezTo>
                    <a:cubicBezTo>
                      <a:pt x="14998" y="17762"/>
                      <a:pt x="14592" y="17546"/>
                      <a:pt x="14330" y="17810"/>
                    </a:cubicBezTo>
                    <a:cubicBezTo>
                      <a:pt x="14132" y="18009"/>
                      <a:pt x="14163" y="18357"/>
                      <a:pt x="14117" y="18649"/>
                    </a:cubicBezTo>
                    <a:cubicBezTo>
                      <a:pt x="13903" y="19966"/>
                      <a:pt x="12280" y="20024"/>
                      <a:pt x="11138" y="20425"/>
                    </a:cubicBezTo>
                    <a:cubicBezTo>
                      <a:pt x="10434" y="20674"/>
                      <a:pt x="9786" y="21170"/>
                      <a:pt x="9048" y="21205"/>
                    </a:cubicBezTo>
                    <a:cubicBezTo>
                      <a:pt x="8309" y="21239"/>
                      <a:pt x="7480" y="20442"/>
                      <a:pt x="7794" y="19695"/>
                    </a:cubicBezTo>
                  </a:path>
                </a:pathLst>
              </a:custGeom>
              <a:solidFill>
                <a:srgbClr val="2E4C1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60" name="Google Shape;46;p2"/>
              <p:cNvSpPr/>
              <p:nvPr/>
            </p:nvSpPr>
            <p:spPr>
              <a:xfrm>
                <a:off x="-1" y="-1"/>
                <a:ext cx="2167052" cy="194083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31" h="21440" fill="norm" stroke="1" extrusionOk="0">
                    <a:moveTo>
                      <a:pt x="7822" y="19533"/>
                    </a:moveTo>
                    <a:cubicBezTo>
                      <a:pt x="7044" y="19651"/>
                      <a:pt x="6255" y="19613"/>
                      <a:pt x="5492" y="19390"/>
                    </a:cubicBezTo>
                    <a:cubicBezTo>
                      <a:pt x="4830" y="19196"/>
                      <a:pt x="4155" y="18888"/>
                      <a:pt x="3643" y="18357"/>
                    </a:cubicBezTo>
                    <a:cubicBezTo>
                      <a:pt x="3215" y="17910"/>
                      <a:pt x="2874" y="17246"/>
                      <a:pt x="3086" y="16575"/>
                    </a:cubicBezTo>
                    <a:cubicBezTo>
                      <a:pt x="3259" y="16027"/>
                      <a:pt x="3744" y="15546"/>
                      <a:pt x="4268" y="15778"/>
                    </a:cubicBezTo>
                    <a:cubicBezTo>
                      <a:pt x="4317" y="15576"/>
                      <a:pt x="4365" y="15371"/>
                      <a:pt x="4415" y="15169"/>
                    </a:cubicBezTo>
                    <a:cubicBezTo>
                      <a:pt x="3534" y="14958"/>
                      <a:pt x="2293" y="14650"/>
                      <a:pt x="2138" y="13421"/>
                    </a:cubicBezTo>
                    <a:cubicBezTo>
                      <a:pt x="2087" y="13006"/>
                      <a:pt x="2236" y="12603"/>
                      <a:pt x="2607" y="12492"/>
                    </a:cubicBezTo>
                    <a:cubicBezTo>
                      <a:pt x="2863" y="12413"/>
                      <a:pt x="3217" y="12475"/>
                      <a:pt x="3302" y="12806"/>
                    </a:cubicBezTo>
                    <a:cubicBezTo>
                      <a:pt x="3416" y="12675"/>
                      <a:pt x="3528" y="12546"/>
                      <a:pt x="3643" y="12416"/>
                    </a:cubicBezTo>
                    <a:cubicBezTo>
                      <a:pt x="2420" y="12045"/>
                      <a:pt x="1370" y="11085"/>
                      <a:pt x="785" y="9801"/>
                    </a:cubicBezTo>
                    <a:cubicBezTo>
                      <a:pt x="675" y="9557"/>
                      <a:pt x="481" y="9173"/>
                      <a:pt x="568" y="8886"/>
                    </a:cubicBezTo>
                    <a:cubicBezTo>
                      <a:pt x="673" y="8538"/>
                      <a:pt x="1069" y="8829"/>
                      <a:pt x="1229" y="8962"/>
                    </a:cubicBezTo>
                    <a:cubicBezTo>
                      <a:pt x="1548" y="9228"/>
                      <a:pt x="1829" y="9574"/>
                      <a:pt x="2120" y="9877"/>
                    </a:cubicBezTo>
                    <a:cubicBezTo>
                      <a:pt x="2431" y="10202"/>
                      <a:pt x="2743" y="10529"/>
                      <a:pt x="3055" y="10853"/>
                    </a:cubicBezTo>
                    <a:cubicBezTo>
                      <a:pt x="3320" y="11132"/>
                      <a:pt x="3674" y="10714"/>
                      <a:pt x="3445" y="10406"/>
                    </a:cubicBezTo>
                    <a:cubicBezTo>
                      <a:pt x="2608" y="9278"/>
                      <a:pt x="2013" y="7927"/>
                      <a:pt x="1712" y="6487"/>
                    </a:cubicBezTo>
                    <a:cubicBezTo>
                      <a:pt x="1637" y="6129"/>
                      <a:pt x="1578" y="5764"/>
                      <a:pt x="1543" y="5397"/>
                    </a:cubicBezTo>
                    <a:cubicBezTo>
                      <a:pt x="1517" y="5133"/>
                      <a:pt x="1469" y="4712"/>
                      <a:pt x="1768" y="4638"/>
                    </a:cubicBezTo>
                    <a:cubicBezTo>
                      <a:pt x="2269" y="4516"/>
                      <a:pt x="2798" y="5110"/>
                      <a:pt x="3132" y="5445"/>
                    </a:cubicBezTo>
                    <a:cubicBezTo>
                      <a:pt x="3707" y="6025"/>
                      <a:pt x="4234" y="6670"/>
                      <a:pt x="4695" y="7370"/>
                    </a:cubicBezTo>
                    <a:cubicBezTo>
                      <a:pt x="4907" y="7693"/>
                      <a:pt x="5328" y="7425"/>
                      <a:pt x="5173" y="7052"/>
                    </a:cubicBezTo>
                    <a:cubicBezTo>
                      <a:pt x="4833" y="6232"/>
                      <a:pt x="4598" y="5355"/>
                      <a:pt x="4472" y="4459"/>
                    </a:cubicBezTo>
                    <a:cubicBezTo>
                      <a:pt x="4386" y="3843"/>
                      <a:pt x="4345" y="3031"/>
                      <a:pt x="4739" y="2534"/>
                    </a:cubicBezTo>
                    <a:cubicBezTo>
                      <a:pt x="5165" y="1998"/>
                      <a:pt x="5903" y="2169"/>
                      <a:pt x="6356" y="2568"/>
                    </a:cubicBezTo>
                    <a:cubicBezTo>
                      <a:pt x="6898" y="3044"/>
                      <a:pt x="7180" y="3828"/>
                      <a:pt x="7446" y="4524"/>
                    </a:cubicBezTo>
                    <a:cubicBezTo>
                      <a:pt x="7564" y="4834"/>
                      <a:pt x="7947" y="4646"/>
                      <a:pt x="7962" y="4364"/>
                    </a:cubicBezTo>
                    <a:cubicBezTo>
                      <a:pt x="8028" y="3017"/>
                      <a:pt x="8155" y="1170"/>
                      <a:pt x="9505" y="708"/>
                    </a:cubicBezTo>
                    <a:cubicBezTo>
                      <a:pt x="10028" y="529"/>
                      <a:pt x="10574" y="685"/>
                      <a:pt x="10849" y="1258"/>
                    </a:cubicBezTo>
                    <a:cubicBezTo>
                      <a:pt x="11131" y="1846"/>
                      <a:pt x="11070" y="2601"/>
                      <a:pt x="11020" y="3244"/>
                    </a:cubicBezTo>
                    <a:cubicBezTo>
                      <a:pt x="10994" y="3596"/>
                      <a:pt x="11511" y="3681"/>
                      <a:pt x="11564" y="3329"/>
                    </a:cubicBezTo>
                    <a:cubicBezTo>
                      <a:pt x="11724" y="2277"/>
                      <a:pt x="12696" y="1003"/>
                      <a:pt x="13732" y="1480"/>
                    </a:cubicBezTo>
                    <a:cubicBezTo>
                      <a:pt x="14427" y="1798"/>
                      <a:pt x="14856" y="3033"/>
                      <a:pt x="14246" y="3672"/>
                    </a:cubicBezTo>
                    <a:cubicBezTo>
                      <a:pt x="14377" y="3822"/>
                      <a:pt x="14506" y="3970"/>
                      <a:pt x="14637" y="4119"/>
                    </a:cubicBezTo>
                    <a:cubicBezTo>
                      <a:pt x="15002" y="3736"/>
                      <a:pt x="15422" y="3289"/>
                      <a:pt x="15931" y="3196"/>
                    </a:cubicBezTo>
                    <a:cubicBezTo>
                      <a:pt x="16381" y="3114"/>
                      <a:pt x="16776" y="3398"/>
                      <a:pt x="17013" y="3820"/>
                    </a:cubicBezTo>
                    <a:cubicBezTo>
                      <a:pt x="17629" y="4923"/>
                      <a:pt x="17070" y="6223"/>
                      <a:pt x="16615" y="7256"/>
                    </a:cubicBezTo>
                    <a:cubicBezTo>
                      <a:pt x="16774" y="7362"/>
                      <a:pt x="16934" y="7469"/>
                      <a:pt x="17093" y="7575"/>
                    </a:cubicBezTo>
                    <a:cubicBezTo>
                      <a:pt x="17386" y="6810"/>
                      <a:pt x="18330" y="7012"/>
                      <a:pt x="18755" y="7512"/>
                    </a:cubicBezTo>
                    <a:cubicBezTo>
                      <a:pt x="19078" y="7889"/>
                      <a:pt x="19119" y="8496"/>
                      <a:pt x="19034" y="8990"/>
                    </a:cubicBezTo>
                    <a:cubicBezTo>
                      <a:pt x="18929" y="9603"/>
                      <a:pt x="18654" y="10174"/>
                      <a:pt x="18320" y="10666"/>
                    </a:cubicBezTo>
                    <a:cubicBezTo>
                      <a:pt x="18475" y="10769"/>
                      <a:pt x="18628" y="10870"/>
                      <a:pt x="18783" y="10973"/>
                    </a:cubicBezTo>
                    <a:cubicBezTo>
                      <a:pt x="18866" y="10307"/>
                      <a:pt x="19673" y="10286"/>
                      <a:pt x="20061" y="10626"/>
                    </a:cubicBezTo>
                    <a:cubicBezTo>
                      <a:pt x="20356" y="10887"/>
                      <a:pt x="20415" y="11387"/>
                      <a:pt x="20357" y="11783"/>
                    </a:cubicBezTo>
                    <a:cubicBezTo>
                      <a:pt x="20282" y="12304"/>
                      <a:pt x="20031" y="12778"/>
                      <a:pt x="19716" y="13156"/>
                    </a:cubicBezTo>
                    <a:cubicBezTo>
                      <a:pt x="19613" y="13278"/>
                      <a:pt x="19607" y="13480"/>
                      <a:pt x="19716" y="13603"/>
                    </a:cubicBezTo>
                    <a:cubicBezTo>
                      <a:pt x="20066" y="13997"/>
                      <a:pt x="20166" y="14644"/>
                      <a:pt x="19909" y="15135"/>
                    </a:cubicBezTo>
                    <a:cubicBezTo>
                      <a:pt x="19651" y="15629"/>
                      <a:pt x="19100" y="15823"/>
                      <a:pt x="18634" y="15658"/>
                    </a:cubicBezTo>
                    <a:cubicBezTo>
                      <a:pt x="18490" y="15608"/>
                      <a:pt x="18335" y="15719"/>
                      <a:pt x="18293" y="15880"/>
                    </a:cubicBezTo>
                    <a:cubicBezTo>
                      <a:pt x="18062" y="16778"/>
                      <a:pt x="17389" y="17446"/>
                      <a:pt x="16613" y="17701"/>
                    </a:cubicBezTo>
                    <a:cubicBezTo>
                      <a:pt x="16230" y="17828"/>
                      <a:pt x="15821" y="17859"/>
                      <a:pt x="15430" y="17754"/>
                    </a:cubicBezTo>
                    <a:cubicBezTo>
                      <a:pt x="14998" y="17638"/>
                      <a:pt x="14571" y="17248"/>
                      <a:pt x="14110" y="17391"/>
                    </a:cubicBezTo>
                    <a:cubicBezTo>
                      <a:pt x="13566" y="17560"/>
                      <a:pt x="13638" y="18169"/>
                      <a:pt x="13522" y="18658"/>
                    </a:cubicBezTo>
                    <a:cubicBezTo>
                      <a:pt x="13431" y="19038"/>
                      <a:pt x="13155" y="19270"/>
                      <a:pt x="12856" y="19430"/>
                    </a:cubicBezTo>
                    <a:cubicBezTo>
                      <a:pt x="12082" y="19841"/>
                      <a:pt x="11195" y="19890"/>
                      <a:pt x="10406" y="20269"/>
                    </a:cubicBezTo>
                    <a:cubicBezTo>
                      <a:pt x="9903" y="20512"/>
                      <a:pt x="9289" y="20931"/>
                      <a:pt x="8721" y="20794"/>
                    </a:cubicBezTo>
                    <a:cubicBezTo>
                      <a:pt x="8308" y="20695"/>
                      <a:pt x="7824" y="20263"/>
                      <a:pt x="8017" y="19734"/>
                    </a:cubicBezTo>
                    <a:cubicBezTo>
                      <a:pt x="8076" y="19576"/>
                      <a:pt x="7954" y="19388"/>
                      <a:pt x="7824" y="19344"/>
                    </a:cubicBezTo>
                    <a:cubicBezTo>
                      <a:pt x="7665" y="19291"/>
                      <a:pt x="7542" y="19407"/>
                      <a:pt x="7483" y="19565"/>
                    </a:cubicBezTo>
                    <a:cubicBezTo>
                      <a:pt x="7285" y="20103"/>
                      <a:pt x="7518" y="20670"/>
                      <a:pt x="7892" y="21018"/>
                    </a:cubicBezTo>
                    <a:cubicBezTo>
                      <a:pt x="8308" y="21406"/>
                      <a:pt x="8814" y="21511"/>
                      <a:pt x="9335" y="21395"/>
                    </a:cubicBezTo>
                    <a:cubicBezTo>
                      <a:pt x="9940" y="21260"/>
                      <a:pt x="10473" y="20870"/>
                      <a:pt x="11057" y="20663"/>
                    </a:cubicBezTo>
                    <a:cubicBezTo>
                      <a:pt x="11492" y="20510"/>
                      <a:pt x="11944" y="20417"/>
                      <a:pt x="12383" y="20282"/>
                    </a:cubicBezTo>
                    <a:cubicBezTo>
                      <a:pt x="12792" y="20155"/>
                      <a:pt x="13207" y="19991"/>
                      <a:pt x="13544" y="19689"/>
                    </a:cubicBezTo>
                    <a:cubicBezTo>
                      <a:pt x="13900" y="19371"/>
                      <a:pt x="14062" y="18945"/>
                      <a:pt x="14110" y="18439"/>
                    </a:cubicBezTo>
                    <a:cubicBezTo>
                      <a:pt x="14121" y="18327"/>
                      <a:pt x="14115" y="18161"/>
                      <a:pt x="14178" y="18068"/>
                    </a:cubicBezTo>
                    <a:cubicBezTo>
                      <a:pt x="14257" y="17950"/>
                      <a:pt x="14392" y="17998"/>
                      <a:pt x="14497" y="18034"/>
                    </a:cubicBezTo>
                    <a:cubicBezTo>
                      <a:pt x="14746" y="18119"/>
                      <a:pt x="14973" y="18270"/>
                      <a:pt x="15225" y="18348"/>
                    </a:cubicBezTo>
                    <a:cubicBezTo>
                      <a:pt x="15669" y="18483"/>
                      <a:pt x="16141" y="18477"/>
                      <a:pt x="16587" y="18363"/>
                    </a:cubicBezTo>
                    <a:cubicBezTo>
                      <a:pt x="17620" y="18100"/>
                      <a:pt x="18523" y="17223"/>
                      <a:pt x="18825" y="16048"/>
                    </a:cubicBezTo>
                    <a:cubicBezTo>
                      <a:pt x="18711" y="16122"/>
                      <a:pt x="18599" y="16196"/>
                      <a:pt x="18484" y="16270"/>
                    </a:cubicBezTo>
                    <a:cubicBezTo>
                      <a:pt x="19187" y="16518"/>
                      <a:pt x="20005" y="16185"/>
                      <a:pt x="20385" y="15456"/>
                    </a:cubicBezTo>
                    <a:cubicBezTo>
                      <a:pt x="20767" y="14726"/>
                      <a:pt x="20628" y="13744"/>
                      <a:pt x="20105" y="13156"/>
                    </a:cubicBezTo>
                    <a:cubicBezTo>
                      <a:pt x="20105" y="13305"/>
                      <a:pt x="20105" y="13453"/>
                      <a:pt x="20105" y="13603"/>
                    </a:cubicBezTo>
                    <a:cubicBezTo>
                      <a:pt x="20835" y="12730"/>
                      <a:pt x="21410" y="10957"/>
                      <a:pt x="20348" y="10088"/>
                    </a:cubicBezTo>
                    <a:cubicBezTo>
                      <a:pt x="19681" y="9542"/>
                      <a:pt x="18387" y="9713"/>
                      <a:pt x="18248" y="10805"/>
                    </a:cubicBezTo>
                    <a:cubicBezTo>
                      <a:pt x="18215" y="11070"/>
                      <a:pt x="18518" y="11395"/>
                      <a:pt x="18711" y="11113"/>
                    </a:cubicBezTo>
                    <a:cubicBezTo>
                      <a:pt x="19439" y="10042"/>
                      <a:pt x="20151" y="8161"/>
                      <a:pt x="19109" y="7025"/>
                    </a:cubicBezTo>
                    <a:cubicBezTo>
                      <a:pt x="18442" y="6295"/>
                      <a:pt x="17046" y="6124"/>
                      <a:pt x="16613" y="7254"/>
                    </a:cubicBezTo>
                    <a:cubicBezTo>
                      <a:pt x="16473" y="7619"/>
                      <a:pt x="16929" y="7944"/>
                      <a:pt x="17091" y="7573"/>
                    </a:cubicBezTo>
                    <a:cubicBezTo>
                      <a:pt x="17666" y="6266"/>
                      <a:pt x="18265" y="4644"/>
                      <a:pt x="17380" y="3322"/>
                    </a:cubicBezTo>
                    <a:cubicBezTo>
                      <a:pt x="17034" y="2804"/>
                      <a:pt x="16506" y="2485"/>
                      <a:pt x="15927" y="2559"/>
                    </a:cubicBezTo>
                    <a:cubicBezTo>
                      <a:pt x="15260" y="2643"/>
                      <a:pt x="14722" y="3168"/>
                      <a:pt x="14246" y="3668"/>
                    </a:cubicBezTo>
                    <a:cubicBezTo>
                      <a:pt x="13983" y="3944"/>
                      <a:pt x="14375" y="4389"/>
                      <a:pt x="14637" y="4115"/>
                    </a:cubicBezTo>
                    <a:cubicBezTo>
                      <a:pt x="15524" y="3187"/>
                      <a:pt x="15000" y="1431"/>
                      <a:pt x="13992" y="919"/>
                    </a:cubicBezTo>
                    <a:cubicBezTo>
                      <a:pt x="12653" y="240"/>
                      <a:pt x="11251" y="1697"/>
                      <a:pt x="11029" y="3158"/>
                    </a:cubicBezTo>
                    <a:cubicBezTo>
                      <a:pt x="11210" y="3185"/>
                      <a:pt x="11391" y="3215"/>
                      <a:pt x="11573" y="3242"/>
                    </a:cubicBezTo>
                    <a:cubicBezTo>
                      <a:pt x="11664" y="2053"/>
                      <a:pt x="11590" y="417"/>
                      <a:pt x="10351" y="59"/>
                    </a:cubicBezTo>
                    <a:cubicBezTo>
                      <a:pt x="9840" y="-89"/>
                      <a:pt x="9287" y="54"/>
                      <a:pt x="8839" y="356"/>
                    </a:cubicBezTo>
                    <a:cubicBezTo>
                      <a:pt x="8331" y="697"/>
                      <a:pt x="7993" y="1231"/>
                      <a:pt x="7776" y="1849"/>
                    </a:cubicBezTo>
                    <a:cubicBezTo>
                      <a:pt x="7497" y="2643"/>
                      <a:pt x="7449" y="3520"/>
                      <a:pt x="7409" y="4366"/>
                    </a:cubicBezTo>
                    <a:cubicBezTo>
                      <a:pt x="7580" y="4313"/>
                      <a:pt x="7752" y="4261"/>
                      <a:pt x="7925" y="4206"/>
                    </a:cubicBezTo>
                    <a:cubicBezTo>
                      <a:pt x="7455" y="2972"/>
                      <a:pt x="6721" y="1456"/>
                      <a:pt x="5342" y="1570"/>
                    </a:cubicBezTo>
                    <a:cubicBezTo>
                      <a:pt x="4741" y="1621"/>
                      <a:pt x="4258" y="2036"/>
                      <a:pt x="4033" y="2673"/>
                    </a:cubicBezTo>
                    <a:cubicBezTo>
                      <a:pt x="3816" y="3291"/>
                      <a:pt x="3851" y="3984"/>
                      <a:pt x="3941" y="4627"/>
                    </a:cubicBezTo>
                    <a:cubicBezTo>
                      <a:pt x="4076" y="5580"/>
                      <a:pt x="4339" y="6500"/>
                      <a:pt x="4699" y="7370"/>
                    </a:cubicBezTo>
                    <a:cubicBezTo>
                      <a:pt x="4857" y="7265"/>
                      <a:pt x="5018" y="7157"/>
                      <a:pt x="5176" y="7052"/>
                    </a:cubicBezTo>
                    <a:cubicBezTo>
                      <a:pt x="4693" y="6318"/>
                      <a:pt x="4159" y="5637"/>
                      <a:pt x="3558" y="5030"/>
                    </a:cubicBezTo>
                    <a:cubicBezTo>
                      <a:pt x="3080" y="4545"/>
                      <a:pt x="2492" y="3948"/>
                      <a:pt x="1803" y="4001"/>
                    </a:cubicBezTo>
                    <a:cubicBezTo>
                      <a:pt x="1506" y="4024"/>
                      <a:pt x="1237" y="4191"/>
                      <a:pt x="1093" y="4497"/>
                    </a:cubicBezTo>
                    <a:cubicBezTo>
                      <a:pt x="912" y="4880"/>
                      <a:pt x="984" y="5336"/>
                      <a:pt x="1034" y="5745"/>
                    </a:cubicBezTo>
                    <a:cubicBezTo>
                      <a:pt x="1143" y="6635"/>
                      <a:pt x="1362" y="7499"/>
                      <a:pt x="1674" y="8323"/>
                    </a:cubicBezTo>
                    <a:cubicBezTo>
                      <a:pt x="2020" y="9243"/>
                      <a:pt x="2492" y="10090"/>
                      <a:pt x="3058" y="10853"/>
                    </a:cubicBezTo>
                    <a:cubicBezTo>
                      <a:pt x="3189" y="10704"/>
                      <a:pt x="3318" y="10556"/>
                      <a:pt x="3449" y="10406"/>
                    </a:cubicBezTo>
                    <a:cubicBezTo>
                      <a:pt x="2861" y="9793"/>
                      <a:pt x="2291" y="9139"/>
                      <a:pt x="1677" y="8562"/>
                    </a:cubicBezTo>
                    <a:cubicBezTo>
                      <a:pt x="1250" y="8159"/>
                      <a:pt x="498" y="7790"/>
                      <a:pt x="123" y="8490"/>
                    </a:cubicBezTo>
                    <a:cubicBezTo>
                      <a:pt x="-190" y="9074"/>
                      <a:pt x="164" y="9843"/>
                      <a:pt x="428" y="10360"/>
                    </a:cubicBezTo>
                    <a:cubicBezTo>
                      <a:pt x="741" y="10969"/>
                      <a:pt x="1156" y="11513"/>
                      <a:pt x="1639" y="11952"/>
                    </a:cubicBezTo>
                    <a:cubicBezTo>
                      <a:pt x="2190" y="12451"/>
                      <a:pt x="2817" y="12818"/>
                      <a:pt x="3497" y="13027"/>
                    </a:cubicBezTo>
                    <a:cubicBezTo>
                      <a:pt x="3698" y="13088"/>
                      <a:pt x="3897" y="12873"/>
                      <a:pt x="3838" y="12637"/>
                    </a:cubicBezTo>
                    <a:cubicBezTo>
                      <a:pt x="3691" y="12059"/>
                      <a:pt x="3184" y="11777"/>
                      <a:pt x="2680" y="11838"/>
                    </a:cubicBezTo>
                    <a:cubicBezTo>
                      <a:pt x="2124" y="11903"/>
                      <a:pt x="1688" y="12342"/>
                      <a:pt x="1600" y="12983"/>
                    </a:cubicBezTo>
                    <a:cubicBezTo>
                      <a:pt x="1500" y="13697"/>
                      <a:pt x="1806" y="14435"/>
                      <a:pt x="2286" y="14889"/>
                    </a:cubicBezTo>
                    <a:cubicBezTo>
                      <a:pt x="2848" y="15420"/>
                      <a:pt x="3574" y="15612"/>
                      <a:pt x="4271" y="15778"/>
                    </a:cubicBezTo>
                    <a:cubicBezTo>
                      <a:pt x="4625" y="15863"/>
                      <a:pt x="4747" y="15315"/>
                      <a:pt x="4419" y="15169"/>
                    </a:cubicBezTo>
                    <a:cubicBezTo>
                      <a:pt x="3281" y="14663"/>
                      <a:pt x="2291" y="16211"/>
                      <a:pt x="2507" y="17393"/>
                    </a:cubicBezTo>
                    <a:cubicBezTo>
                      <a:pt x="2772" y="18855"/>
                      <a:pt x="4164" y="19645"/>
                      <a:pt x="5309" y="19989"/>
                    </a:cubicBezTo>
                    <a:cubicBezTo>
                      <a:pt x="6129" y="20235"/>
                      <a:pt x="6987" y="20294"/>
                      <a:pt x="7825" y="20166"/>
                    </a:cubicBezTo>
                    <a:cubicBezTo>
                      <a:pt x="7975" y="20143"/>
                      <a:pt x="8100" y="20037"/>
                      <a:pt x="8102" y="19850"/>
                    </a:cubicBezTo>
                    <a:cubicBezTo>
                      <a:pt x="8100" y="19696"/>
                      <a:pt x="7971" y="19510"/>
                      <a:pt x="7822" y="19533"/>
                    </a:cubicBezTo>
                    <a:close/>
                  </a:path>
                </a:pathLst>
              </a:custGeom>
              <a:solidFill>
                <a:srgbClr val="2E4C1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262" name="Google Shape;56;p2"/>
            <p:cNvSpPr/>
            <p:nvPr/>
          </p:nvSpPr>
          <p:spPr>
            <a:xfrm>
              <a:off x="1156654" y="135932"/>
              <a:ext cx="1826279" cy="18217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74" h="21272" fill="norm" stroke="1" extrusionOk="0">
                  <a:moveTo>
                    <a:pt x="7305" y="18562"/>
                  </a:moveTo>
                  <a:cubicBezTo>
                    <a:pt x="4499" y="18089"/>
                    <a:pt x="1938" y="16306"/>
                    <a:pt x="509" y="13830"/>
                  </a:cubicBezTo>
                  <a:cubicBezTo>
                    <a:pt x="51" y="13039"/>
                    <a:pt x="-270" y="11963"/>
                    <a:pt x="321" y="11265"/>
                  </a:cubicBezTo>
                  <a:cubicBezTo>
                    <a:pt x="1162" y="10271"/>
                    <a:pt x="2751" y="11078"/>
                    <a:pt x="3749" y="11912"/>
                  </a:cubicBezTo>
                  <a:cubicBezTo>
                    <a:pt x="3293" y="10481"/>
                    <a:pt x="2861" y="9043"/>
                    <a:pt x="2447" y="7601"/>
                  </a:cubicBezTo>
                  <a:cubicBezTo>
                    <a:pt x="2388" y="7392"/>
                    <a:pt x="2332" y="7156"/>
                    <a:pt x="2441" y="6968"/>
                  </a:cubicBezTo>
                  <a:cubicBezTo>
                    <a:pt x="2669" y="6574"/>
                    <a:pt x="3273" y="6815"/>
                    <a:pt x="3616" y="7116"/>
                  </a:cubicBezTo>
                  <a:cubicBezTo>
                    <a:pt x="4162" y="7592"/>
                    <a:pt x="4660" y="8125"/>
                    <a:pt x="5098" y="8702"/>
                  </a:cubicBezTo>
                  <a:cubicBezTo>
                    <a:pt x="3996" y="7073"/>
                    <a:pt x="4085" y="4724"/>
                    <a:pt x="5304" y="3182"/>
                  </a:cubicBezTo>
                  <a:cubicBezTo>
                    <a:pt x="6586" y="4203"/>
                    <a:pt x="7572" y="5591"/>
                    <a:pt x="8117" y="7142"/>
                  </a:cubicBezTo>
                  <a:cubicBezTo>
                    <a:pt x="7632" y="4947"/>
                    <a:pt x="7991" y="2576"/>
                    <a:pt x="9102" y="623"/>
                  </a:cubicBezTo>
                  <a:cubicBezTo>
                    <a:pt x="9237" y="387"/>
                    <a:pt x="9396" y="144"/>
                    <a:pt x="9648" y="46"/>
                  </a:cubicBezTo>
                  <a:cubicBezTo>
                    <a:pt x="10252" y="-190"/>
                    <a:pt x="10775" y="534"/>
                    <a:pt x="11007" y="1145"/>
                  </a:cubicBezTo>
                  <a:cubicBezTo>
                    <a:pt x="11580" y="2640"/>
                    <a:pt x="12003" y="4194"/>
                    <a:pt x="12268" y="5776"/>
                  </a:cubicBezTo>
                  <a:cubicBezTo>
                    <a:pt x="13164" y="5096"/>
                    <a:pt x="13089" y="3195"/>
                    <a:pt x="14209" y="3235"/>
                  </a:cubicBezTo>
                  <a:cubicBezTo>
                    <a:pt x="14937" y="3260"/>
                    <a:pt x="15240" y="4214"/>
                    <a:pt x="15138" y="4938"/>
                  </a:cubicBezTo>
                  <a:cubicBezTo>
                    <a:pt x="15034" y="5662"/>
                    <a:pt x="14733" y="6422"/>
                    <a:pt x="15014" y="7098"/>
                  </a:cubicBezTo>
                  <a:cubicBezTo>
                    <a:pt x="14992" y="6420"/>
                    <a:pt x="15902" y="5997"/>
                    <a:pt x="16493" y="6322"/>
                  </a:cubicBezTo>
                  <a:cubicBezTo>
                    <a:pt x="17083" y="6647"/>
                    <a:pt x="17289" y="7443"/>
                    <a:pt x="17128" y="8103"/>
                  </a:cubicBezTo>
                  <a:cubicBezTo>
                    <a:pt x="16964" y="8760"/>
                    <a:pt x="16515" y="9306"/>
                    <a:pt x="16048" y="9794"/>
                  </a:cubicBezTo>
                  <a:cubicBezTo>
                    <a:pt x="16895" y="9277"/>
                    <a:pt x="17946" y="8751"/>
                    <a:pt x="18821" y="9217"/>
                  </a:cubicBezTo>
                  <a:cubicBezTo>
                    <a:pt x="19531" y="9596"/>
                    <a:pt x="19805" y="10523"/>
                    <a:pt x="19670" y="11321"/>
                  </a:cubicBezTo>
                  <a:cubicBezTo>
                    <a:pt x="19535" y="12119"/>
                    <a:pt x="19079" y="12819"/>
                    <a:pt x="18635" y="13494"/>
                  </a:cubicBezTo>
                  <a:cubicBezTo>
                    <a:pt x="19026" y="12752"/>
                    <a:pt x="20201" y="12705"/>
                    <a:pt x="20766" y="13325"/>
                  </a:cubicBezTo>
                  <a:cubicBezTo>
                    <a:pt x="21330" y="13944"/>
                    <a:pt x="21281" y="14969"/>
                    <a:pt x="20792" y="15651"/>
                  </a:cubicBezTo>
                  <a:cubicBezTo>
                    <a:pt x="20303" y="16333"/>
                    <a:pt x="19471" y="16694"/>
                    <a:pt x="18644" y="16792"/>
                  </a:cubicBezTo>
                  <a:cubicBezTo>
                    <a:pt x="19130" y="16295"/>
                    <a:pt x="19996" y="16240"/>
                    <a:pt x="20540" y="16670"/>
                  </a:cubicBezTo>
                  <a:cubicBezTo>
                    <a:pt x="19737" y="18464"/>
                    <a:pt x="17785" y="19669"/>
                    <a:pt x="15833" y="19578"/>
                  </a:cubicBezTo>
                  <a:cubicBezTo>
                    <a:pt x="16336" y="20186"/>
                    <a:pt x="15315" y="20915"/>
                    <a:pt x="14530" y="20958"/>
                  </a:cubicBezTo>
                  <a:cubicBezTo>
                    <a:pt x="12613" y="21062"/>
                    <a:pt x="10666" y="20438"/>
                    <a:pt x="9161" y="19237"/>
                  </a:cubicBezTo>
                  <a:cubicBezTo>
                    <a:pt x="9033" y="19959"/>
                    <a:pt x="8657" y="20670"/>
                    <a:pt x="8026" y="21040"/>
                  </a:cubicBezTo>
                  <a:cubicBezTo>
                    <a:pt x="7395" y="21410"/>
                    <a:pt x="6499" y="21348"/>
                    <a:pt x="6028" y="20786"/>
                  </a:cubicBezTo>
                  <a:cubicBezTo>
                    <a:pt x="5557" y="20224"/>
                    <a:pt x="5742" y="19199"/>
                    <a:pt x="6428" y="18954"/>
                  </a:cubicBezTo>
                </a:path>
              </a:pathLst>
            </a:custGeom>
            <a:solidFill>
              <a:srgbClr val="5F893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63" name="Google Shape;59;p2"/>
            <p:cNvSpPr/>
            <p:nvPr/>
          </p:nvSpPr>
          <p:spPr>
            <a:xfrm>
              <a:off x="-1" y="445044"/>
              <a:ext cx="1600957" cy="17624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124" h="21371" fill="norm" stroke="1" extrusionOk="0">
                  <a:moveTo>
                    <a:pt x="3791" y="19595"/>
                  </a:moveTo>
                  <a:cubicBezTo>
                    <a:pt x="1287" y="18434"/>
                    <a:pt x="-279" y="15765"/>
                    <a:pt x="41" y="13205"/>
                  </a:cubicBezTo>
                  <a:cubicBezTo>
                    <a:pt x="74" y="12939"/>
                    <a:pt x="152" y="12641"/>
                    <a:pt x="406" y="12509"/>
                  </a:cubicBezTo>
                  <a:cubicBezTo>
                    <a:pt x="764" y="12324"/>
                    <a:pt x="1189" y="12587"/>
                    <a:pt x="1496" y="12837"/>
                  </a:cubicBezTo>
                  <a:cubicBezTo>
                    <a:pt x="2053" y="13291"/>
                    <a:pt x="2612" y="13742"/>
                    <a:pt x="3169" y="14196"/>
                  </a:cubicBezTo>
                  <a:cubicBezTo>
                    <a:pt x="1972" y="12273"/>
                    <a:pt x="1537" y="9961"/>
                    <a:pt x="1960" y="7781"/>
                  </a:cubicBezTo>
                  <a:cubicBezTo>
                    <a:pt x="3209" y="8380"/>
                    <a:pt x="4249" y="9343"/>
                    <a:pt x="4891" y="10495"/>
                  </a:cubicBezTo>
                  <a:cubicBezTo>
                    <a:pt x="4559" y="9609"/>
                    <a:pt x="4226" y="8641"/>
                    <a:pt x="4556" y="7753"/>
                  </a:cubicBezTo>
                  <a:cubicBezTo>
                    <a:pt x="4886" y="6866"/>
                    <a:pt x="6208" y="6265"/>
                    <a:pt x="6964" y="6894"/>
                  </a:cubicBezTo>
                  <a:cubicBezTo>
                    <a:pt x="7546" y="7380"/>
                    <a:pt x="7525" y="8334"/>
                    <a:pt x="8203" y="8697"/>
                  </a:cubicBezTo>
                  <a:cubicBezTo>
                    <a:pt x="8011" y="6186"/>
                    <a:pt x="8344" y="3640"/>
                    <a:pt x="9172" y="1240"/>
                  </a:cubicBezTo>
                  <a:cubicBezTo>
                    <a:pt x="9346" y="740"/>
                    <a:pt x="9611" y="180"/>
                    <a:pt x="10160" y="34"/>
                  </a:cubicBezTo>
                  <a:cubicBezTo>
                    <a:pt x="11094" y="-211"/>
                    <a:pt x="11729" y="895"/>
                    <a:pt x="11895" y="1775"/>
                  </a:cubicBezTo>
                  <a:cubicBezTo>
                    <a:pt x="12222" y="3513"/>
                    <a:pt x="12278" y="5293"/>
                    <a:pt x="12061" y="7045"/>
                  </a:cubicBezTo>
                  <a:cubicBezTo>
                    <a:pt x="12225" y="6614"/>
                    <a:pt x="12403" y="6163"/>
                    <a:pt x="12774" y="5857"/>
                  </a:cubicBezTo>
                  <a:cubicBezTo>
                    <a:pt x="13144" y="5552"/>
                    <a:pt x="13771" y="5457"/>
                    <a:pt x="14126" y="5779"/>
                  </a:cubicBezTo>
                  <a:cubicBezTo>
                    <a:pt x="14370" y="6001"/>
                    <a:pt x="14418" y="6346"/>
                    <a:pt x="14428" y="6663"/>
                  </a:cubicBezTo>
                  <a:cubicBezTo>
                    <a:pt x="14453" y="7500"/>
                    <a:pt x="14315" y="8343"/>
                    <a:pt x="14023" y="9134"/>
                  </a:cubicBezTo>
                  <a:cubicBezTo>
                    <a:pt x="14877" y="8769"/>
                    <a:pt x="16007" y="9107"/>
                    <a:pt x="16463" y="9863"/>
                  </a:cubicBezTo>
                  <a:cubicBezTo>
                    <a:pt x="16919" y="10620"/>
                    <a:pt x="16629" y="11680"/>
                    <a:pt x="15839" y="12150"/>
                  </a:cubicBezTo>
                  <a:cubicBezTo>
                    <a:pt x="16556" y="11532"/>
                    <a:pt x="17866" y="11921"/>
                    <a:pt x="18296" y="12733"/>
                  </a:cubicBezTo>
                  <a:cubicBezTo>
                    <a:pt x="18727" y="13546"/>
                    <a:pt x="18442" y="14552"/>
                    <a:pt x="17861" y="15281"/>
                  </a:cubicBezTo>
                  <a:cubicBezTo>
                    <a:pt x="18699" y="14867"/>
                    <a:pt x="19848" y="15096"/>
                    <a:pt x="20424" y="15793"/>
                  </a:cubicBezTo>
                  <a:cubicBezTo>
                    <a:pt x="21001" y="16489"/>
                    <a:pt x="20933" y="17568"/>
                    <a:pt x="20273" y="18200"/>
                  </a:cubicBezTo>
                  <a:cubicBezTo>
                    <a:pt x="20832" y="17996"/>
                    <a:pt x="21321" y="18776"/>
                    <a:pt x="21044" y="19267"/>
                  </a:cubicBezTo>
                  <a:cubicBezTo>
                    <a:pt x="20767" y="19757"/>
                    <a:pt x="20125" y="19954"/>
                    <a:pt x="19546" y="20100"/>
                  </a:cubicBezTo>
                  <a:cubicBezTo>
                    <a:pt x="18301" y="20410"/>
                    <a:pt x="16496" y="20389"/>
                    <a:pt x="16267" y="19223"/>
                  </a:cubicBezTo>
                  <a:cubicBezTo>
                    <a:pt x="15136" y="20269"/>
                    <a:pt x="13544" y="20884"/>
                    <a:pt x="11938" y="20898"/>
                  </a:cubicBezTo>
                  <a:cubicBezTo>
                    <a:pt x="11243" y="20903"/>
                    <a:pt x="10323" y="20512"/>
                    <a:pt x="10522" y="19901"/>
                  </a:cubicBezTo>
                  <a:cubicBezTo>
                    <a:pt x="10424" y="20794"/>
                    <a:pt x="9364" y="21389"/>
                    <a:pt x="8387" y="21370"/>
                  </a:cubicBezTo>
                  <a:cubicBezTo>
                    <a:pt x="7410" y="21352"/>
                    <a:pt x="6513" y="20889"/>
                    <a:pt x="5684" y="20412"/>
                  </a:cubicBezTo>
                  <a:cubicBezTo>
                    <a:pt x="5143" y="21030"/>
                    <a:pt x="4035" y="21132"/>
                    <a:pt x="3368" y="20628"/>
                  </a:cubicBezTo>
                  <a:cubicBezTo>
                    <a:pt x="2703" y="20121"/>
                    <a:pt x="2605" y="19102"/>
                    <a:pt x="3164" y="18496"/>
                  </a:cubicBezTo>
                </a:path>
              </a:pathLst>
            </a:custGeom>
            <a:solidFill>
              <a:srgbClr val="9DBA3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grpSp>
          <p:nvGrpSpPr>
            <p:cNvPr id="269" name="Google Shape;156;p2"/>
            <p:cNvGrpSpPr/>
            <p:nvPr/>
          </p:nvGrpSpPr>
          <p:grpSpPr>
            <a:xfrm>
              <a:off x="2964502" y="11060"/>
              <a:ext cx="842845" cy="345006"/>
              <a:chOff x="0" y="0"/>
              <a:chExt cx="842843" cy="345005"/>
            </a:xfrm>
          </p:grpSpPr>
          <p:grpSp>
            <p:nvGrpSpPr>
              <p:cNvPr id="266" name="Google Shape;157;p2"/>
              <p:cNvGrpSpPr/>
              <p:nvPr/>
            </p:nvGrpSpPr>
            <p:grpSpPr>
              <a:xfrm>
                <a:off x="0" y="0"/>
                <a:ext cx="842844" cy="345006"/>
                <a:chOff x="0" y="0"/>
                <a:chExt cx="842843" cy="345005"/>
              </a:xfrm>
            </p:grpSpPr>
            <p:sp>
              <p:nvSpPr>
                <p:cNvPr id="264" name="Google Shape;158;p2"/>
                <p:cNvSpPr/>
                <p:nvPr/>
              </p:nvSpPr>
              <p:spPr>
                <a:xfrm>
                  <a:off x="26534" y="27229"/>
                  <a:ext cx="787870" cy="28838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015" h="20961" fill="norm" stroke="1" extrusionOk="0">
                      <a:moveTo>
                        <a:pt x="463" y="10102"/>
                      </a:moveTo>
                      <a:cubicBezTo>
                        <a:pt x="718" y="9047"/>
                        <a:pt x="1049" y="8076"/>
                        <a:pt x="1395" y="7258"/>
                      </a:cubicBezTo>
                      <a:cubicBezTo>
                        <a:pt x="3110" y="3221"/>
                        <a:pt x="5294" y="696"/>
                        <a:pt x="7549" y="127"/>
                      </a:cubicBezTo>
                      <a:cubicBezTo>
                        <a:pt x="8786" y="-178"/>
                        <a:pt x="10034" y="86"/>
                        <a:pt x="11250" y="724"/>
                      </a:cubicBezTo>
                      <a:cubicBezTo>
                        <a:pt x="14737" y="2555"/>
                        <a:pt x="19044" y="5884"/>
                        <a:pt x="20811" y="14042"/>
                      </a:cubicBezTo>
                      <a:cubicBezTo>
                        <a:pt x="21330" y="16428"/>
                        <a:pt x="20806" y="19480"/>
                        <a:pt x="19803" y="19896"/>
                      </a:cubicBezTo>
                      <a:cubicBezTo>
                        <a:pt x="16173" y="21422"/>
                        <a:pt x="7366" y="21339"/>
                        <a:pt x="2138" y="19452"/>
                      </a:cubicBezTo>
                      <a:cubicBezTo>
                        <a:pt x="1563" y="19244"/>
                        <a:pt x="1018" y="18606"/>
                        <a:pt x="606" y="17496"/>
                      </a:cubicBezTo>
                      <a:cubicBezTo>
                        <a:pt x="-270" y="15124"/>
                        <a:pt x="-87" y="12405"/>
                        <a:pt x="463" y="10102"/>
                      </a:cubicBezTo>
                      <a:close/>
                    </a:path>
                  </a:pathLst>
                </a:custGeom>
                <a:solidFill>
                  <a:srgbClr val="63371B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265" name="Google Shape;159;p2"/>
                <p:cNvSpPr/>
                <p:nvPr/>
              </p:nvSpPr>
              <p:spPr>
                <a:xfrm>
                  <a:off x="0" y="0"/>
                  <a:ext cx="842844" cy="34500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996" h="20936" fill="norm" stroke="1" extrusionOk="0">
                      <a:moveTo>
                        <a:pt x="1712" y="10966"/>
                      </a:moveTo>
                      <a:cubicBezTo>
                        <a:pt x="2577" y="7920"/>
                        <a:pt x="4165" y="5812"/>
                        <a:pt x="5577" y="4642"/>
                      </a:cubicBezTo>
                      <a:cubicBezTo>
                        <a:pt x="7170" y="3333"/>
                        <a:pt x="8863" y="3113"/>
                        <a:pt x="10522" y="3750"/>
                      </a:cubicBezTo>
                      <a:cubicBezTo>
                        <a:pt x="13075" y="4735"/>
                        <a:pt x="15938" y="6426"/>
                        <a:pt x="18020" y="10340"/>
                      </a:cubicBezTo>
                      <a:cubicBezTo>
                        <a:pt x="18515" y="11267"/>
                        <a:pt x="20340" y="15054"/>
                        <a:pt x="19223" y="16432"/>
                      </a:cubicBezTo>
                      <a:cubicBezTo>
                        <a:pt x="18900" y="16826"/>
                        <a:pt x="18415" y="16780"/>
                        <a:pt x="18063" y="16872"/>
                      </a:cubicBezTo>
                      <a:cubicBezTo>
                        <a:pt x="17507" y="17011"/>
                        <a:pt x="16950" y="17104"/>
                        <a:pt x="16389" y="17173"/>
                      </a:cubicBezTo>
                      <a:cubicBezTo>
                        <a:pt x="13774" y="17532"/>
                        <a:pt x="11145" y="17509"/>
                        <a:pt x="8525" y="17266"/>
                      </a:cubicBezTo>
                      <a:cubicBezTo>
                        <a:pt x="7061" y="17139"/>
                        <a:pt x="5592" y="16930"/>
                        <a:pt x="4132" y="16583"/>
                      </a:cubicBezTo>
                      <a:cubicBezTo>
                        <a:pt x="3500" y="16432"/>
                        <a:pt x="2744" y="16455"/>
                        <a:pt x="2159" y="15784"/>
                      </a:cubicBezTo>
                      <a:cubicBezTo>
                        <a:pt x="1270" y="14753"/>
                        <a:pt x="1246" y="12784"/>
                        <a:pt x="1712" y="10966"/>
                      </a:cubicBezTo>
                      <a:cubicBezTo>
                        <a:pt x="2197" y="9055"/>
                        <a:pt x="961" y="7317"/>
                        <a:pt x="480" y="9217"/>
                      </a:cubicBezTo>
                      <a:cubicBezTo>
                        <a:pt x="-480" y="12992"/>
                        <a:pt x="24" y="17475"/>
                        <a:pt x="1774" y="19142"/>
                      </a:cubicBezTo>
                      <a:cubicBezTo>
                        <a:pt x="2458" y="19791"/>
                        <a:pt x="3252" y="19849"/>
                        <a:pt x="3980" y="20022"/>
                      </a:cubicBezTo>
                      <a:cubicBezTo>
                        <a:pt x="4741" y="20208"/>
                        <a:pt x="5501" y="20358"/>
                        <a:pt x="6262" y="20474"/>
                      </a:cubicBezTo>
                      <a:cubicBezTo>
                        <a:pt x="9481" y="20972"/>
                        <a:pt x="12723" y="21088"/>
                        <a:pt x="15947" y="20717"/>
                      </a:cubicBezTo>
                      <a:cubicBezTo>
                        <a:pt x="16594" y="20648"/>
                        <a:pt x="17236" y="20544"/>
                        <a:pt x="17877" y="20405"/>
                      </a:cubicBezTo>
                      <a:cubicBezTo>
                        <a:pt x="18429" y="20277"/>
                        <a:pt x="19038" y="20242"/>
                        <a:pt x="19570" y="19837"/>
                      </a:cubicBezTo>
                      <a:cubicBezTo>
                        <a:pt x="20269" y="19293"/>
                        <a:pt x="20801" y="17857"/>
                        <a:pt x="20954" y="16119"/>
                      </a:cubicBezTo>
                      <a:cubicBezTo>
                        <a:pt x="21120" y="14208"/>
                        <a:pt x="20778" y="12599"/>
                        <a:pt x="20321" y="11116"/>
                      </a:cubicBezTo>
                      <a:cubicBezTo>
                        <a:pt x="18415" y="4955"/>
                        <a:pt x="15048" y="2499"/>
                        <a:pt x="12086" y="970"/>
                      </a:cubicBezTo>
                      <a:cubicBezTo>
                        <a:pt x="9923" y="-141"/>
                        <a:pt x="7731" y="-512"/>
                        <a:pt x="5587" y="1017"/>
                      </a:cubicBezTo>
                      <a:cubicBezTo>
                        <a:pt x="3656" y="2395"/>
                        <a:pt x="1650" y="5128"/>
                        <a:pt x="490" y="9228"/>
                      </a:cubicBezTo>
                      <a:cubicBezTo>
                        <a:pt x="-43" y="11058"/>
                        <a:pt x="1194" y="12795"/>
                        <a:pt x="1712" y="10966"/>
                      </a:cubicBezTo>
                      <a:close/>
                    </a:path>
                  </a:pathLst>
                </a:custGeom>
                <a:solidFill>
                  <a:srgbClr val="63371B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</p:grpSp>
          <p:sp>
            <p:nvSpPr>
              <p:cNvPr id="267" name="Google Shape;160;p2"/>
              <p:cNvSpPr/>
              <p:nvPr/>
            </p:nvSpPr>
            <p:spPr>
              <a:xfrm>
                <a:off x="60795" y="63403"/>
                <a:ext cx="476716" cy="21655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17" h="20893" fill="norm" stroke="1" extrusionOk="0">
                    <a:moveTo>
                      <a:pt x="450" y="9826"/>
                    </a:moveTo>
                    <a:cubicBezTo>
                      <a:pt x="703" y="8776"/>
                      <a:pt x="1031" y="7819"/>
                      <a:pt x="1367" y="7027"/>
                    </a:cubicBezTo>
                    <a:cubicBezTo>
                      <a:pt x="3067" y="3068"/>
                      <a:pt x="5238" y="600"/>
                      <a:pt x="7493" y="103"/>
                    </a:cubicBezTo>
                    <a:cubicBezTo>
                      <a:pt x="8730" y="-173"/>
                      <a:pt x="9975" y="122"/>
                      <a:pt x="11196" y="784"/>
                    </a:cubicBezTo>
                    <a:cubicBezTo>
                      <a:pt x="14688" y="2681"/>
                      <a:pt x="19004" y="6070"/>
                      <a:pt x="20805" y="14209"/>
                    </a:cubicBezTo>
                    <a:cubicBezTo>
                      <a:pt x="21335" y="16584"/>
                      <a:pt x="20822" y="19604"/>
                      <a:pt x="19820" y="19991"/>
                    </a:cubicBezTo>
                    <a:cubicBezTo>
                      <a:pt x="16194" y="21427"/>
                      <a:pt x="7392" y="21151"/>
                      <a:pt x="2150" y="19144"/>
                    </a:cubicBezTo>
                    <a:cubicBezTo>
                      <a:pt x="1578" y="18923"/>
                      <a:pt x="1022" y="18278"/>
                      <a:pt x="610" y="17173"/>
                    </a:cubicBezTo>
                    <a:cubicBezTo>
                      <a:pt x="-265" y="14779"/>
                      <a:pt x="-88" y="12091"/>
                      <a:pt x="450" y="9826"/>
                    </a:cubicBezTo>
                    <a:close/>
                  </a:path>
                </a:pathLst>
              </a:custGeom>
              <a:solidFill>
                <a:srgbClr val="80462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68" name="Google Shape;161;p2"/>
              <p:cNvSpPr/>
              <p:nvPr/>
            </p:nvSpPr>
            <p:spPr>
              <a:xfrm>
                <a:off x="121967" y="91898"/>
                <a:ext cx="177544" cy="8062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18" h="20879" fill="norm" stroke="1" extrusionOk="0">
                    <a:moveTo>
                      <a:pt x="452" y="9803"/>
                    </a:moveTo>
                    <a:cubicBezTo>
                      <a:pt x="700" y="8764"/>
                      <a:pt x="1039" y="7825"/>
                      <a:pt x="1378" y="7035"/>
                    </a:cubicBezTo>
                    <a:cubicBezTo>
                      <a:pt x="3073" y="3080"/>
                      <a:pt x="5242" y="608"/>
                      <a:pt x="7501" y="114"/>
                    </a:cubicBezTo>
                    <a:cubicBezTo>
                      <a:pt x="8744" y="-182"/>
                      <a:pt x="9987" y="114"/>
                      <a:pt x="11207" y="806"/>
                    </a:cubicBezTo>
                    <a:cubicBezTo>
                      <a:pt x="14709" y="2685"/>
                      <a:pt x="19002" y="6095"/>
                      <a:pt x="20809" y="14202"/>
                    </a:cubicBezTo>
                    <a:cubicBezTo>
                      <a:pt x="21329" y="16574"/>
                      <a:pt x="20832" y="19590"/>
                      <a:pt x="19815" y="19985"/>
                    </a:cubicBezTo>
                    <a:cubicBezTo>
                      <a:pt x="16200" y="21418"/>
                      <a:pt x="7411" y="21122"/>
                      <a:pt x="2169" y="19145"/>
                    </a:cubicBezTo>
                    <a:cubicBezTo>
                      <a:pt x="1604" y="18947"/>
                      <a:pt x="1039" y="18305"/>
                      <a:pt x="633" y="17168"/>
                    </a:cubicBezTo>
                    <a:cubicBezTo>
                      <a:pt x="-271" y="14746"/>
                      <a:pt x="-90" y="12076"/>
                      <a:pt x="452" y="9803"/>
                    </a:cubicBezTo>
                    <a:close/>
                  </a:path>
                </a:pathLst>
              </a:custGeom>
              <a:solidFill>
                <a:srgbClr val="A5633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</p:grpSp>
      <p:grpSp>
        <p:nvGrpSpPr>
          <p:cNvPr id="276" name="Google Shape;162;p2"/>
          <p:cNvGrpSpPr/>
          <p:nvPr/>
        </p:nvGrpSpPr>
        <p:grpSpPr>
          <a:xfrm>
            <a:off x="21270919" y="9458744"/>
            <a:ext cx="1255769" cy="495577"/>
            <a:chOff x="0" y="0"/>
            <a:chExt cx="1255768" cy="495576"/>
          </a:xfrm>
        </p:grpSpPr>
        <p:grpSp>
          <p:nvGrpSpPr>
            <p:cNvPr id="273" name="Google Shape;163;p2"/>
            <p:cNvGrpSpPr/>
            <p:nvPr/>
          </p:nvGrpSpPr>
          <p:grpSpPr>
            <a:xfrm>
              <a:off x="0" y="0"/>
              <a:ext cx="1255769" cy="495577"/>
              <a:chOff x="0" y="0"/>
              <a:chExt cx="1255768" cy="495576"/>
            </a:xfrm>
          </p:grpSpPr>
          <p:sp>
            <p:nvSpPr>
              <p:cNvPr id="271" name="Google Shape;164;p2"/>
              <p:cNvSpPr/>
              <p:nvPr/>
            </p:nvSpPr>
            <p:spPr>
              <a:xfrm>
                <a:off x="28194" y="27560"/>
                <a:ext cx="1199216" cy="4391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15" h="20962" fill="norm" stroke="1" extrusionOk="0">
                    <a:moveTo>
                      <a:pt x="467" y="10085"/>
                    </a:moveTo>
                    <a:cubicBezTo>
                      <a:pt x="721" y="9028"/>
                      <a:pt x="1055" y="8053"/>
                      <a:pt x="1397" y="7252"/>
                    </a:cubicBezTo>
                    <a:cubicBezTo>
                      <a:pt x="3109" y="3216"/>
                      <a:pt x="5293" y="693"/>
                      <a:pt x="7551" y="128"/>
                    </a:cubicBezTo>
                    <a:cubicBezTo>
                      <a:pt x="8785" y="-182"/>
                      <a:pt x="10036" y="91"/>
                      <a:pt x="11253" y="729"/>
                    </a:cubicBezTo>
                    <a:cubicBezTo>
                      <a:pt x="14742" y="2569"/>
                      <a:pt x="19047" y="5885"/>
                      <a:pt x="20813" y="14048"/>
                    </a:cubicBezTo>
                    <a:cubicBezTo>
                      <a:pt x="21331" y="16435"/>
                      <a:pt x="20809" y="19478"/>
                      <a:pt x="19802" y="19897"/>
                    </a:cubicBezTo>
                    <a:cubicBezTo>
                      <a:pt x="16173" y="21418"/>
                      <a:pt x="7364" y="21345"/>
                      <a:pt x="2132" y="19450"/>
                    </a:cubicBezTo>
                    <a:cubicBezTo>
                      <a:pt x="1561" y="19241"/>
                      <a:pt x="1009" y="18603"/>
                      <a:pt x="601" y="17492"/>
                    </a:cubicBezTo>
                    <a:cubicBezTo>
                      <a:pt x="-269" y="15105"/>
                      <a:pt x="-85" y="12381"/>
                      <a:pt x="467" y="10085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72" name="Google Shape;165;p2"/>
              <p:cNvSpPr/>
              <p:nvPr/>
            </p:nvSpPr>
            <p:spPr>
              <a:xfrm>
                <a:off x="0" y="0"/>
                <a:ext cx="1255769" cy="4955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65" h="20943" fill="norm" stroke="1" extrusionOk="0">
                    <a:moveTo>
                      <a:pt x="1354" y="10698"/>
                    </a:moveTo>
                    <a:cubicBezTo>
                      <a:pt x="2267" y="7359"/>
                      <a:pt x="3945" y="5068"/>
                      <a:pt x="5446" y="3778"/>
                    </a:cubicBezTo>
                    <a:cubicBezTo>
                      <a:pt x="7147" y="2310"/>
                      <a:pt x="8959" y="2044"/>
                      <a:pt x="10732" y="2737"/>
                    </a:cubicBezTo>
                    <a:cubicBezTo>
                      <a:pt x="12157" y="3294"/>
                      <a:pt x="13583" y="4149"/>
                      <a:pt x="14953" y="5270"/>
                    </a:cubicBezTo>
                    <a:cubicBezTo>
                      <a:pt x="16278" y="6351"/>
                      <a:pt x="17600" y="7779"/>
                      <a:pt x="18707" y="9916"/>
                    </a:cubicBezTo>
                    <a:cubicBezTo>
                      <a:pt x="19366" y="11190"/>
                      <a:pt x="21136" y="14957"/>
                      <a:pt x="20061" y="17111"/>
                    </a:cubicBezTo>
                    <a:cubicBezTo>
                      <a:pt x="19707" y="17820"/>
                      <a:pt x="19097" y="17780"/>
                      <a:pt x="18661" y="17885"/>
                    </a:cubicBezTo>
                    <a:cubicBezTo>
                      <a:pt x="18119" y="18022"/>
                      <a:pt x="17577" y="18119"/>
                      <a:pt x="17035" y="18199"/>
                    </a:cubicBezTo>
                    <a:cubicBezTo>
                      <a:pt x="14206" y="18619"/>
                      <a:pt x="11362" y="18587"/>
                      <a:pt x="8534" y="18320"/>
                    </a:cubicBezTo>
                    <a:cubicBezTo>
                      <a:pt x="6955" y="18167"/>
                      <a:pt x="5381" y="17933"/>
                      <a:pt x="3809" y="17530"/>
                    </a:cubicBezTo>
                    <a:cubicBezTo>
                      <a:pt x="3075" y="17345"/>
                      <a:pt x="2221" y="17345"/>
                      <a:pt x="1604" y="16207"/>
                    </a:cubicBezTo>
                    <a:cubicBezTo>
                      <a:pt x="805" y="14747"/>
                      <a:pt x="870" y="12610"/>
                      <a:pt x="1354" y="10698"/>
                    </a:cubicBezTo>
                    <a:cubicBezTo>
                      <a:pt x="1689" y="9376"/>
                      <a:pt x="848" y="8166"/>
                      <a:pt x="513" y="9480"/>
                    </a:cubicBezTo>
                    <a:cubicBezTo>
                      <a:pt x="68" y="11231"/>
                      <a:pt x="-172" y="13336"/>
                      <a:pt x="143" y="15336"/>
                    </a:cubicBezTo>
                    <a:cubicBezTo>
                      <a:pt x="477" y="17457"/>
                      <a:pt x="1289" y="18950"/>
                      <a:pt x="2169" y="19434"/>
                    </a:cubicBezTo>
                    <a:cubicBezTo>
                      <a:pt x="2858" y="19813"/>
                      <a:pt x="3591" y="19909"/>
                      <a:pt x="4290" y="20071"/>
                    </a:cubicBezTo>
                    <a:cubicBezTo>
                      <a:pt x="5082" y="20256"/>
                      <a:pt x="5877" y="20401"/>
                      <a:pt x="6673" y="20514"/>
                    </a:cubicBezTo>
                    <a:cubicBezTo>
                      <a:pt x="9920" y="20990"/>
                      <a:pt x="13187" y="21095"/>
                      <a:pt x="16434" y="20700"/>
                    </a:cubicBezTo>
                    <a:cubicBezTo>
                      <a:pt x="17067" y="20619"/>
                      <a:pt x="17697" y="20522"/>
                      <a:pt x="18327" y="20385"/>
                    </a:cubicBezTo>
                    <a:cubicBezTo>
                      <a:pt x="18886" y="20256"/>
                      <a:pt x="19506" y="20224"/>
                      <a:pt x="20041" y="19821"/>
                    </a:cubicBezTo>
                    <a:cubicBezTo>
                      <a:pt x="20766" y="19272"/>
                      <a:pt x="21285" y="17651"/>
                      <a:pt x="21357" y="15796"/>
                    </a:cubicBezTo>
                    <a:cubicBezTo>
                      <a:pt x="21428" y="13933"/>
                      <a:pt x="20993" y="12392"/>
                      <a:pt x="20545" y="11005"/>
                    </a:cubicBezTo>
                    <a:cubicBezTo>
                      <a:pt x="18564" y="4899"/>
                      <a:pt x="15142" y="2503"/>
                      <a:pt x="12183" y="963"/>
                    </a:cubicBezTo>
                    <a:cubicBezTo>
                      <a:pt x="10024" y="-158"/>
                      <a:pt x="7842" y="-505"/>
                      <a:pt x="5699" y="1044"/>
                    </a:cubicBezTo>
                    <a:cubicBezTo>
                      <a:pt x="3757" y="2439"/>
                      <a:pt x="1669" y="5246"/>
                      <a:pt x="510" y="9480"/>
                    </a:cubicBezTo>
                    <a:cubicBezTo>
                      <a:pt x="159" y="10771"/>
                      <a:pt x="1003" y="11981"/>
                      <a:pt x="1354" y="10698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274" name="Google Shape;166;p2"/>
            <p:cNvSpPr/>
            <p:nvPr/>
          </p:nvSpPr>
          <p:spPr>
            <a:xfrm>
              <a:off x="80521" y="82210"/>
              <a:ext cx="725692" cy="32956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1" h="20895" fill="norm" stroke="1" extrusionOk="0">
                  <a:moveTo>
                    <a:pt x="455" y="9834"/>
                  </a:moveTo>
                  <a:cubicBezTo>
                    <a:pt x="703" y="8794"/>
                    <a:pt x="1035" y="7838"/>
                    <a:pt x="1372" y="7039"/>
                  </a:cubicBezTo>
                  <a:cubicBezTo>
                    <a:pt x="3070" y="3070"/>
                    <a:pt x="5248" y="613"/>
                    <a:pt x="7498" y="105"/>
                  </a:cubicBezTo>
                  <a:cubicBezTo>
                    <a:pt x="8731" y="-173"/>
                    <a:pt x="9980" y="117"/>
                    <a:pt x="11202" y="783"/>
                  </a:cubicBezTo>
                  <a:cubicBezTo>
                    <a:pt x="14696" y="2683"/>
                    <a:pt x="19014" y="6083"/>
                    <a:pt x="20811" y="14215"/>
                  </a:cubicBezTo>
                  <a:cubicBezTo>
                    <a:pt x="21336" y="16599"/>
                    <a:pt x="20827" y="19600"/>
                    <a:pt x="19821" y="19999"/>
                  </a:cubicBezTo>
                  <a:cubicBezTo>
                    <a:pt x="16200" y="21427"/>
                    <a:pt x="7388" y="21149"/>
                    <a:pt x="2152" y="19164"/>
                  </a:cubicBezTo>
                  <a:cubicBezTo>
                    <a:pt x="1577" y="18946"/>
                    <a:pt x="1024" y="18305"/>
                    <a:pt x="615" y="17180"/>
                  </a:cubicBezTo>
                  <a:cubicBezTo>
                    <a:pt x="-264" y="14796"/>
                    <a:pt x="-93" y="12097"/>
                    <a:pt x="455" y="9834"/>
                  </a:cubicBezTo>
                  <a:close/>
                </a:path>
              </a:pathLst>
            </a:custGeom>
            <a:solidFill>
              <a:srgbClr val="80462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75" name="Google Shape;167;p2"/>
            <p:cNvSpPr/>
            <p:nvPr/>
          </p:nvSpPr>
          <p:spPr>
            <a:xfrm>
              <a:off x="173495" y="125604"/>
              <a:ext cx="269704" cy="1226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1" h="20879" fill="norm" stroke="1" extrusionOk="0">
                  <a:moveTo>
                    <a:pt x="448" y="9820"/>
                  </a:moveTo>
                  <a:cubicBezTo>
                    <a:pt x="701" y="8781"/>
                    <a:pt x="1028" y="7806"/>
                    <a:pt x="1370" y="7027"/>
                  </a:cubicBezTo>
                  <a:cubicBezTo>
                    <a:pt x="3066" y="3064"/>
                    <a:pt x="5253" y="595"/>
                    <a:pt x="7499" y="108"/>
                  </a:cubicBezTo>
                  <a:cubicBezTo>
                    <a:pt x="8734" y="-184"/>
                    <a:pt x="9984" y="141"/>
                    <a:pt x="11203" y="790"/>
                  </a:cubicBezTo>
                  <a:cubicBezTo>
                    <a:pt x="14699" y="2707"/>
                    <a:pt x="19028" y="6085"/>
                    <a:pt x="20813" y="14205"/>
                  </a:cubicBezTo>
                  <a:cubicBezTo>
                    <a:pt x="21334" y="16576"/>
                    <a:pt x="20828" y="19597"/>
                    <a:pt x="19831" y="19987"/>
                  </a:cubicBezTo>
                  <a:cubicBezTo>
                    <a:pt x="16202" y="21416"/>
                    <a:pt x="7395" y="21124"/>
                    <a:pt x="2144" y="19142"/>
                  </a:cubicBezTo>
                  <a:cubicBezTo>
                    <a:pt x="1564" y="18915"/>
                    <a:pt x="1013" y="18265"/>
                    <a:pt x="612" y="17161"/>
                  </a:cubicBezTo>
                  <a:cubicBezTo>
                    <a:pt x="-266" y="14757"/>
                    <a:pt x="-88" y="12061"/>
                    <a:pt x="448" y="9820"/>
                  </a:cubicBezTo>
                  <a:close/>
                </a:path>
              </a:pathLst>
            </a:custGeom>
            <a:solidFill>
              <a:srgbClr val="A5633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282" name="Google Shape;168;p2"/>
          <p:cNvGrpSpPr/>
          <p:nvPr/>
        </p:nvGrpSpPr>
        <p:grpSpPr>
          <a:xfrm>
            <a:off x="8286909" y="12461352"/>
            <a:ext cx="1255768" cy="495577"/>
            <a:chOff x="0" y="0"/>
            <a:chExt cx="1255767" cy="495576"/>
          </a:xfrm>
        </p:grpSpPr>
        <p:grpSp>
          <p:nvGrpSpPr>
            <p:cNvPr id="279" name="Google Shape;169;p2"/>
            <p:cNvGrpSpPr/>
            <p:nvPr/>
          </p:nvGrpSpPr>
          <p:grpSpPr>
            <a:xfrm>
              <a:off x="-1" y="0"/>
              <a:ext cx="1255768" cy="495577"/>
              <a:chOff x="0" y="0"/>
              <a:chExt cx="1255767" cy="495576"/>
            </a:xfrm>
          </p:grpSpPr>
          <p:sp>
            <p:nvSpPr>
              <p:cNvPr id="277" name="Google Shape;170;p2"/>
              <p:cNvSpPr/>
              <p:nvPr/>
            </p:nvSpPr>
            <p:spPr>
              <a:xfrm>
                <a:off x="28191" y="27368"/>
                <a:ext cx="1199218" cy="4391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15" h="20962" fill="norm" stroke="1" extrusionOk="0">
                    <a:moveTo>
                      <a:pt x="467" y="10085"/>
                    </a:moveTo>
                    <a:cubicBezTo>
                      <a:pt x="721" y="9028"/>
                      <a:pt x="1055" y="8053"/>
                      <a:pt x="1397" y="7252"/>
                    </a:cubicBezTo>
                    <a:cubicBezTo>
                      <a:pt x="3109" y="3216"/>
                      <a:pt x="5293" y="693"/>
                      <a:pt x="7551" y="128"/>
                    </a:cubicBezTo>
                    <a:cubicBezTo>
                      <a:pt x="8785" y="-182"/>
                      <a:pt x="10036" y="91"/>
                      <a:pt x="11253" y="729"/>
                    </a:cubicBezTo>
                    <a:cubicBezTo>
                      <a:pt x="14742" y="2569"/>
                      <a:pt x="19047" y="5885"/>
                      <a:pt x="20813" y="14048"/>
                    </a:cubicBezTo>
                    <a:cubicBezTo>
                      <a:pt x="21331" y="16435"/>
                      <a:pt x="20809" y="19478"/>
                      <a:pt x="19802" y="19897"/>
                    </a:cubicBezTo>
                    <a:cubicBezTo>
                      <a:pt x="16174" y="21418"/>
                      <a:pt x="7364" y="21345"/>
                      <a:pt x="2132" y="19450"/>
                    </a:cubicBezTo>
                    <a:cubicBezTo>
                      <a:pt x="1561" y="19241"/>
                      <a:pt x="1009" y="18603"/>
                      <a:pt x="601" y="17492"/>
                    </a:cubicBezTo>
                    <a:cubicBezTo>
                      <a:pt x="-269" y="15105"/>
                      <a:pt x="-85" y="12390"/>
                      <a:pt x="467" y="10085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78" name="Google Shape;171;p2"/>
              <p:cNvSpPr/>
              <p:nvPr/>
            </p:nvSpPr>
            <p:spPr>
              <a:xfrm>
                <a:off x="-1" y="0"/>
                <a:ext cx="1255768" cy="49557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65" h="20943" fill="norm" stroke="1" extrusionOk="0">
                    <a:moveTo>
                      <a:pt x="1354" y="10698"/>
                    </a:moveTo>
                    <a:cubicBezTo>
                      <a:pt x="2267" y="7359"/>
                      <a:pt x="3945" y="5068"/>
                      <a:pt x="5446" y="3778"/>
                    </a:cubicBezTo>
                    <a:cubicBezTo>
                      <a:pt x="7147" y="2310"/>
                      <a:pt x="8959" y="2044"/>
                      <a:pt x="10732" y="2737"/>
                    </a:cubicBezTo>
                    <a:cubicBezTo>
                      <a:pt x="12157" y="3294"/>
                      <a:pt x="13583" y="4149"/>
                      <a:pt x="14953" y="5270"/>
                    </a:cubicBezTo>
                    <a:cubicBezTo>
                      <a:pt x="16278" y="6351"/>
                      <a:pt x="17600" y="7778"/>
                      <a:pt x="18707" y="9916"/>
                    </a:cubicBezTo>
                    <a:cubicBezTo>
                      <a:pt x="19366" y="11190"/>
                      <a:pt x="21136" y="14957"/>
                      <a:pt x="20061" y="17111"/>
                    </a:cubicBezTo>
                    <a:cubicBezTo>
                      <a:pt x="19707" y="17820"/>
                      <a:pt x="19097" y="17780"/>
                      <a:pt x="18661" y="17885"/>
                    </a:cubicBezTo>
                    <a:cubicBezTo>
                      <a:pt x="18119" y="18022"/>
                      <a:pt x="17577" y="18119"/>
                      <a:pt x="17035" y="18199"/>
                    </a:cubicBezTo>
                    <a:cubicBezTo>
                      <a:pt x="14206" y="18619"/>
                      <a:pt x="11362" y="18587"/>
                      <a:pt x="8534" y="18320"/>
                    </a:cubicBezTo>
                    <a:cubicBezTo>
                      <a:pt x="6955" y="18167"/>
                      <a:pt x="5381" y="17933"/>
                      <a:pt x="3809" y="17530"/>
                    </a:cubicBezTo>
                    <a:cubicBezTo>
                      <a:pt x="3075" y="17344"/>
                      <a:pt x="2221" y="17344"/>
                      <a:pt x="1604" y="16207"/>
                    </a:cubicBezTo>
                    <a:cubicBezTo>
                      <a:pt x="805" y="14739"/>
                      <a:pt x="867" y="12610"/>
                      <a:pt x="1354" y="10698"/>
                    </a:cubicBezTo>
                    <a:cubicBezTo>
                      <a:pt x="1689" y="9376"/>
                      <a:pt x="848" y="8166"/>
                      <a:pt x="513" y="9480"/>
                    </a:cubicBezTo>
                    <a:cubicBezTo>
                      <a:pt x="68" y="11231"/>
                      <a:pt x="-172" y="13336"/>
                      <a:pt x="143" y="15336"/>
                    </a:cubicBezTo>
                    <a:cubicBezTo>
                      <a:pt x="477" y="17457"/>
                      <a:pt x="1289" y="18950"/>
                      <a:pt x="2169" y="19434"/>
                    </a:cubicBezTo>
                    <a:cubicBezTo>
                      <a:pt x="2858" y="19813"/>
                      <a:pt x="3591" y="19909"/>
                      <a:pt x="4290" y="20071"/>
                    </a:cubicBezTo>
                    <a:cubicBezTo>
                      <a:pt x="5082" y="20256"/>
                      <a:pt x="5877" y="20401"/>
                      <a:pt x="6673" y="20514"/>
                    </a:cubicBezTo>
                    <a:cubicBezTo>
                      <a:pt x="9920" y="20990"/>
                      <a:pt x="13187" y="21095"/>
                      <a:pt x="16434" y="20700"/>
                    </a:cubicBezTo>
                    <a:cubicBezTo>
                      <a:pt x="17067" y="20619"/>
                      <a:pt x="17697" y="20522"/>
                      <a:pt x="18327" y="20385"/>
                    </a:cubicBezTo>
                    <a:cubicBezTo>
                      <a:pt x="18886" y="20256"/>
                      <a:pt x="19506" y="20224"/>
                      <a:pt x="20041" y="19821"/>
                    </a:cubicBezTo>
                    <a:cubicBezTo>
                      <a:pt x="20766" y="19272"/>
                      <a:pt x="21285" y="17651"/>
                      <a:pt x="21357" y="15796"/>
                    </a:cubicBezTo>
                    <a:cubicBezTo>
                      <a:pt x="21428" y="13933"/>
                      <a:pt x="20993" y="12392"/>
                      <a:pt x="20545" y="11005"/>
                    </a:cubicBezTo>
                    <a:cubicBezTo>
                      <a:pt x="18564" y="4899"/>
                      <a:pt x="15142" y="2503"/>
                      <a:pt x="12183" y="963"/>
                    </a:cubicBezTo>
                    <a:cubicBezTo>
                      <a:pt x="10024" y="-158"/>
                      <a:pt x="7842" y="-505"/>
                      <a:pt x="5699" y="1044"/>
                    </a:cubicBezTo>
                    <a:cubicBezTo>
                      <a:pt x="3757" y="2439"/>
                      <a:pt x="1669" y="5246"/>
                      <a:pt x="510" y="9480"/>
                    </a:cubicBezTo>
                    <a:cubicBezTo>
                      <a:pt x="159" y="10771"/>
                      <a:pt x="1003" y="11981"/>
                      <a:pt x="1354" y="10698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280" name="Google Shape;172;p2"/>
            <p:cNvSpPr/>
            <p:nvPr/>
          </p:nvSpPr>
          <p:spPr>
            <a:xfrm>
              <a:off x="80519" y="82019"/>
              <a:ext cx="725692" cy="3295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1" h="20895" fill="norm" stroke="1" extrusionOk="0">
                  <a:moveTo>
                    <a:pt x="455" y="9834"/>
                  </a:moveTo>
                  <a:cubicBezTo>
                    <a:pt x="703" y="8794"/>
                    <a:pt x="1035" y="7838"/>
                    <a:pt x="1372" y="7039"/>
                  </a:cubicBezTo>
                  <a:cubicBezTo>
                    <a:pt x="3070" y="3070"/>
                    <a:pt x="5248" y="614"/>
                    <a:pt x="7498" y="105"/>
                  </a:cubicBezTo>
                  <a:cubicBezTo>
                    <a:pt x="8731" y="-173"/>
                    <a:pt x="9980" y="117"/>
                    <a:pt x="11202" y="783"/>
                  </a:cubicBezTo>
                  <a:cubicBezTo>
                    <a:pt x="14696" y="2683"/>
                    <a:pt x="19014" y="6083"/>
                    <a:pt x="20811" y="14215"/>
                  </a:cubicBezTo>
                  <a:cubicBezTo>
                    <a:pt x="21336" y="16599"/>
                    <a:pt x="20827" y="19600"/>
                    <a:pt x="19821" y="19999"/>
                  </a:cubicBezTo>
                  <a:cubicBezTo>
                    <a:pt x="16200" y="21427"/>
                    <a:pt x="7388" y="21149"/>
                    <a:pt x="2152" y="19164"/>
                  </a:cubicBezTo>
                  <a:cubicBezTo>
                    <a:pt x="1577" y="18946"/>
                    <a:pt x="1024" y="18305"/>
                    <a:pt x="615" y="17180"/>
                  </a:cubicBezTo>
                  <a:cubicBezTo>
                    <a:pt x="-264" y="14808"/>
                    <a:pt x="-93" y="12109"/>
                    <a:pt x="455" y="9834"/>
                  </a:cubicBezTo>
                  <a:close/>
                </a:path>
              </a:pathLst>
            </a:custGeom>
            <a:solidFill>
              <a:srgbClr val="80462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81" name="Google Shape;173;p2"/>
            <p:cNvSpPr/>
            <p:nvPr/>
          </p:nvSpPr>
          <p:spPr>
            <a:xfrm>
              <a:off x="173493" y="125414"/>
              <a:ext cx="269705" cy="1226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1" h="20879" fill="norm" stroke="1" extrusionOk="0">
                  <a:moveTo>
                    <a:pt x="448" y="9820"/>
                  </a:moveTo>
                  <a:cubicBezTo>
                    <a:pt x="701" y="8781"/>
                    <a:pt x="1028" y="7806"/>
                    <a:pt x="1370" y="7027"/>
                  </a:cubicBezTo>
                  <a:cubicBezTo>
                    <a:pt x="3066" y="3064"/>
                    <a:pt x="5253" y="595"/>
                    <a:pt x="7499" y="108"/>
                  </a:cubicBezTo>
                  <a:cubicBezTo>
                    <a:pt x="8734" y="-184"/>
                    <a:pt x="9984" y="141"/>
                    <a:pt x="11204" y="790"/>
                  </a:cubicBezTo>
                  <a:cubicBezTo>
                    <a:pt x="14699" y="2707"/>
                    <a:pt x="19013" y="6085"/>
                    <a:pt x="20814" y="14205"/>
                  </a:cubicBezTo>
                  <a:cubicBezTo>
                    <a:pt x="21334" y="16576"/>
                    <a:pt x="20828" y="19597"/>
                    <a:pt x="19832" y="19987"/>
                  </a:cubicBezTo>
                  <a:cubicBezTo>
                    <a:pt x="16202" y="21416"/>
                    <a:pt x="7395" y="21124"/>
                    <a:pt x="2144" y="19142"/>
                  </a:cubicBezTo>
                  <a:cubicBezTo>
                    <a:pt x="1564" y="18915"/>
                    <a:pt x="1013" y="18265"/>
                    <a:pt x="612" y="17161"/>
                  </a:cubicBezTo>
                  <a:cubicBezTo>
                    <a:pt x="-266" y="14790"/>
                    <a:pt x="-88" y="12094"/>
                    <a:pt x="448" y="9820"/>
                  </a:cubicBezTo>
                  <a:close/>
                </a:path>
              </a:pathLst>
            </a:custGeom>
            <a:solidFill>
              <a:srgbClr val="A5633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288" name="Google Shape;174;p2"/>
          <p:cNvGrpSpPr/>
          <p:nvPr/>
        </p:nvGrpSpPr>
        <p:grpSpPr>
          <a:xfrm>
            <a:off x="9001506" y="12794137"/>
            <a:ext cx="842844" cy="345007"/>
            <a:chOff x="0" y="0"/>
            <a:chExt cx="842843" cy="345006"/>
          </a:xfrm>
        </p:grpSpPr>
        <p:grpSp>
          <p:nvGrpSpPr>
            <p:cNvPr id="285" name="Google Shape;175;p2"/>
            <p:cNvGrpSpPr/>
            <p:nvPr/>
          </p:nvGrpSpPr>
          <p:grpSpPr>
            <a:xfrm>
              <a:off x="0" y="-1"/>
              <a:ext cx="842844" cy="345007"/>
              <a:chOff x="0" y="0"/>
              <a:chExt cx="842843" cy="345006"/>
            </a:xfrm>
          </p:grpSpPr>
          <p:sp>
            <p:nvSpPr>
              <p:cNvPr id="283" name="Google Shape;176;p2"/>
              <p:cNvSpPr/>
              <p:nvPr/>
            </p:nvSpPr>
            <p:spPr>
              <a:xfrm>
                <a:off x="26461" y="27229"/>
                <a:ext cx="787943" cy="2883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12" h="20961" fill="norm" stroke="1" extrusionOk="0">
                    <a:moveTo>
                      <a:pt x="465" y="10102"/>
                    </a:moveTo>
                    <a:cubicBezTo>
                      <a:pt x="719" y="9047"/>
                      <a:pt x="1050" y="8076"/>
                      <a:pt x="1396" y="7258"/>
                    </a:cubicBezTo>
                    <a:cubicBezTo>
                      <a:pt x="3112" y="3221"/>
                      <a:pt x="5295" y="696"/>
                      <a:pt x="7550" y="127"/>
                    </a:cubicBezTo>
                    <a:cubicBezTo>
                      <a:pt x="8786" y="-178"/>
                      <a:pt x="10033" y="86"/>
                      <a:pt x="11250" y="724"/>
                    </a:cubicBezTo>
                    <a:cubicBezTo>
                      <a:pt x="14736" y="2555"/>
                      <a:pt x="19042" y="5884"/>
                      <a:pt x="20808" y="14042"/>
                    </a:cubicBezTo>
                    <a:cubicBezTo>
                      <a:pt x="21327" y="16428"/>
                      <a:pt x="20803" y="19480"/>
                      <a:pt x="19800" y="19896"/>
                    </a:cubicBezTo>
                    <a:cubicBezTo>
                      <a:pt x="16171" y="21422"/>
                      <a:pt x="7366" y="21339"/>
                      <a:pt x="2139" y="19452"/>
                    </a:cubicBezTo>
                    <a:cubicBezTo>
                      <a:pt x="1564" y="19244"/>
                      <a:pt x="1020" y="18606"/>
                      <a:pt x="607" y="17496"/>
                    </a:cubicBezTo>
                    <a:cubicBezTo>
                      <a:pt x="-273" y="15124"/>
                      <a:pt x="-85" y="12405"/>
                      <a:pt x="465" y="10102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84" name="Google Shape;177;p2"/>
              <p:cNvSpPr/>
              <p:nvPr/>
            </p:nvSpPr>
            <p:spPr>
              <a:xfrm>
                <a:off x="0" y="-1"/>
                <a:ext cx="842844" cy="3450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6" h="20936" fill="norm" stroke="1" extrusionOk="0">
                    <a:moveTo>
                      <a:pt x="1712" y="10966"/>
                    </a:moveTo>
                    <a:cubicBezTo>
                      <a:pt x="2577" y="7920"/>
                      <a:pt x="4165" y="5812"/>
                      <a:pt x="5577" y="4642"/>
                    </a:cubicBezTo>
                    <a:cubicBezTo>
                      <a:pt x="7170" y="3333"/>
                      <a:pt x="8863" y="3113"/>
                      <a:pt x="10522" y="3750"/>
                    </a:cubicBezTo>
                    <a:cubicBezTo>
                      <a:pt x="13075" y="4735"/>
                      <a:pt x="15938" y="6426"/>
                      <a:pt x="18020" y="10340"/>
                    </a:cubicBezTo>
                    <a:cubicBezTo>
                      <a:pt x="18514" y="11267"/>
                      <a:pt x="20340" y="15054"/>
                      <a:pt x="19223" y="16432"/>
                    </a:cubicBezTo>
                    <a:cubicBezTo>
                      <a:pt x="18900" y="16826"/>
                      <a:pt x="18415" y="16780"/>
                      <a:pt x="18063" y="16872"/>
                    </a:cubicBezTo>
                    <a:cubicBezTo>
                      <a:pt x="17507" y="17011"/>
                      <a:pt x="16950" y="17104"/>
                      <a:pt x="16389" y="17173"/>
                    </a:cubicBezTo>
                    <a:cubicBezTo>
                      <a:pt x="13774" y="17532"/>
                      <a:pt x="11145" y="17509"/>
                      <a:pt x="8525" y="17266"/>
                    </a:cubicBezTo>
                    <a:cubicBezTo>
                      <a:pt x="7061" y="17139"/>
                      <a:pt x="5592" y="16930"/>
                      <a:pt x="4132" y="16583"/>
                    </a:cubicBezTo>
                    <a:cubicBezTo>
                      <a:pt x="3500" y="16432"/>
                      <a:pt x="2744" y="16455"/>
                      <a:pt x="2159" y="15784"/>
                    </a:cubicBezTo>
                    <a:cubicBezTo>
                      <a:pt x="1270" y="14753"/>
                      <a:pt x="1246" y="12795"/>
                      <a:pt x="1712" y="10966"/>
                    </a:cubicBezTo>
                    <a:cubicBezTo>
                      <a:pt x="2197" y="9055"/>
                      <a:pt x="961" y="7317"/>
                      <a:pt x="480" y="9217"/>
                    </a:cubicBezTo>
                    <a:cubicBezTo>
                      <a:pt x="-480" y="12992"/>
                      <a:pt x="24" y="17475"/>
                      <a:pt x="1774" y="19142"/>
                    </a:cubicBezTo>
                    <a:cubicBezTo>
                      <a:pt x="2458" y="19791"/>
                      <a:pt x="3252" y="19849"/>
                      <a:pt x="3980" y="20022"/>
                    </a:cubicBezTo>
                    <a:cubicBezTo>
                      <a:pt x="4741" y="20208"/>
                      <a:pt x="5501" y="20358"/>
                      <a:pt x="6262" y="20474"/>
                    </a:cubicBezTo>
                    <a:cubicBezTo>
                      <a:pt x="9481" y="20972"/>
                      <a:pt x="12723" y="21088"/>
                      <a:pt x="15947" y="20717"/>
                    </a:cubicBezTo>
                    <a:cubicBezTo>
                      <a:pt x="16594" y="20648"/>
                      <a:pt x="17236" y="20544"/>
                      <a:pt x="17877" y="20405"/>
                    </a:cubicBezTo>
                    <a:cubicBezTo>
                      <a:pt x="18429" y="20277"/>
                      <a:pt x="19042" y="20242"/>
                      <a:pt x="19570" y="19837"/>
                    </a:cubicBezTo>
                    <a:cubicBezTo>
                      <a:pt x="20269" y="19293"/>
                      <a:pt x="20801" y="17857"/>
                      <a:pt x="20954" y="16119"/>
                    </a:cubicBezTo>
                    <a:cubicBezTo>
                      <a:pt x="21120" y="14208"/>
                      <a:pt x="20778" y="12598"/>
                      <a:pt x="20321" y="11116"/>
                    </a:cubicBezTo>
                    <a:cubicBezTo>
                      <a:pt x="18415" y="4955"/>
                      <a:pt x="15048" y="2499"/>
                      <a:pt x="12086" y="970"/>
                    </a:cubicBezTo>
                    <a:cubicBezTo>
                      <a:pt x="9923" y="-141"/>
                      <a:pt x="7731" y="-512"/>
                      <a:pt x="5587" y="1017"/>
                    </a:cubicBezTo>
                    <a:cubicBezTo>
                      <a:pt x="3656" y="2395"/>
                      <a:pt x="1650" y="5128"/>
                      <a:pt x="490" y="9228"/>
                    </a:cubicBezTo>
                    <a:cubicBezTo>
                      <a:pt x="-43" y="11058"/>
                      <a:pt x="1194" y="12795"/>
                      <a:pt x="1712" y="10966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286" name="Google Shape;178;p2"/>
            <p:cNvSpPr/>
            <p:nvPr/>
          </p:nvSpPr>
          <p:spPr>
            <a:xfrm>
              <a:off x="60797" y="63403"/>
              <a:ext cx="476716" cy="21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7" h="20893" fill="norm" stroke="1" extrusionOk="0">
                  <a:moveTo>
                    <a:pt x="450" y="9826"/>
                  </a:moveTo>
                  <a:cubicBezTo>
                    <a:pt x="703" y="8776"/>
                    <a:pt x="1031" y="7819"/>
                    <a:pt x="1367" y="7027"/>
                  </a:cubicBezTo>
                  <a:cubicBezTo>
                    <a:pt x="3067" y="3068"/>
                    <a:pt x="5238" y="600"/>
                    <a:pt x="7493" y="103"/>
                  </a:cubicBezTo>
                  <a:cubicBezTo>
                    <a:pt x="8730" y="-173"/>
                    <a:pt x="9975" y="122"/>
                    <a:pt x="11196" y="785"/>
                  </a:cubicBezTo>
                  <a:cubicBezTo>
                    <a:pt x="14688" y="2681"/>
                    <a:pt x="19004" y="6070"/>
                    <a:pt x="20805" y="14209"/>
                  </a:cubicBezTo>
                  <a:cubicBezTo>
                    <a:pt x="21335" y="16584"/>
                    <a:pt x="20822" y="19604"/>
                    <a:pt x="19820" y="19991"/>
                  </a:cubicBezTo>
                  <a:cubicBezTo>
                    <a:pt x="16194" y="21427"/>
                    <a:pt x="7392" y="21151"/>
                    <a:pt x="2150" y="19144"/>
                  </a:cubicBezTo>
                  <a:cubicBezTo>
                    <a:pt x="1578" y="18923"/>
                    <a:pt x="1022" y="18278"/>
                    <a:pt x="610" y="17173"/>
                  </a:cubicBezTo>
                  <a:cubicBezTo>
                    <a:pt x="-265" y="14798"/>
                    <a:pt x="-88" y="12091"/>
                    <a:pt x="450" y="9826"/>
                  </a:cubicBezTo>
                  <a:close/>
                </a:path>
              </a:pathLst>
            </a:custGeom>
            <a:solidFill>
              <a:srgbClr val="80462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87" name="Google Shape;179;p2"/>
            <p:cNvSpPr/>
            <p:nvPr/>
          </p:nvSpPr>
          <p:spPr>
            <a:xfrm>
              <a:off x="121968" y="91898"/>
              <a:ext cx="177543" cy="80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8" h="20879" fill="norm" stroke="1" extrusionOk="0">
                  <a:moveTo>
                    <a:pt x="452" y="9803"/>
                  </a:moveTo>
                  <a:cubicBezTo>
                    <a:pt x="700" y="8764"/>
                    <a:pt x="1039" y="7825"/>
                    <a:pt x="1378" y="7035"/>
                  </a:cubicBezTo>
                  <a:cubicBezTo>
                    <a:pt x="3073" y="3080"/>
                    <a:pt x="5242" y="609"/>
                    <a:pt x="7501" y="114"/>
                  </a:cubicBezTo>
                  <a:cubicBezTo>
                    <a:pt x="8744" y="-182"/>
                    <a:pt x="9987" y="114"/>
                    <a:pt x="11207" y="806"/>
                  </a:cubicBezTo>
                  <a:cubicBezTo>
                    <a:pt x="14709" y="2685"/>
                    <a:pt x="19002" y="6095"/>
                    <a:pt x="20809" y="14202"/>
                  </a:cubicBezTo>
                  <a:cubicBezTo>
                    <a:pt x="21329" y="16574"/>
                    <a:pt x="20832" y="19590"/>
                    <a:pt x="19815" y="19985"/>
                  </a:cubicBezTo>
                  <a:cubicBezTo>
                    <a:pt x="16200" y="21418"/>
                    <a:pt x="7411" y="21122"/>
                    <a:pt x="2169" y="19145"/>
                  </a:cubicBezTo>
                  <a:cubicBezTo>
                    <a:pt x="1604" y="18947"/>
                    <a:pt x="1039" y="18304"/>
                    <a:pt x="633" y="17168"/>
                  </a:cubicBezTo>
                  <a:cubicBezTo>
                    <a:pt x="-271" y="14746"/>
                    <a:pt x="-90" y="12076"/>
                    <a:pt x="452" y="9803"/>
                  </a:cubicBezTo>
                  <a:close/>
                </a:path>
              </a:pathLst>
            </a:custGeom>
            <a:solidFill>
              <a:srgbClr val="A5633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294" name="Google Shape;180;p2"/>
          <p:cNvGrpSpPr/>
          <p:nvPr/>
        </p:nvGrpSpPr>
        <p:grpSpPr>
          <a:xfrm>
            <a:off x="16819110" y="12772072"/>
            <a:ext cx="1255769" cy="495578"/>
            <a:chOff x="0" y="0"/>
            <a:chExt cx="1255767" cy="495576"/>
          </a:xfrm>
        </p:grpSpPr>
        <p:grpSp>
          <p:nvGrpSpPr>
            <p:cNvPr id="291" name="Google Shape;181;p2"/>
            <p:cNvGrpSpPr/>
            <p:nvPr/>
          </p:nvGrpSpPr>
          <p:grpSpPr>
            <a:xfrm>
              <a:off x="-1" y="0"/>
              <a:ext cx="1255769" cy="495578"/>
              <a:chOff x="0" y="0"/>
              <a:chExt cx="1255767" cy="495576"/>
            </a:xfrm>
          </p:grpSpPr>
          <p:sp>
            <p:nvSpPr>
              <p:cNvPr id="289" name="Google Shape;182;p2"/>
              <p:cNvSpPr/>
              <p:nvPr/>
            </p:nvSpPr>
            <p:spPr>
              <a:xfrm>
                <a:off x="28381" y="27367"/>
                <a:ext cx="1199219" cy="4391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15" h="20962" fill="norm" stroke="1" extrusionOk="0">
                    <a:moveTo>
                      <a:pt x="467" y="10085"/>
                    </a:moveTo>
                    <a:cubicBezTo>
                      <a:pt x="721" y="9028"/>
                      <a:pt x="1055" y="8054"/>
                      <a:pt x="1397" y="7252"/>
                    </a:cubicBezTo>
                    <a:cubicBezTo>
                      <a:pt x="3109" y="3216"/>
                      <a:pt x="5293" y="693"/>
                      <a:pt x="7551" y="128"/>
                    </a:cubicBezTo>
                    <a:cubicBezTo>
                      <a:pt x="8785" y="-182"/>
                      <a:pt x="10036" y="91"/>
                      <a:pt x="11253" y="729"/>
                    </a:cubicBezTo>
                    <a:cubicBezTo>
                      <a:pt x="14742" y="2569"/>
                      <a:pt x="19047" y="5885"/>
                      <a:pt x="20813" y="14048"/>
                    </a:cubicBezTo>
                    <a:cubicBezTo>
                      <a:pt x="21331" y="16435"/>
                      <a:pt x="20809" y="19478"/>
                      <a:pt x="19802" y="19897"/>
                    </a:cubicBezTo>
                    <a:cubicBezTo>
                      <a:pt x="16173" y="21418"/>
                      <a:pt x="7364" y="21345"/>
                      <a:pt x="2132" y="19450"/>
                    </a:cubicBezTo>
                    <a:cubicBezTo>
                      <a:pt x="1561" y="19241"/>
                      <a:pt x="1009" y="18603"/>
                      <a:pt x="601" y="17492"/>
                    </a:cubicBezTo>
                    <a:cubicBezTo>
                      <a:pt x="-269" y="15105"/>
                      <a:pt x="-85" y="12381"/>
                      <a:pt x="467" y="10085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90" name="Google Shape;183;p2"/>
              <p:cNvSpPr/>
              <p:nvPr/>
            </p:nvSpPr>
            <p:spPr>
              <a:xfrm>
                <a:off x="-1" y="0"/>
                <a:ext cx="1255769" cy="49557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365" h="20943" fill="norm" stroke="1" extrusionOk="0">
                    <a:moveTo>
                      <a:pt x="1354" y="10698"/>
                    </a:moveTo>
                    <a:cubicBezTo>
                      <a:pt x="2267" y="7359"/>
                      <a:pt x="3945" y="5068"/>
                      <a:pt x="5446" y="3778"/>
                    </a:cubicBezTo>
                    <a:cubicBezTo>
                      <a:pt x="7147" y="2310"/>
                      <a:pt x="8959" y="2044"/>
                      <a:pt x="10732" y="2737"/>
                    </a:cubicBezTo>
                    <a:cubicBezTo>
                      <a:pt x="12157" y="3294"/>
                      <a:pt x="13583" y="4149"/>
                      <a:pt x="14953" y="5270"/>
                    </a:cubicBezTo>
                    <a:cubicBezTo>
                      <a:pt x="16278" y="6351"/>
                      <a:pt x="17600" y="7779"/>
                      <a:pt x="18707" y="9916"/>
                    </a:cubicBezTo>
                    <a:cubicBezTo>
                      <a:pt x="19366" y="11190"/>
                      <a:pt x="21136" y="14957"/>
                      <a:pt x="20061" y="17110"/>
                    </a:cubicBezTo>
                    <a:cubicBezTo>
                      <a:pt x="19707" y="17820"/>
                      <a:pt x="19097" y="17780"/>
                      <a:pt x="18661" y="17885"/>
                    </a:cubicBezTo>
                    <a:cubicBezTo>
                      <a:pt x="18119" y="18022"/>
                      <a:pt x="17577" y="18119"/>
                      <a:pt x="17035" y="18199"/>
                    </a:cubicBezTo>
                    <a:cubicBezTo>
                      <a:pt x="14206" y="18619"/>
                      <a:pt x="11362" y="18587"/>
                      <a:pt x="8534" y="18320"/>
                    </a:cubicBezTo>
                    <a:cubicBezTo>
                      <a:pt x="6955" y="18167"/>
                      <a:pt x="5381" y="17933"/>
                      <a:pt x="3809" y="17530"/>
                    </a:cubicBezTo>
                    <a:cubicBezTo>
                      <a:pt x="3075" y="17344"/>
                      <a:pt x="2221" y="17344"/>
                      <a:pt x="1604" y="16207"/>
                    </a:cubicBezTo>
                    <a:cubicBezTo>
                      <a:pt x="809" y="14739"/>
                      <a:pt x="870" y="12602"/>
                      <a:pt x="1354" y="10698"/>
                    </a:cubicBezTo>
                    <a:cubicBezTo>
                      <a:pt x="1689" y="9376"/>
                      <a:pt x="848" y="8166"/>
                      <a:pt x="513" y="9480"/>
                    </a:cubicBezTo>
                    <a:cubicBezTo>
                      <a:pt x="68" y="11231"/>
                      <a:pt x="-172" y="13336"/>
                      <a:pt x="143" y="15336"/>
                    </a:cubicBezTo>
                    <a:cubicBezTo>
                      <a:pt x="477" y="17457"/>
                      <a:pt x="1289" y="18949"/>
                      <a:pt x="2169" y="19433"/>
                    </a:cubicBezTo>
                    <a:cubicBezTo>
                      <a:pt x="2858" y="19813"/>
                      <a:pt x="3591" y="19909"/>
                      <a:pt x="4290" y="20071"/>
                    </a:cubicBezTo>
                    <a:cubicBezTo>
                      <a:pt x="5082" y="20256"/>
                      <a:pt x="5877" y="20401"/>
                      <a:pt x="6673" y="20514"/>
                    </a:cubicBezTo>
                    <a:cubicBezTo>
                      <a:pt x="9920" y="20990"/>
                      <a:pt x="13187" y="21095"/>
                      <a:pt x="16434" y="20700"/>
                    </a:cubicBezTo>
                    <a:cubicBezTo>
                      <a:pt x="17067" y="20619"/>
                      <a:pt x="17697" y="20522"/>
                      <a:pt x="18327" y="20385"/>
                    </a:cubicBezTo>
                    <a:cubicBezTo>
                      <a:pt x="18885" y="20256"/>
                      <a:pt x="19506" y="20224"/>
                      <a:pt x="20041" y="19821"/>
                    </a:cubicBezTo>
                    <a:cubicBezTo>
                      <a:pt x="20766" y="19272"/>
                      <a:pt x="21285" y="17651"/>
                      <a:pt x="21357" y="15796"/>
                    </a:cubicBezTo>
                    <a:cubicBezTo>
                      <a:pt x="21428" y="13933"/>
                      <a:pt x="20993" y="12392"/>
                      <a:pt x="20545" y="11005"/>
                    </a:cubicBezTo>
                    <a:cubicBezTo>
                      <a:pt x="18564" y="4899"/>
                      <a:pt x="15142" y="2503"/>
                      <a:pt x="12183" y="963"/>
                    </a:cubicBezTo>
                    <a:cubicBezTo>
                      <a:pt x="10024" y="-158"/>
                      <a:pt x="7842" y="-505"/>
                      <a:pt x="5699" y="1044"/>
                    </a:cubicBezTo>
                    <a:cubicBezTo>
                      <a:pt x="3757" y="2439"/>
                      <a:pt x="1669" y="5246"/>
                      <a:pt x="510" y="9480"/>
                    </a:cubicBezTo>
                    <a:cubicBezTo>
                      <a:pt x="162" y="10763"/>
                      <a:pt x="1003" y="11981"/>
                      <a:pt x="1354" y="10698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292" name="Google Shape;184;p2"/>
            <p:cNvSpPr/>
            <p:nvPr/>
          </p:nvSpPr>
          <p:spPr>
            <a:xfrm>
              <a:off x="80592" y="82019"/>
              <a:ext cx="725621" cy="32957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9" h="20895" fill="norm" stroke="1" extrusionOk="0">
                  <a:moveTo>
                    <a:pt x="453" y="9834"/>
                  </a:moveTo>
                  <a:cubicBezTo>
                    <a:pt x="701" y="8794"/>
                    <a:pt x="1033" y="7838"/>
                    <a:pt x="1370" y="7039"/>
                  </a:cubicBezTo>
                  <a:cubicBezTo>
                    <a:pt x="3068" y="3070"/>
                    <a:pt x="5246" y="613"/>
                    <a:pt x="7496" y="105"/>
                  </a:cubicBezTo>
                  <a:cubicBezTo>
                    <a:pt x="8729" y="-173"/>
                    <a:pt x="9978" y="117"/>
                    <a:pt x="11200" y="783"/>
                  </a:cubicBezTo>
                  <a:cubicBezTo>
                    <a:pt x="14694" y="2683"/>
                    <a:pt x="19012" y="6083"/>
                    <a:pt x="20809" y="14215"/>
                  </a:cubicBezTo>
                  <a:cubicBezTo>
                    <a:pt x="21334" y="16599"/>
                    <a:pt x="20825" y="19600"/>
                    <a:pt x="19819" y="19999"/>
                  </a:cubicBezTo>
                  <a:cubicBezTo>
                    <a:pt x="16198" y="21427"/>
                    <a:pt x="7385" y="21149"/>
                    <a:pt x="2150" y="19164"/>
                  </a:cubicBezTo>
                  <a:cubicBezTo>
                    <a:pt x="1575" y="18946"/>
                    <a:pt x="1022" y="18305"/>
                    <a:pt x="613" y="17180"/>
                  </a:cubicBezTo>
                  <a:cubicBezTo>
                    <a:pt x="-266" y="14796"/>
                    <a:pt x="-89" y="12097"/>
                    <a:pt x="453" y="9834"/>
                  </a:cubicBezTo>
                  <a:close/>
                </a:path>
              </a:pathLst>
            </a:custGeom>
            <a:solidFill>
              <a:srgbClr val="80462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93" name="Google Shape;185;p2"/>
            <p:cNvSpPr/>
            <p:nvPr/>
          </p:nvSpPr>
          <p:spPr>
            <a:xfrm>
              <a:off x="173612" y="125413"/>
              <a:ext cx="269775" cy="12268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7" h="20879" fill="norm" stroke="1" extrusionOk="0">
                  <a:moveTo>
                    <a:pt x="454" y="9821"/>
                  </a:moveTo>
                  <a:cubicBezTo>
                    <a:pt x="707" y="8781"/>
                    <a:pt x="1034" y="7806"/>
                    <a:pt x="1376" y="7027"/>
                  </a:cubicBezTo>
                  <a:cubicBezTo>
                    <a:pt x="3072" y="3064"/>
                    <a:pt x="5259" y="595"/>
                    <a:pt x="7505" y="108"/>
                  </a:cubicBezTo>
                  <a:cubicBezTo>
                    <a:pt x="8740" y="-184"/>
                    <a:pt x="9990" y="141"/>
                    <a:pt x="11210" y="790"/>
                  </a:cubicBezTo>
                  <a:cubicBezTo>
                    <a:pt x="14705" y="2707"/>
                    <a:pt x="19019" y="6085"/>
                    <a:pt x="20819" y="14205"/>
                  </a:cubicBezTo>
                  <a:cubicBezTo>
                    <a:pt x="21340" y="16577"/>
                    <a:pt x="20834" y="19597"/>
                    <a:pt x="19838" y="19987"/>
                  </a:cubicBezTo>
                  <a:cubicBezTo>
                    <a:pt x="16208" y="21416"/>
                    <a:pt x="7401" y="21124"/>
                    <a:pt x="2150" y="19143"/>
                  </a:cubicBezTo>
                  <a:cubicBezTo>
                    <a:pt x="1570" y="18915"/>
                    <a:pt x="1019" y="18266"/>
                    <a:pt x="618" y="17161"/>
                  </a:cubicBezTo>
                  <a:cubicBezTo>
                    <a:pt x="-260" y="14757"/>
                    <a:pt x="-96" y="12094"/>
                    <a:pt x="454" y="9821"/>
                  </a:cubicBezTo>
                  <a:close/>
                </a:path>
              </a:pathLst>
            </a:custGeom>
            <a:solidFill>
              <a:srgbClr val="A5633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300" name="Google Shape;186;p2"/>
          <p:cNvGrpSpPr/>
          <p:nvPr/>
        </p:nvGrpSpPr>
        <p:grpSpPr>
          <a:xfrm>
            <a:off x="17533708" y="13104857"/>
            <a:ext cx="842844" cy="345006"/>
            <a:chOff x="0" y="0"/>
            <a:chExt cx="842843" cy="345004"/>
          </a:xfrm>
        </p:grpSpPr>
        <p:grpSp>
          <p:nvGrpSpPr>
            <p:cNvPr id="297" name="Google Shape;187;p2"/>
            <p:cNvGrpSpPr/>
            <p:nvPr/>
          </p:nvGrpSpPr>
          <p:grpSpPr>
            <a:xfrm>
              <a:off x="0" y="0"/>
              <a:ext cx="842844" cy="345006"/>
              <a:chOff x="0" y="0"/>
              <a:chExt cx="842843" cy="345004"/>
            </a:xfrm>
          </p:grpSpPr>
          <p:sp>
            <p:nvSpPr>
              <p:cNvPr id="295" name="Google Shape;188;p2"/>
              <p:cNvSpPr/>
              <p:nvPr/>
            </p:nvSpPr>
            <p:spPr>
              <a:xfrm>
                <a:off x="26581" y="27229"/>
                <a:ext cx="788013" cy="2883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13" h="20961" fill="norm" stroke="1" extrusionOk="0">
                    <a:moveTo>
                      <a:pt x="467" y="10102"/>
                    </a:moveTo>
                    <a:cubicBezTo>
                      <a:pt x="721" y="9047"/>
                      <a:pt x="1052" y="8076"/>
                      <a:pt x="1398" y="7258"/>
                    </a:cubicBezTo>
                    <a:cubicBezTo>
                      <a:pt x="3114" y="3221"/>
                      <a:pt x="5297" y="696"/>
                      <a:pt x="7552" y="127"/>
                    </a:cubicBezTo>
                    <a:cubicBezTo>
                      <a:pt x="8788" y="-178"/>
                      <a:pt x="10035" y="86"/>
                      <a:pt x="11252" y="724"/>
                    </a:cubicBezTo>
                    <a:cubicBezTo>
                      <a:pt x="14738" y="2555"/>
                      <a:pt x="19044" y="5884"/>
                      <a:pt x="20810" y="14042"/>
                    </a:cubicBezTo>
                    <a:cubicBezTo>
                      <a:pt x="21329" y="16428"/>
                      <a:pt x="20805" y="19480"/>
                      <a:pt x="19802" y="19896"/>
                    </a:cubicBezTo>
                    <a:cubicBezTo>
                      <a:pt x="16173" y="21422"/>
                      <a:pt x="7368" y="21339"/>
                      <a:pt x="2141" y="19452"/>
                    </a:cubicBezTo>
                    <a:cubicBezTo>
                      <a:pt x="1566" y="19244"/>
                      <a:pt x="1022" y="18606"/>
                      <a:pt x="610" y="17496"/>
                    </a:cubicBezTo>
                    <a:cubicBezTo>
                      <a:pt x="-271" y="15124"/>
                      <a:pt x="-88" y="12405"/>
                      <a:pt x="467" y="10102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296" name="Google Shape;189;p2"/>
              <p:cNvSpPr/>
              <p:nvPr/>
            </p:nvSpPr>
            <p:spPr>
              <a:xfrm>
                <a:off x="0" y="0"/>
                <a:ext cx="842844" cy="34500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6" h="20936" fill="norm" stroke="1" extrusionOk="0">
                    <a:moveTo>
                      <a:pt x="1712" y="10966"/>
                    </a:moveTo>
                    <a:cubicBezTo>
                      <a:pt x="2577" y="7920"/>
                      <a:pt x="4165" y="5812"/>
                      <a:pt x="5577" y="4642"/>
                    </a:cubicBezTo>
                    <a:cubicBezTo>
                      <a:pt x="7170" y="3333"/>
                      <a:pt x="8863" y="3113"/>
                      <a:pt x="10522" y="3750"/>
                    </a:cubicBezTo>
                    <a:cubicBezTo>
                      <a:pt x="13075" y="4735"/>
                      <a:pt x="15938" y="6425"/>
                      <a:pt x="18020" y="10340"/>
                    </a:cubicBezTo>
                    <a:cubicBezTo>
                      <a:pt x="18515" y="11267"/>
                      <a:pt x="20340" y="15054"/>
                      <a:pt x="19223" y="16432"/>
                    </a:cubicBezTo>
                    <a:cubicBezTo>
                      <a:pt x="18900" y="16826"/>
                      <a:pt x="18415" y="16780"/>
                      <a:pt x="18063" y="16872"/>
                    </a:cubicBezTo>
                    <a:cubicBezTo>
                      <a:pt x="17507" y="17011"/>
                      <a:pt x="16950" y="17104"/>
                      <a:pt x="16389" y="17173"/>
                    </a:cubicBezTo>
                    <a:cubicBezTo>
                      <a:pt x="13774" y="17532"/>
                      <a:pt x="11145" y="17509"/>
                      <a:pt x="8525" y="17266"/>
                    </a:cubicBezTo>
                    <a:cubicBezTo>
                      <a:pt x="7061" y="17139"/>
                      <a:pt x="5592" y="16930"/>
                      <a:pt x="4132" y="16583"/>
                    </a:cubicBezTo>
                    <a:cubicBezTo>
                      <a:pt x="3500" y="16432"/>
                      <a:pt x="2744" y="16455"/>
                      <a:pt x="2159" y="15784"/>
                    </a:cubicBezTo>
                    <a:cubicBezTo>
                      <a:pt x="1270" y="14753"/>
                      <a:pt x="1251" y="12784"/>
                      <a:pt x="1712" y="10966"/>
                    </a:cubicBezTo>
                    <a:cubicBezTo>
                      <a:pt x="2197" y="9055"/>
                      <a:pt x="961" y="7317"/>
                      <a:pt x="480" y="9217"/>
                    </a:cubicBezTo>
                    <a:cubicBezTo>
                      <a:pt x="-480" y="12992"/>
                      <a:pt x="24" y="17475"/>
                      <a:pt x="1774" y="19142"/>
                    </a:cubicBezTo>
                    <a:cubicBezTo>
                      <a:pt x="2458" y="19791"/>
                      <a:pt x="3252" y="19849"/>
                      <a:pt x="3980" y="20022"/>
                    </a:cubicBezTo>
                    <a:cubicBezTo>
                      <a:pt x="4741" y="20208"/>
                      <a:pt x="5501" y="20358"/>
                      <a:pt x="6262" y="20474"/>
                    </a:cubicBezTo>
                    <a:cubicBezTo>
                      <a:pt x="9481" y="20972"/>
                      <a:pt x="12723" y="21088"/>
                      <a:pt x="15947" y="20717"/>
                    </a:cubicBezTo>
                    <a:cubicBezTo>
                      <a:pt x="16594" y="20648"/>
                      <a:pt x="17236" y="20544"/>
                      <a:pt x="17877" y="20405"/>
                    </a:cubicBezTo>
                    <a:cubicBezTo>
                      <a:pt x="18429" y="20277"/>
                      <a:pt x="19042" y="20242"/>
                      <a:pt x="19570" y="19837"/>
                    </a:cubicBezTo>
                    <a:cubicBezTo>
                      <a:pt x="20269" y="19293"/>
                      <a:pt x="20801" y="17857"/>
                      <a:pt x="20954" y="16119"/>
                    </a:cubicBezTo>
                    <a:cubicBezTo>
                      <a:pt x="21120" y="14208"/>
                      <a:pt x="20778" y="12599"/>
                      <a:pt x="20321" y="11116"/>
                    </a:cubicBezTo>
                    <a:cubicBezTo>
                      <a:pt x="18415" y="4955"/>
                      <a:pt x="15048" y="2499"/>
                      <a:pt x="12086" y="970"/>
                    </a:cubicBezTo>
                    <a:cubicBezTo>
                      <a:pt x="9923" y="-141"/>
                      <a:pt x="7731" y="-512"/>
                      <a:pt x="5587" y="1017"/>
                    </a:cubicBezTo>
                    <a:cubicBezTo>
                      <a:pt x="3656" y="2395"/>
                      <a:pt x="1650" y="5128"/>
                      <a:pt x="490" y="9228"/>
                    </a:cubicBezTo>
                    <a:cubicBezTo>
                      <a:pt x="-43" y="11058"/>
                      <a:pt x="1194" y="12795"/>
                      <a:pt x="1712" y="10966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298" name="Google Shape;190;p2"/>
            <p:cNvSpPr/>
            <p:nvPr/>
          </p:nvSpPr>
          <p:spPr>
            <a:xfrm>
              <a:off x="60918" y="63403"/>
              <a:ext cx="476785" cy="2165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0" h="20893" fill="norm" stroke="1" extrusionOk="0">
                  <a:moveTo>
                    <a:pt x="453" y="9826"/>
                  </a:moveTo>
                  <a:cubicBezTo>
                    <a:pt x="706" y="8776"/>
                    <a:pt x="1034" y="7819"/>
                    <a:pt x="1370" y="7027"/>
                  </a:cubicBezTo>
                  <a:cubicBezTo>
                    <a:pt x="3070" y="3068"/>
                    <a:pt x="5241" y="600"/>
                    <a:pt x="7496" y="103"/>
                  </a:cubicBezTo>
                  <a:cubicBezTo>
                    <a:pt x="8733" y="-173"/>
                    <a:pt x="9978" y="122"/>
                    <a:pt x="11199" y="784"/>
                  </a:cubicBezTo>
                  <a:cubicBezTo>
                    <a:pt x="14691" y="2681"/>
                    <a:pt x="19007" y="6069"/>
                    <a:pt x="20808" y="14209"/>
                  </a:cubicBezTo>
                  <a:cubicBezTo>
                    <a:pt x="21338" y="16584"/>
                    <a:pt x="20825" y="19604"/>
                    <a:pt x="19823" y="19991"/>
                  </a:cubicBezTo>
                  <a:cubicBezTo>
                    <a:pt x="16205" y="21427"/>
                    <a:pt x="7395" y="21151"/>
                    <a:pt x="2153" y="19144"/>
                  </a:cubicBezTo>
                  <a:cubicBezTo>
                    <a:pt x="1581" y="18923"/>
                    <a:pt x="1025" y="18278"/>
                    <a:pt x="613" y="17173"/>
                  </a:cubicBezTo>
                  <a:cubicBezTo>
                    <a:pt x="-262" y="14779"/>
                    <a:pt x="-94" y="12091"/>
                    <a:pt x="453" y="9826"/>
                  </a:cubicBezTo>
                  <a:close/>
                </a:path>
              </a:pathLst>
            </a:custGeom>
            <a:solidFill>
              <a:srgbClr val="80462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299" name="Google Shape;191;p2"/>
            <p:cNvSpPr/>
            <p:nvPr/>
          </p:nvSpPr>
          <p:spPr>
            <a:xfrm>
              <a:off x="121967" y="91900"/>
              <a:ext cx="177544" cy="80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8" h="20879" fill="norm" stroke="1" extrusionOk="0">
                  <a:moveTo>
                    <a:pt x="452" y="9802"/>
                  </a:moveTo>
                  <a:cubicBezTo>
                    <a:pt x="701" y="8764"/>
                    <a:pt x="1039" y="7825"/>
                    <a:pt x="1378" y="7034"/>
                  </a:cubicBezTo>
                  <a:cubicBezTo>
                    <a:pt x="3073" y="3080"/>
                    <a:pt x="5242" y="608"/>
                    <a:pt x="7501" y="114"/>
                  </a:cubicBezTo>
                  <a:cubicBezTo>
                    <a:pt x="8744" y="-182"/>
                    <a:pt x="9987" y="114"/>
                    <a:pt x="11207" y="806"/>
                  </a:cubicBezTo>
                  <a:cubicBezTo>
                    <a:pt x="14709" y="2684"/>
                    <a:pt x="19002" y="6095"/>
                    <a:pt x="20809" y="14201"/>
                  </a:cubicBezTo>
                  <a:cubicBezTo>
                    <a:pt x="21329" y="16574"/>
                    <a:pt x="20832" y="19590"/>
                    <a:pt x="19815" y="19985"/>
                  </a:cubicBezTo>
                  <a:cubicBezTo>
                    <a:pt x="16200" y="21418"/>
                    <a:pt x="7411" y="21122"/>
                    <a:pt x="2169" y="19144"/>
                  </a:cubicBezTo>
                  <a:cubicBezTo>
                    <a:pt x="1604" y="18947"/>
                    <a:pt x="1039" y="18304"/>
                    <a:pt x="633" y="17167"/>
                  </a:cubicBezTo>
                  <a:cubicBezTo>
                    <a:pt x="-271" y="14745"/>
                    <a:pt x="-90" y="12076"/>
                    <a:pt x="452" y="9802"/>
                  </a:cubicBezTo>
                  <a:close/>
                </a:path>
              </a:pathLst>
            </a:custGeom>
            <a:solidFill>
              <a:srgbClr val="A5633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306" name="Google Shape;192;p2"/>
          <p:cNvGrpSpPr/>
          <p:nvPr/>
        </p:nvGrpSpPr>
        <p:grpSpPr>
          <a:xfrm>
            <a:off x="22136678" y="9657736"/>
            <a:ext cx="842846" cy="345005"/>
            <a:chOff x="0" y="0"/>
            <a:chExt cx="842844" cy="345003"/>
          </a:xfrm>
        </p:grpSpPr>
        <p:grpSp>
          <p:nvGrpSpPr>
            <p:cNvPr id="303" name="Google Shape;193;p2"/>
            <p:cNvGrpSpPr/>
            <p:nvPr/>
          </p:nvGrpSpPr>
          <p:grpSpPr>
            <a:xfrm>
              <a:off x="0" y="0"/>
              <a:ext cx="842846" cy="345005"/>
              <a:chOff x="0" y="0"/>
              <a:chExt cx="842844" cy="345003"/>
            </a:xfrm>
          </p:grpSpPr>
          <p:sp>
            <p:nvSpPr>
              <p:cNvPr id="301" name="Google Shape;194;p2"/>
              <p:cNvSpPr/>
              <p:nvPr/>
            </p:nvSpPr>
            <p:spPr>
              <a:xfrm>
                <a:off x="26579" y="27231"/>
                <a:ext cx="788015" cy="28838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13" h="20961" fill="norm" stroke="1" extrusionOk="0">
                    <a:moveTo>
                      <a:pt x="467" y="10102"/>
                    </a:moveTo>
                    <a:cubicBezTo>
                      <a:pt x="722" y="9047"/>
                      <a:pt x="1052" y="8076"/>
                      <a:pt x="1398" y="7258"/>
                    </a:cubicBezTo>
                    <a:cubicBezTo>
                      <a:pt x="3114" y="3221"/>
                      <a:pt x="5297" y="696"/>
                      <a:pt x="7552" y="127"/>
                    </a:cubicBezTo>
                    <a:cubicBezTo>
                      <a:pt x="8788" y="-178"/>
                      <a:pt x="10035" y="86"/>
                      <a:pt x="11252" y="724"/>
                    </a:cubicBezTo>
                    <a:cubicBezTo>
                      <a:pt x="14738" y="2555"/>
                      <a:pt x="19044" y="5884"/>
                      <a:pt x="20810" y="14042"/>
                    </a:cubicBezTo>
                    <a:cubicBezTo>
                      <a:pt x="21329" y="16428"/>
                      <a:pt x="20805" y="19480"/>
                      <a:pt x="19802" y="19896"/>
                    </a:cubicBezTo>
                    <a:cubicBezTo>
                      <a:pt x="16173" y="21422"/>
                      <a:pt x="7368" y="21339"/>
                      <a:pt x="2141" y="19452"/>
                    </a:cubicBezTo>
                    <a:cubicBezTo>
                      <a:pt x="1566" y="19244"/>
                      <a:pt x="1022" y="18606"/>
                      <a:pt x="610" y="17496"/>
                    </a:cubicBezTo>
                    <a:cubicBezTo>
                      <a:pt x="-271" y="15124"/>
                      <a:pt x="-88" y="12405"/>
                      <a:pt x="467" y="10102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302" name="Google Shape;195;p2"/>
              <p:cNvSpPr/>
              <p:nvPr/>
            </p:nvSpPr>
            <p:spPr>
              <a:xfrm>
                <a:off x="0" y="0"/>
                <a:ext cx="842846" cy="34500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6" h="20936" fill="norm" stroke="1" extrusionOk="0">
                    <a:moveTo>
                      <a:pt x="1712" y="10966"/>
                    </a:moveTo>
                    <a:cubicBezTo>
                      <a:pt x="2577" y="7920"/>
                      <a:pt x="4165" y="5812"/>
                      <a:pt x="5577" y="4642"/>
                    </a:cubicBezTo>
                    <a:cubicBezTo>
                      <a:pt x="7170" y="3333"/>
                      <a:pt x="8863" y="3113"/>
                      <a:pt x="10522" y="3750"/>
                    </a:cubicBezTo>
                    <a:cubicBezTo>
                      <a:pt x="13075" y="4735"/>
                      <a:pt x="15938" y="6425"/>
                      <a:pt x="18020" y="10340"/>
                    </a:cubicBezTo>
                    <a:cubicBezTo>
                      <a:pt x="18514" y="11267"/>
                      <a:pt x="20340" y="15054"/>
                      <a:pt x="19223" y="16432"/>
                    </a:cubicBezTo>
                    <a:cubicBezTo>
                      <a:pt x="18900" y="16826"/>
                      <a:pt x="18415" y="16780"/>
                      <a:pt x="18063" y="16872"/>
                    </a:cubicBezTo>
                    <a:cubicBezTo>
                      <a:pt x="17507" y="17011"/>
                      <a:pt x="16950" y="17104"/>
                      <a:pt x="16389" y="17174"/>
                    </a:cubicBezTo>
                    <a:cubicBezTo>
                      <a:pt x="13774" y="17533"/>
                      <a:pt x="11145" y="17509"/>
                      <a:pt x="8525" y="17266"/>
                    </a:cubicBezTo>
                    <a:cubicBezTo>
                      <a:pt x="7061" y="17139"/>
                      <a:pt x="5592" y="16930"/>
                      <a:pt x="4132" y="16583"/>
                    </a:cubicBezTo>
                    <a:cubicBezTo>
                      <a:pt x="3500" y="16432"/>
                      <a:pt x="2744" y="16455"/>
                      <a:pt x="2159" y="15784"/>
                    </a:cubicBezTo>
                    <a:cubicBezTo>
                      <a:pt x="1270" y="14753"/>
                      <a:pt x="1251" y="12784"/>
                      <a:pt x="1712" y="10966"/>
                    </a:cubicBezTo>
                    <a:cubicBezTo>
                      <a:pt x="2197" y="9055"/>
                      <a:pt x="965" y="7317"/>
                      <a:pt x="480" y="9217"/>
                    </a:cubicBezTo>
                    <a:cubicBezTo>
                      <a:pt x="-480" y="12992"/>
                      <a:pt x="24" y="17474"/>
                      <a:pt x="1774" y="19142"/>
                    </a:cubicBezTo>
                    <a:cubicBezTo>
                      <a:pt x="2458" y="19791"/>
                      <a:pt x="3252" y="19849"/>
                      <a:pt x="3980" y="20023"/>
                    </a:cubicBezTo>
                    <a:cubicBezTo>
                      <a:pt x="4741" y="20208"/>
                      <a:pt x="5501" y="20358"/>
                      <a:pt x="6262" y="20474"/>
                    </a:cubicBezTo>
                    <a:cubicBezTo>
                      <a:pt x="9481" y="20972"/>
                      <a:pt x="12723" y="21088"/>
                      <a:pt x="15947" y="20717"/>
                    </a:cubicBezTo>
                    <a:cubicBezTo>
                      <a:pt x="16594" y="20648"/>
                      <a:pt x="17235" y="20544"/>
                      <a:pt x="17877" y="20405"/>
                    </a:cubicBezTo>
                    <a:cubicBezTo>
                      <a:pt x="18429" y="20277"/>
                      <a:pt x="19042" y="20243"/>
                      <a:pt x="19570" y="19837"/>
                    </a:cubicBezTo>
                    <a:cubicBezTo>
                      <a:pt x="20269" y="19293"/>
                      <a:pt x="20801" y="17857"/>
                      <a:pt x="20954" y="16119"/>
                    </a:cubicBezTo>
                    <a:cubicBezTo>
                      <a:pt x="21120" y="14209"/>
                      <a:pt x="20778" y="12599"/>
                      <a:pt x="20321" y="11116"/>
                    </a:cubicBezTo>
                    <a:cubicBezTo>
                      <a:pt x="18415" y="4955"/>
                      <a:pt x="15048" y="2499"/>
                      <a:pt x="12086" y="970"/>
                    </a:cubicBezTo>
                    <a:cubicBezTo>
                      <a:pt x="9923" y="-141"/>
                      <a:pt x="7731" y="-512"/>
                      <a:pt x="5587" y="1017"/>
                    </a:cubicBezTo>
                    <a:cubicBezTo>
                      <a:pt x="3656" y="2395"/>
                      <a:pt x="1650" y="5128"/>
                      <a:pt x="490" y="9228"/>
                    </a:cubicBezTo>
                    <a:cubicBezTo>
                      <a:pt x="-43" y="11058"/>
                      <a:pt x="1194" y="12796"/>
                      <a:pt x="1712" y="10966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304" name="Google Shape;196;p2"/>
            <p:cNvSpPr/>
            <p:nvPr/>
          </p:nvSpPr>
          <p:spPr>
            <a:xfrm>
              <a:off x="60915" y="63406"/>
              <a:ext cx="476788" cy="216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20" h="20893" fill="norm" stroke="1" extrusionOk="0">
                  <a:moveTo>
                    <a:pt x="453" y="9826"/>
                  </a:moveTo>
                  <a:cubicBezTo>
                    <a:pt x="706" y="8776"/>
                    <a:pt x="1034" y="7819"/>
                    <a:pt x="1370" y="7027"/>
                  </a:cubicBezTo>
                  <a:cubicBezTo>
                    <a:pt x="3070" y="3068"/>
                    <a:pt x="5241" y="600"/>
                    <a:pt x="7496" y="103"/>
                  </a:cubicBezTo>
                  <a:cubicBezTo>
                    <a:pt x="8733" y="-173"/>
                    <a:pt x="9978" y="122"/>
                    <a:pt x="11199" y="784"/>
                  </a:cubicBezTo>
                  <a:cubicBezTo>
                    <a:pt x="14691" y="2681"/>
                    <a:pt x="19007" y="6070"/>
                    <a:pt x="20808" y="14209"/>
                  </a:cubicBezTo>
                  <a:cubicBezTo>
                    <a:pt x="21338" y="16584"/>
                    <a:pt x="20825" y="19604"/>
                    <a:pt x="19823" y="19991"/>
                  </a:cubicBezTo>
                  <a:cubicBezTo>
                    <a:pt x="16197" y="21427"/>
                    <a:pt x="7395" y="21151"/>
                    <a:pt x="2153" y="19144"/>
                  </a:cubicBezTo>
                  <a:cubicBezTo>
                    <a:pt x="1581" y="18923"/>
                    <a:pt x="1025" y="18278"/>
                    <a:pt x="613" y="17173"/>
                  </a:cubicBezTo>
                  <a:cubicBezTo>
                    <a:pt x="-262" y="14779"/>
                    <a:pt x="-94" y="12091"/>
                    <a:pt x="453" y="9826"/>
                  </a:cubicBezTo>
                  <a:close/>
                </a:path>
              </a:pathLst>
            </a:custGeom>
            <a:solidFill>
              <a:srgbClr val="80462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05" name="Google Shape;197;p2"/>
            <p:cNvSpPr/>
            <p:nvPr/>
          </p:nvSpPr>
          <p:spPr>
            <a:xfrm>
              <a:off x="121967" y="91900"/>
              <a:ext cx="177543" cy="80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8" h="20879" fill="norm" stroke="1" extrusionOk="0">
                  <a:moveTo>
                    <a:pt x="452" y="9802"/>
                  </a:moveTo>
                  <a:cubicBezTo>
                    <a:pt x="700" y="8764"/>
                    <a:pt x="1039" y="7825"/>
                    <a:pt x="1378" y="7034"/>
                  </a:cubicBezTo>
                  <a:cubicBezTo>
                    <a:pt x="3073" y="3080"/>
                    <a:pt x="5242" y="608"/>
                    <a:pt x="7501" y="114"/>
                  </a:cubicBezTo>
                  <a:cubicBezTo>
                    <a:pt x="8744" y="-182"/>
                    <a:pt x="9987" y="114"/>
                    <a:pt x="11207" y="806"/>
                  </a:cubicBezTo>
                  <a:cubicBezTo>
                    <a:pt x="14709" y="2684"/>
                    <a:pt x="19002" y="6095"/>
                    <a:pt x="20810" y="14202"/>
                  </a:cubicBezTo>
                  <a:cubicBezTo>
                    <a:pt x="21329" y="16574"/>
                    <a:pt x="20832" y="19589"/>
                    <a:pt x="19815" y="19985"/>
                  </a:cubicBezTo>
                  <a:cubicBezTo>
                    <a:pt x="16200" y="21418"/>
                    <a:pt x="7411" y="21122"/>
                    <a:pt x="2169" y="19145"/>
                  </a:cubicBezTo>
                  <a:cubicBezTo>
                    <a:pt x="1604" y="18947"/>
                    <a:pt x="1039" y="18305"/>
                    <a:pt x="633" y="17167"/>
                  </a:cubicBezTo>
                  <a:cubicBezTo>
                    <a:pt x="-271" y="14745"/>
                    <a:pt x="-90" y="12076"/>
                    <a:pt x="452" y="9802"/>
                  </a:cubicBezTo>
                  <a:close/>
                </a:path>
              </a:pathLst>
            </a:custGeom>
            <a:solidFill>
              <a:srgbClr val="A5633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grpSp>
        <p:nvGrpSpPr>
          <p:cNvPr id="333" name="تجميع"/>
          <p:cNvGrpSpPr/>
          <p:nvPr/>
        </p:nvGrpSpPr>
        <p:grpSpPr>
          <a:xfrm>
            <a:off x="14211366" y="155031"/>
            <a:ext cx="3440135" cy="3314026"/>
            <a:chOff x="0" y="0"/>
            <a:chExt cx="3440133" cy="3314024"/>
          </a:xfrm>
        </p:grpSpPr>
        <p:sp>
          <p:nvSpPr>
            <p:cNvPr id="307" name="Google Shape;211;p2"/>
            <p:cNvSpPr/>
            <p:nvPr/>
          </p:nvSpPr>
          <p:spPr>
            <a:xfrm>
              <a:off x="171353" y="59896"/>
              <a:ext cx="2264173" cy="13795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1600" y="6461"/>
                  </a:moveTo>
                  <a:lnTo>
                    <a:pt x="5872" y="0"/>
                  </a:lnTo>
                  <a:lnTo>
                    <a:pt x="0" y="9348"/>
                  </a:lnTo>
                  <a:lnTo>
                    <a:pt x="4699" y="21600"/>
                  </a:lnTo>
                  <a:lnTo>
                    <a:pt x="21560" y="20931"/>
                  </a:lnTo>
                  <a:lnTo>
                    <a:pt x="21600" y="6461"/>
                  </a:lnTo>
                  <a:close/>
                </a:path>
              </a:pathLst>
            </a:custGeom>
            <a:solidFill>
              <a:srgbClr val="80462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08" name="Google Shape;220;p2"/>
            <p:cNvSpPr/>
            <p:nvPr/>
          </p:nvSpPr>
          <p:spPr>
            <a:xfrm>
              <a:off x="2343069" y="1920303"/>
              <a:ext cx="1097065" cy="119516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0657" y="21055"/>
                  </a:moveTo>
                  <a:cubicBezTo>
                    <a:pt x="7839" y="16550"/>
                    <a:pt x="4228" y="12466"/>
                    <a:pt x="0" y="9010"/>
                  </a:cubicBezTo>
                  <a:cubicBezTo>
                    <a:pt x="3626" y="11486"/>
                    <a:pt x="6914" y="14384"/>
                    <a:pt x="9763" y="17602"/>
                  </a:cubicBezTo>
                  <a:cubicBezTo>
                    <a:pt x="6640" y="12314"/>
                    <a:pt x="4626" y="6478"/>
                    <a:pt x="3863" y="504"/>
                  </a:cubicBezTo>
                  <a:cubicBezTo>
                    <a:pt x="5746" y="5071"/>
                    <a:pt x="7779" y="9586"/>
                    <a:pt x="9958" y="14042"/>
                  </a:cubicBezTo>
                  <a:cubicBezTo>
                    <a:pt x="8481" y="9434"/>
                    <a:pt x="8936" y="4326"/>
                    <a:pt x="11210" y="0"/>
                  </a:cubicBezTo>
                  <a:cubicBezTo>
                    <a:pt x="11503" y="4960"/>
                    <a:pt x="11803" y="9969"/>
                    <a:pt x="13261" y="14750"/>
                  </a:cubicBezTo>
                  <a:cubicBezTo>
                    <a:pt x="13220" y="11045"/>
                    <a:pt x="14693" y="7340"/>
                    <a:pt x="17327" y="4536"/>
                  </a:cubicBezTo>
                  <a:cubicBezTo>
                    <a:pt x="15775" y="8658"/>
                    <a:pt x="15137" y="13070"/>
                    <a:pt x="15467" y="17423"/>
                  </a:cubicBezTo>
                  <a:cubicBezTo>
                    <a:pt x="16008" y="15957"/>
                    <a:pt x="16576" y="14474"/>
                    <a:pt x="17542" y="13201"/>
                  </a:cubicBezTo>
                  <a:cubicBezTo>
                    <a:pt x="18507" y="11931"/>
                    <a:pt x="19932" y="10879"/>
                    <a:pt x="21600" y="10638"/>
                  </a:cubicBezTo>
                  <a:cubicBezTo>
                    <a:pt x="18395" y="13691"/>
                    <a:pt x="16057" y="17502"/>
                    <a:pt x="14874" y="21600"/>
                  </a:cubicBezTo>
                </a:path>
              </a:pathLst>
            </a:custGeom>
            <a:solidFill>
              <a:srgbClr val="5F893C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grpSp>
          <p:nvGrpSpPr>
            <p:cNvPr id="332" name="تجميع"/>
            <p:cNvGrpSpPr/>
            <p:nvPr/>
          </p:nvGrpSpPr>
          <p:grpSpPr>
            <a:xfrm>
              <a:off x="0" y="-1"/>
              <a:ext cx="3440134" cy="3314026"/>
              <a:chOff x="0" y="0"/>
              <a:chExt cx="3440133" cy="3314024"/>
            </a:xfrm>
          </p:grpSpPr>
          <p:sp>
            <p:nvSpPr>
              <p:cNvPr id="309" name="Google Shape;221;p2"/>
              <p:cNvSpPr/>
              <p:nvPr/>
            </p:nvSpPr>
            <p:spPr>
              <a:xfrm>
                <a:off x="1636431" y="1782441"/>
                <a:ext cx="1097063" cy="119516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10657" y="21055"/>
                    </a:moveTo>
                    <a:cubicBezTo>
                      <a:pt x="7839" y="16550"/>
                      <a:pt x="4228" y="12466"/>
                      <a:pt x="0" y="9010"/>
                    </a:cubicBezTo>
                    <a:cubicBezTo>
                      <a:pt x="3626" y="11486"/>
                      <a:pt x="6914" y="14384"/>
                      <a:pt x="9763" y="17602"/>
                    </a:cubicBezTo>
                    <a:cubicBezTo>
                      <a:pt x="6640" y="12314"/>
                      <a:pt x="4626" y="6478"/>
                      <a:pt x="3863" y="504"/>
                    </a:cubicBezTo>
                    <a:cubicBezTo>
                      <a:pt x="5746" y="5071"/>
                      <a:pt x="7779" y="9586"/>
                      <a:pt x="9958" y="14042"/>
                    </a:cubicBezTo>
                    <a:cubicBezTo>
                      <a:pt x="8481" y="9434"/>
                      <a:pt x="8936" y="4326"/>
                      <a:pt x="11210" y="0"/>
                    </a:cubicBezTo>
                    <a:cubicBezTo>
                      <a:pt x="11503" y="4960"/>
                      <a:pt x="11803" y="9969"/>
                      <a:pt x="13261" y="14750"/>
                    </a:cubicBezTo>
                    <a:cubicBezTo>
                      <a:pt x="13220" y="11045"/>
                      <a:pt x="14693" y="7340"/>
                      <a:pt x="17327" y="4536"/>
                    </a:cubicBezTo>
                    <a:cubicBezTo>
                      <a:pt x="15775" y="8658"/>
                      <a:pt x="15137" y="13070"/>
                      <a:pt x="15467" y="17423"/>
                    </a:cubicBezTo>
                    <a:cubicBezTo>
                      <a:pt x="16008" y="15957"/>
                      <a:pt x="16576" y="14474"/>
                      <a:pt x="17542" y="13201"/>
                    </a:cubicBezTo>
                    <a:cubicBezTo>
                      <a:pt x="18507" y="11931"/>
                      <a:pt x="19932" y="10879"/>
                      <a:pt x="21600" y="10638"/>
                    </a:cubicBezTo>
                    <a:cubicBezTo>
                      <a:pt x="18395" y="13691"/>
                      <a:pt x="16057" y="17502"/>
                      <a:pt x="14873" y="21600"/>
                    </a:cubicBezTo>
                  </a:path>
                </a:pathLst>
              </a:custGeom>
              <a:solidFill>
                <a:srgbClr val="9DBA3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grpSp>
            <p:nvGrpSpPr>
              <p:cNvPr id="331" name="تجميع"/>
              <p:cNvGrpSpPr/>
              <p:nvPr/>
            </p:nvGrpSpPr>
            <p:grpSpPr>
              <a:xfrm>
                <a:off x="0" y="-1"/>
                <a:ext cx="3440134" cy="3314026"/>
                <a:chOff x="0" y="0"/>
                <a:chExt cx="3440133" cy="3314024"/>
              </a:xfrm>
            </p:grpSpPr>
            <p:sp>
              <p:nvSpPr>
                <p:cNvPr id="310" name="Google Shape;210;p2"/>
                <p:cNvSpPr/>
                <p:nvPr/>
              </p:nvSpPr>
              <p:spPr>
                <a:xfrm>
                  <a:off x="0" y="0"/>
                  <a:ext cx="872994" cy="137953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0"/>
                      </a:moveTo>
                      <a:lnTo>
                        <a:pt x="15253" y="0"/>
                      </a:lnTo>
                      <a:lnTo>
                        <a:pt x="0" y="9348"/>
                      </a:lnTo>
                      <a:lnTo>
                        <a:pt x="12207" y="21600"/>
                      </a:lnTo>
                      <a:lnTo>
                        <a:pt x="18554" y="21600"/>
                      </a:lnTo>
                      <a:lnTo>
                        <a:pt x="21600" y="0"/>
                      </a:lnTo>
                      <a:close/>
                    </a:path>
                  </a:pathLst>
                </a:custGeom>
                <a:solidFill>
                  <a:srgbClr val="A5633F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11" name="Google Shape;212;p2"/>
                <p:cNvSpPr/>
                <p:nvPr/>
              </p:nvSpPr>
              <p:spPr>
                <a:xfrm>
                  <a:off x="2279820" y="209897"/>
                  <a:ext cx="517805" cy="294256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003" fill="norm" stroke="1" extrusionOk="0">
                      <a:moveTo>
                        <a:pt x="0" y="1193"/>
                      </a:moveTo>
                      <a:cubicBezTo>
                        <a:pt x="0" y="-397"/>
                        <a:pt x="21600" y="-397"/>
                        <a:pt x="21600" y="1193"/>
                      </a:cubicBezTo>
                      <a:lnTo>
                        <a:pt x="21600" y="20433"/>
                      </a:lnTo>
                      <a:cubicBezTo>
                        <a:pt x="21600" y="21183"/>
                        <a:pt x="0" y="21203"/>
                        <a:pt x="0" y="20433"/>
                      </a:cubicBezTo>
                      <a:lnTo>
                        <a:pt x="0" y="1193"/>
                      </a:lnTo>
                      <a:close/>
                    </a:path>
                  </a:pathLst>
                </a:custGeom>
                <a:solidFill>
                  <a:srgbClr val="63371B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grpSp>
              <p:nvGrpSpPr>
                <p:cNvPr id="318" name="Google Shape;213;p2"/>
                <p:cNvGrpSpPr/>
                <p:nvPr/>
              </p:nvGrpSpPr>
              <p:grpSpPr>
                <a:xfrm>
                  <a:off x="678580" y="250236"/>
                  <a:ext cx="1545855" cy="981403"/>
                  <a:chOff x="0" y="0"/>
                  <a:chExt cx="1545853" cy="981402"/>
                </a:xfrm>
              </p:grpSpPr>
              <p:sp>
                <p:nvSpPr>
                  <p:cNvPr id="312" name="Google Shape;214;p2"/>
                  <p:cNvSpPr/>
                  <p:nvPr/>
                </p:nvSpPr>
                <p:spPr>
                  <a:xfrm>
                    <a:off x="0" y="-1"/>
                    <a:ext cx="268951" cy="98140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9252" y="0"/>
                        </a:moveTo>
                        <a:lnTo>
                          <a:pt x="2874" y="0"/>
                        </a:lnTo>
                        <a:cubicBezTo>
                          <a:pt x="2334" y="0"/>
                          <a:pt x="1864" y="55"/>
                          <a:pt x="1494" y="168"/>
                        </a:cubicBezTo>
                        <a:cubicBezTo>
                          <a:pt x="1053" y="290"/>
                          <a:pt x="825" y="458"/>
                          <a:pt x="825" y="668"/>
                        </a:cubicBezTo>
                        <a:cubicBezTo>
                          <a:pt x="654" y="1668"/>
                          <a:pt x="498" y="3390"/>
                          <a:pt x="341" y="5831"/>
                        </a:cubicBezTo>
                        <a:cubicBezTo>
                          <a:pt x="185" y="8271"/>
                          <a:pt x="99" y="10422"/>
                          <a:pt x="57" y="12287"/>
                        </a:cubicBezTo>
                        <a:cubicBezTo>
                          <a:pt x="14" y="14152"/>
                          <a:pt x="0" y="15505"/>
                          <a:pt x="0" y="16341"/>
                        </a:cubicBezTo>
                        <a:cubicBezTo>
                          <a:pt x="0" y="18038"/>
                          <a:pt x="28" y="19558"/>
                          <a:pt x="99" y="20903"/>
                        </a:cubicBezTo>
                        <a:cubicBezTo>
                          <a:pt x="128" y="21104"/>
                          <a:pt x="384" y="21272"/>
                          <a:pt x="839" y="21403"/>
                        </a:cubicBezTo>
                        <a:cubicBezTo>
                          <a:pt x="1295" y="21533"/>
                          <a:pt x="1878" y="21600"/>
                          <a:pt x="2561" y="21600"/>
                        </a:cubicBezTo>
                        <a:cubicBezTo>
                          <a:pt x="3244" y="21592"/>
                          <a:pt x="3813" y="21516"/>
                          <a:pt x="4254" y="21382"/>
                        </a:cubicBezTo>
                        <a:cubicBezTo>
                          <a:pt x="4696" y="21247"/>
                          <a:pt x="4923" y="21075"/>
                          <a:pt x="4923" y="20873"/>
                        </a:cubicBezTo>
                        <a:cubicBezTo>
                          <a:pt x="4824" y="19500"/>
                          <a:pt x="4767" y="17908"/>
                          <a:pt x="4767" y="16097"/>
                        </a:cubicBezTo>
                        <a:cubicBezTo>
                          <a:pt x="4767" y="13640"/>
                          <a:pt x="4852" y="10838"/>
                          <a:pt x="5023" y="7683"/>
                        </a:cubicBezTo>
                        <a:lnTo>
                          <a:pt x="12209" y="7683"/>
                        </a:lnTo>
                        <a:cubicBezTo>
                          <a:pt x="12863" y="7683"/>
                          <a:pt x="13418" y="7612"/>
                          <a:pt x="13874" y="7469"/>
                        </a:cubicBezTo>
                        <a:cubicBezTo>
                          <a:pt x="14329" y="7326"/>
                          <a:pt x="14571" y="7162"/>
                          <a:pt x="14571" y="6969"/>
                        </a:cubicBezTo>
                        <a:cubicBezTo>
                          <a:pt x="14571" y="6767"/>
                          <a:pt x="14343" y="6599"/>
                          <a:pt x="13874" y="6461"/>
                        </a:cubicBezTo>
                        <a:cubicBezTo>
                          <a:pt x="13418" y="6326"/>
                          <a:pt x="12849" y="6255"/>
                          <a:pt x="12209" y="6255"/>
                        </a:cubicBezTo>
                        <a:lnTo>
                          <a:pt x="5065" y="6255"/>
                        </a:lnTo>
                        <a:cubicBezTo>
                          <a:pt x="5208" y="4163"/>
                          <a:pt x="5336" y="2546"/>
                          <a:pt x="5478" y="1403"/>
                        </a:cubicBezTo>
                        <a:lnTo>
                          <a:pt x="19238" y="1403"/>
                        </a:lnTo>
                        <a:cubicBezTo>
                          <a:pt x="19893" y="1403"/>
                          <a:pt x="20448" y="1336"/>
                          <a:pt x="20903" y="1197"/>
                        </a:cubicBezTo>
                        <a:cubicBezTo>
                          <a:pt x="21358" y="1059"/>
                          <a:pt x="21600" y="895"/>
                          <a:pt x="21600" y="706"/>
                        </a:cubicBezTo>
                        <a:cubicBezTo>
                          <a:pt x="21600" y="504"/>
                          <a:pt x="21372" y="336"/>
                          <a:pt x="20903" y="197"/>
                        </a:cubicBezTo>
                        <a:cubicBezTo>
                          <a:pt x="20433" y="59"/>
                          <a:pt x="19907" y="0"/>
                          <a:pt x="19252" y="0"/>
                        </a:cubicBezTo>
                        <a:close/>
                      </a:path>
                    </a:pathLst>
                  </a:custGeom>
                  <a:solidFill>
                    <a:srgbClr val="C8A470"/>
                  </a:solidFill>
                  <a:ln w="12700" cap="flat">
                    <a:solidFill>
                      <a:srgbClr val="C8A470"/>
                    </a:solidFill>
                    <a:prstDash val="solid"/>
                    <a:miter lim="8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  <p:sp>
                <p:nvSpPr>
                  <p:cNvPr id="313" name="Google Shape;215;p2"/>
                  <p:cNvSpPr/>
                  <p:nvPr/>
                </p:nvSpPr>
                <p:spPr>
                  <a:xfrm>
                    <a:off x="318028" y="43323"/>
                    <a:ext cx="124378" cy="894561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6892" y="0"/>
                        </a:moveTo>
                        <a:cubicBezTo>
                          <a:pt x="7754" y="0"/>
                          <a:pt x="2523" y="101"/>
                          <a:pt x="1231" y="309"/>
                        </a:cubicBezTo>
                        <a:cubicBezTo>
                          <a:pt x="400" y="442"/>
                          <a:pt x="0" y="608"/>
                          <a:pt x="0" y="802"/>
                        </a:cubicBezTo>
                        <a:cubicBezTo>
                          <a:pt x="62" y="1028"/>
                          <a:pt x="585" y="1207"/>
                          <a:pt x="1538" y="1341"/>
                        </a:cubicBezTo>
                        <a:cubicBezTo>
                          <a:pt x="2431" y="1466"/>
                          <a:pt x="3539" y="1525"/>
                          <a:pt x="4831" y="1525"/>
                        </a:cubicBezTo>
                        <a:lnTo>
                          <a:pt x="5754" y="1525"/>
                        </a:lnTo>
                        <a:cubicBezTo>
                          <a:pt x="5262" y="3535"/>
                          <a:pt x="4954" y="5936"/>
                          <a:pt x="4769" y="8738"/>
                        </a:cubicBezTo>
                        <a:cubicBezTo>
                          <a:pt x="4585" y="11540"/>
                          <a:pt x="4523" y="13738"/>
                          <a:pt x="4523" y="15332"/>
                        </a:cubicBezTo>
                        <a:cubicBezTo>
                          <a:pt x="4523" y="17074"/>
                          <a:pt x="4585" y="18683"/>
                          <a:pt x="4739" y="20167"/>
                        </a:cubicBezTo>
                        <a:lnTo>
                          <a:pt x="4431" y="20167"/>
                        </a:lnTo>
                        <a:cubicBezTo>
                          <a:pt x="3138" y="20176"/>
                          <a:pt x="2062" y="20250"/>
                          <a:pt x="1231" y="20383"/>
                        </a:cubicBezTo>
                        <a:cubicBezTo>
                          <a:pt x="400" y="20517"/>
                          <a:pt x="0" y="20683"/>
                          <a:pt x="0" y="20876"/>
                        </a:cubicBezTo>
                        <a:cubicBezTo>
                          <a:pt x="62" y="21102"/>
                          <a:pt x="585" y="21282"/>
                          <a:pt x="1538" y="21416"/>
                        </a:cubicBezTo>
                        <a:cubicBezTo>
                          <a:pt x="2431" y="21540"/>
                          <a:pt x="3508" y="21600"/>
                          <a:pt x="4739" y="21600"/>
                        </a:cubicBezTo>
                        <a:lnTo>
                          <a:pt x="17108" y="21508"/>
                        </a:lnTo>
                        <a:cubicBezTo>
                          <a:pt x="18492" y="21499"/>
                          <a:pt x="19569" y="21425"/>
                          <a:pt x="20369" y="21291"/>
                        </a:cubicBezTo>
                        <a:cubicBezTo>
                          <a:pt x="21169" y="21158"/>
                          <a:pt x="21569" y="20996"/>
                          <a:pt x="21569" y="20812"/>
                        </a:cubicBezTo>
                        <a:cubicBezTo>
                          <a:pt x="21569" y="20577"/>
                          <a:pt x="21046" y="20388"/>
                          <a:pt x="20031" y="20254"/>
                        </a:cubicBezTo>
                        <a:cubicBezTo>
                          <a:pt x="19138" y="20130"/>
                          <a:pt x="18061" y="20070"/>
                          <a:pt x="16831" y="20070"/>
                        </a:cubicBezTo>
                        <a:lnTo>
                          <a:pt x="14369" y="20084"/>
                        </a:lnTo>
                        <a:cubicBezTo>
                          <a:pt x="14246" y="18591"/>
                          <a:pt x="14154" y="16968"/>
                          <a:pt x="14154" y="15222"/>
                        </a:cubicBezTo>
                        <a:cubicBezTo>
                          <a:pt x="14154" y="13618"/>
                          <a:pt x="14215" y="11904"/>
                          <a:pt x="14369" y="10079"/>
                        </a:cubicBezTo>
                        <a:cubicBezTo>
                          <a:pt x="14646" y="6268"/>
                          <a:pt x="15015" y="3392"/>
                          <a:pt x="15508" y="1447"/>
                        </a:cubicBezTo>
                        <a:lnTo>
                          <a:pt x="17261" y="1433"/>
                        </a:lnTo>
                        <a:cubicBezTo>
                          <a:pt x="18554" y="1424"/>
                          <a:pt x="19631" y="1350"/>
                          <a:pt x="20400" y="1217"/>
                        </a:cubicBezTo>
                        <a:cubicBezTo>
                          <a:pt x="21200" y="1083"/>
                          <a:pt x="21600" y="922"/>
                          <a:pt x="21600" y="737"/>
                        </a:cubicBezTo>
                        <a:lnTo>
                          <a:pt x="21600" y="659"/>
                        </a:lnTo>
                        <a:cubicBezTo>
                          <a:pt x="21538" y="465"/>
                          <a:pt x="21046" y="304"/>
                          <a:pt x="20154" y="180"/>
                        </a:cubicBezTo>
                        <a:cubicBezTo>
                          <a:pt x="19169" y="65"/>
                          <a:pt x="18123" y="0"/>
                          <a:pt x="16892" y="0"/>
                        </a:cubicBezTo>
                        <a:close/>
                      </a:path>
                    </a:pathLst>
                  </a:custGeom>
                  <a:solidFill>
                    <a:srgbClr val="C8A470"/>
                  </a:solidFill>
                  <a:ln w="12700" cap="flat">
                    <a:solidFill>
                      <a:srgbClr val="C8A470"/>
                    </a:solidFill>
                    <a:prstDash val="solid"/>
                    <a:miter lim="8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  <p:sp>
                <p:nvSpPr>
                  <p:cNvPr id="314" name="Google Shape;216;p2"/>
                  <p:cNvSpPr/>
                  <p:nvPr/>
                </p:nvSpPr>
                <p:spPr>
                  <a:xfrm>
                    <a:off x="522490" y="65274"/>
                    <a:ext cx="289682" cy="85104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9698" y="344"/>
                        </a:moveTo>
                        <a:cubicBezTo>
                          <a:pt x="19143" y="344"/>
                          <a:pt x="18680" y="412"/>
                          <a:pt x="18310" y="543"/>
                        </a:cubicBezTo>
                        <a:cubicBezTo>
                          <a:pt x="17940" y="673"/>
                          <a:pt x="17755" y="833"/>
                          <a:pt x="17755" y="1027"/>
                        </a:cubicBezTo>
                        <a:lnTo>
                          <a:pt x="17214" y="16572"/>
                        </a:lnTo>
                        <a:lnTo>
                          <a:pt x="4743" y="543"/>
                        </a:lnTo>
                        <a:cubicBezTo>
                          <a:pt x="4584" y="363"/>
                          <a:pt x="4307" y="223"/>
                          <a:pt x="3937" y="136"/>
                        </a:cubicBezTo>
                        <a:cubicBezTo>
                          <a:pt x="3567" y="48"/>
                          <a:pt x="3157" y="0"/>
                          <a:pt x="2721" y="0"/>
                        </a:cubicBezTo>
                        <a:cubicBezTo>
                          <a:pt x="2140" y="0"/>
                          <a:pt x="1651" y="82"/>
                          <a:pt x="1242" y="242"/>
                        </a:cubicBezTo>
                        <a:cubicBezTo>
                          <a:pt x="911" y="373"/>
                          <a:pt x="727" y="528"/>
                          <a:pt x="700" y="712"/>
                        </a:cubicBezTo>
                        <a:cubicBezTo>
                          <a:pt x="476" y="2689"/>
                          <a:pt x="304" y="5333"/>
                          <a:pt x="185" y="8642"/>
                        </a:cubicBezTo>
                        <a:cubicBezTo>
                          <a:pt x="66" y="11951"/>
                          <a:pt x="0" y="14620"/>
                          <a:pt x="0" y="16649"/>
                        </a:cubicBezTo>
                        <a:cubicBezTo>
                          <a:pt x="0" y="18175"/>
                          <a:pt x="26" y="19585"/>
                          <a:pt x="79" y="20888"/>
                        </a:cubicBezTo>
                        <a:cubicBezTo>
                          <a:pt x="106" y="21091"/>
                          <a:pt x="304" y="21256"/>
                          <a:pt x="674" y="21387"/>
                        </a:cubicBezTo>
                        <a:cubicBezTo>
                          <a:pt x="1044" y="21518"/>
                          <a:pt x="1506" y="21585"/>
                          <a:pt x="2061" y="21585"/>
                        </a:cubicBezTo>
                        <a:cubicBezTo>
                          <a:pt x="2589" y="21576"/>
                          <a:pt x="3025" y="21503"/>
                          <a:pt x="3382" y="21368"/>
                        </a:cubicBezTo>
                        <a:cubicBezTo>
                          <a:pt x="3739" y="21232"/>
                          <a:pt x="3924" y="21067"/>
                          <a:pt x="3924" y="20873"/>
                        </a:cubicBezTo>
                        <a:cubicBezTo>
                          <a:pt x="3871" y="19682"/>
                          <a:pt x="3844" y="18359"/>
                          <a:pt x="3844" y="16906"/>
                        </a:cubicBezTo>
                        <a:cubicBezTo>
                          <a:pt x="3844" y="13200"/>
                          <a:pt x="3963" y="9243"/>
                          <a:pt x="4214" y="5023"/>
                        </a:cubicBezTo>
                        <a:lnTo>
                          <a:pt x="16725" y="21087"/>
                        </a:lnTo>
                        <a:cubicBezTo>
                          <a:pt x="17029" y="21411"/>
                          <a:pt x="17650" y="21581"/>
                          <a:pt x="18588" y="21600"/>
                        </a:cubicBezTo>
                        <a:lnTo>
                          <a:pt x="18627" y="21600"/>
                        </a:lnTo>
                        <a:cubicBezTo>
                          <a:pt x="19235" y="21600"/>
                          <a:pt x="19764" y="21518"/>
                          <a:pt x="20239" y="21358"/>
                        </a:cubicBezTo>
                        <a:cubicBezTo>
                          <a:pt x="20622" y="21208"/>
                          <a:pt x="20847" y="21048"/>
                          <a:pt x="20900" y="20883"/>
                        </a:cubicBezTo>
                        <a:cubicBezTo>
                          <a:pt x="20953" y="20718"/>
                          <a:pt x="20979" y="20559"/>
                          <a:pt x="20979" y="20408"/>
                        </a:cubicBezTo>
                        <a:lnTo>
                          <a:pt x="20979" y="20210"/>
                        </a:lnTo>
                        <a:lnTo>
                          <a:pt x="21600" y="1061"/>
                        </a:lnTo>
                        <a:cubicBezTo>
                          <a:pt x="21574" y="857"/>
                          <a:pt x="21375" y="688"/>
                          <a:pt x="21019" y="552"/>
                        </a:cubicBezTo>
                        <a:cubicBezTo>
                          <a:pt x="20662" y="412"/>
                          <a:pt x="20213" y="344"/>
                          <a:pt x="19698" y="344"/>
                        </a:cubicBezTo>
                        <a:close/>
                      </a:path>
                    </a:pathLst>
                  </a:custGeom>
                  <a:solidFill>
                    <a:srgbClr val="C8A470"/>
                  </a:solidFill>
                  <a:ln w="12700" cap="flat">
                    <a:solidFill>
                      <a:srgbClr val="C8A470"/>
                    </a:solidFill>
                    <a:prstDash val="solid"/>
                    <a:miter lim="8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  <p:sp>
                <p:nvSpPr>
                  <p:cNvPr id="315" name="Google Shape;217;p2"/>
                  <p:cNvSpPr/>
                  <p:nvPr/>
                </p:nvSpPr>
                <p:spPr>
                  <a:xfrm>
                    <a:off x="887115" y="115279"/>
                    <a:ext cx="109496" cy="790925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6986" y="0"/>
                        </a:moveTo>
                        <a:cubicBezTo>
                          <a:pt x="7794" y="0"/>
                          <a:pt x="2551" y="104"/>
                          <a:pt x="1258" y="308"/>
                        </a:cubicBezTo>
                        <a:cubicBezTo>
                          <a:pt x="419" y="443"/>
                          <a:pt x="0" y="605"/>
                          <a:pt x="0" y="803"/>
                        </a:cubicBezTo>
                        <a:cubicBezTo>
                          <a:pt x="70" y="1027"/>
                          <a:pt x="594" y="1209"/>
                          <a:pt x="1538" y="1345"/>
                        </a:cubicBezTo>
                        <a:cubicBezTo>
                          <a:pt x="2447" y="1470"/>
                          <a:pt x="3530" y="1532"/>
                          <a:pt x="4858" y="1532"/>
                        </a:cubicBezTo>
                        <a:lnTo>
                          <a:pt x="5802" y="1532"/>
                        </a:lnTo>
                        <a:cubicBezTo>
                          <a:pt x="5313" y="3539"/>
                          <a:pt x="4998" y="5942"/>
                          <a:pt x="4823" y="8741"/>
                        </a:cubicBezTo>
                        <a:cubicBezTo>
                          <a:pt x="4649" y="11540"/>
                          <a:pt x="4579" y="13735"/>
                          <a:pt x="4579" y="15330"/>
                        </a:cubicBezTo>
                        <a:cubicBezTo>
                          <a:pt x="4579" y="17070"/>
                          <a:pt x="4649" y="18676"/>
                          <a:pt x="4788" y="20161"/>
                        </a:cubicBezTo>
                        <a:lnTo>
                          <a:pt x="4474" y="20161"/>
                        </a:lnTo>
                        <a:cubicBezTo>
                          <a:pt x="3146" y="20172"/>
                          <a:pt x="2097" y="20245"/>
                          <a:pt x="1258" y="20375"/>
                        </a:cubicBezTo>
                        <a:cubicBezTo>
                          <a:pt x="419" y="20505"/>
                          <a:pt x="0" y="20672"/>
                          <a:pt x="0" y="20870"/>
                        </a:cubicBezTo>
                        <a:cubicBezTo>
                          <a:pt x="70" y="21094"/>
                          <a:pt x="594" y="21277"/>
                          <a:pt x="1538" y="21412"/>
                        </a:cubicBezTo>
                        <a:cubicBezTo>
                          <a:pt x="2447" y="21537"/>
                          <a:pt x="3495" y="21600"/>
                          <a:pt x="4753" y="21600"/>
                        </a:cubicBezTo>
                        <a:lnTo>
                          <a:pt x="17161" y="21506"/>
                        </a:lnTo>
                        <a:cubicBezTo>
                          <a:pt x="18524" y="21496"/>
                          <a:pt x="19643" y="21423"/>
                          <a:pt x="20412" y="21292"/>
                        </a:cubicBezTo>
                        <a:cubicBezTo>
                          <a:pt x="21216" y="21157"/>
                          <a:pt x="21600" y="21001"/>
                          <a:pt x="21600" y="20813"/>
                        </a:cubicBezTo>
                        <a:cubicBezTo>
                          <a:pt x="21600" y="20578"/>
                          <a:pt x="21076" y="20391"/>
                          <a:pt x="20062" y="20255"/>
                        </a:cubicBezTo>
                        <a:cubicBezTo>
                          <a:pt x="19153" y="20130"/>
                          <a:pt x="18105" y="20068"/>
                          <a:pt x="16847" y="20068"/>
                        </a:cubicBezTo>
                        <a:lnTo>
                          <a:pt x="14365" y="20083"/>
                        </a:lnTo>
                        <a:cubicBezTo>
                          <a:pt x="14226" y="18592"/>
                          <a:pt x="14156" y="16971"/>
                          <a:pt x="14156" y="15220"/>
                        </a:cubicBezTo>
                        <a:cubicBezTo>
                          <a:pt x="14156" y="13615"/>
                          <a:pt x="14226" y="11900"/>
                          <a:pt x="14365" y="10081"/>
                        </a:cubicBezTo>
                        <a:cubicBezTo>
                          <a:pt x="14645" y="6276"/>
                          <a:pt x="15029" y="3398"/>
                          <a:pt x="15519" y="1454"/>
                        </a:cubicBezTo>
                        <a:lnTo>
                          <a:pt x="17266" y="1439"/>
                        </a:lnTo>
                        <a:cubicBezTo>
                          <a:pt x="18594" y="1428"/>
                          <a:pt x="19643" y="1355"/>
                          <a:pt x="20412" y="1225"/>
                        </a:cubicBezTo>
                        <a:cubicBezTo>
                          <a:pt x="21216" y="1089"/>
                          <a:pt x="21600" y="933"/>
                          <a:pt x="21600" y="745"/>
                        </a:cubicBezTo>
                        <a:lnTo>
                          <a:pt x="21600" y="667"/>
                        </a:lnTo>
                        <a:cubicBezTo>
                          <a:pt x="21530" y="469"/>
                          <a:pt x="21041" y="313"/>
                          <a:pt x="20167" y="188"/>
                        </a:cubicBezTo>
                        <a:cubicBezTo>
                          <a:pt x="19293" y="63"/>
                          <a:pt x="18210" y="0"/>
                          <a:pt x="16986" y="0"/>
                        </a:cubicBezTo>
                        <a:close/>
                      </a:path>
                    </a:pathLst>
                  </a:custGeom>
                  <a:solidFill>
                    <a:srgbClr val="C8A470"/>
                  </a:solidFill>
                  <a:ln w="12700" cap="flat">
                    <a:solidFill>
                      <a:srgbClr val="C8A470"/>
                    </a:solidFill>
                    <a:prstDash val="solid"/>
                    <a:miter lim="8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  <p:sp>
                <p:nvSpPr>
                  <p:cNvPr id="316" name="Google Shape;218;p2"/>
                  <p:cNvSpPr/>
                  <p:nvPr/>
                </p:nvSpPr>
                <p:spPr>
                  <a:xfrm>
                    <a:off x="1061633" y="152495"/>
                    <a:ext cx="194720" cy="756951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7964" y="13387"/>
                        </a:moveTo>
                        <a:cubicBezTo>
                          <a:pt x="16391" y="12483"/>
                          <a:pt x="14937" y="11644"/>
                          <a:pt x="13542" y="10876"/>
                        </a:cubicBezTo>
                        <a:cubicBezTo>
                          <a:pt x="12087" y="10059"/>
                          <a:pt x="10751" y="9275"/>
                          <a:pt x="9513" y="8529"/>
                        </a:cubicBezTo>
                        <a:cubicBezTo>
                          <a:pt x="8275" y="7777"/>
                          <a:pt x="7213" y="6993"/>
                          <a:pt x="6289" y="6182"/>
                        </a:cubicBezTo>
                        <a:cubicBezTo>
                          <a:pt x="5523" y="5446"/>
                          <a:pt x="5130" y="4891"/>
                          <a:pt x="5091" y="4520"/>
                        </a:cubicBezTo>
                        <a:cubicBezTo>
                          <a:pt x="5051" y="4150"/>
                          <a:pt x="5032" y="3938"/>
                          <a:pt x="5032" y="3883"/>
                        </a:cubicBezTo>
                        <a:cubicBezTo>
                          <a:pt x="5032" y="3257"/>
                          <a:pt x="5366" y="2745"/>
                          <a:pt x="6014" y="2342"/>
                        </a:cubicBezTo>
                        <a:cubicBezTo>
                          <a:pt x="7076" y="1705"/>
                          <a:pt x="8333" y="1389"/>
                          <a:pt x="9827" y="1389"/>
                        </a:cubicBezTo>
                        <a:cubicBezTo>
                          <a:pt x="11065" y="1389"/>
                          <a:pt x="12166" y="1623"/>
                          <a:pt x="13149" y="2086"/>
                        </a:cubicBezTo>
                        <a:cubicBezTo>
                          <a:pt x="13876" y="2429"/>
                          <a:pt x="14308" y="2783"/>
                          <a:pt x="14426" y="3153"/>
                        </a:cubicBezTo>
                        <a:cubicBezTo>
                          <a:pt x="14544" y="3524"/>
                          <a:pt x="14623" y="3785"/>
                          <a:pt x="14623" y="3949"/>
                        </a:cubicBezTo>
                        <a:cubicBezTo>
                          <a:pt x="14623" y="4422"/>
                          <a:pt x="14407" y="4951"/>
                          <a:pt x="13974" y="5533"/>
                        </a:cubicBezTo>
                        <a:cubicBezTo>
                          <a:pt x="13935" y="5593"/>
                          <a:pt x="13915" y="5648"/>
                          <a:pt x="13915" y="5702"/>
                        </a:cubicBezTo>
                        <a:cubicBezTo>
                          <a:pt x="13915" y="5822"/>
                          <a:pt x="14033" y="5936"/>
                          <a:pt x="14249" y="6051"/>
                        </a:cubicBezTo>
                        <a:cubicBezTo>
                          <a:pt x="14583" y="6214"/>
                          <a:pt x="15075" y="6318"/>
                          <a:pt x="15723" y="6367"/>
                        </a:cubicBezTo>
                        <a:cubicBezTo>
                          <a:pt x="15979" y="6388"/>
                          <a:pt x="16234" y="6399"/>
                          <a:pt x="16490" y="6399"/>
                        </a:cubicBezTo>
                        <a:cubicBezTo>
                          <a:pt x="16922" y="6399"/>
                          <a:pt x="17335" y="6367"/>
                          <a:pt x="17748" y="6296"/>
                        </a:cubicBezTo>
                        <a:cubicBezTo>
                          <a:pt x="18357" y="6203"/>
                          <a:pt x="18770" y="6062"/>
                          <a:pt x="18947" y="5860"/>
                        </a:cubicBezTo>
                        <a:cubicBezTo>
                          <a:pt x="19497" y="5147"/>
                          <a:pt x="19772" y="4493"/>
                          <a:pt x="19772" y="3910"/>
                        </a:cubicBezTo>
                        <a:cubicBezTo>
                          <a:pt x="19772" y="3616"/>
                          <a:pt x="19693" y="3339"/>
                          <a:pt x="19556" y="3066"/>
                        </a:cubicBezTo>
                        <a:cubicBezTo>
                          <a:pt x="19123" y="2271"/>
                          <a:pt x="18278" y="1623"/>
                          <a:pt x="17020" y="1133"/>
                        </a:cubicBezTo>
                        <a:cubicBezTo>
                          <a:pt x="15763" y="637"/>
                          <a:pt x="14289" y="305"/>
                          <a:pt x="12578" y="136"/>
                        </a:cubicBezTo>
                        <a:cubicBezTo>
                          <a:pt x="11734" y="44"/>
                          <a:pt x="10869" y="0"/>
                          <a:pt x="9965" y="0"/>
                        </a:cubicBezTo>
                        <a:cubicBezTo>
                          <a:pt x="8078" y="0"/>
                          <a:pt x="6329" y="174"/>
                          <a:pt x="4737" y="528"/>
                        </a:cubicBezTo>
                        <a:cubicBezTo>
                          <a:pt x="3459" y="811"/>
                          <a:pt x="2359" y="1220"/>
                          <a:pt x="1415" y="1754"/>
                        </a:cubicBezTo>
                        <a:cubicBezTo>
                          <a:pt x="649" y="2238"/>
                          <a:pt x="216" y="2669"/>
                          <a:pt x="138" y="3055"/>
                        </a:cubicBezTo>
                        <a:cubicBezTo>
                          <a:pt x="39" y="3437"/>
                          <a:pt x="0" y="3731"/>
                          <a:pt x="0" y="3932"/>
                        </a:cubicBezTo>
                        <a:cubicBezTo>
                          <a:pt x="0" y="4809"/>
                          <a:pt x="491" y="5697"/>
                          <a:pt x="1474" y="6590"/>
                        </a:cubicBezTo>
                        <a:cubicBezTo>
                          <a:pt x="2418" y="7467"/>
                          <a:pt x="3538" y="8300"/>
                          <a:pt x="4835" y="9084"/>
                        </a:cubicBezTo>
                        <a:cubicBezTo>
                          <a:pt x="6132" y="9869"/>
                          <a:pt x="7528" y="10680"/>
                          <a:pt x="9061" y="11519"/>
                        </a:cubicBezTo>
                        <a:cubicBezTo>
                          <a:pt x="10436" y="12287"/>
                          <a:pt x="11871" y="13109"/>
                          <a:pt x="13365" y="13997"/>
                        </a:cubicBezTo>
                        <a:cubicBezTo>
                          <a:pt x="14092" y="14433"/>
                          <a:pt x="14760" y="14923"/>
                          <a:pt x="15350" y="15473"/>
                        </a:cubicBezTo>
                        <a:cubicBezTo>
                          <a:pt x="15959" y="16023"/>
                          <a:pt x="16293" y="16475"/>
                          <a:pt x="16352" y="16824"/>
                        </a:cubicBezTo>
                        <a:cubicBezTo>
                          <a:pt x="16411" y="17172"/>
                          <a:pt x="16470" y="17401"/>
                          <a:pt x="16470" y="17504"/>
                        </a:cubicBezTo>
                        <a:cubicBezTo>
                          <a:pt x="16470" y="18005"/>
                          <a:pt x="16195" y="18517"/>
                          <a:pt x="15645" y="19029"/>
                        </a:cubicBezTo>
                        <a:cubicBezTo>
                          <a:pt x="14799" y="19732"/>
                          <a:pt x="13404" y="20124"/>
                          <a:pt x="11439" y="20195"/>
                        </a:cubicBezTo>
                        <a:lnTo>
                          <a:pt x="11282" y="20195"/>
                        </a:lnTo>
                        <a:cubicBezTo>
                          <a:pt x="9493" y="20195"/>
                          <a:pt x="8058" y="19895"/>
                          <a:pt x="6977" y="19302"/>
                        </a:cubicBezTo>
                        <a:cubicBezTo>
                          <a:pt x="6250" y="18866"/>
                          <a:pt x="5896" y="18381"/>
                          <a:pt x="5896" y="17837"/>
                        </a:cubicBezTo>
                        <a:cubicBezTo>
                          <a:pt x="5896" y="17232"/>
                          <a:pt x="6230" y="16546"/>
                          <a:pt x="6879" y="15783"/>
                        </a:cubicBezTo>
                        <a:cubicBezTo>
                          <a:pt x="6918" y="15734"/>
                          <a:pt x="6938" y="15685"/>
                          <a:pt x="6938" y="15631"/>
                        </a:cubicBezTo>
                        <a:cubicBezTo>
                          <a:pt x="6938" y="15489"/>
                          <a:pt x="6820" y="15364"/>
                          <a:pt x="6565" y="15255"/>
                        </a:cubicBezTo>
                        <a:cubicBezTo>
                          <a:pt x="6211" y="15103"/>
                          <a:pt x="5680" y="14999"/>
                          <a:pt x="4992" y="14939"/>
                        </a:cubicBezTo>
                        <a:cubicBezTo>
                          <a:pt x="4776" y="14928"/>
                          <a:pt x="4560" y="14923"/>
                          <a:pt x="4344" y="14923"/>
                        </a:cubicBezTo>
                        <a:cubicBezTo>
                          <a:pt x="3911" y="14923"/>
                          <a:pt x="3479" y="14956"/>
                          <a:pt x="3027" y="15026"/>
                        </a:cubicBezTo>
                        <a:cubicBezTo>
                          <a:pt x="2437" y="15124"/>
                          <a:pt x="2083" y="15277"/>
                          <a:pt x="1946" y="15478"/>
                        </a:cubicBezTo>
                        <a:cubicBezTo>
                          <a:pt x="1219" y="16306"/>
                          <a:pt x="865" y="17058"/>
                          <a:pt x="865" y="17744"/>
                        </a:cubicBezTo>
                        <a:cubicBezTo>
                          <a:pt x="865" y="17967"/>
                          <a:pt x="904" y="18191"/>
                          <a:pt x="983" y="18425"/>
                        </a:cubicBezTo>
                        <a:cubicBezTo>
                          <a:pt x="1160" y="18937"/>
                          <a:pt x="1651" y="19438"/>
                          <a:pt x="2457" y="19923"/>
                        </a:cubicBezTo>
                        <a:cubicBezTo>
                          <a:pt x="3400" y="20445"/>
                          <a:pt x="4638" y="20859"/>
                          <a:pt x="6171" y="21153"/>
                        </a:cubicBezTo>
                        <a:cubicBezTo>
                          <a:pt x="7704" y="21448"/>
                          <a:pt x="9395" y="21600"/>
                          <a:pt x="11242" y="21600"/>
                        </a:cubicBezTo>
                        <a:cubicBezTo>
                          <a:pt x="13503" y="21600"/>
                          <a:pt x="15487" y="21382"/>
                          <a:pt x="17237" y="20952"/>
                        </a:cubicBezTo>
                        <a:cubicBezTo>
                          <a:pt x="18770" y="20571"/>
                          <a:pt x="19890" y="20064"/>
                          <a:pt x="20617" y="19443"/>
                        </a:cubicBezTo>
                        <a:cubicBezTo>
                          <a:pt x="21266" y="18801"/>
                          <a:pt x="21600" y="18163"/>
                          <a:pt x="21600" y="17537"/>
                        </a:cubicBezTo>
                        <a:cubicBezTo>
                          <a:pt x="21600" y="16742"/>
                          <a:pt x="21187" y="15947"/>
                          <a:pt x="20342" y="15152"/>
                        </a:cubicBezTo>
                        <a:cubicBezTo>
                          <a:pt x="19575" y="14482"/>
                          <a:pt x="18809" y="13899"/>
                          <a:pt x="17964" y="13387"/>
                        </a:cubicBezTo>
                        <a:close/>
                      </a:path>
                    </a:pathLst>
                  </a:custGeom>
                  <a:solidFill>
                    <a:srgbClr val="C8A470"/>
                  </a:solidFill>
                  <a:ln w="12700" cap="flat">
                    <a:solidFill>
                      <a:srgbClr val="C8A470"/>
                    </a:solidFill>
                    <a:prstDash val="solid"/>
                    <a:miter lim="8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  <p:sp>
                <p:nvSpPr>
                  <p:cNvPr id="317" name="Google Shape;219;p2"/>
                  <p:cNvSpPr/>
                  <p:nvPr/>
                </p:nvSpPr>
                <p:spPr>
                  <a:xfrm>
                    <a:off x="1331472" y="214907"/>
                    <a:ext cx="214382" cy="685380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1564" y="722"/>
                        </a:moveTo>
                        <a:cubicBezTo>
                          <a:pt x="21564" y="517"/>
                          <a:pt x="21368" y="349"/>
                          <a:pt x="20957" y="217"/>
                        </a:cubicBezTo>
                        <a:cubicBezTo>
                          <a:pt x="20547" y="84"/>
                          <a:pt x="20065" y="12"/>
                          <a:pt x="19476" y="0"/>
                        </a:cubicBezTo>
                        <a:cubicBezTo>
                          <a:pt x="18869" y="12"/>
                          <a:pt x="18369" y="84"/>
                          <a:pt x="17976" y="217"/>
                        </a:cubicBezTo>
                        <a:cubicBezTo>
                          <a:pt x="17583" y="349"/>
                          <a:pt x="17369" y="517"/>
                          <a:pt x="17334" y="722"/>
                        </a:cubicBezTo>
                        <a:lnTo>
                          <a:pt x="17334" y="6484"/>
                        </a:lnTo>
                        <a:lnTo>
                          <a:pt x="4498" y="6484"/>
                        </a:lnTo>
                        <a:cubicBezTo>
                          <a:pt x="4713" y="4325"/>
                          <a:pt x="4980" y="2424"/>
                          <a:pt x="5320" y="782"/>
                        </a:cubicBezTo>
                        <a:lnTo>
                          <a:pt x="5320" y="752"/>
                        </a:lnTo>
                        <a:cubicBezTo>
                          <a:pt x="5320" y="571"/>
                          <a:pt x="5159" y="409"/>
                          <a:pt x="4820" y="277"/>
                        </a:cubicBezTo>
                        <a:cubicBezTo>
                          <a:pt x="4391" y="114"/>
                          <a:pt x="3874" y="30"/>
                          <a:pt x="3231" y="30"/>
                        </a:cubicBezTo>
                        <a:cubicBezTo>
                          <a:pt x="2696" y="30"/>
                          <a:pt x="2214" y="84"/>
                          <a:pt x="1821" y="198"/>
                        </a:cubicBezTo>
                        <a:cubicBezTo>
                          <a:pt x="1374" y="319"/>
                          <a:pt x="1125" y="481"/>
                          <a:pt x="1089" y="686"/>
                        </a:cubicBezTo>
                        <a:cubicBezTo>
                          <a:pt x="518" y="3386"/>
                          <a:pt x="196" y="5895"/>
                          <a:pt x="107" y="8211"/>
                        </a:cubicBezTo>
                        <a:cubicBezTo>
                          <a:pt x="18" y="10526"/>
                          <a:pt x="0" y="12102"/>
                          <a:pt x="0" y="12938"/>
                        </a:cubicBezTo>
                        <a:cubicBezTo>
                          <a:pt x="0" y="15759"/>
                          <a:pt x="178" y="18424"/>
                          <a:pt x="535" y="20932"/>
                        </a:cubicBezTo>
                        <a:cubicBezTo>
                          <a:pt x="589" y="21137"/>
                          <a:pt x="839" y="21299"/>
                          <a:pt x="1232" y="21420"/>
                        </a:cubicBezTo>
                        <a:cubicBezTo>
                          <a:pt x="1642" y="21540"/>
                          <a:pt x="2124" y="21600"/>
                          <a:pt x="2660" y="21600"/>
                        </a:cubicBezTo>
                        <a:lnTo>
                          <a:pt x="2803" y="21600"/>
                        </a:lnTo>
                        <a:cubicBezTo>
                          <a:pt x="3374" y="21588"/>
                          <a:pt x="3838" y="21516"/>
                          <a:pt x="4213" y="21377"/>
                        </a:cubicBezTo>
                        <a:cubicBezTo>
                          <a:pt x="4570" y="21239"/>
                          <a:pt x="4748" y="21077"/>
                          <a:pt x="4748" y="20896"/>
                        </a:cubicBezTo>
                        <a:lnTo>
                          <a:pt x="4748" y="20866"/>
                        </a:lnTo>
                        <a:cubicBezTo>
                          <a:pt x="4391" y="18256"/>
                          <a:pt x="4213" y="15555"/>
                          <a:pt x="4213" y="12752"/>
                        </a:cubicBezTo>
                        <a:cubicBezTo>
                          <a:pt x="4213" y="11170"/>
                          <a:pt x="4267" y="9558"/>
                          <a:pt x="4391" y="7910"/>
                        </a:cubicBezTo>
                        <a:lnTo>
                          <a:pt x="17316" y="7910"/>
                        </a:lnTo>
                        <a:lnTo>
                          <a:pt x="17369" y="20884"/>
                        </a:lnTo>
                        <a:cubicBezTo>
                          <a:pt x="17369" y="21089"/>
                          <a:pt x="17566" y="21257"/>
                          <a:pt x="17976" y="21395"/>
                        </a:cubicBezTo>
                        <a:cubicBezTo>
                          <a:pt x="18387" y="21534"/>
                          <a:pt x="18869" y="21600"/>
                          <a:pt x="19458" y="21600"/>
                        </a:cubicBezTo>
                        <a:cubicBezTo>
                          <a:pt x="20047" y="21600"/>
                          <a:pt x="20529" y="21534"/>
                          <a:pt x="20939" y="21395"/>
                        </a:cubicBezTo>
                        <a:cubicBezTo>
                          <a:pt x="21350" y="21257"/>
                          <a:pt x="21564" y="21089"/>
                          <a:pt x="21600" y="20884"/>
                        </a:cubicBezTo>
                        <a:lnTo>
                          <a:pt x="21564" y="722"/>
                        </a:lnTo>
                        <a:close/>
                      </a:path>
                    </a:pathLst>
                  </a:custGeom>
                  <a:solidFill>
                    <a:srgbClr val="C8A470"/>
                  </a:solidFill>
                  <a:ln w="12700" cap="flat">
                    <a:solidFill>
                      <a:srgbClr val="C8A470"/>
                    </a:solidFill>
                    <a:prstDash val="solid"/>
                    <a:miter lim="8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</p:grpSp>
            <p:grpSp>
              <p:nvGrpSpPr>
                <p:cNvPr id="324" name="Google Shape;222;p2"/>
                <p:cNvGrpSpPr/>
                <p:nvPr/>
              </p:nvGrpSpPr>
              <p:grpSpPr>
                <a:xfrm>
                  <a:off x="1320489" y="2711219"/>
                  <a:ext cx="1091221" cy="435665"/>
                  <a:chOff x="0" y="0"/>
                  <a:chExt cx="1091219" cy="435663"/>
                </a:xfrm>
              </p:grpSpPr>
              <p:grpSp>
                <p:nvGrpSpPr>
                  <p:cNvPr id="321" name="Google Shape;223;p2"/>
                  <p:cNvGrpSpPr/>
                  <p:nvPr/>
                </p:nvGrpSpPr>
                <p:grpSpPr>
                  <a:xfrm>
                    <a:off x="-1" y="0"/>
                    <a:ext cx="1091221" cy="435664"/>
                    <a:chOff x="0" y="0"/>
                    <a:chExt cx="1091219" cy="435663"/>
                  </a:xfrm>
                </p:grpSpPr>
                <p:sp>
                  <p:nvSpPr>
                    <p:cNvPr id="319" name="Google Shape;224;p2"/>
                    <p:cNvSpPr/>
                    <p:nvPr/>
                  </p:nvSpPr>
                  <p:spPr>
                    <a:xfrm>
                      <a:off x="28403" y="27799"/>
                      <a:ext cx="1034400" cy="378835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017" h="20965" fill="norm" stroke="1" extrusionOk="0">
                          <a:moveTo>
                            <a:pt x="468" y="10088"/>
                          </a:moveTo>
                          <a:cubicBezTo>
                            <a:pt x="724" y="9031"/>
                            <a:pt x="1053" y="8060"/>
                            <a:pt x="1399" y="7246"/>
                          </a:cubicBezTo>
                          <a:cubicBezTo>
                            <a:pt x="3113" y="3212"/>
                            <a:pt x="5296" y="687"/>
                            <a:pt x="7553" y="127"/>
                          </a:cubicBezTo>
                          <a:cubicBezTo>
                            <a:pt x="8790" y="-179"/>
                            <a:pt x="10039" y="85"/>
                            <a:pt x="11256" y="729"/>
                          </a:cubicBezTo>
                          <a:cubicBezTo>
                            <a:pt x="14746" y="2567"/>
                            <a:pt x="19051" y="5884"/>
                            <a:pt x="20815" y="14048"/>
                          </a:cubicBezTo>
                          <a:cubicBezTo>
                            <a:pt x="21331" y="16436"/>
                            <a:pt x="20811" y="19478"/>
                            <a:pt x="19807" y="19900"/>
                          </a:cubicBezTo>
                          <a:cubicBezTo>
                            <a:pt x="16177" y="21421"/>
                            <a:pt x="7367" y="21347"/>
                            <a:pt x="2135" y="19456"/>
                          </a:cubicBezTo>
                          <a:cubicBezTo>
                            <a:pt x="1561" y="19245"/>
                            <a:pt x="1015" y="18611"/>
                            <a:pt x="604" y="17492"/>
                          </a:cubicBezTo>
                          <a:cubicBezTo>
                            <a:pt x="-269" y="15105"/>
                            <a:pt x="-87" y="12380"/>
                            <a:pt x="468" y="10088"/>
                          </a:cubicBezTo>
                          <a:close/>
                        </a:path>
                      </a:pathLst>
                    </a:custGeom>
                    <a:solidFill>
                      <a:srgbClr val="63371B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320" name="Google Shape;225;p2"/>
                    <p:cNvSpPr/>
                    <p:nvPr/>
                  </p:nvSpPr>
                  <p:spPr>
                    <a:xfrm>
                      <a:off x="-1" y="0"/>
                      <a:ext cx="1091221" cy="435664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359" h="20945" fill="norm" stroke="1" extrusionOk="0">
                          <a:moveTo>
                            <a:pt x="1488" y="10788"/>
                          </a:moveTo>
                          <a:cubicBezTo>
                            <a:pt x="2381" y="7577"/>
                            <a:pt x="4009" y="5365"/>
                            <a:pt x="5470" y="4108"/>
                          </a:cubicBezTo>
                          <a:cubicBezTo>
                            <a:pt x="7159" y="2659"/>
                            <a:pt x="8952" y="2392"/>
                            <a:pt x="10715" y="3062"/>
                          </a:cubicBezTo>
                          <a:cubicBezTo>
                            <a:pt x="13379" y="4072"/>
                            <a:pt x="16348" y="5870"/>
                            <a:pt x="18530" y="9944"/>
                          </a:cubicBezTo>
                          <a:cubicBezTo>
                            <a:pt x="19150" y="11100"/>
                            <a:pt x="20940" y="14743"/>
                            <a:pt x="19953" y="16808"/>
                          </a:cubicBezTo>
                          <a:cubicBezTo>
                            <a:pt x="19625" y="17496"/>
                            <a:pt x="19016" y="17450"/>
                            <a:pt x="18605" y="17551"/>
                          </a:cubicBezTo>
                          <a:cubicBezTo>
                            <a:pt x="18067" y="17689"/>
                            <a:pt x="17529" y="17780"/>
                            <a:pt x="16991" y="17863"/>
                          </a:cubicBezTo>
                          <a:cubicBezTo>
                            <a:pt x="14223" y="18267"/>
                            <a:pt x="11443" y="18239"/>
                            <a:pt x="8672" y="17991"/>
                          </a:cubicBezTo>
                          <a:cubicBezTo>
                            <a:pt x="7095" y="17845"/>
                            <a:pt x="5515" y="17615"/>
                            <a:pt x="3946" y="17230"/>
                          </a:cubicBezTo>
                          <a:cubicBezTo>
                            <a:pt x="3232" y="17055"/>
                            <a:pt x="2381" y="17065"/>
                            <a:pt x="1768" y="16037"/>
                          </a:cubicBezTo>
                          <a:cubicBezTo>
                            <a:pt x="961" y="14679"/>
                            <a:pt x="1017" y="12642"/>
                            <a:pt x="1488" y="10788"/>
                          </a:cubicBezTo>
                          <a:cubicBezTo>
                            <a:pt x="1872" y="9283"/>
                            <a:pt x="901" y="7898"/>
                            <a:pt x="520" y="9403"/>
                          </a:cubicBezTo>
                          <a:cubicBezTo>
                            <a:pt x="91" y="11091"/>
                            <a:pt x="-156" y="13110"/>
                            <a:pt x="109" y="15064"/>
                          </a:cubicBezTo>
                          <a:cubicBezTo>
                            <a:pt x="397" y="17175"/>
                            <a:pt x="1170" y="18707"/>
                            <a:pt x="2018" y="19331"/>
                          </a:cubicBezTo>
                          <a:cubicBezTo>
                            <a:pt x="2724" y="19845"/>
                            <a:pt x="3524" y="19900"/>
                            <a:pt x="4256" y="20065"/>
                          </a:cubicBezTo>
                          <a:cubicBezTo>
                            <a:pt x="5037" y="20249"/>
                            <a:pt x="5817" y="20386"/>
                            <a:pt x="6598" y="20506"/>
                          </a:cubicBezTo>
                          <a:cubicBezTo>
                            <a:pt x="9863" y="20992"/>
                            <a:pt x="13147" y="21102"/>
                            <a:pt x="16416" y="20698"/>
                          </a:cubicBezTo>
                          <a:cubicBezTo>
                            <a:pt x="17066" y="20616"/>
                            <a:pt x="17716" y="20515"/>
                            <a:pt x="18366" y="20368"/>
                          </a:cubicBezTo>
                          <a:cubicBezTo>
                            <a:pt x="18919" y="20240"/>
                            <a:pt x="19543" y="20212"/>
                            <a:pt x="20069" y="19753"/>
                          </a:cubicBezTo>
                          <a:cubicBezTo>
                            <a:pt x="20757" y="19157"/>
                            <a:pt x="21250" y="17643"/>
                            <a:pt x="21343" y="15872"/>
                          </a:cubicBezTo>
                          <a:cubicBezTo>
                            <a:pt x="21444" y="13954"/>
                            <a:pt x="21022" y="12385"/>
                            <a:pt x="20555" y="10954"/>
                          </a:cubicBezTo>
                          <a:cubicBezTo>
                            <a:pt x="18579" y="4861"/>
                            <a:pt x="15146" y="2466"/>
                            <a:pt x="12168" y="943"/>
                          </a:cubicBezTo>
                          <a:cubicBezTo>
                            <a:pt x="10013" y="-158"/>
                            <a:pt x="7827" y="-498"/>
                            <a:pt x="5694" y="1044"/>
                          </a:cubicBezTo>
                          <a:cubicBezTo>
                            <a:pt x="3752" y="2447"/>
                            <a:pt x="1686" y="5209"/>
                            <a:pt x="520" y="9394"/>
                          </a:cubicBezTo>
                          <a:cubicBezTo>
                            <a:pt x="113" y="10871"/>
                            <a:pt x="1084" y="12247"/>
                            <a:pt x="1488" y="10788"/>
                          </a:cubicBezTo>
                          <a:close/>
                        </a:path>
                      </a:pathLst>
                    </a:custGeom>
                    <a:solidFill>
                      <a:srgbClr val="63371B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</p:grpSp>
              <p:sp>
                <p:nvSpPr>
                  <p:cNvPr id="322" name="Google Shape;226;p2"/>
                  <p:cNvSpPr/>
                  <p:nvPr/>
                </p:nvSpPr>
                <p:spPr>
                  <a:xfrm>
                    <a:off x="73477" y="75040"/>
                    <a:ext cx="625875" cy="284098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018" h="20891" fill="norm" stroke="1" extrusionOk="0">
                        <a:moveTo>
                          <a:pt x="451" y="9832"/>
                        </a:moveTo>
                        <a:cubicBezTo>
                          <a:pt x="701" y="8779"/>
                          <a:pt x="1028" y="7825"/>
                          <a:pt x="1367" y="7039"/>
                        </a:cubicBezTo>
                        <a:cubicBezTo>
                          <a:pt x="3066" y="3067"/>
                          <a:pt x="5239" y="611"/>
                          <a:pt x="7495" y="106"/>
                        </a:cubicBezTo>
                        <a:cubicBezTo>
                          <a:pt x="8732" y="-175"/>
                          <a:pt x="9982" y="120"/>
                          <a:pt x="11200" y="779"/>
                        </a:cubicBezTo>
                        <a:cubicBezTo>
                          <a:pt x="14699" y="2688"/>
                          <a:pt x="19013" y="6071"/>
                          <a:pt x="20807" y="14211"/>
                        </a:cubicBezTo>
                        <a:cubicBezTo>
                          <a:pt x="21333" y="16597"/>
                          <a:pt x="20827" y="19600"/>
                          <a:pt x="19820" y="19993"/>
                        </a:cubicBezTo>
                        <a:cubicBezTo>
                          <a:pt x="16199" y="21425"/>
                          <a:pt x="7386" y="21144"/>
                          <a:pt x="2149" y="19151"/>
                        </a:cubicBezTo>
                        <a:cubicBezTo>
                          <a:pt x="1572" y="18927"/>
                          <a:pt x="1021" y="18281"/>
                          <a:pt x="611" y="17172"/>
                        </a:cubicBezTo>
                        <a:cubicBezTo>
                          <a:pt x="-267" y="14800"/>
                          <a:pt x="-88" y="12106"/>
                          <a:pt x="451" y="9832"/>
                        </a:cubicBezTo>
                        <a:close/>
                      </a:path>
                    </a:pathLst>
                  </a:custGeom>
                  <a:solidFill>
                    <a:srgbClr val="804627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  <p:sp>
                <p:nvSpPr>
                  <p:cNvPr id="323" name="Google Shape;227;p2"/>
                  <p:cNvSpPr/>
                  <p:nvPr/>
                </p:nvSpPr>
                <p:spPr>
                  <a:xfrm>
                    <a:off x="153758" y="112233"/>
                    <a:ext cx="232693" cy="10567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017" h="20908" fill="norm" stroke="1" extrusionOk="0">
                        <a:moveTo>
                          <a:pt x="444" y="9844"/>
                        </a:moveTo>
                        <a:cubicBezTo>
                          <a:pt x="702" y="8787"/>
                          <a:pt x="1030" y="7843"/>
                          <a:pt x="1358" y="7050"/>
                        </a:cubicBezTo>
                        <a:cubicBezTo>
                          <a:pt x="3064" y="3085"/>
                          <a:pt x="5236" y="630"/>
                          <a:pt x="7477" y="101"/>
                        </a:cubicBezTo>
                        <a:cubicBezTo>
                          <a:pt x="8718" y="-163"/>
                          <a:pt x="9959" y="101"/>
                          <a:pt x="11183" y="781"/>
                        </a:cubicBezTo>
                        <a:cubicBezTo>
                          <a:pt x="14683" y="2669"/>
                          <a:pt x="18992" y="6106"/>
                          <a:pt x="20803" y="14224"/>
                        </a:cubicBezTo>
                        <a:cubicBezTo>
                          <a:pt x="21337" y="16603"/>
                          <a:pt x="20820" y="19624"/>
                          <a:pt x="19820" y="20002"/>
                        </a:cubicBezTo>
                        <a:cubicBezTo>
                          <a:pt x="16200" y="21437"/>
                          <a:pt x="7391" y="21173"/>
                          <a:pt x="2150" y="19171"/>
                        </a:cubicBezTo>
                        <a:cubicBezTo>
                          <a:pt x="1582" y="18945"/>
                          <a:pt x="1030" y="18303"/>
                          <a:pt x="616" y="17170"/>
                        </a:cubicBezTo>
                        <a:cubicBezTo>
                          <a:pt x="-263" y="14829"/>
                          <a:pt x="-91" y="12147"/>
                          <a:pt x="444" y="9844"/>
                        </a:cubicBezTo>
                        <a:close/>
                      </a:path>
                    </a:pathLst>
                  </a:custGeom>
                  <a:solidFill>
                    <a:srgbClr val="A5633F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</p:grpSp>
            <p:grpSp>
              <p:nvGrpSpPr>
                <p:cNvPr id="330" name="Google Shape;228;p2"/>
                <p:cNvGrpSpPr/>
                <p:nvPr/>
              </p:nvGrpSpPr>
              <p:grpSpPr>
                <a:xfrm>
                  <a:off x="1834474" y="2689925"/>
                  <a:ext cx="1605660" cy="624100"/>
                  <a:chOff x="0" y="0"/>
                  <a:chExt cx="1605659" cy="624099"/>
                </a:xfrm>
              </p:grpSpPr>
              <p:grpSp>
                <p:nvGrpSpPr>
                  <p:cNvPr id="327" name="Google Shape;229;p2"/>
                  <p:cNvGrpSpPr/>
                  <p:nvPr/>
                </p:nvGrpSpPr>
                <p:grpSpPr>
                  <a:xfrm>
                    <a:off x="0" y="-1"/>
                    <a:ext cx="1605660" cy="624100"/>
                    <a:chOff x="0" y="0"/>
                    <a:chExt cx="1605659" cy="624099"/>
                  </a:xfrm>
                </p:grpSpPr>
                <p:sp>
                  <p:nvSpPr>
                    <p:cNvPr id="325" name="Google Shape;230;p2"/>
                    <p:cNvSpPr/>
                    <p:nvPr/>
                  </p:nvSpPr>
                  <p:spPr>
                    <a:xfrm>
                      <a:off x="28211" y="27478"/>
                      <a:ext cx="1549411" cy="567307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015" h="20961" fill="norm" stroke="1" extrusionOk="0">
                          <a:moveTo>
                            <a:pt x="468" y="10087"/>
                          </a:moveTo>
                          <a:cubicBezTo>
                            <a:pt x="721" y="9029"/>
                            <a:pt x="1055" y="8056"/>
                            <a:pt x="1397" y="7252"/>
                          </a:cubicBezTo>
                          <a:cubicBezTo>
                            <a:pt x="3111" y="3218"/>
                            <a:pt x="5296" y="693"/>
                            <a:pt x="7550" y="129"/>
                          </a:cubicBezTo>
                          <a:cubicBezTo>
                            <a:pt x="8785" y="-181"/>
                            <a:pt x="10036" y="87"/>
                            <a:pt x="11252" y="729"/>
                          </a:cubicBezTo>
                          <a:cubicBezTo>
                            <a:pt x="14742" y="2569"/>
                            <a:pt x="19044" y="5891"/>
                            <a:pt x="20812" y="14043"/>
                          </a:cubicBezTo>
                          <a:cubicBezTo>
                            <a:pt x="21330" y="16433"/>
                            <a:pt x="20810" y="19473"/>
                            <a:pt x="19803" y="19896"/>
                          </a:cubicBezTo>
                          <a:cubicBezTo>
                            <a:pt x="16173" y="21419"/>
                            <a:pt x="7367" y="21341"/>
                            <a:pt x="2135" y="19452"/>
                          </a:cubicBezTo>
                          <a:cubicBezTo>
                            <a:pt x="1563" y="19247"/>
                            <a:pt x="1011" y="18605"/>
                            <a:pt x="605" y="17491"/>
                          </a:cubicBezTo>
                          <a:cubicBezTo>
                            <a:pt x="-270" y="15108"/>
                            <a:pt x="-86" y="12386"/>
                            <a:pt x="468" y="10087"/>
                          </a:cubicBezTo>
                          <a:close/>
                        </a:path>
                      </a:pathLst>
                    </a:custGeom>
                    <a:solidFill>
                      <a:srgbClr val="63371B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326" name="Google Shape;231;p2"/>
                    <p:cNvSpPr/>
                    <p:nvPr/>
                  </p:nvSpPr>
                  <p:spPr>
                    <a:xfrm>
                      <a:off x="0" y="-1"/>
                      <a:ext cx="1605660" cy="624100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348" h="21002" fill="norm" stroke="1" extrusionOk="0">
                          <a:moveTo>
                            <a:pt x="1161" y="10599"/>
                          </a:moveTo>
                          <a:cubicBezTo>
                            <a:pt x="1635" y="8814"/>
                            <a:pt x="2328" y="7439"/>
                            <a:pt x="3031" y="6264"/>
                          </a:cubicBezTo>
                          <a:cubicBezTo>
                            <a:pt x="3739" y="5082"/>
                            <a:pt x="4503" y="4112"/>
                            <a:pt x="5302" y="3399"/>
                          </a:cubicBezTo>
                          <a:cubicBezTo>
                            <a:pt x="7038" y="1851"/>
                            <a:pt x="8888" y="1556"/>
                            <a:pt x="10705" y="2256"/>
                          </a:cubicBezTo>
                          <a:cubicBezTo>
                            <a:pt x="12179" y="2821"/>
                            <a:pt x="13658" y="3733"/>
                            <a:pt x="15074" y="4928"/>
                          </a:cubicBezTo>
                          <a:cubicBezTo>
                            <a:pt x="16424" y="6065"/>
                            <a:pt x="17772" y="7555"/>
                            <a:pt x="18893" y="9809"/>
                          </a:cubicBezTo>
                          <a:cubicBezTo>
                            <a:pt x="19612" y="11254"/>
                            <a:pt x="21350" y="15140"/>
                            <a:pt x="20233" y="17523"/>
                          </a:cubicBezTo>
                          <a:cubicBezTo>
                            <a:pt x="19865" y="18307"/>
                            <a:pt x="19261" y="18281"/>
                            <a:pt x="18802" y="18403"/>
                          </a:cubicBezTo>
                          <a:cubicBezTo>
                            <a:pt x="18239" y="18551"/>
                            <a:pt x="17675" y="18660"/>
                            <a:pt x="17112" y="18743"/>
                          </a:cubicBezTo>
                          <a:cubicBezTo>
                            <a:pt x="14219" y="19180"/>
                            <a:pt x="11311" y="19148"/>
                            <a:pt x="8416" y="18859"/>
                          </a:cubicBezTo>
                          <a:cubicBezTo>
                            <a:pt x="6797" y="18698"/>
                            <a:pt x="5178" y="18448"/>
                            <a:pt x="3566" y="18011"/>
                          </a:cubicBezTo>
                          <a:cubicBezTo>
                            <a:pt x="2787" y="17799"/>
                            <a:pt x="1922" y="17748"/>
                            <a:pt x="1310" y="16354"/>
                          </a:cubicBezTo>
                          <a:cubicBezTo>
                            <a:pt x="585" y="14697"/>
                            <a:pt x="674" y="12533"/>
                            <a:pt x="1161" y="10599"/>
                          </a:cubicBezTo>
                          <a:cubicBezTo>
                            <a:pt x="1425" y="9552"/>
                            <a:pt x="765" y="8582"/>
                            <a:pt x="504" y="9629"/>
                          </a:cubicBezTo>
                          <a:cubicBezTo>
                            <a:pt x="65" y="11376"/>
                            <a:pt x="-174" y="13502"/>
                            <a:pt x="151" y="15500"/>
                          </a:cubicBezTo>
                          <a:cubicBezTo>
                            <a:pt x="486" y="17568"/>
                            <a:pt x="1272" y="18994"/>
                            <a:pt x="2120" y="19463"/>
                          </a:cubicBezTo>
                          <a:cubicBezTo>
                            <a:pt x="2833" y="19855"/>
                            <a:pt x="3589" y="19957"/>
                            <a:pt x="4312" y="20124"/>
                          </a:cubicBezTo>
                          <a:cubicBezTo>
                            <a:pt x="5099" y="20311"/>
                            <a:pt x="5886" y="20452"/>
                            <a:pt x="6672" y="20568"/>
                          </a:cubicBezTo>
                          <a:cubicBezTo>
                            <a:pt x="9908" y="21049"/>
                            <a:pt x="13164" y="21152"/>
                            <a:pt x="16399" y="20767"/>
                          </a:cubicBezTo>
                          <a:cubicBezTo>
                            <a:pt x="17046" y="20690"/>
                            <a:pt x="17693" y="20587"/>
                            <a:pt x="18338" y="20439"/>
                          </a:cubicBezTo>
                          <a:cubicBezTo>
                            <a:pt x="18886" y="20317"/>
                            <a:pt x="19472" y="20253"/>
                            <a:pt x="20007" y="19912"/>
                          </a:cubicBezTo>
                          <a:cubicBezTo>
                            <a:pt x="20726" y="19463"/>
                            <a:pt x="21251" y="17883"/>
                            <a:pt x="21337" y="16046"/>
                          </a:cubicBezTo>
                          <a:cubicBezTo>
                            <a:pt x="21426" y="14132"/>
                            <a:pt x="20969" y="12539"/>
                            <a:pt x="20515" y="11132"/>
                          </a:cubicBezTo>
                          <a:cubicBezTo>
                            <a:pt x="19533" y="8101"/>
                            <a:pt x="18152" y="6007"/>
                            <a:pt x="16744" y="4478"/>
                          </a:cubicBezTo>
                          <a:cubicBezTo>
                            <a:pt x="15267" y="2879"/>
                            <a:pt x="13712" y="1813"/>
                            <a:pt x="12141" y="984"/>
                          </a:cubicBezTo>
                          <a:cubicBezTo>
                            <a:pt x="10207" y="-37"/>
                            <a:pt x="8256" y="-448"/>
                            <a:pt x="6315" y="657"/>
                          </a:cubicBezTo>
                          <a:cubicBezTo>
                            <a:pt x="4508" y="1684"/>
                            <a:pt x="2775" y="3887"/>
                            <a:pt x="1394" y="7022"/>
                          </a:cubicBezTo>
                          <a:cubicBezTo>
                            <a:pt x="1054" y="7793"/>
                            <a:pt x="755" y="8672"/>
                            <a:pt x="501" y="9629"/>
                          </a:cubicBezTo>
                          <a:cubicBezTo>
                            <a:pt x="229" y="10657"/>
                            <a:pt x="889" y="11621"/>
                            <a:pt x="1161" y="10599"/>
                          </a:cubicBezTo>
                          <a:close/>
                        </a:path>
                      </a:pathLst>
                    </a:custGeom>
                    <a:solidFill>
                      <a:srgbClr val="63371B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</p:grpSp>
              <p:sp>
                <p:nvSpPr>
                  <p:cNvPr id="328" name="Google Shape;232;p2"/>
                  <p:cNvSpPr/>
                  <p:nvPr/>
                </p:nvSpPr>
                <p:spPr>
                  <a:xfrm>
                    <a:off x="95764" y="98301"/>
                    <a:ext cx="937851" cy="426035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018" h="20890" fill="norm" stroke="1" extrusionOk="0">
                        <a:moveTo>
                          <a:pt x="452" y="9819"/>
                        </a:moveTo>
                        <a:cubicBezTo>
                          <a:pt x="704" y="8771"/>
                          <a:pt x="1029" y="7816"/>
                          <a:pt x="1371" y="7030"/>
                        </a:cubicBezTo>
                        <a:cubicBezTo>
                          <a:pt x="3069" y="3072"/>
                          <a:pt x="5242" y="610"/>
                          <a:pt x="7496" y="105"/>
                        </a:cubicBezTo>
                        <a:cubicBezTo>
                          <a:pt x="8728" y="-176"/>
                          <a:pt x="9981" y="124"/>
                          <a:pt x="11200" y="788"/>
                        </a:cubicBezTo>
                        <a:cubicBezTo>
                          <a:pt x="14695" y="2688"/>
                          <a:pt x="19010" y="6076"/>
                          <a:pt x="20807" y="14208"/>
                        </a:cubicBezTo>
                        <a:cubicBezTo>
                          <a:pt x="21333" y="16586"/>
                          <a:pt x="20824" y="19590"/>
                          <a:pt x="19819" y="19992"/>
                        </a:cubicBezTo>
                        <a:cubicBezTo>
                          <a:pt x="16196" y="21424"/>
                          <a:pt x="7394" y="21143"/>
                          <a:pt x="2158" y="19150"/>
                        </a:cubicBezTo>
                        <a:cubicBezTo>
                          <a:pt x="1585" y="18935"/>
                          <a:pt x="1033" y="18289"/>
                          <a:pt x="623" y="17175"/>
                        </a:cubicBezTo>
                        <a:cubicBezTo>
                          <a:pt x="-267" y="14779"/>
                          <a:pt x="-92" y="12084"/>
                          <a:pt x="452" y="9819"/>
                        </a:cubicBezTo>
                        <a:close/>
                      </a:path>
                    </a:pathLst>
                  </a:custGeom>
                  <a:solidFill>
                    <a:srgbClr val="804627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  <p:sp>
                <p:nvSpPr>
                  <p:cNvPr id="329" name="Google Shape;233;p2"/>
                  <p:cNvSpPr/>
                  <p:nvPr/>
                </p:nvSpPr>
                <p:spPr>
                  <a:xfrm>
                    <a:off x="215883" y="154253"/>
                    <a:ext cx="348653" cy="158589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022" h="20894" fill="norm" stroke="1" extrusionOk="0">
                        <a:moveTo>
                          <a:pt x="452" y="9809"/>
                        </a:moveTo>
                        <a:cubicBezTo>
                          <a:pt x="705" y="8753"/>
                          <a:pt x="1027" y="7797"/>
                          <a:pt x="1372" y="7018"/>
                        </a:cubicBezTo>
                        <a:cubicBezTo>
                          <a:pt x="3075" y="3070"/>
                          <a:pt x="5250" y="606"/>
                          <a:pt x="7494" y="103"/>
                        </a:cubicBezTo>
                        <a:cubicBezTo>
                          <a:pt x="8726" y="-174"/>
                          <a:pt x="9980" y="128"/>
                          <a:pt x="11200" y="782"/>
                        </a:cubicBezTo>
                        <a:cubicBezTo>
                          <a:pt x="14698" y="2693"/>
                          <a:pt x="19013" y="6062"/>
                          <a:pt x="20809" y="14209"/>
                        </a:cubicBezTo>
                        <a:cubicBezTo>
                          <a:pt x="21338" y="16598"/>
                          <a:pt x="20832" y="19590"/>
                          <a:pt x="19819" y="19993"/>
                        </a:cubicBezTo>
                        <a:cubicBezTo>
                          <a:pt x="16194" y="21426"/>
                          <a:pt x="7391" y="21149"/>
                          <a:pt x="2143" y="19163"/>
                        </a:cubicBezTo>
                        <a:cubicBezTo>
                          <a:pt x="1568" y="18936"/>
                          <a:pt x="1016" y="18308"/>
                          <a:pt x="601" y="17176"/>
                        </a:cubicBezTo>
                        <a:cubicBezTo>
                          <a:pt x="-262" y="14762"/>
                          <a:pt x="-89" y="12072"/>
                          <a:pt x="452" y="9809"/>
                        </a:cubicBezTo>
                        <a:close/>
                      </a:path>
                    </a:pathLst>
                  </a:custGeom>
                  <a:solidFill>
                    <a:srgbClr val="A5633F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</p:grpSp>
          </p:grpSp>
        </p:grpSp>
      </p:grpSp>
      <p:grpSp>
        <p:nvGrpSpPr>
          <p:cNvPr id="357" name="تجميع"/>
          <p:cNvGrpSpPr/>
          <p:nvPr/>
        </p:nvGrpSpPr>
        <p:grpSpPr>
          <a:xfrm>
            <a:off x="1712758" y="5146690"/>
            <a:ext cx="2529372" cy="3491675"/>
            <a:chOff x="0" y="0"/>
            <a:chExt cx="2529371" cy="3491673"/>
          </a:xfrm>
        </p:grpSpPr>
        <p:grpSp>
          <p:nvGrpSpPr>
            <p:cNvPr id="339" name="Google Shape;198;p2"/>
            <p:cNvGrpSpPr/>
            <p:nvPr/>
          </p:nvGrpSpPr>
          <p:grpSpPr>
            <a:xfrm>
              <a:off x="852374" y="1501803"/>
              <a:ext cx="863190" cy="344685"/>
              <a:chOff x="0" y="0"/>
              <a:chExt cx="863188" cy="344683"/>
            </a:xfrm>
          </p:grpSpPr>
          <p:grpSp>
            <p:nvGrpSpPr>
              <p:cNvPr id="336" name="Google Shape;199;p2"/>
              <p:cNvGrpSpPr/>
              <p:nvPr/>
            </p:nvGrpSpPr>
            <p:grpSpPr>
              <a:xfrm>
                <a:off x="0" y="0"/>
                <a:ext cx="863190" cy="344685"/>
                <a:chOff x="0" y="0"/>
                <a:chExt cx="863188" cy="344683"/>
              </a:xfrm>
            </p:grpSpPr>
            <p:sp>
              <p:nvSpPr>
                <p:cNvPr id="334" name="Google Shape;200;p2"/>
                <p:cNvSpPr/>
                <p:nvPr/>
              </p:nvSpPr>
              <p:spPr>
                <a:xfrm>
                  <a:off x="22472" y="21846"/>
                  <a:ext cx="818385" cy="29972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017" h="20965" fill="norm" stroke="1" extrusionOk="0">
                      <a:moveTo>
                        <a:pt x="468" y="10088"/>
                      </a:moveTo>
                      <a:cubicBezTo>
                        <a:pt x="724" y="9031"/>
                        <a:pt x="1053" y="8060"/>
                        <a:pt x="1399" y="7246"/>
                      </a:cubicBezTo>
                      <a:cubicBezTo>
                        <a:pt x="3113" y="3212"/>
                        <a:pt x="5296" y="687"/>
                        <a:pt x="7553" y="127"/>
                      </a:cubicBezTo>
                      <a:cubicBezTo>
                        <a:pt x="8790" y="-179"/>
                        <a:pt x="10039" y="85"/>
                        <a:pt x="11256" y="729"/>
                      </a:cubicBezTo>
                      <a:cubicBezTo>
                        <a:pt x="14746" y="2567"/>
                        <a:pt x="19051" y="5884"/>
                        <a:pt x="20815" y="14048"/>
                      </a:cubicBezTo>
                      <a:cubicBezTo>
                        <a:pt x="21331" y="16436"/>
                        <a:pt x="20811" y="19478"/>
                        <a:pt x="19807" y="19900"/>
                      </a:cubicBezTo>
                      <a:cubicBezTo>
                        <a:pt x="16177" y="21421"/>
                        <a:pt x="7367" y="21347"/>
                        <a:pt x="2135" y="19456"/>
                      </a:cubicBezTo>
                      <a:cubicBezTo>
                        <a:pt x="1561" y="19245"/>
                        <a:pt x="1015" y="18611"/>
                        <a:pt x="604" y="17492"/>
                      </a:cubicBezTo>
                      <a:cubicBezTo>
                        <a:pt x="-269" y="15105"/>
                        <a:pt x="-87" y="12390"/>
                        <a:pt x="468" y="10088"/>
                      </a:cubicBezTo>
                      <a:close/>
                    </a:path>
                  </a:pathLst>
                </a:custGeom>
                <a:solidFill>
                  <a:srgbClr val="63371B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35" name="Google Shape;201;p2"/>
                <p:cNvSpPr/>
                <p:nvPr/>
              </p:nvSpPr>
              <p:spPr>
                <a:xfrm>
                  <a:off x="0" y="0"/>
                  <a:ext cx="863190" cy="34468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359" h="20945" fill="norm" stroke="1" extrusionOk="0">
                      <a:moveTo>
                        <a:pt x="1488" y="10788"/>
                      </a:moveTo>
                      <a:cubicBezTo>
                        <a:pt x="2381" y="7577"/>
                        <a:pt x="4010" y="5365"/>
                        <a:pt x="5471" y="4108"/>
                      </a:cubicBezTo>
                      <a:cubicBezTo>
                        <a:pt x="7160" y="2659"/>
                        <a:pt x="8953" y="2392"/>
                        <a:pt x="10717" y="3062"/>
                      </a:cubicBezTo>
                      <a:cubicBezTo>
                        <a:pt x="13381" y="4072"/>
                        <a:pt x="16351" y="5870"/>
                        <a:pt x="18533" y="9944"/>
                      </a:cubicBezTo>
                      <a:cubicBezTo>
                        <a:pt x="19154" y="11100"/>
                        <a:pt x="20943" y="14743"/>
                        <a:pt x="19957" y="16808"/>
                      </a:cubicBezTo>
                      <a:cubicBezTo>
                        <a:pt x="19628" y="17496"/>
                        <a:pt x="19019" y="17450"/>
                        <a:pt x="18608" y="17551"/>
                      </a:cubicBezTo>
                      <a:cubicBezTo>
                        <a:pt x="18070" y="17689"/>
                        <a:pt x="17532" y="17780"/>
                        <a:pt x="16994" y="17863"/>
                      </a:cubicBezTo>
                      <a:cubicBezTo>
                        <a:pt x="14225" y="18267"/>
                        <a:pt x="11445" y="18239"/>
                        <a:pt x="8673" y="17991"/>
                      </a:cubicBezTo>
                      <a:cubicBezTo>
                        <a:pt x="7096" y="17845"/>
                        <a:pt x="5516" y="17615"/>
                        <a:pt x="3947" y="17230"/>
                      </a:cubicBezTo>
                      <a:cubicBezTo>
                        <a:pt x="3233" y="17055"/>
                        <a:pt x="2381" y="17065"/>
                        <a:pt x="1768" y="16037"/>
                      </a:cubicBezTo>
                      <a:cubicBezTo>
                        <a:pt x="961" y="14670"/>
                        <a:pt x="1017" y="12633"/>
                        <a:pt x="1488" y="10788"/>
                      </a:cubicBezTo>
                      <a:cubicBezTo>
                        <a:pt x="1873" y="9283"/>
                        <a:pt x="901" y="7898"/>
                        <a:pt x="520" y="9403"/>
                      </a:cubicBezTo>
                      <a:cubicBezTo>
                        <a:pt x="91" y="11091"/>
                        <a:pt x="-156" y="13110"/>
                        <a:pt x="109" y="15064"/>
                      </a:cubicBezTo>
                      <a:cubicBezTo>
                        <a:pt x="397" y="17175"/>
                        <a:pt x="1170" y="18707"/>
                        <a:pt x="2019" y="19331"/>
                      </a:cubicBezTo>
                      <a:cubicBezTo>
                        <a:pt x="2725" y="19845"/>
                        <a:pt x="3524" y="19900"/>
                        <a:pt x="4257" y="20065"/>
                      </a:cubicBezTo>
                      <a:cubicBezTo>
                        <a:pt x="5038" y="20249"/>
                        <a:pt x="5818" y="20386"/>
                        <a:pt x="6599" y="20506"/>
                      </a:cubicBezTo>
                      <a:cubicBezTo>
                        <a:pt x="9865" y="20992"/>
                        <a:pt x="13149" y="21102"/>
                        <a:pt x="16419" y="20698"/>
                      </a:cubicBezTo>
                      <a:cubicBezTo>
                        <a:pt x="17069" y="20616"/>
                        <a:pt x="17719" y="20515"/>
                        <a:pt x="18369" y="20368"/>
                      </a:cubicBezTo>
                      <a:cubicBezTo>
                        <a:pt x="18922" y="20240"/>
                        <a:pt x="19546" y="20212"/>
                        <a:pt x="20073" y="19753"/>
                      </a:cubicBezTo>
                      <a:cubicBezTo>
                        <a:pt x="20760" y="19157"/>
                        <a:pt x="21253" y="17643"/>
                        <a:pt x="21343" y="15872"/>
                      </a:cubicBezTo>
                      <a:cubicBezTo>
                        <a:pt x="21444" y="13954"/>
                        <a:pt x="21022" y="12385"/>
                        <a:pt x="20555" y="10954"/>
                      </a:cubicBezTo>
                      <a:cubicBezTo>
                        <a:pt x="18578" y="4861"/>
                        <a:pt x="15144" y="2466"/>
                        <a:pt x="12167" y="943"/>
                      </a:cubicBezTo>
                      <a:cubicBezTo>
                        <a:pt x="10011" y="-158"/>
                        <a:pt x="7825" y="-498"/>
                        <a:pt x="5691" y="1044"/>
                      </a:cubicBezTo>
                      <a:cubicBezTo>
                        <a:pt x="3748" y="2447"/>
                        <a:pt x="1682" y="5209"/>
                        <a:pt x="517" y="9394"/>
                      </a:cubicBezTo>
                      <a:cubicBezTo>
                        <a:pt x="113" y="10862"/>
                        <a:pt x="1084" y="12238"/>
                        <a:pt x="1488" y="10788"/>
                      </a:cubicBezTo>
                      <a:close/>
                    </a:path>
                  </a:pathLst>
                </a:custGeom>
                <a:solidFill>
                  <a:srgbClr val="63371B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</p:grpSp>
          <p:sp>
            <p:nvSpPr>
              <p:cNvPr id="337" name="Google Shape;202;p2"/>
              <p:cNvSpPr/>
              <p:nvPr/>
            </p:nvSpPr>
            <p:spPr>
              <a:xfrm>
                <a:off x="58076" y="59219"/>
                <a:ext cx="495229" cy="22477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21" h="20891" fill="norm" stroke="1" extrusionOk="0">
                    <a:moveTo>
                      <a:pt x="454" y="9832"/>
                    </a:moveTo>
                    <a:cubicBezTo>
                      <a:pt x="704" y="8779"/>
                      <a:pt x="1031" y="7825"/>
                      <a:pt x="1370" y="7039"/>
                    </a:cubicBezTo>
                    <a:cubicBezTo>
                      <a:pt x="3069" y="3067"/>
                      <a:pt x="5242" y="611"/>
                      <a:pt x="7498" y="106"/>
                    </a:cubicBezTo>
                    <a:cubicBezTo>
                      <a:pt x="8735" y="-175"/>
                      <a:pt x="9985" y="120"/>
                      <a:pt x="11203" y="779"/>
                    </a:cubicBezTo>
                    <a:cubicBezTo>
                      <a:pt x="14702" y="2688"/>
                      <a:pt x="19016" y="6071"/>
                      <a:pt x="20810" y="14211"/>
                    </a:cubicBezTo>
                    <a:cubicBezTo>
                      <a:pt x="21336" y="16597"/>
                      <a:pt x="20830" y="19600"/>
                      <a:pt x="19823" y="19993"/>
                    </a:cubicBezTo>
                    <a:cubicBezTo>
                      <a:pt x="16202" y="21425"/>
                      <a:pt x="7389" y="21144"/>
                      <a:pt x="2152" y="19151"/>
                    </a:cubicBezTo>
                    <a:cubicBezTo>
                      <a:pt x="1575" y="18927"/>
                      <a:pt x="1024" y="18281"/>
                      <a:pt x="614" y="17172"/>
                    </a:cubicBezTo>
                    <a:cubicBezTo>
                      <a:pt x="-264" y="14800"/>
                      <a:pt x="-91" y="12106"/>
                      <a:pt x="454" y="9832"/>
                    </a:cubicBezTo>
                    <a:close/>
                  </a:path>
                </a:pathLst>
              </a:custGeom>
              <a:solidFill>
                <a:srgbClr val="80462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338" name="Google Shape;203;p2"/>
              <p:cNvSpPr/>
              <p:nvPr/>
            </p:nvSpPr>
            <p:spPr>
              <a:xfrm>
                <a:off x="121591" y="88795"/>
                <a:ext cx="184156" cy="836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07" h="20908" fill="norm" stroke="1" extrusionOk="0">
                    <a:moveTo>
                      <a:pt x="450" y="9844"/>
                    </a:moveTo>
                    <a:cubicBezTo>
                      <a:pt x="709" y="8787"/>
                      <a:pt x="1036" y="7843"/>
                      <a:pt x="1363" y="7050"/>
                    </a:cubicBezTo>
                    <a:cubicBezTo>
                      <a:pt x="3069" y="3085"/>
                      <a:pt x="5239" y="630"/>
                      <a:pt x="7478" y="101"/>
                    </a:cubicBezTo>
                    <a:cubicBezTo>
                      <a:pt x="8719" y="-163"/>
                      <a:pt x="9959" y="101"/>
                      <a:pt x="11182" y="781"/>
                    </a:cubicBezTo>
                    <a:cubicBezTo>
                      <a:pt x="14678" y="2669"/>
                      <a:pt x="18984" y="6106"/>
                      <a:pt x="20793" y="14224"/>
                    </a:cubicBezTo>
                    <a:cubicBezTo>
                      <a:pt x="21327" y="16603"/>
                      <a:pt x="20810" y="19625"/>
                      <a:pt x="19811" y="20002"/>
                    </a:cubicBezTo>
                    <a:cubicBezTo>
                      <a:pt x="16194" y="21437"/>
                      <a:pt x="7392" y="21173"/>
                      <a:pt x="2156" y="19171"/>
                    </a:cubicBezTo>
                    <a:cubicBezTo>
                      <a:pt x="1587" y="18945"/>
                      <a:pt x="1036" y="18303"/>
                      <a:pt x="623" y="17170"/>
                    </a:cubicBezTo>
                    <a:cubicBezTo>
                      <a:pt x="-273" y="14791"/>
                      <a:pt x="-83" y="12110"/>
                      <a:pt x="450" y="9844"/>
                    </a:cubicBezTo>
                    <a:close/>
                  </a:path>
                </a:pathLst>
              </a:custGeom>
              <a:solidFill>
                <a:srgbClr val="A5633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grpSp>
          <p:nvGrpSpPr>
            <p:cNvPr id="345" name="Google Shape;204;p2"/>
            <p:cNvGrpSpPr/>
            <p:nvPr/>
          </p:nvGrpSpPr>
          <p:grpSpPr>
            <a:xfrm>
              <a:off x="1259023" y="1484806"/>
              <a:ext cx="1270349" cy="493768"/>
              <a:chOff x="0" y="0"/>
              <a:chExt cx="1270348" cy="493767"/>
            </a:xfrm>
          </p:grpSpPr>
          <p:grpSp>
            <p:nvGrpSpPr>
              <p:cNvPr id="342" name="Google Shape;205;p2"/>
              <p:cNvGrpSpPr/>
              <p:nvPr/>
            </p:nvGrpSpPr>
            <p:grpSpPr>
              <a:xfrm>
                <a:off x="0" y="0"/>
                <a:ext cx="1270349" cy="493769"/>
                <a:chOff x="0" y="0"/>
                <a:chExt cx="1270348" cy="493767"/>
              </a:xfrm>
            </p:grpSpPr>
            <p:sp>
              <p:nvSpPr>
                <p:cNvPr id="340" name="Google Shape;206;p2"/>
                <p:cNvSpPr/>
                <p:nvPr/>
              </p:nvSpPr>
              <p:spPr>
                <a:xfrm>
                  <a:off x="22282" y="21891"/>
                  <a:ext cx="1225734" cy="44883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016" h="20961" fill="norm" stroke="1" extrusionOk="0">
                      <a:moveTo>
                        <a:pt x="465" y="10087"/>
                      </a:moveTo>
                      <a:cubicBezTo>
                        <a:pt x="719" y="9029"/>
                        <a:pt x="1053" y="8056"/>
                        <a:pt x="1395" y="7252"/>
                      </a:cubicBezTo>
                      <a:cubicBezTo>
                        <a:pt x="3109" y="3218"/>
                        <a:pt x="5294" y="693"/>
                        <a:pt x="7549" y="129"/>
                      </a:cubicBezTo>
                      <a:cubicBezTo>
                        <a:pt x="8784" y="-181"/>
                        <a:pt x="10034" y="87"/>
                        <a:pt x="11251" y="729"/>
                      </a:cubicBezTo>
                      <a:cubicBezTo>
                        <a:pt x="14741" y="2569"/>
                        <a:pt x="19044" y="5891"/>
                        <a:pt x="20812" y="14043"/>
                      </a:cubicBezTo>
                      <a:cubicBezTo>
                        <a:pt x="21330" y="16433"/>
                        <a:pt x="20810" y="19473"/>
                        <a:pt x="19802" y="19896"/>
                      </a:cubicBezTo>
                      <a:cubicBezTo>
                        <a:pt x="16173" y="21419"/>
                        <a:pt x="7365" y="21341"/>
                        <a:pt x="2133" y="19451"/>
                      </a:cubicBezTo>
                      <a:cubicBezTo>
                        <a:pt x="1560" y="19247"/>
                        <a:pt x="1009" y="18605"/>
                        <a:pt x="602" y="17491"/>
                      </a:cubicBezTo>
                      <a:cubicBezTo>
                        <a:pt x="-270" y="15100"/>
                        <a:pt x="-86" y="12385"/>
                        <a:pt x="465" y="10087"/>
                      </a:cubicBezTo>
                      <a:close/>
                    </a:path>
                  </a:pathLst>
                </a:custGeom>
                <a:solidFill>
                  <a:srgbClr val="63371B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41" name="Google Shape;207;p2"/>
                <p:cNvSpPr/>
                <p:nvPr/>
              </p:nvSpPr>
              <p:spPr>
                <a:xfrm>
                  <a:off x="0" y="0"/>
                  <a:ext cx="1270349" cy="49376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348" h="21002" fill="norm" stroke="1" extrusionOk="0">
                      <a:moveTo>
                        <a:pt x="1161" y="10599"/>
                      </a:moveTo>
                      <a:cubicBezTo>
                        <a:pt x="1635" y="8814"/>
                        <a:pt x="2328" y="7439"/>
                        <a:pt x="3031" y="6264"/>
                      </a:cubicBezTo>
                      <a:cubicBezTo>
                        <a:pt x="3739" y="5082"/>
                        <a:pt x="4503" y="4112"/>
                        <a:pt x="5302" y="3399"/>
                      </a:cubicBezTo>
                      <a:cubicBezTo>
                        <a:pt x="7038" y="1851"/>
                        <a:pt x="8888" y="1556"/>
                        <a:pt x="10705" y="2256"/>
                      </a:cubicBezTo>
                      <a:cubicBezTo>
                        <a:pt x="12179" y="2821"/>
                        <a:pt x="13658" y="3733"/>
                        <a:pt x="15074" y="4928"/>
                      </a:cubicBezTo>
                      <a:cubicBezTo>
                        <a:pt x="16424" y="6065"/>
                        <a:pt x="17772" y="7555"/>
                        <a:pt x="18893" y="9809"/>
                      </a:cubicBezTo>
                      <a:cubicBezTo>
                        <a:pt x="19612" y="11254"/>
                        <a:pt x="21350" y="15140"/>
                        <a:pt x="20233" y="17523"/>
                      </a:cubicBezTo>
                      <a:cubicBezTo>
                        <a:pt x="19865" y="18307"/>
                        <a:pt x="19261" y="18281"/>
                        <a:pt x="18802" y="18403"/>
                      </a:cubicBezTo>
                      <a:cubicBezTo>
                        <a:pt x="18239" y="18551"/>
                        <a:pt x="17675" y="18660"/>
                        <a:pt x="17112" y="18743"/>
                      </a:cubicBezTo>
                      <a:cubicBezTo>
                        <a:pt x="14219" y="19180"/>
                        <a:pt x="11311" y="19148"/>
                        <a:pt x="8416" y="18859"/>
                      </a:cubicBezTo>
                      <a:cubicBezTo>
                        <a:pt x="6797" y="18698"/>
                        <a:pt x="5178" y="18448"/>
                        <a:pt x="3566" y="18011"/>
                      </a:cubicBezTo>
                      <a:cubicBezTo>
                        <a:pt x="2787" y="17799"/>
                        <a:pt x="1922" y="17748"/>
                        <a:pt x="1310" y="16354"/>
                      </a:cubicBezTo>
                      <a:cubicBezTo>
                        <a:pt x="585" y="14697"/>
                        <a:pt x="674" y="12539"/>
                        <a:pt x="1161" y="10599"/>
                      </a:cubicBezTo>
                      <a:cubicBezTo>
                        <a:pt x="1425" y="9552"/>
                        <a:pt x="765" y="8582"/>
                        <a:pt x="504" y="9629"/>
                      </a:cubicBezTo>
                      <a:cubicBezTo>
                        <a:pt x="65" y="11376"/>
                        <a:pt x="-174" y="13502"/>
                        <a:pt x="151" y="15500"/>
                      </a:cubicBezTo>
                      <a:cubicBezTo>
                        <a:pt x="486" y="17568"/>
                        <a:pt x="1272" y="18994"/>
                        <a:pt x="2120" y="19463"/>
                      </a:cubicBezTo>
                      <a:cubicBezTo>
                        <a:pt x="2833" y="19855"/>
                        <a:pt x="3589" y="19957"/>
                        <a:pt x="4312" y="20124"/>
                      </a:cubicBezTo>
                      <a:cubicBezTo>
                        <a:pt x="5099" y="20311"/>
                        <a:pt x="5886" y="20452"/>
                        <a:pt x="6672" y="20568"/>
                      </a:cubicBezTo>
                      <a:cubicBezTo>
                        <a:pt x="9908" y="21049"/>
                        <a:pt x="13164" y="21152"/>
                        <a:pt x="16399" y="20767"/>
                      </a:cubicBezTo>
                      <a:cubicBezTo>
                        <a:pt x="17046" y="20690"/>
                        <a:pt x="17693" y="20587"/>
                        <a:pt x="18338" y="20439"/>
                      </a:cubicBezTo>
                      <a:cubicBezTo>
                        <a:pt x="18886" y="20317"/>
                        <a:pt x="19472" y="20253"/>
                        <a:pt x="20007" y="19912"/>
                      </a:cubicBezTo>
                      <a:cubicBezTo>
                        <a:pt x="20726" y="19463"/>
                        <a:pt x="21251" y="17883"/>
                        <a:pt x="21337" y="16046"/>
                      </a:cubicBezTo>
                      <a:cubicBezTo>
                        <a:pt x="21426" y="14132"/>
                        <a:pt x="20969" y="12539"/>
                        <a:pt x="20515" y="11132"/>
                      </a:cubicBezTo>
                      <a:cubicBezTo>
                        <a:pt x="19533" y="8101"/>
                        <a:pt x="18153" y="6007"/>
                        <a:pt x="16744" y="4478"/>
                      </a:cubicBezTo>
                      <a:cubicBezTo>
                        <a:pt x="15267" y="2879"/>
                        <a:pt x="13712" y="1813"/>
                        <a:pt x="12141" y="984"/>
                      </a:cubicBezTo>
                      <a:cubicBezTo>
                        <a:pt x="10207" y="-37"/>
                        <a:pt x="8256" y="-448"/>
                        <a:pt x="6315" y="657"/>
                      </a:cubicBezTo>
                      <a:cubicBezTo>
                        <a:pt x="4508" y="1684"/>
                        <a:pt x="2775" y="3887"/>
                        <a:pt x="1394" y="7022"/>
                      </a:cubicBezTo>
                      <a:cubicBezTo>
                        <a:pt x="1054" y="7793"/>
                        <a:pt x="755" y="8672"/>
                        <a:pt x="501" y="9629"/>
                      </a:cubicBezTo>
                      <a:cubicBezTo>
                        <a:pt x="229" y="10657"/>
                        <a:pt x="887" y="11627"/>
                        <a:pt x="1161" y="10599"/>
                      </a:cubicBezTo>
                      <a:close/>
                    </a:path>
                  </a:pathLst>
                </a:custGeom>
                <a:solidFill>
                  <a:srgbClr val="63371B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</p:grpSp>
          <p:sp>
            <p:nvSpPr>
              <p:cNvPr id="343" name="Google Shape;208;p2"/>
              <p:cNvSpPr/>
              <p:nvPr/>
            </p:nvSpPr>
            <p:spPr>
              <a:xfrm>
                <a:off x="75764" y="77773"/>
                <a:ext cx="742000" cy="3370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18" h="20890" fill="norm" stroke="1" extrusionOk="0">
                    <a:moveTo>
                      <a:pt x="452" y="9819"/>
                    </a:moveTo>
                    <a:cubicBezTo>
                      <a:pt x="704" y="8771"/>
                      <a:pt x="1029" y="7816"/>
                      <a:pt x="1371" y="7030"/>
                    </a:cubicBezTo>
                    <a:cubicBezTo>
                      <a:pt x="3069" y="3072"/>
                      <a:pt x="5242" y="610"/>
                      <a:pt x="7496" y="105"/>
                    </a:cubicBezTo>
                    <a:cubicBezTo>
                      <a:pt x="8728" y="-176"/>
                      <a:pt x="9981" y="124"/>
                      <a:pt x="11200" y="788"/>
                    </a:cubicBezTo>
                    <a:cubicBezTo>
                      <a:pt x="14695" y="2688"/>
                      <a:pt x="19010" y="6076"/>
                      <a:pt x="20807" y="14208"/>
                    </a:cubicBezTo>
                    <a:cubicBezTo>
                      <a:pt x="21333" y="16586"/>
                      <a:pt x="20824" y="19590"/>
                      <a:pt x="19819" y="19992"/>
                    </a:cubicBezTo>
                    <a:cubicBezTo>
                      <a:pt x="16196" y="21424"/>
                      <a:pt x="7394" y="21143"/>
                      <a:pt x="2158" y="19150"/>
                    </a:cubicBezTo>
                    <a:cubicBezTo>
                      <a:pt x="1585" y="18935"/>
                      <a:pt x="1033" y="18289"/>
                      <a:pt x="623" y="17175"/>
                    </a:cubicBezTo>
                    <a:cubicBezTo>
                      <a:pt x="-267" y="14779"/>
                      <a:pt x="-92" y="12084"/>
                      <a:pt x="452" y="9819"/>
                    </a:cubicBezTo>
                    <a:close/>
                  </a:path>
                </a:pathLst>
              </a:custGeom>
              <a:solidFill>
                <a:srgbClr val="80462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344" name="Google Shape;209;p2"/>
              <p:cNvSpPr/>
              <p:nvPr/>
            </p:nvSpPr>
            <p:spPr>
              <a:xfrm>
                <a:off x="170800" y="122042"/>
                <a:ext cx="275843" cy="12547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22" h="20894" fill="norm" stroke="1" extrusionOk="0">
                    <a:moveTo>
                      <a:pt x="452" y="9809"/>
                    </a:moveTo>
                    <a:cubicBezTo>
                      <a:pt x="705" y="8753"/>
                      <a:pt x="1027" y="7797"/>
                      <a:pt x="1372" y="7017"/>
                    </a:cubicBezTo>
                    <a:cubicBezTo>
                      <a:pt x="3075" y="3070"/>
                      <a:pt x="5250" y="605"/>
                      <a:pt x="7494" y="102"/>
                    </a:cubicBezTo>
                    <a:cubicBezTo>
                      <a:pt x="8726" y="-174"/>
                      <a:pt x="9980" y="128"/>
                      <a:pt x="11200" y="781"/>
                    </a:cubicBezTo>
                    <a:cubicBezTo>
                      <a:pt x="14698" y="2692"/>
                      <a:pt x="19013" y="6062"/>
                      <a:pt x="20809" y="14209"/>
                    </a:cubicBezTo>
                    <a:cubicBezTo>
                      <a:pt x="21338" y="16598"/>
                      <a:pt x="20832" y="19590"/>
                      <a:pt x="19819" y="19993"/>
                    </a:cubicBezTo>
                    <a:cubicBezTo>
                      <a:pt x="16194" y="21426"/>
                      <a:pt x="7391" y="21149"/>
                      <a:pt x="2143" y="19163"/>
                    </a:cubicBezTo>
                    <a:cubicBezTo>
                      <a:pt x="1568" y="18936"/>
                      <a:pt x="1015" y="18308"/>
                      <a:pt x="601" y="17176"/>
                    </a:cubicBezTo>
                    <a:cubicBezTo>
                      <a:pt x="-262" y="14787"/>
                      <a:pt x="-89" y="12072"/>
                      <a:pt x="452" y="9809"/>
                    </a:cubicBezTo>
                    <a:close/>
                  </a:path>
                </a:pathLst>
              </a:custGeom>
              <a:solidFill>
                <a:srgbClr val="A5633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grpSp>
          <p:nvGrpSpPr>
            <p:cNvPr id="356" name="تجميع"/>
            <p:cNvGrpSpPr/>
            <p:nvPr/>
          </p:nvGrpSpPr>
          <p:grpSpPr>
            <a:xfrm>
              <a:off x="0" y="0"/>
              <a:ext cx="2496093" cy="3491674"/>
              <a:chOff x="0" y="0"/>
              <a:chExt cx="2496092" cy="3491673"/>
            </a:xfrm>
          </p:grpSpPr>
          <p:sp>
            <p:nvSpPr>
              <p:cNvPr id="346" name="Google Shape;16;p2"/>
              <p:cNvSpPr/>
              <p:nvPr/>
            </p:nvSpPr>
            <p:spPr>
              <a:xfrm>
                <a:off x="348087" y="201849"/>
                <a:ext cx="2132006" cy="12895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0" y="6460"/>
                    </a:moveTo>
                    <a:lnTo>
                      <a:pt x="15728" y="0"/>
                    </a:lnTo>
                    <a:lnTo>
                      <a:pt x="21600" y="9348"/>
                    </a:lnTo>
                    <a:lnTo>
                      <a:pt x="16900" y="21600"/>
                    </a:lnTo>
                    <a:lnTo>
                      <a:pt x="40" y="20930"/>
                    </a:lnTo>
                    <a:lnTo>
                      <a:pt x="0" y="6460"/>
                    </a:lnTo>
                    <a:close/>
                  </a:path>
                </a:pathLst>
              </a:custGeom>
              <a:solidFill>
                <a:srgbClr val="804627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grpSp>
            <p:nvGrpSpPr>
              <p:cNvPr id="355" name="تجميع"/>
              <p:cNvGrpSpPr/>
              <p:nvPr/>
            </p:nvGrpSpPr>
            <p:grpSpPr>
              <a:xfrm>
                <a:off x="0" y="0"/>
                <a:ext cx="2496093" cy="3491674"/>
                <a:chOff x="0" y="0"/>
                <a:chExt cx="2496092" cy="3491673"/>
              </a:xfrm>
            </p:grpSpPr>
            <p:sp>
              <p:nvSpPr>
                <p:cNvPr id="347" name="Google Shape;13;p2"/>
                <p:cNvSpPr/>
                <p:nvPr/>
              </p:nvSpPr>
              <p:spPr>
                <a:xfrm>
                  <a:off x="1674033" y="172996"/>
                  <a:ext cx="822060" cy="129907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0" y="0"/>
                      </a:moveTo>
                      <a:lnTo>
                        <a:pt x="6348" y="0"/>
                      </a:lnTo>
                      <a:lnTo>
                        <a:pt x="21600" y="9348"/>
                      </a:lnTo>
                      <a:lnTo>
                        <a:pt x="9395" y="21600"/>
                      </a:lnTo>
                      <a:lnTo>
                        <a:pt x="3043" y="2160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A5633F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48" name="Google Shape;15;p2"/>
                <p:cNvSpPr/>
                <p:nvPr/>
              </p:nvSpPr>
              <p:spPr>
                <a:xfrm>
                  <a:off x="0" y="0"/>
                  <a:ext cx="487739" cy="349167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003" fill="norm" stroke="1" extrusionOk="0">
                      <a:moveTo>
                        <a:pt x="21600" y="1192"/>
                      </a:moveTo>
                      <a:cubicBezTo>
                        <a:pt x="21600" y="-398"/>
                        <a:pt x="0" y="-398"/>
                        <a:pt x="0" y="1192"/>
                      </a:cubicBezTo>
                      <a:lnTo>
                        <a:pt x="0" y="20433"/>
                      </a:lnTo>
                      <a:cubicBezTo>
                        <a:pt x="0" y="21182"/>
                        <a:pt x="21600" y="21202"/>
                        <a:pt x="21600" y="20433"/>
                      </a:cubicBezTo>
                      <a:lnTo>
                        <a:pt x="21600" y="1192"/>
                      </a:lnTo>
                      <a:close/>
                    </a:path>
                  </a:pathLst>
                </a:custGeom>
                <a:solidFill>
                  <a:srgbClr val="63371B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grpSp>
              <p:nvGrpSpPr>
                <p:cNvPr id="354" name="Google Shape;287;p2"/>
                <p:cNvGrpSpPr/>
                <p:nvPr/>
              </p:nvGrpSpPr>
              <p:grpSpPr>
                <a:xfrm>
                  <a:off x="487738" y="434547"/>
                  <a:ext cx="1597326" cy="896548"/>
                  <a:chOff x="0" y="0"/>
                  <a:chExt cx="1597324" cy="896547"/>
                </a:xfrm>
              </p:grpSpPr>
              <p:sp>
                <p:nvSpPr>
                  <p:cNvPr id="349" name="Google Shape;288;p2"/>
                  <p:cNvSpPr/>
                  <p:nvPr/>
                </p:nvSpPr>
                <p:spPr>
                  <a:xfrm>
                    <a:off x="-1" y="250896"/>
                    <a:ext cx="179603" cy="645652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8089" y="13395"/>
                        </a:moveTo>
                        <a:cubicBezTo>
                          <a:pt x="16513" y="12487"/>
                          <a:pt x="15033" y="11653"/>
                          <a:pt x="13647" y="10887"/>
                        </a:cubicBezTo>
                        <a:cubicBezTo>
                          <a:pt x="12186" y="10069"/>
                          <a:pt x="10838" y="9287"/>
                          <a:pt x="9604" y="8538"/>
                        </a:cubicBezTo>
                        <a:cubicBezTo>
                          <a:pt x="8371" y="7788"/>
                          <a:pt x="7289" y="7001"/>
                          <a:pt x="6377" y="6188"/>
                        </a:cubicBezTo>
                        <a:cubicBezTo>
                          <a:pt x="5618" y="5454"/>
                          <a:pt x="5201" y="4900"/>
                          <a:pt x="5182" y="4525"/>
                        </a:cubicBezTo>
                        <a:cubicBezTo>
                          <a:pt x="5144" y="4150"/>
                          <a:pt x="5125" y="3939"/>
                          <a:pt x="5125" y="3891"/>
                        </a:cubicBezTo>
                        <a:cubicBezTo>
                          <a:pt x="5125" y="3268"/>
                          <a:pt x="5447" y="2751"/>
                          <a:pt x="6112" y="2350"/>
                        </a:cubicBezTo>
                        <a:cubicBezTo>
                          <a:pt x="7175" y="1716"/>
                          <a:pt x="8446" y="1399"/>
                          <a:pt x="9946" y="1399"/>
                        </a:cubicBezTo>
                        <a:cubicBezTo>
                          <a:pt x="11180" y="1399"/>
                          <a:pt x="12300" y="1631"/>
                          <a:pt x="13287" y="2096"/>
                        </a:cubicBezTo>
                        <a:cubicBezTo>
                          <a:pt x="14008" y="2439"/>
                          <a:pt x="14444" y="2793"/>
                          <a:pt x="14577" y="3163"/>
                        </a:cubicBezTo>
                        <a:cubicBezTo>
                          <a:pt x="14710" y="3532"/>
                          <a:pt x="14767" y="3796"/>
                          <a:pt x="14767" y="3955"/>
                        </a:cubicBezTo>
                        <a:cubicBezTo>
                          <a:pt x="14767" y="4430"/>
                          <a:pt x="14539" y="4958"/>
                          <a:pt x="14103" y="5544"/>
                        </a:cubicBezTo>
                        <a:cubicBezTo>
                          <a:pt x="14065" y="5602"/>
                          <a:pt x="14046" y="5660"/>
                          <a:pt x="14046" y="5713"/>
                        </a:cubicBezTo>
                        <a:cubicBezTo>
                          <a:pt x="14046" y="5834"/>
                          <a:pt x="14160" y="5950"/>
                          <a:pt x="14368" y="6061"/>
                        </a:cubicBezTo>
                        <a:cubicBezTo>
                          <a:pt x="14691" y="6225"/>
                          <a:pt x="15185" y="6331"/>
                          <a:pt x="15849" y="6378"/>
                        </a:cubicBezTo>
                        <a:cubicBezTo>
                          <a:pt x="16096" y="6399"/>
                          <a:pt x="16361" y="6410"/>
                          <a:pt x="16608" y="6410"/>
                        </a:cubicBezTo>
                        <a:cubicBezTo>
                          <a:pt x="17045" y="6410"/>
                          <a:pt x="17462" y="6373"/>
                          <a:pt x="17861" y="6304"/>
                        </a:cubicBezTo>
                        <a:cubicBezTo>
                          <a:pt x="18487" y="6214"/>
                          <a:pt x="18886" y="6067"/>
                          <a:pt x="19057" y="5866"/>
                        </a:cubicBezTo>
                        <a:cubicBezTo>
                          <a:pt x="19607" y="5148"/>
                          <a:pt x="19873" y="4498"/>
                          <a:pt x="19873" y="3918"/>
                        </a:cubicBezTo>
                        <a:cubicBezTo>
                          <a:pt x="19873" y="3627"/>
                          <a:pt x="19797" y="3342"/>
                          <a:pt x="19645" y="3073"/>
                        </a:cubicBezTo>
                        <a:cubicBezTo>
                          <a:pt x="19208" y="2276"/>
                          <a:pt x="18354" y="1631"/>
                          <a:pt x="17102" y="1135"/>
                        </a:cubicBezTo>
                        <a:cubicBezTo>
                          <a:pt x="15849" y="639"/>
                          <a:pt x="14349" y="306"/>
                          <a:pt x="12641" y="137"/>
                        </a:cubicBezTo>
                        <a:cubicBezTo>
                          <a:pt x="11806" y="48"/>
                          <a:pt x="10933" y="0"/>
                          <a:pt x="10022" y="0"/>
                        </a:cubicBezTo>
                        <a:cubicBezTo>
                          <a:pt x="8124" y="0"/>
                          <a:pt x="6377" y="174"/>
                          <a:pt x="4764" y="528"/>
                        </a:cubicBezTo>
                        <a:cubicBezTo>
                          <a:pt x="3492" y="808"/>
                          <a:pt x="2373" y="1220"/>
                          <a:pt x="1424" y="1753"/>
                        </a:cubicBezTo>
                        <a:cubicBezTo>
                          <a:pt x="664" y="2239"/>
                          <a:pt x="228" y="2672"/>
                          <a:pt x="133" y="3052"/>
                        </a:cubicBezTo>
                        <a:cubicBezTo>
                          <a:pt x="38" y="3437"/>
                          <a:pt x="0" y="3728"/>
                          <a:pt x="0" y="3928"/>
                        </a:cubicBezTo>
                        <a:cubicBezTo>
                          <a:pt x="0" y="4805"/>
                          <a:pt x="493" y="5692"/>
                          <a:pt x="1481" y="6589"/>
                        </a:cubicBezTo>
                        <a:cubicBezTo>
                          <a:pt x="2430" y="7466"/>
                          <a:pt x="3549" y="8300"/>
                          <a:pt x="4840" y="9087"/>
                        </a:cubicBezTo>
                        <a:cubicBezTo>
                          <a:pt x="6131" y="9873"/>
                          <a:pt x="7554" y="10686"/>
                          <a:pt x="9092" y="11521"/>
                        </a:cubicBezTo>
                        <a:cubicBezTo>
                          <a:pt x="10477" y="12286"/>
                          <a:pt x="11920" y="13115"/>
                          <a:pt x="13419" y="14002"/>
                        </a:cubicBezTo>
                        <a:cubicBezTo>
                          <a:pt x="14141" y="14435"/>
                          <a:pt x="14824" y="14926"/>
                          <a:pt x="15412" y="15475"/>
                        </a:cubicBezTo>
                        <a:cubicBezTo>
                          <a:pt x="16001" y="16024"/>
                          <a:pt x="16361" y="16479"/>
                          <a:pt x="16418" y="16827"/>
                        </a:cubicBezTo>
                        <a:cubicBezTo>
                          <a:pt x="16494" y="17181"/>
                          <a:pt x="16532" y="17408"/>
                          <a:pt x="16532" y="17508"/>
                        </a:cubicBezTo>
                        <a:cubicBezTo>
                          <a:pt x="16532" y="18010"/>
                          <a:pt x="16266" y="18522"/>
                          <a:pt x="15716" y="19034"/>
                        </a:cubicBezTo>
                        <a:cubicBezTo>
                          <a:pt x="14881" y="19741"/>
                          <a:pt x="13476" y="20127"/>
                          <a:pt x="11502" y="20201"/>
                        </a:cubicBezTo>
                        <a:lnTo>
                          <a:pt x="11332" y="20201"/>
                        </a:lnTo>
                        <a:cubicBezTo>
                          <a:pt x="9547" y="20201"/>
                          <a:pt x="8105" y="19905"/>
                          <a:pt x="7004" y="19309"/>
                        </a:cubicBezTo>
                        <a:cubicBezTo>
                          <a:pt x="6283" y="18876"/>
                          <a:pt x="5903" y="18385"/>
                          <a:pt x="5903" y="17841"/>
                        </a:cubicBezTo>
                        <a:cubicBezTo>
                          <a:pt x="5903" y="17234"/>
                          <a:pt x="6226" y="16552"/>
                          <a:pt x="6890" y="15782"/>
                        </a:cubicBezTo>
                        <a:cubicBezTo>
                          <a:pt x="6928" y="15729"/>
                          <a:pt x="6947" y="15681"/>
                          <a:pt x="6947" y="15628"/>
                        </a:cubicBezTo>
                        <a:cubicBezTo>
                          <a:pt x="6947" y="15486"/>
                          <a:pt x="6814" y="15359"/>
                          <a:pt x="6567" y="15248"/>
                        </a:cubicBezTo>
                        <a:cubicBezTo>
                          <a:pt x="6207" y="15095"/>
                          <a:pt x="5675" y="14990"/>
                          <a:pt x="4973" y="14932"/>
                        </a:cubicBezTo>
                        <a:cubicBezTo>
                          <a:pt x="4745" y="14921"/>
                          <a:pt x="4536" y="14916"/>
                          <a:pt x="4309" y="14916"/>
                        </a:cubicBezTo>
                        <a:cubicBezTo>
                          <a:pt x="3872" y="14916"/>
                          <a:pt x="3436" y="14953"/>
                          <a:pt x="2999" y="15021"/>
                        </a:cubicBezTo>
                        <a:cubicBezTo>
                          <a:pt x="2411" y="15122"/>
                          <a:pt x="2050" y="15275"/>
                          <a:pt x="1898" y="15475"/>
                        </a:cubicBezTo>
                        <a:cubicBezTo>
                          <a:pt x="1177" y="16304"/>
                          <a:pt x="797" y="17059"/>
                          <a:pt x="797" y="17746"/>
                        </a:cubicBezTo>
                        <a:cubicBezTo>
                          <a:pt x="797" y="17967"/>
                          <a:pt x="835" y="18194"/>
                          <a:pt x="911" y="18427"/>
                        </a:cubicBezTo>
                        <a:cubicBezTo>
                          <a:pt x="1101" y="18939"/>
                          <a:pt x="1594" y="19441"/>
                          <a:pt x="2392" y="19926"/>
                        </a:cubicBezTo>
                        <a:cubicBezTo>
                          <a:pt x="3341" y="20449"/>
                          <a:pt x="4574" y="20861"/>
                          <a:pt x="6112" y="21156"/>
                        </a:cubicBezTo>
                        <a:cubicBezTo>
                          <a:pt x="7649" y="21452"/>
                          <a:pt x="9339" y="21600"/>
                          <a:pt x="11199" y="21600"/>
                        </a:cubicBezTo>
                        <a:cubicBezTo>
                          <a:pt x="13457" y="21600"/>
                          <a:pt x="15469" y="21384"/>
                          <a:pt x="17216" y="20951"/>
                        </a:cubicBezTo>
                        <a:cubicBezTo>
                          <a:pt x="18753" y="20565"/>
                          <a:pt x="19873" y="20064"/>
                          <a:pt x="20613" y="19441"/>
                        </a:cubicBezTo>
                        <a:cubicBezTo>
                          <a:pt x="21277" y="18796"/>
                          <a:pt x="21600" y="18163"/>
                          <a:pt x="21600" y="17534"/>
                        </a:cubicBezTo>
                        <a:cubicBezTo>
                          <a:pt x="21600" y="16737"/>
                          <a:pt x="21183" y="15940"/>
                          <a:pt x="20347" y="15143"/>
                        </a:cubicBezTo>
                        <a:cubicBezTo>
                          <a:pt x="19683" y="14488"/>
                          <a:pt x="18924" y="13907"/>
                          <a:pt x="18089" y="13395"/>
                        </a:cubicBezTo>
                        <a:close/>
                      </a:path>
                    </a:pathLst>
                  </a:custGeom>
                  <a:solidFill>
                    <a:srgbClr val="C8A470"/>
                  </a:solidFill>
                  <a:ln w="12700" cap="flat">
                    <a:solidFill>
                      <a:srgbClr val="C8A470"/>
                    </a:solidFill>
                    <a:prstDash val="solid"/>
                    <a:miter lim="8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  <p:sp>
                <p:nvSpPr>
                  <p:cNvPr id="350" name="Google Shape;289;p2"/>
                  <p:cNvSpPr/>
                  <p:nvPr/>
                </p:nvSpPr>
                <p:spPr>
                  <a:xfrm>
                    <a:off x="224579" y="205600"/>
                    <a:ext cx="274770" cy="687002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0099" y="318"/>
                        </a:moveTo>
                        <a:cubicBezTo>
                          <a:pt x="16402" y="104"/>
                          <a:pt x="12928" y="0"/>
                          <a:pt x="9665" y="0"/>
                        </a:cubicBezTo>
                        <a:cubicBezTo>
                          <a:pt x="6228" y="0"/>
                          <a:pt x="3548" y="35"/>
                          <a:pt x="1638" y="104"/>
                        </a:cubicBezTo>
                        <a:cubicBezTo>
                          <a:pt x="1129" y="124"/>
                          <a:pt x="732" y="203"/>
                          <a:pt x="434" y="347"/>
                        </a:cubicBezTo>
                        <a:cubicBezTo>
                          <a:pt x="137" y="491"/>
                          <a:pt x="0" y="645"/>
                          <a:pt x="0" y="819"/>
                        </a:cubicBezTo>
                        <a:lnTo>
                          <a:pt x="0" y="893"/>
                        </a:lnTo>
                        <a:cubicBezTo>
                          <a:pt x="74" y="1087"/>
                          <a:pt x="285" y="1236"/>
                          <a:pt x="633" y="1350"/>
                        </a:cubicBezTo>
                        <a:cubicBezTo>
                          <a:pt x="980" y="1459"/>
                          <a:pt x="1365" y="1518"/>
                          <a:pt x="1799" y="1518"/>
                        </a:cubicBezTo>
                        <a:lnTo>
                          <a:pt x="1911" y="1518"/>
                        </a:lnTo>
                        <a:cubicBezTo>
                          <a:pt x="3598" y="1459"/>
                          <a:pt x="6030" y="1429"/>
                          <a:pt x="9206" y="1429"/>
                        </a:cubicBezTo>
                        <a:cubicBezTo>
                          <a:pt x="9032" y="3622"/>
                          <a:pt x="8896" y="6173"/>
                          <a:pt x="8821" y="9081"/>
                        </a:cubicBezTo>
                        <a:cubicBezTo>
                          <a:pt x="8747" y="11988"/>
                          <a:pt x="8709" y="14266"/>
                          <a:pt x="8709" y="15913"/>
                        </a:cubicBezTo>
                        <a:cubicBezTo>
                          <a:pt x="8709" y="17715"/>
                          <a:pt x="8747" y="19382"/>
                          <a:pt x="8821" y="20920"/>
                        </a:cubicBezTo>
                        <a:cubicBezTo>
                          <a:pt x="8846" y="21124"/>
                          <a:pt x="9020" y="21287"/>
                          <a:pt x="9355" y="21411"/>
                        </a:cubicBezTo>
                        <a:cubicBezTo>
                          <a:pt x="9690" y="21535"/>
                          <a:pt x="10124" y="21600"/>
                          <a:pt x="10657" y="21600"/>
                        </a:cubicBezTo>
                        <a:cubicBezTo>
                          <a:pt x="11141" y="21590"/>
                          <a:pt x="11551" y="21521"/>
                          <a:pt x="11886" y="21387"/>
                        </a:cubicBezTo>
                        <a:cubicBezTo>
                          <a:pt x="12221" y="21258"/>
                          <a:pt x="12382" y="21089"/>
                          <a:pt x="12382" y="20885"/>
                        </a:cubicBezTo>
                        <a:cubicBezTo>
                          <a:pt x="12332" y="19298"/>
                          <a:pt x="12307" y="17561"/>
                          <a:pt x="12307" y="15680"/>
                        </a:cubicBezTo>
                        <a:cubicBezTo>
                          <a:pt x="12307" y="14092"/>
                          <a:pt x="12320" y="12400"/>
                          <a:pt x="12345" y="10599"/>
                        </a:cubicBezTo>
                        <a:cubicBezTo>
                          <a:pt x="12444" y="6674"/>
                          <a:pt x="12593" y="3627"/>
                          <a:pt x="12766" y="1449"/>
                        </a:cubicBezTo>
                        <a:cubicBezTo>
                          <a:pt x="14987" y="1489"/>
                          <a:pt x="17233" y="1573"/>
                          <a:pt x="19528" y="1707"/>
                        </a:cubicBezTo>
                        <a:lnTo>
                          <a:pt x="19838" y="1722"/>
                        </a:lnTo>
                        <a:cubicBezTo>
                          <a:pt x="20198" y="1722"/>
                          <a:pt x="20521" y="1682"/>
                          <a:pt x="20831" y="1603"/>
                        </a:cubicBezTo>
                        <a:cubicBezTo>
                          <a:pt x="21339" y="1459"/>
                          <a:pt x="21600" y="1265"/>
                          <a:pt x="21600" y="1012"/>
                        </a:cubicBezTo>
                        <a:cubicBezTo>
                          <a:pt x="21600" y="868"/>
                          <a:pt x="21501" y="739"/>
                          <a:pt x="21290" y="620"/>
                        </a:cubicBezTo>
                        <a:cubicBezTo>
                          <a:pt x="21004" y="457"/>
                          <a:pt x="20607" y="357"/>
                          <a:pt x="20099" y="318"/>
                        </a:cubicBezTo>
                        <a:close/>
                      </a:path>
                    </a:pathLst>
                  </a:custGeom>
                  <a:solidFill>
                    <a:srgbClr val="C8A470"/>
                  </a:solidFill>
                  <a:ln w="12700" cap="flat">
                    <a:solidFill>
                      <a:srgbClr val="C8A470"/>
                    </a:solidFill>
                    <a:prstDash val="solid"/>
                    <a:miter lim="8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  <p:sp>
                <p:nvSpPr>
                  <p:cNvPr id="351" name="Google Shape;290;p2"/>
                  <p:cNvSpPr/>
                  <p:nvPr/>
                </p:nvSpPr>
                <p:spPr>
                  <a:xfrm>
                    <a:off x="572420" y="103175"/>
                    <a:ext cx="253778" cy="78611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8954" y="9757"/>
                        </a:moveTo>
                        <a:cubicBezTo>
                          <a:pt x="17758" y="6344"/>
                          <a:pt x="16482" y="3868"/>
                          <a:pt x="15125" y="2333"/>
                        </a:cubicBezTo>
                        <a:cubicBezTo>
                          <a:pt x="14118" y="1140"/>
                          <a:pt x="13043" y="429"/>
                          <a:pt x="11915" y="195"/>
                        </a:cubicBezTo>
                        <a:cubicBezTo>
                          <a:pt x="11284" y="65"/>
                          <a:pt x="10572" y="0"/>
                          <a:pt x="9793" y="0"/>
                        </a:cubicBezTo>
                        <a:cubicBezTo>
                          <a:pt x="9040" y="0"/>
                          <a:pt x="8315" y="82"/>
                          <a:pt x="7616" y="243"/>
                        </a:cubicBezTo>
                        <a:cubicBezTo>
                          <a:pt x="6354" y="598"/>
                          <a:pt x="5279" y="1349"/>
                          <a:pt x="4406" y="2493"/>
                        </a:cubicBezTo>
                        <a:cubicBezTo>
                          <a:pt x="3519" y="3638"/>
                          <a:pt x="2794" y="5022"/>
                          <a:pt x="2230" y="6639"/>
                        </a:cubicBezTo>
                        <a:cubicBezTo>
                          <a:pt x="1666" y="8257"/>
                          <a:pt x="1222" y="9944"/>
                          <a:pt x="900" y="11708"/>
                        </a:cubicBezTo>
                        <a:cubicBezTo>
                          <a:pt x="591" y="13473"/>
                          <a:pt x="363" y="15143"/>
                          <a:pt x="242" y="16717"/>
                        </a:cubicBezTo>
                        <a:cubicBezTo>
                          <a:pt x="121" y="18291"/>
                          <a:pt x="40" y="19618"/>
                          <a:pt x="0" y="20689"/>
                        </a:cubicBezTo>
                        <a:cubicBezTo>
                          <a:pt x="0" y="20893"/>
                          <a:pt x="202" y="21062"/>
                          <a:pt x="618" y="21197"/>
                        </a:cubicBezTo>
                        <a:cubicBezTo>
                          <a:pt x="1034" y="21331"/>
                          <a:pt x="1545" y="21401"/>
                          <a:pt x="2176" y="21401"/>
                        </a:cubicBezTo>
                        <a:cubicBezTo>
                          <a:pt x="2807" y="21401"/>
                          <a:pt x="3331" y="21335"/>
                          <a:pt x="3734" y="21205"/>
                        </a:cubicBezTo>
                        <a:cubicBezTo>
                          <a:pt x="4137" y="21075"/>
                          <a:pt x="4366" y="20906"/>
                          <a:pt x="4393" y="20707"/>
                        </a:cubicBezTo>
                        <a:cubicBezTo>
                          <a:pt x="4487" y="18252"/>
                          <a:pt x="4728" y="15828"/>
                          <a:pt x="5104" y="13434"/>
                        </a:cubicBezTo>
                        <a:lnTo>
                          <a:pt x="15690" y="13434"/>
                        </a:lnTo>
                        <a:cubicBezTo>
                          <a:pt x="16536" y="16474"/>
                          <a:pt x="17046" y="18972"/>
                          <a:pt x="17208" y="20919"/>
                        </a:cubicBezTo>
                        <a:cubicBezTo>
                          <a:pt x="17234" y="21110"/>
                          <a:pt x="17463" y="21275"/>
                          <a:pt x="17866" y="21405"/>
                        </a:cubicBezTo>
                        <a:cubicBezTo>
                          <a:pt x="18282" y="21535"/>
                          <a:pt x="18793" y="21600"/>
                          <a:pt x="19424" y="21600"/>
                        </a:cubicBezTo>
                        <a:cubicBezTo>
                          <a:pt x="20055" y="21591"/>
                          <a:pt x="20579" y="21518"/>
                          <a:pt x="20982" y="21379"/>
                        </a:cubicBezTo>
                        <a:cubicBezTo>
                          <a:pt x="21399" y="21244"/>
                          <a:pt x="21600" y="21075"/>
                          <a:pt x="21600" y="20871"/>
                        </a:cubicBezTo>
                        <a:cubicBezTo>
                          <a:pt x="21506" y="19597"/>
                          <a:pt x="21224" y="17949"/>
                          <a:pt x="20754" y="15915"/>
                        </a:cubicBezTo>
                        <a:cubicBezTo>
                          <a:pt x="20270" y="13877"/>
                          <a:pt x="19679" y="11826"/>
                          <a:pt x="18954" y="9757"/>
                        </a:cubicBezTo>
                        <a:close/>
                        <a:moveTo>
                          <a:pt x="5333" y="12012"/>
                        </a:moveTo>
                        <a:cubicBezTo>
                          <a:pt x="5776" y="9428"/>
                          <a:pt x="6367" y="7194"/>
                          <a:pt x="7133" y="5312"/>
                        </a:cubicBezTo>
                        <a:cubicBezTo>
                          <a:pt x="7885" y="3435"/>
                          <a:pt x="8758" y="2190"/>
                          <a:pt x="9739" y="1583"/>
                        </a:cubicBezTo>
                        <a:cubicBezTo>
                          <a:pt x="10773" y="2268"/>
                          <a:pt x="11781" y="3586"/>
                          <a:pt x="12748" y="5529"/>
                        </a:cubicBezTo>
                        <a:cubicBezTo>
                          <a:pt x="13715" y="7472"/>
                          <a:pt x="14548" y="9631"/>
                          <a:pt x="15273" y="12008"/>
                        </a:cubicBezTo>
                        <a:lnTo>
                          <a:pt x="5333" y="12008"/>
                        </a:lnTo>
                        <a:close/>
                      </a:path>
                    </a:pathLst>
                  </a:custGeom>
                  <a:solidFill>
                    <a:srgbClr val="C8A470"/>
                  </a:solidFill>
                  <a:ln w="12700" cap="flat">
                    <a:solidFill>
                      <a:srgbClr val="C8A470"/>
                    </a:solidFill>
                    <a:prstDash val="solid"/>
                    <a:miter lim="8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  <p:sp>
                <p:nvSpPr>
                  <p:cNvPr id="352" name="Google Shape;291;p2"/>
                  <p:cNvSpPr/>
                  <p:nvPr/>
                </p:nvSpPr>
                <p:spPr>
                  <a:xfrm>
                    <a:off x="928310" y="46043"/>
                    <a:ext cx="253464" cy="827778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18264" y="11222"/>
                        </a:moveTo>
                        <a:cubicBezTo>
                          <a:pt x="20484" y="9274"/>
                          <a:pt x="21600" y="7491"/>
                          <a:pt x="21600" y="5873"/>
                        </a:cubicBezTo>
                        <a:cubicBezTo>
                          <a:pt x="21600" y="3731"/>
                          <a:pt x="20336" y="2121"/>
                          <a:pt x="17807" y="1046"/>
                        </a:cubicBezTo>
                        <a:cubicBezTo>
                          <a:pt x="16153" y="350"/>
                          <a:pt x="14230" y="0"/>
                          <a:pt x="12037" y="0"/>
                        </a:cubicBezTo>
                        <a:cubicBezTo>
                          <a:pt x="9576" y="0"/>
                          <a:pt x="7330" y="404"/>
                          <a:pt x="5313" y="1215"/>
                        </a:cubicBezTo>
                        <a:lnTo>
                          <a:pt x="5366" y="815"/>
                        </a:lnTo>
                        <a:cubicBezTo>
                          <a:pt x="5366" y="630"/>
                          <a:pt x="5151" y="469"/>
                          <a:pt x="4734" y="329"/>
                        </a:cubicBezTo>
                        <a:cubicBezTo>
                          <a:pt x="4317" y="189"/>
                          <a:pt x="3712" y="124"/>
                          <a:pt x="2945" y="124"/>
                        </a:cubicBezTo>
                        <a:cubicBezTo>
                          <a:pt x="2340" y="124"/>
                          <a:pt x="1816" y="185"/>
                          <a:pt x="1372" y="309"/>
                        </a:cubicBezTo>
                        <a:cubicBezTo>
                          <a:pt x="928" y="432"/>
                          <a:pt x="699" y="589"/>
                          <a:pt x="659" y="787"/>
                        </a:cubicBezTo>
                        <a:cubicBezTo>
                          <a:pt x="525" y="2026"/>
                          <a:pt x="390" y="3772"/>
                          <a:pt x="256" y="6029"/>
                        </a:cubicBezTo>
                        <a:cubicBezTo>
                          <a:pt x="81" y="7137"/>
                          <a:pt x="0" y="10473"/>
                          <a:pt x="0" y="16036"/>
                        </a:cubicBezTo>
                        <a:cubicBezTo>
                          <a:pt x="0" y="17848"/>
                          <a:pt x="40" y="19475"/>
                          <a:pt x="108" y="20908"/>
                        </a:cubicBezTo>
                        <a:cubicBezTo>
                          <a:pt x="148" y="21102"/>
                          <a:pt x="390" y="21266"/>
                          <a:pt x="847" y="21398"/>
                        </a:cubicBezTo>
                        <a:cubicBezTo>
                          <a:pt x="1305" y="21530"/>
                          <a:pt x="1870" y="21600"/>
                          <a:pt x="2542" y="21600"/>
                        </a:cubicBezTo>
                        <a:cubicBezTo>
                          <a:pt x="3214" y="21592"/>
                          <a:pt x="3766" y="21518"/>
                          <a:pt x="4210" y="21386"/>
                        </a:cubicBezTo>
                        <a:cubicBezTo>
                          <a:pt x="4654" y="21254"/>
                          <a:pt x="4869" y="21085"/>
                          <a:pt x="4869" y="20879"/>
                        </a:cubicBezTo>
                        <a:cubicBezTo>
                          <a:pt x="4802" y="19804"/>
                          <a:pt x="4748" y="18590"/>
                          <a:pt x="4721" y="17239"/>
                        </a:cubicBezTo>
                        <a:cubicBezTo>
                          <a:pt x="7559" y="18643"/>
                          <a:pt x="11298" y="20027"/>
                          <a:pt x="15951" y="21390"/>
                        </a:cubicBezTo>
                        <a:cubicBezTo>
                          <a:pt x="16422" y="21514"/>
                          <a:pt x="16960" y="21575"/>
                          <a:pt x="17565" y="21575"/>
                        </a:cubicBezTo>
                        <a:cubicBezTo>
                          <a:pt x="18238" y="21575"/>
                          <a:pt x="18802" y="21501"/>
                          <a:pt x="19260" y="21353"/>
                        </a:cubicBezTo>
                        <a:cubicBezTo>
                          <a:pt x="19717" y="21205"/>
                          <a:pt x="19946" y="21044"/>
                          <a:pt x="19946" y="20867"/>
                        </a:cubicBezTo>
                        <a:cubicBezTo>
                          <a:pt x="19946" y="20661"/>
                          <a:pt x="19690" y="20488"/>
                          <a:pt x="19193" y="20344"/>
                        </a:cubicBezTo>
                        <a:cubicBezTo>
                          <a:pt x="13866" y="18767"/>
                          <a:pt x="9912" y="17235"/>
                          <a:pt x="7317" y="15748"/>
                        </a:cubicBezTo>
                        <a:cubicBezTo>
                          <a:pt x="11970" y="15056"/>
                          <a:pt x="15628" y="13549"/>
                          <a:pt x="18264" y="11222"/>
                        </a:cubicBezTo>
                        <a:close/>
                        <a:moveTo>
                          <a:pt x="4707" y="14513"/>
                        </a:moveTo>
                        <a:cubicBezTo>
                          <a:pt x="4748" y="11572"/>
                          <a:pt x="4828" y="8759"/>
                          <a:pt x="4963" y="6074"/>
                        </a:cubicBezTo>
                        <a:cubicBezTo>
                          <a:pt x="5299" y="4456"/>
                          <a:pt x="6550" y="3171"/>
                          <a:pt x="8702" y="2216"/>
                        </a:cubicBezTo>
                        <a:cubicBezTo>
                          <a:pt x="9912" y="1693"/>
                          <a:pt x="11042" y="1433"/>
                          <a:pt x="12091" y="1433"/>
                        </a:cubicBezTo>
                        <a:cubicBezTo>
                          <a:pt x="12669" y="1433"/>
                          <a:pt x="13288" y="1581"/>
                          <a:pt x="13961" y="1878"/>
                        </a:cubicBezTo>
                        <a:cubicBezTo>
                          <a:pt x="15911" y="2718"/>
                          <a:pt x="16893" y="4056"/>
                          <a:pt x="16893" y="5889"/>
                        </a:cubicBezTo>
                        <a:cubicBezTo>
                          <a:pt x="16893" y="7466"/>
                          <a:pt x="15817" y="9147"/>
                          <a:pt x="13651" y="10930"/>
                        </a:cubicBezTo>
                        <a:cubicBezTo>
                          <a:pt x="11298" y="12927"/>
                          <a:pt x="8312" y="14121"/>
                          <a:pt x="4707" y="14513"/>
                        </a:cubicBezTo>
                        <a:close/>
                      </a:path>
                    </a:pathLst>
                  </a:custGeom>
                  <a:solidFill>
                    <a:srgbClr val="C8A470"/>
                  </a:solidFill>
                  <a:ln w="12700" cap="flat">
                    <a:solidFill>
                      <a:srgbClr val="C8A470"/>
                    </a:solidFill>
                    <a:prstDash val="solid"/>
                    <a:miter lim="8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  <p:sp>
                <p:nvSpPr>
                  <p:cNvPr id="353" name="Google Shape;292;p2"/>
                  <p:cNvSpPr/>
                  <p:nvPr/>
                </p:nvSpPr>
                <p:spPr>
                  <a:xfrm>
                    <a:off x="1240124" y="0"/>
                    <a:ext cx="357201" cy="893102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600" h="21600" fill="norm" stroke="1" extrusionOk="0">
                        <a:moveTo>
                          <a:pt x="20099" y="318"/>
                        </a:moveTo>
                        <a:cubicBezTo>
                          <a:pt x="16402" y="104"/>
                          <a:pt x="12928" y="0"/>
                          <a:pt x="9665" y="0"/>
                        </a:cubicBezTo>
                        <a:cubicBezTo>
                          <a:pt x="6228" y="0"/>
                          <a:pt x="3548" y="35"/>
                          <a:pt x="1638" y="104"/>
                        </a:cubicBezTo>
                        <a:cubicBezTo>
                          <a:pt x="1129" y="124"/>
                          <a:pt x="732" y="203"/>
                          <a:pt x="434" y="347"/>
                        </a:cubicBezTo>
                        <a:cubicBezTo>
                          <a:pt x="137" y="491"/>
                          <a:pt x="0" y="645"/>
                          <a:pt x="0" y="819"/>
                        </a:cubicBezTo>
                        <a:lnTo>
                          <a:pt x="0" y="893"/>
                        </a:lnTo>
                        <a:cubicBezTo>
                          <a:pt x="74" y="1087"/>
                          <a:pt x="285" y="1236"/>
                          <a:pt x="633" y="1350"/>
                        </a:cubicBezTo>
                        <a:cubicBezTo>
                          <a:pt x="980" y="1459"/>
                          <a:pt x="1365" y="1518"/>
                          <a:pt x="1799" y="1518"/>
                        </a:cubicBezTo>
                        <a:lnTo>
                          <a:pt x="1911" y="1518"/>
                        </a:lnTo>
                        <a:cubicBezTo>
                          <a:pt x="3598" y="1459"/>
                          <a:pt x="6030" y="1429"/>
                          <a:pt x="9206" y="1429"/>
                        </a:cubicBezTo>
                        <a:cubicBezTo>
                          <a:pt x="9032" y="3622"/>
                          <a:pt x="8896" y="6173"/>
                          <a:pt x="8821" y="9081"/>
                        </a:cubicBezTo>
                        <a:cubicBezTo>
                          <a:pt x="8747" y="11988"/>
                          <a:pt x="8709" y="14266"/>
                          <a:pt x="8709" y="15913"/>
                        </a:cubicBezTo>
                        <a:cubicBezTo>
                          <a:pt x="8709" y="17715"/>
                          <a:pt x="8747" y="19382"/>
                          <a:pt x="8821" y="20920"/>
                        </a:cubicBezTo>
                        <a:cubicBezTo>
                          <a:pt x="8846" y="21124"/>
                          <a:pt x="9020" y="21287"/>
                          <a:pt x="9355" y="21411"/>
                        </a:cubicBezTo>
                        <a:cubicBezTo>
                          <a:pt x="9690" y="21535"/>
                          <a:pt x="10124" y="21600"/>
                          <a:pt x="10657" y="21600"/>
                        </a:cubicBezTo>
                        <a:cubicBezTo>
                          <a:pt x="11141" y="21590"/>
                          <a:pt x="11551" y="21521"/>
                          <a:pt x="11886" y="21387"/>
                        </a:cubicBezTo>
                        <a:cubicBezTo>
                          <a:pt x="12221" y="21258"/>
                          <a:pt x="12382" y="21089"/>
                          <a:pt x="12382" y="20885"/>
                        </a:cubicBezTo>
                        <a:cubicBezTo>
                          <a:pt x="12332" y="19298"/>
                          <a:pt x="12307" y="17561"/>
                          <a:pt x="12307" y="15680"/>
                        </a:cubicBezTo>
                        <a:cubicBezTo>
                          <a:pt x="12307" y="14092"/>
                          <a:pt x="12320" y="12400"/>
                          <a:pt x="12345" y="10599"/>
                        </a:cubicBezTo>
                        <a:cubicBezTo>
                          <a:pt x="12444" y="6674"/>
                          <a:pt x="12593" y="3627"/>
                          <a:pt x="12766" y="1449"/>
                        </a:cubicBezTo>
                        <a:cubicBezTo>
                          <a:pt x="14987" y="1489"/>
                          <a:pt x="17233" y="1573"/>
                          <a:pt x="19528" y="1707"/>
                        </a:cubicBezTo>
                        <a:lnTo>
                          <a:pt x="19838" y="1722"/>
                        </a:lnTo>
                        <a:cubicBezTo>
                          <a:pt x="20198" y="1722"/>
                          <a:pt x="20521" y="1682"/>
                          <a:pt x="20831" y="1603"/>
                        </a:cubicBezTo>
                        <a:cubicBezTo>
                          <a:pt x="21339" y="1459"/>
                          <a:pt x="21600" y="1265"/>
                          <a:pt x="21600" y="1012"/>
                        </a:cubicBezTo>
                        <a:cubicBezTo>
                          <a:pt x="21600" y="868"/>
                          <a:pt x="21501" y="739"/>
                          <a:pt x="21290" y="620"/>
                        </a:cubicBezTo>
                        <a:cubicBezTo>
                          <a:pt x="21004" y="457"/>
                          <a:pt x="20607" y="357"/>
                          <a:pt x="20099" y="318"/>
                        </a:cubicBezTo>
                        <a:close/>
                      </a:path>
                    </a:pathLst>
                  </a:custGeom>
                  <a:solidFill>
                    <a:srgbClr val="C8A470"/>
                  </a:solidFill>
                  <a:ln w="12700" cap="flat">
                    <a:solidFill>
                      <a:srgbClr val="C8A470"/>
                    </a:solidFill>
                    <a:prstDash val="solid"/>
                    <a:miter lim="8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</p:grpSp>
          </p:grpSp>
        </p:grpSp>
      </p:grpSp>
      <p:grpSp>
        <p:nvGrpSpPr>
          <p:cNvPr id="363" name="Google Shape;301;p2"/>
          <p:cNvGrpSpPr/>
          <p:nvPr/>
        </p:nvGrpSpPr>
        <p:grpSpPr>
          <a:xfrm>
            <a:off x="1404306" y="5426013"/>
            <a:ext cx="842844" cy="345007"/>
            <a:chOff x="0" y="0"/>
            <a:chExt cx="842843" cy="345006"/>
          </a:xfrm>
        </p:grpSpPr>
        <p:grpSp>
          <p:nvGrpSpPr>
            <p:cNvPr id="360" name="Google Shape;302;p2"/>
            <p:cNvGrpSpPr/>
            <p:nvPr/>
          </p:nvGrpSpPr>
          <p:grpSpPr>
            <a:xfrm>
              <a:off x="0" y="-1"/>
              <a:ext cx="842844" cy="345007"/>
              <a:chOff x="0" y="0"/>
              <a:chExt cx="842843" cy="345006"/>
            </a:xfrm>
          </p:grpSpPr>
          <p:sp>
            <p:nvSpPr>
              <p:cNvPr id="358" name="Google Shape;303;p2"/>
              <p:cNvSpPr/>
              <p:nvPr/>
            </p:nvSpPr>
            <p:spPr>
              <a:xfrm>
                <a:off x="26461" y="27229"/>
                <a:ext cx="787943" cy="28838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012" h="20961" fill="norm" stroke="1" extrusionOk="0">
                    <a:moveTo>
                      <a:pt x="465" y="10102"/>
                    </a:moveTo>
                    <a:cubicBezTo>
                      <a:pt x="719" y="9047"/>
                      <a:pt x="1050" y="8076"/>
                      <a:pt x="1396" y="7258"/>
                    </a:cubicBezTo>
                    <a:cubicBezTo>
                      <a:pt x="3112" y="3221"/>
                      <a:pt x="5295" y="696"/>
                      <a:pt x="7550" y="127"/>
                    </a:cubicBezTo>
                    <a:cubicBezTo>
                      <a:pt x="8786" y="-178"/>
                      <a:pt x="10033" y="86"/>
                      <a:pt x="11250" y="724"/>
                    </a:cubicBezTo>
                    <a:cubicBezTo>
                      <a:pt x="14736" y="2555"/>
                      <a:pt x="19042" y="5884"/>
                      <a:pt x="20808" y="14042"/>
                    </a:cubicBezTo>
                    <a:cubicBezTo>
                      <a:pt x="21327" y="16428"/>
                      <a:pt x="20803" y="19480"/>
                      <a:pt x="19800" y="19896"/>
                    </a:cubicBezTo>
                    <a:cubicBezTo>
                      <a:pt x="16171" y="21422"/>
                      <a:pt x="7366" y="21339"/>
                      <a:pt x="2139" y="19452"/>
                    </a:cubicBezTo>
                    <a:cubicBezTo>
                      <a:pt x="1564" y="19244"/>
                      <a:pt x="1020" y="18606"/>
                      <a:pt x="607" y="17496"/>
                    </a:cubicBezTo>
                    <a:cubicBezTo>
                      <a:pt x="-273" y="15124"/>
                      <a:pt x="-85" y="12405"/>
                      <a:pt x="465" y="10102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359" name="Google Shape;304;p2"/>
              <p:cNvSpPr/>
              <p:nvPr/>
            </p:nvSpPr>
            <p:spPr>
              <a:xfrm>
                <a:off x="0" y="-1"/>
                <a:ext cx="842844" cy="3450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0996" h="20936" fill="norm" stroke="1" extrusionOk="0">
                    <a:moveTo>
                      <a:pt x="1712" y="10966"/>
                    </a:moveTo>
                    <a:cubicBezTo>
                      <a:pt x="2577" y="7920"/>
                      <a:pt x="4165" y="5812"/>
                      <a:pt x="5577" y="4642"/>
                    </a:cubicBezTo>
                    <a:cubicBezTo>
                      <a:pt x="7170" y="3333"/>
                      <a:pt x="8863" y="3113"/>
                      <a:pt x="10522" y="3750"/>
                    </a:cubicBezTo>
                    <a:cubicBezTo>
                      <a:pt x="13075" y="4735"/>
                      <a:pt x="15938" y="6426"/>
                      <a:pt x="18020" y="10340"/>
                    </a:cubicBezTo>
                    <a:cubicBezTo>
                      <a:pt x="18514" y="11267"/>
                      <a:pt x="20340" y="15054"/>
                      <a:pt x="19223" y="16432"/>
                    </a:cubicBezTo>
                    <a:cubicBezTo>
                      <a:pt x="18900" y="16826"/>
                      <a:pt x="18415" y="16780"/>
                      <a:pt x="18063" y="16872"/>
                    </a:cubicBezTo>
                    <a:cubicBezTo>
                      <a:pt x="17507" y="17011"/>
                      <a:pt x="16950" y="17104"/>
                      <a:pt x="16389" y="17173"/>
                    </a:cubicBezTo>
                    <a:cubicBezTo>
                      <a:pt x="13774" y="17532"/>
                      <a:pt x="11145" y="17509"/>
                      <a:pt x="8525" y="17266"/>
                    </a:cubicBezTo>
                    <a:cubicBezTo>
                      <a:pt x="7061" y="17139"/>
                      <a:pt x="5592" y="16930"/>
                      <a:pt x="4132" y="16583"/>
                    </a:cubicBezTo>
                    <a:cubicBezTo>
                      <a:pt x="3500" y="16432"/>
                      <a:pt x="2744" y="16455"/>
                      <a:pt x="2159" y="15784"/>
                    </a:cubicBezTo>
                    <a:cubicBezTo>
                      <a:pt x="1270" y="14753"/>
                      <a:pt x="1246" y="12795"/>
                      <a:pt x="1712" y="10966"/>
                    </a:cubicBezTo>
                    <a:cubicBezTo>
                      <a:pt x="2197" y="9055"/>
                      <a:pt x="961" y="7317"/>
                      <a:pt x="480" y="9217"/>
                    </a:cubicBezTo>
                    <a:cubicBezTo>
                      <a:pt x="-480" y="12992"/>
                      <a:pt x="24" y="17475"/>
                      <a:pt x="1774" y="19142"/>
                    </a:cubicBezTo>
                    <a:cubicBezTo>
                      <a:pt x="2458" y="19791"/>
                      <a:pt x="3252" y="19849"/>
                      <a:pt x="3980" y="20022"/>
                    </a:cubicBezTo>
                    <a:cubicBezTo>
                      <a:pt x="4741" y="20208"/>
                      <a:pt x="5501" y="20358"/>
                      <a:pt x="6262" y="20474"/>
                    </a:cubicBezTo>
                    <a:cubicBezTo>
                      <a:pt x="9481" y="20972"/>
                      <a:pt x="12723" y="21088"/>
                      <a:pt x="15947" y="20717"/>
                    </a:cubicBezTo>
                    <a:cubicBezTo>
                      <a:pt x="16594" y="20648"/>
                      <a:pt x="17236" y="20544"/>
                      <a:pt x="17877" y="20405"/>
                    </a:cubicBezTo>
                    <a:cubicBezTo>
                      <a:pt x="18429" y="20277"/>
                      <a:pt x="19042" y="20242"/>
                      <a:pt x="19570" y="19837"/>
                    </a:cubicBezTo>
                    <a:cubicBezTo>
                      <a:pt x="20269" y="19293"/>
                      <a:pt x="20801" y="17857"/>
                      <a:pt x="20954" y="16119"/>
                    </a:cubicBezTo>
                    <a:cubicBezTo>
                      <a:pt x="21120" y="14208"/>
                      <a:pt x="20778" y="12598"/>
                      <a:pt x="20321" y="11116"/>
                    </a:cubicBezTo>
                    <a:cubicBezTo>
                      <a:pt x="18415" y="4955"/>
                      <a:pt x="15048" y="2499"/>
                      <a:pt x="12086" y="970"/>
                    </a:cubicBezTo>
                    <a:cubicBezTo>
                      <a:pt x="9923" y="-141"/>
                      <a:pt x="7731" y="-512"/>
                      <a:pt x="5587" y="1017"/>
                    </a:cubicBezTo>
                    <a:cubicBezTo>
                      <a:pt x="3656" y="2395"/>
                      <a:pt x="1650" y="5128"/>
                      <a:pt x="490" y="9228"/>
                    </a:cubicBezTo>
                    <a:cubicBezTo>
                      <a:pt x="-43" y="11058"/>
                      <a:pt x="1194" y="12795"/>
                      <a:pt x="1712" y="10966"/>
                    </a:cubicBezTo>
                    <a:close/>
                  </a:path>
                </a:pathLst>
              </a:custGeom>
              <a:solidFill>
                <a:srgbClr val="63371B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</p:grpSp>
        <p:sp>
          <p:nvSpPr>
            <p:cNvPr id="361" name="Google Shape;305;p2"/>
            <p:cNvSpPr/>
            <p:nvPr/>
          </p:nvSpPr>
          <p:spPr>
            <a:xfrm>
              <a:off x="60797" y="63403"/>
              <a:ext cx="476716" cy="2165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7" h="20893" fill="norm" stroke="1" extrusionOk="0">
                  <a:moveTo>
                    <a:pt x="450" y="9826"/>
                  </a:moveTo>
                  <a:cubicBezTo>
                    <a:pt x="703" y="8776"/>
                    <a:pt x="1031" y="7819"/>
                    <a:pt x="1367" y="7027"/>
                  </a:cubicBezTo>
                  <a:cubicBezTo>
                    <a:pt x="3067" y="3068"/>
                    <a:pt x="5238" y="600"/>
                    <a:pt x="7493" y="103"/>
                  </a:cubicBezTo>
                  <a:cubicBezTo>
                    <a:pt x="8730" y="-173"/>
                    <a:pt x="9975" y="122"/>
                    <a:pt x="11196" y="785"/>
                  </a:cubicBezTo>
                  <a:cubicBezTo>
                    <a:pt x="14688" y="2681"/>
                    <a:pt x="19004" y="6070"/>
                    <a:pt x="20805" y="14209"/>
                  </a:cubicBezTo>
                  <a:cubicBezTo>
                    <a:pt x="21335" y="16584"/>
                    <a:pt x="20822" y="19604"/>
                    <a:pt x="19820" y="19991"/>
                  </a:cubicBezTo>
                  <a:cubicBezTo>
                    <a:pt x="16194" y="21427"/>
                    <a:pt x="7392" y="21151"/>
                    <a:pt x="2150" y="19144"/>
                  </a:cubicBezTo>
                  <a:cubicBezTo>
                    <a:pt x="1578" y="18923"/>
                    <a:pt x="1022" y="18278"/>
                    <a:pt x="610" y="17173"/>
                  </a:cubicBezTo>
                  <a:cubicBezTo>
                    <a:pt x="-265" y="14798"/>
                    <a:pt x="-88" y="12091"/>
                    <a:pt x="450" y="9826"/>
                  </a:cubicBezTo>
                  <a:close/>
                </a:path>
              </a:pathLst>
            </a:custGeom>
            <a:solidFill>
              <a:srgbClr val="804627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sp>
          <p:nvSpPr>
            <p:cNvPr id="362" name="Google Shape;306;p2"/>
            <p:cNvSpPr/>
            <p:nvPr/>
          </p:nvSpPr>
          <p:spPr>
            <a:xfrm>
              <a:off x="121968" y="91898"/>
              <a:ext cx="177543" cy="8062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018" h="20879" fill="norm" stroke="1" extrusionOk="0">
                  <a:moveTo>
                    <a:pt x="452" y="9803"/>
                  </a:moveTo>
                  <a:cubicBezTo>
                    <a:pt x="700" y="8764"/>
                    <a:pt x="1039" y="7825"/>
                    <a:pt x="1378" y="7035"/>
                  </a:cubicBezTo>
                  <a:cubicBezTo>
                    <a:pt x="3073" y="3080"/>
                    <a:pt x="5242" y="609"/>
                    <a:pt x="7501" y="114"/>
                  </a:cubicBezTo>
                  <a:cubicBezTo>
                    <a:pt x="8744" y="-182"/>
                    <a:pt x="9987" y="114"/>
                    <a:pt x="11207" y="806"/>
                  </a:cubicBezTo>
                  <a:cubicBezTo>
                    <a:pt x="14709" y="2685"/>
                    <a:pt x="19002" y="6095"/>
                    <a:pt x="20809" y="14202"/>
                  </a:cubicBezTo>
                  <a:cubicBezTo>
                    <a:pt x="21329" y="16574"/>
                    <a:pt x="20832" y="19590"/>
                    <a:pt x="19815" y="19985"/>
                  </a:cubicBezTo>
                  <a:cubicBezTo>
                    <a:pt x="16200" y="21418"/>
                    <a:pt x="7411" y="21122"/>
                    <a:pt x="2169" y="19145"/>
                  </a:cubicBezTo>
                  <a:cubicBezTo>
                    <a:pt x="1604" y="18947"/>
                    <a:pt x="1039" y="18304"/>
                    <a:pt x="633" y="17168"/>
                  </a:cubicBezTo>
                  <a:cubicBezTo>
                    <a:pt x="-271" y="14746"/>
                    <a:pt x="-90" y="12076"/>
                    <a:pt x="452" y="9803"/>
                  </a:cubicBezTo>
                  <a:close/>
                </a:path>
              </a:pathLst>
            </a:custGeom>
            <a:solidFill>
              <a:srgbClr val="A5633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</p:grpSp>
      <p:sp>
        <p:nvSpPr>
          <p:cNvPr id="364" name="Google Shape;327;p2"/>
          <p:cNvSpPr txBox="1"/>
          <p:nvPr/>
        </p:nvSpPr>
        <p:spPr>
          <a:xfrm rot="5400000">
            <a:off x="-1524500" y="909373"/>
            <a:ext cx="3159600" cy="12293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182849" tIns="182849" rIns="182849" bIns="182849">
            <a:spAutoFit/>
          </a:bodyPr>
          <a:lstStyle>
            <a:lvl1pPr algn="l" defTabSz="1828800" rtl="0">
              <a:lnSpc>
                <a:spcPct val="100000"/>
              </a:lnSpc>
              <a:defRPr sz="28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SLIDESMANIA.COM</a:t>
            </a:r>
          </a:p>
        </p:txBody>
      </p:sp>
      <p:grpSp>
        <p:nvGrpSpPr>
          <p:cNvPr id="455" name="تجميع"/>
          <p:cNvGrpSpPr/>
          <p:nvPr/>
        </p:nvGrpSpPr>
        <p:grpSpPr>
          <a:xfrm>
            <a:off x="3222355" y="474752"/>
            <a:ext cx="11376244" cy="7918229"/>
            <a:chOff x="0" y="0"/>
            <a:chExt cx="11376242" cy="7918228"/>
          </a:xfrm>
        </p:grpSpPr>
        <p:sp>
          <p:nvSpPr>
            <p:cNvPr id="365" name="Google Shape;64;p2"/>
            <p:cNvSpPr/>
            <p:nvPr/>
          </p:nvSpPr>
          <p:spPr>
            <a:xfrm>
              <a:off x="166661" y="268485"/>
              <a:ext cx="4329275" cy="20022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20957" y="8154"/>
                  </a:moveTo>
                  <a:cubicBezTo>
                    <a:pt x="20699" y="7587"/>
                    <a:pt x="20431" y="7045"/>
                    <a:pt x="20155" y="6530"/>
                  </a:cubicBezTo>
                  <a:cubicBezTo>
                    <a:pt x="19915" y="6081"/>
                    <a:pt x="19668" y="5652"/>
                    <a:pt x="19416" y="5246"/>
                  </a:cubicBezTo>
                  <a:cubicBezTo>
                    <a:pt x="19168" y="4844"/>
                    <a:pt x="18915" y="4464"/>
                    <a:pt x="18655" y="4103"/>
                  </a:cubicBezTo>
                  <a:cubicBezTo>
                    <a:pt x="18391" y="3737"/>
                    <a:pt x="18122" y="3393"/>
                    <a:pt x="17847" y="3073"/>
                  </a:cubicBezTo>
                  <a:cubicBezTo>
                    <a:pt x="17498" y="2663"/>
                    <a:pt x="17141" y="2292"/>
                    <a:pt x="16776" y="1962"/>
                  </a:cubicBezTo>
                  <a:cubicBezTo>
                    <a:pt x="16485" y="1697"/>
                    <a:pt x="16190" y="1458"/>
                    <a:pt x="15890" y="1244"/>
                  </a:cubicBezTo>
                  <a:cubicBezTo>
                    <a:pt x="15552" y="1004"/>
                    <a:pt x="15207" y="796"/>
                    <a:pt x="14859" y="623"/>
                  </a:cubicBezTo>
                  <a:cubicBezTo>
                    <a:pt x="14549" y="470"/>
                    <a:pt x="14235" y="343"/>
                    <a:pt x="13917" y="247"/>
                  </a:cubicBezTo>
                  <a:cubicBezTo>
                    <a:pt x="13555" y="135"/>
                    <a:pt x="13190" y="60"/>
                    <a:pt x="12820" y="25"/>
                  </a:cubicBezTo>
                  <a:cubicBezTo>
                    <a:pt x="12650" y="8"/>
                    <a:pt x="12479" y="0"/>
                    <a:pt x="12308" y="0"/>
                  </a:cubicBezTo>
                  <a:cubicBezTo>
                    <a:pt x="12155" y="0"/>
                    <a:pt x="12003" y="7"/>
                    <a:pt x="11851" y="20"/>
                  </a:cubicBezTo>
                  <a:cubicBezTo>
                    <a:pt x="11550" y="45"/>
                    <a:pt x="11251" y="97"/>
                    <a:pt x="10955" y="174"/>
                  </a:cubicBezTo>
                  <a:cubicBezTo>
                    <a:pt x="10627" y="258"/>
                    <a:pt x="10302" y="372"/>
                    <a:pt x="9981" y="517"/>
                  </a:cubicBezTo>
                  <a:cubicBezTo>
                    <a:pt x="9627" y="677"/>
                    <a:pt x="9278" y="872"/>
                    <a:pt x="8935" y="1101"/>
                  </a:cubicBezTo>
                  <a:cubicBezTo>
                    <a:pt x="8615" y="1313"/>
                    <a:pt x="8299" y="1556"/>
                    <a:pt x="7990" y="1829"/>
                  </a:cubicBezTo>
                  <a:cubicBezTo>
                    <a:pt x="7670" y="2108"/>
                    <a:pt x="7356" y="2417"/>
                    <a:pt x="7048" y="2756"/>
                  </a:cubicBezTo>
                  <a:cubicBezTo>
                    <a:pt x="6749" y="3083"/>
                    <a:pt x="6457" y="3437"/>
                    <a:pt x="6172" y="3818"/>
                  </a:cubicBezTo>
                  <a:cubicBezTo>
                    <a:pt x="5855" y="4238"/>
                    <a:pt x="5547" y="4689"/>
                    <a:pt x="5246" y="5171"/>
                  </a:cubicBezTo>
                  <a:cubicBezTo>
                    <a:pt x="4981" y="5596"/>
                    <a:pt x="4723" y="6043"/>
                    <a:pt x="4471" y="6513"/>
                  </a:cubicBezTo>
                  <a:cubicBezTo>
                    <a:pt x="4225" y="6970"/>
                    <a:pt x="3985" y="7451"/>
                    <a:pt x="3752" y="7951"/>
                  </a:cubicBezTo>
                  <a:cubicBezTo>
                    <a:pt x="3521" y="8449"/>
                    <a:pt x="3296" y="8966"/>
                    <a:pt x="3078" y="9503"/>
                  </a:cubicBezTo>
                  <a:cubicBezTo>
                    <a:pt x="2850" y="10067"/>
                    <a:pt x="2629" y="10652"/>
                    <a:pt x="2416" y="11257"/>
                  </a:cubicBezTo>
                  <a:cubicBezTo>
                    <a:pt x="2222" y="11809"/>
                    <a:pt x="2034" y="12379"/>
                    <a:pt x="1854" y="12965"/>
                  </a:cubicBezTo>
                  <a:cubicBezTo>
                    <a:pt x="1639" y="13665"/>
                    <a:pt x="1435" y="14388"/>
                    <a:pt x="1241" y="15131"/>
                  </a:cubicBezTo>
                  <a:cubicBezTo>
                    <a:pt x="1083" y="15739"/>
                    <a:pt x="933" y="16360"/>
                    <a:pt x="790" y="16994"/>
                  </a:cubicBezTo>
                  <a:cubicBezTo>
                    <a:pt x="630" y="17704"/>
                    <a:pt x="480" y="18430"/>
                    <a:pt x="341" y="19172"/>
                  </a:cubicBezTo>
                  <a:cubicBezTo>
                    <a:pt x="219" y="19819"/>
                    <a:pt x="106" y="20477"/>
                    <a:pt x="0" y="21147"/>
                  </a:cubicBezTo>
                  <a:lnTo>
                    <a:pt x="596" y="21600"/>
                  </a:lnTo>
                  <a:cubicBezTo>
                    <a:pt x="695" y="20979"/>
                    <a:pt x="802" y="20368"/>
                    <a:pt x="916" y="19767"/>
                  </a:cubicBezTo>
                  <a:cubicBezTo>
                    <a:pt x="1056" y="19026"/>
                    <a:pt x="1208" y="18300"/>
                    <a:pt x="1370" y="17593"/>
                  </a:cubicBezTo>
                  <a:cubicBezTo>
                    <a:pt x="1503" y="17007"/>
                    <a:pt x="1644" y="16433"/>
                    <a:pt x="1792" y="15871"/>
                  </a:cubicBezTo>
                  <a:cubicBezTo>
                    <a:pt x="1984" y="15138"/>
                    <a:pt x="2188" y="14425"/>
                    <a:pt x="2405" y="13737"/>
                  </a:cubicBezTo>
                  <a:cubicBezTo>
                    <a:pt x="2572" y="13197"/>
                    <a:pt x="2747" y="12673"/>
                    <a:pt x="2929" y="12163"/>
                  </a:cubicBezTo>
                  <a:cubicBezTo>
                    <a:pt x="3138" y="11574"/>
                    <a:pt x="3356" y="11006"/>
                    <a:pt x="3581" y="10458"/>
                  </a:cubicBezTo>
                  <a:cubicBezTo>
                    <a:pt x="3784" y="9966"/>
                    <a:pt x="3994" y="9491"/>
                    <a:pt x="4209" y="9034"/>
                  </a:cubicBezTo>
                  <a:cubicBezTo>
                    <a:pt x="4436" y="8549"/>
                    <a:pt x="4671" y="8086"/>
                    <a:pt x="4912" y="7646"/>
                  </a:cubicBezTo>
                  <a:cubicBezTo>
                    <a:pt x="5145" y="7215"/>
                    <a:pt x="5385" y="6805"/>
                    <a:pt x="5631" y="6416"/>
                  </a:cubicBezTo>
                  <a:cubicBezTo>
                    <a:pt x="5932" y="5939"/>
                    <a:pt x="6242" y="5493"/>
                    <a:pt x="6559" y="5080"/>
                  </a:cubicBezTo>
                  <a:cubicBezTo>
                    <a:pt x="6825" y="4735"/>
                    <a:pt x="7096" y="4413"/>
                    <a:pt x="7372" y="4115"/>
                  </a:cubicBezTo>
                  <a:cubicBezTo>
                    <a:pt x="7671" y="3792"/>
                    <a:pt x="7975" y="3499"/>
                    <a:pt x="8285" y="3236"/>
                  </a:cubicBezTo>
                  <a:cubicBezTo>
                    <a:pt x="8572" y="2990"/>
                    <a:pt x="8864" y="2771"/>
                    <a:pt x="9159" y="2578"/>
                  </a:cubicBezTo>
                  <a:cubicBezTo>
                    <a:pt x="9490" y="2363"/>
                    <a:pt x="9827" y="2180"/>
                    <a:pt x="10168" y="2033"/>
                  </a:cubicBezTo>
                  <a:cubicBezTo>
                    <a:pt x="10463" y="1905"/>
                    <a:pt x="10762" y="1802"/>
                    <a:pt x="11064" y="1727"/>
                  </a:cubicBezTo>
                  <a:cubicBezTo>
                    <a:pt x="11360" y="1654"/>
                    <a:pt x="11660" y="1606"/>
                    <a:pt x="11962" y="1586"/>
                  </a:cubicBezTo>
                  <a:cubicBezTo>
                    <a:pt x="12076" y="1578"/>
                    <a:pt x="12192" y="1574"/>
                    <a:pt x="12308" y="1574"/>
                  </a:cubicBezTo>
                  <a:cubicBezTo>
                    <a:pt x="12490" y="1574"/>
                    <a:pt x="12671" y="1583"/>
                    <a:pt x="12851" y="1603"/>
                  </a:cubicBezTo>
                  <a:cubicBezTo>
                    <a:pt x="13199" y="1640"/>
                    <a:pt x="13544" y="1714"/>
                    <a:pt x="13884" y="1821"/>
                  </a:cubicBezTo>
                  <a:cubicBezTo>
                    <a:pt x="14175" y="1913"/>
                    <a:pt x="14463" y="2030"/>
                    <a:pt x="14748" y="2172"/>
                  </a:cubicBezTo>
                  <a:cubicBezTo>
                    <a:pt x="15060" y="2327"/>
                    <a:pt x="15367" y="2511"/>
                    <a:pt x="15671" y="2723"/>
                  </a:cubicBezTo>
                  <a:cubicBezTo>
                    <a:pt x="15946" y="2915"/>
                    <a:pt x="16218" y="3131"/>
                    <a:pt x="16485" y="3370"/>
                  </a:cubicBezTo>
                  <a:cubicBezTo>
                    <a:pt x="16843" y="3688"/>
                    <a:pt x="17195" y="4047"/>
                    <a:pt x="17537" y="4444"/>
                  </a:cubicBezTo>
                  <a:cubicBezTo>
                    <a:pt x="17790" y="4735"/>
                    <a:pt x="18038" y="5048"/>
                    <a:pt x="18281" y="5381"/>
                  </a:cubicBezTo>
                  <a:cubicBezTo>
                    <a:pt x="18519" y="5705"/>
                    <a:pt x="18753" y="6049"/>
                    <a:pt x="18982" y="6412"/>
                  </a:cubicBezTo>
                  <a:cubicBezTo>
                    <a:pt x="19216" y="6782"/>
                    <a:pt x="19445" y="7171"/>
                    <a:pt x="19668" y="7579"/>
                  </a:cubicBezTo>
                  <a:cubicBezTo>
                    <a:pt x="19949" y="8090"/>
                    <a:pt x="20221" y="8630"/>
                    <a:pt x="20483" y="9197"/>
                  </a:cubicBezTo>
                  <a:cubicBezTo>
                    <a:pt x="20688" y="9639"/>
                    <a:pt x="20888" y="10098"/>
                    <a:pt x="21081" y="10573"/>
                  </a:cubicBezTo>
                  <a:lnTo>
                    <a:pt x="21600" y="9656"/>
                  </a:lnTo>
                  <a:cubicBezTo>
                    <a:pt x="21393" y="9138"/>
                    <a:pt x="21178" y="8635"/>
                    <a:pt x="20957" y="8154"/>
                  </a:cubicBezTo>
                  <a:close/>
                </a:path>
              </a:pathLst>
            </a:custGeom>
            <a:solidFill>
              <a:srgbClr val="FEFEFD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l" defTabSz="1828800" rtl="0">
                <a:lnSpc>
                  <a:spcPct val="100000"/>
                </a:lnSpc>
                <a:defRPr sz="3600">
                  <a:latin typeface="Calibri"/>
                  <a:ea typeface="Calibri"/>
                  <a:cs typeface="Calibri"/>
                  <a:sym typeface="Calibri"/>
                </a:defRPr>
              </a:pPr>
            </a:p>
          </p:txBody>
        </p:sp>
        <p:grpSp>
          <p:nvGrpSpPr>
            <p:cNvPr id="454" name="تجميع"/>
            <p:cNvGrpSpPr/>
            <p:nvPr/>
          </p:nvGrpSpPr>
          <p:grpSpPr>
            <a:xfrm>
              <a:off x="0" y="-1"/>
              <a:ext cx="11376244" cy="7918230"/>
              <a:chOff x="0" y="0"/>
              <a:chExt cx="11376243" cy="7918227"/>
            </a:xfrm>
          </p:grpSpPr>
          <p:sp>
            <p:nvSpPr>
              <p:cNvPr id="366" name="Google Shape;24;p2"/>
              <p:cNvSpPr/>
              <p:nvPr/>
            </p:nvSpPr>
            <p:spPr>
              <a:xfrm>
                <a:off x="3944595" y="467059"/>
                <a:ext cx="1448579" cy="119109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436" h="21215" fill="norm" stroke="1" extrusionOk="0">
                    <a:moveTo>
                      <a:pt x="5539" y="17076"/>
                    </a:moveTo>
                    <a:cubicBezTo>
                      <a:pt x="3592" y="15588"/>
                      <a:pt x="1924" y="13576"/>
                      <a:pt x="694" y="11229"/>
                    </a:cubicBezTo>
                    <a:cubicBezTo>
                      <a:pt x="363" y="10594"/>
                      <a:pt x="53" y="9911"/>
                      <a:pt x="6" y="9164"/>
                    </a:cubicBezTo>
                    <a:cubicBezTo>
                      <a:pt x="-42" y="8417"/>
                      <a:pt x="231" y="7593"/>
                      <a:pt x="797" y="7280"/>
                    </a:cubicBezTo>
                    <a:cubicBezTo>
                      <a:pt x="1690" y="6784"/>
                      <a:pt x="2651" y="7727"/>
                      <a:pt x="3325" y="8593"/>
                    </a:cubicBezTo>
                    <a:cubicBezTo>
                      <a:pt x="2217" y="7926"/>
                      <a:pt x="2036" y="5775"/>
                      <a:pt x="3010" y="4853"/>
                    </a:cubicBezTo>
                    <a:cubicBezTo>
                      <a:pt x="3984" y="3930"/>
                      <a:pt x="5678" y="4648"/>
                      <a:pt x="5956" y="6103"/>
                    </a:cubicBezTo>
                    <a:cubicBezTo>
                      <a:pt x="5791" y="5490"/>
                      <a:pt x="5625" y="4831"/>
                      <a:pt x="5779" y="4214"/>
                    </a:cubicBezTo>
                    <a:cubicBezTo>
                      <a:pt x="5932" y="3597"/>
                      <a:pt x="6551" y="3110"/>
                      <a:pt x="7013" y="3434"/>
                    </a:cubicBezTo>
                    <a:cubicBezTo>
                      <a:pt x="7198" y="3564"/>
                      <a:pt x="7319" y="3791"/>
                      <a:pt x="7427" y="4014"/>
                    </a:cubicBezTo>
                    <a:cubicBezTo>
                      <a:pt x="7752" y="4688"/>
                      <a:pt x="8023" y="5402"/>
                      <a:pt x="8232" y="6140"/>
                    </a:cubicBezTo>
                    <a:cubicBezTo>
                      <a:pt x="7639" y="4223"/>
                      <a:pt x="7185" y="1737"/>
                      <a:pt x="8474" y="402"/>
                    </a:cubicBezTo>
                    <a:cubicBezTo>
                      <a:pt x="8653" y="214"/>
                      <a:pt x="8866" y="62"/>
                      <a:pt x="9100" y="16"/>
                    </a:cubicBezTo>
                    <a:cubicBezTo>
                      <a:pt x="9906" y="-145"/>
                      <a:pt x="10506" y="959"/>
                      <a:pt x="10581" y="1938"/>
                    </a:cubicBezTo>
                    <a:cubicBezTo>
                      <a:pt x="10656" y="2916"/>
                      <a:pt x="10453" y="3943"/>
                      <a:pt x="10735" y="4864"/>
                    </a:cubicBezTo>
                    <a:cubicBezTo>
                      <a:pt x="10874" y="4040"/>
                      <a:pt x="11048" y="3183"/>
                      <a:pt x="11510" y="2550"/>
                    </a:cubicBezTo>
                    <a:cubicBezTo>
                      <a:pt x="11971" y="1918"/>
                      <a:pt x="12806" y="1600"/>
                      <a:pt x="13386" y="2068"/>
                    </a:cubicBezTo>
                    <a:cubicBezTo>
                      <a:pt x="14415" y="2899"/>
                      <a:pt x="13683" y="4825"/>
                      <a:pt x="13870" y="6299"/>
                    </a:cubicBezTo>
                    <a:cubicBezTo>
                      <a:pt x="14078" y="5574"/>
                      <a:pt x="14313" y="4807"/>
                      <a:pt x="14820" y="4344"/>
                    </a:cubicBezTo>
                    <a:cubicBezTo>
                      <a:pt x="15327" y="3881"/>
                      <a:pt x="16197" y="3917"/>
                      <a:pt x="16477" y="4607"/>
                    </a:cubicBezTo>
                    <a:cubicBezTo>
                      <a:pt x="16633" y="4990"/>
                      <a:pt x="16565" y="5444"/>
                      <a:pt x="16494" y="5863"/>
                    </a:cubicBezTo>
                    <a:cubicBezTo>
                      <a:pt x="16320" y="6888"/>
                      <a:pt x="16146" y="7910"/>
                      <a:pt x="15972" y="8935"/>
                    </a:cubicBezTo>
                    <a:cubicBezTo>
                      <a:pt x="16407" y="7368"/>
                      <a:pt x="18293" y="6735"/>
                      <a:pt x="19339" y="7807"/>
                    </a:cubicBezTo>
                    <a:cubicBezTo>
                      <a:pt x="20384" y="8878"/>
                      <a:pt x="20172" y="11218"/>
                      <a:pt x="18958" y="11989"/>
                    </a:cubicBezTo>
                    <a:cubicBezTo>
                      <a:pt x="19440" y="11225"/>
                      <a:pt x="20525" y="11315"/>
                      <a:pt x="21042" y="12045"/>
                    </a:cubicBezTo>
                    <a:cubicBezTo>
                      <a:pt x="21558" y="12774"/>
                      <a:pt x="21540" y="13909"/>
                      <a:pt x="21148" y="14744"/>
                    </a:cubicBezTo>
                    <a:cubicBezTo>
                      <a:pt x="20756" y="15580"/>
                      <a:pt x="20060" y="16150"/>
                      <a:pt x="19328" y="16532"/>
                    </a:cubicBezTo>
                    <a:cubicBezTo>
                      <a:pt x="18167" y="17133"/>
                      <a:pt x="16862" y="17318"/>
                      <a:pt x="15616" y="17056"/>
                    </a:cubicBezTo>
                    <a:cubicBezTo>
                      <a:pt x="16684" y="17252"/>
                      <a:pt x="17682" y="17951"/>
                      <a:pt x="18352" y="18967"/>
                    </a:cubicBezTo>
                    <a:cubicBezTo>
                      <a:pt x="18535" y="19245"/>
                      <a:pt x="18700" y="19624"/>
                      <a:pt x="18564" y="19939"/>
                    </a:cubicBezTo>
                    <a:cubicBezTo>
                      <a:pt x="18444" y="20216"/>
                      <a:pt x="18151" y="20296"/>
                      <a:pt x="17892" y="20335"/>
                    </a:cubicBezTo>
                    <a:cubicBezTo>
                      <a:pt x="15946" y="20631"/>
                      <a:pt x="13932" y="20252"/>
                      <a:pt x="12154" y="19251"/>
                    </a:cubicBezTo>
                    <a:cubicBezTo>
                      <a:pt x="11933" y="20538"/>
                      <a:pt x="10744" y="21455"/>
                      <a:pt x="9680" y="21160"/>
                    </a:cubicBezTo>
                    <a:cubicBezTo>
                      <a:pt x="8617" y="20864"/>
                      <a:pt x="7882" y="19410"/>
                      <a:pt x="8153" y="18138"/>
                    </a:cubicBezTo>
                    <a:cubicBezTo>
                      <a:pt x="7569" y="18740"/>
                      <a:pt x="6723" y="19101"/>
                      <a:pt x="6026" y="18716"/>
                    </a:cubicBezTo>
                    <a:cubicBezTo>
                      <a:pt x="5328" y="18330"/>
                      <a:pt x="5070" y="16981"/>
                      <a:pt x="5709" y="16463"/>
                    </a:cubicBezTo>
                  </a:path>
                </a:pathLst>
              </a:custGeom>
              <a:solidFill>
                <a:srgbClr val="2E4C1E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grpSp>
            <p:nvGrpSpPr>
              <p:cNvPr id="369" name="Google Shape;27;p2"/>
              <p:cNvGrpSpPr/>
              <p:nvPr/>
            </p:nvGrpSpPr>
            <p:grpSpPr>
              <a:xfrm>
                <a:off x="6489435" y="0"/>
                <a:ext cx="1404876" cy="1258220"/>
                <a:chOff x="0" y="0"/>
                <a:chExt cx="1404875" cy="1258219"/>
              </a:xfrm>
            </p:grpSpPr>
            <p:sp>
              <p:nvSpPr>
                <p:cNvPr id="367" name="Google Shape;28;p2"/>
                <p:cNvSpPr/>
                <p:nvPr/>
              </p:nvSpPr>
              <p:spPr>
                <a:xfrm>
                  <a:off x="18456" y="18407"/>
                  <a:ext cx="1367482" cy="122191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256" h="21206" fill="norm" stroke="1" extrusionOk="0">
                      <a:moveTo>
                        <a:pt x="7873" y="19897"/>
                      </a:moveTo>
                      <a:cubicBezTo>
                        <a:pt x="6723" y="20077"/>
                        <a:pt x="5529" y="19903"/>
                        <a:pt x="4458" y="19399"/>
                      </a:cubicBezTo>
                      <a:cubicBezTo>
                        <a:pt x="3594" y="18991"/>
                        <a:pt x="2746" y="18263"/>
                        <a:pt x="2590" y="17232"/>
                      </a:cubicBezTo>
                      <a:cubicBezTo>
                        <a:pt x="2434" y="16201"/>
                        <a:pt x="3381" y="15029"/>
                        <a:pt x="4242" y="15439"/>
                      </a:cubicBezTo>
                      <a:cubicBezTo>
                        <a:pt x="3557" y="15280"/>
                        <a:pt x="2842" y="15106"/>
                        <a:pt x="2298" y="14617"/>
                      </a:cubicBezTo>
                      <a:cubicBezTo>
                        <a:pt x="1753" y="14127"/>
                        <a:pt x="1442" y="13214"/>
                        <a:pt x="1794" y="12540"/>
                      </a:cubicBezTo>
                      <a:cubicBezTo>
                        <a:pt x="2146" y="11866"/>
                        <a:pt x="3263" y="11879"/>
                        <a:pt x="3434" y="12637"/>
                      </a:cubicBezTo>
                      <a:cubicBezTo>
                        <a:pt x="1977" y="12218"/>
                        <a:pt x="719" y="11009"/>
                        <a:pt x="128" y="9463"/>
                      </a:cubicBezTo>
                      <a:cubicBezTo>
                        <a:pt x="-6" y="9109"/>
                        <a:pt x="-89" y="8645"/>
                        <a:pt x="165" y="8383"/>
                      </a:cubicBezTo>
                      <a:cubicBezTo>
                        <a:pt x="500" y="8039"/>
                        <a:pt x="1025" y="8389"/>
                        <a:pt x="1359" y="8731"/>
                      </a:cubicBezTo>
                      <a:cubicBezTo>
                        <a:pt x="1940" y="9323"/>
                        <a:pt x="2521" y="9914"/>
                        <a:pt x="3102" y="10507"/>
                      </a:cubicBezTo>
                      <a:cubicBezTo>
                        <a:pt x="1948" y="9004"/>
                        <a:pt x="1213" y="7101"/>
                        <a:pt x="1028" y="5132"/>
                      </a:cubicBezTo>
                      <a:cubicBezTo>
                        <a:pt x="1005" y="4876"/>
                        <a:pt x="994" y="4601"/>
                        <a:pt x="1113" y="4382"/>
                      </a:cubicBezTo>
                      <a:cubicBezTo>
                        <a:pt x="1428" y="3807"/>
                        <a:pt x="2225" y="4129"/>
                        <a:pt x="2700" y="4548"/>
                      </a:cubicBezTo>
                      <a:cubicBezTo>
                        <a:pt x="3511" y="5265"/>
                        <a:pt x="4238" y="6098"/>
                        <a:pt x="4858" y="7024"/>
                      </a:cubicBezTo>
                      <a:cubicBezTo>
                        <a:pt x="4477" y="6135"/>
                        <a:pt x="4215" y="5183"/>
                        <a:pt x="4084" y="4209"/>
                      </a:cubicBezTo>
                      <a:cubicBezTo>
                        <a:pt x="3971" y="3369"/>
                        <a:pt x="4011" y="2366"/>
                        <a:pt x="4623" y="1861"/>
                      </a:cubicBezTo>
                      <a:cubicBezTo>
                        <a:pt x="5198" y="1387"/>
                        <a:pt x="6054" y="1593"/>
                        <a:pt x="6596" y="2113"/>
                      </a:cubicBezTo>
                      <a:cubicBezTo>
                        <a:pt x="7139" y="2632"/>
                        <a:pt x="7441" y="3393"/>
                        <a:pt x="7727" y="4125"/>
                      </a:cubicBezTo>
                      <a:cubicBezTo>
                        <a:pt x="7781" y="3038"/>
                        <a:pt x="7854" y="1887"/>
                        <a:pt x="8414" y="994"/>
                      </a:cubicBezTo>
                      <a:cubicBezTo>
                        <a:pt x="8973" y="101"/>
                        <a:pt x="10200" y="-361"/>
                        <a:pt x="10947" y="341"/>
                      </a:cubicBezTo>
                      <a:cubicBezTo>
                        <a:pt x="11591" y="949"/>
                        <a:pt x="11572" y="2044"/>
                        <a:pt x="11497" y="2982"/>
                      </a:cubicBezTo>
                      <a:cubicBezTo>
                        <a:pt x="11674" y="1733"/>
                        <a:pt x="12731" y="607"/>
                        <a:pt x="13853" y="796"/>
                      </a:cubicBezTo>
                      <a:cubicBezTo>
                        <a:pt x="14974" y="988"/>
                        <a:pt x="15632" y="2813"/>
                        <a:pt x="14778" y="3644"/>
                      </a:cubicBezTo>
                      <a:cubicBezTo>
                        <a:pt x="15301" y="3105"/>
                        <a:pt x="15918" y="2529"/>
                        <a:pt x="16626" y="2602"/>
                      </a:cubicBezTo>
                      <a:cubicBezTo>
                        <a:pt x="17455" y="2686"/>
                        <a:pt x="18016" y="3674"/>
                        <a:pt x="18034" y="4601"/>
                      </a:cubicBezTo>
                      <a:cubicBezTo>
                        <a:pt x="18051" y="5529"/>
                        <a:pt x="17666" y="6401"/>
                        <a:pt x="17293" y="7232"/>
                      </a:cubicBezTo>
                      <a:cubicBezTo>
                        <a:pt x="17689" y="6150"/>
                        <a:pt x="19330" y="6459"/>
                        <a:pt x="19742" y="7533"/>
                      </a:cubicBezTo>
                      <a:cubicBezTo>
                        <a:pt x="20153" y="8606"/>
                        <a:pt x="19678" y="9856"/>
                        <a:pt x="19028" y="10771"/>
                      </a:cubicBezTo>
                      <a:cubicBezTo>
                        <a:pt x="19130" y="9770"/>
                        <a:pt x="20622" y="9695"/>
                        <a:pt x="21067" y="10571"/>
                      </a:cubicBezTo>
                      <a:cubicBezTo>
                        <a:pt x="21511" y="11447"/>
                        <a:pt x="21115" y="12587"/>
                        <a:pt x="20482" y="13307"/>
                      </a:cubicBezTo>
                      <a:cubicBezTo>
                        <a:pt x="20947" y="13792"/>
                        <a:pt x="21055" y="14649"/>
                        <a:pt x="20728" y="15259"/>
                      </a:cubicBezTo>
                      <a:cubicBezTo>
                        <a:pt x="20401" y="15869"/>
                        <a:pt x="19674" y="16167"/>
                        <a:pt x="19070" y="15939"/>
                      </a:cubicBezTo>
                      <a:cubicBezTo>
                        <a:pt x="18649" y="17625"/>
                        <a:pt x="16757" y="18626"/>
                        <a:pt x="15322" y="17921"/>
                      </a:cubicBezTo>
                      <a:cubicBezTo>
                        <a:pt x="14999" y="17762"/>
                        <a:pt x="14593" y="17546"/>
                        <a:pt x="14332" y="17810"/>
                      </a:cubicBezTo>
                      <a:cubicBezTo>
                        <a:pt x="14133" y="18009"/>
                        <a:pt x="14164" y="18357"/>
                        <a:pt x="14118" y="18649"/>
                      </a:cubicBezTo>
                      <a:cubicBezTo>
                        <a:pt x="13905" y="19966"/>
                        <a:pt x="12281" y="20024"/>
                        <a:pt x="11139" y="20425"/>
                      </a:cubicBezTo>
                      <a:cubicBezTo>
                        <a:pt x="10435" y="20674"/>
                        <a:pt x="9787" y="21170"/>
                        <a:pt x="9048" y="21205"/>
                      </a:cubicBezTo>
                      <a:cubicBezTo>
                        <a:pt x="8310" y="21239"/>
                        <a:pt x="7481" y="20442"/>
                        <a:pt x="7794" y="19695"/>
                      </a:cubicBezTo>
                    </a:path>
                  </a:pathLst>
                </a:custGeom>
                <a:solidFill>
                  <a:srgbClr val="2E4C1E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68" name="Google Shape;29;p2"/>
                <p:cNvSpPr/>
                <p:nvPr/>
              </p:nvSpPr>
              <p:spPr>
                <a:xfrm>
                  <a:off x="-1" y="-1"/>
                  <a:ext cx="1404877" cy="125822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0931" h="21439" fill="norm" stroke="1" extrusionOk="0">
                      <a:moveTo>
                        <a:pt x="7822" y="19533"/>
                      </a:moveTo>
                      <a:cubicBezTo>
                        <a:pt x="7044" y="19651"/>
                        <a:pt x="6255" y="19613"/>
                        <a:pt x="5492" y="19390"/>
                      </a:cubicBezTo>
                      <a:cubicBezTo>
                        <a:pt x="4830" y="19196"/>
                        <a:pt x="4155" y="18888"/>
                        <a:pt x="3643" y="18357"/>
                      </a:cubicBezTo>
                      <a:cubicBezTo>
                        <a:pt x="3215" y="17910"/>
                        <a:pt x="2874" y="17246"/>
                        <a:pt x="3086" y="16575"/>
                      </a:cubicBezTo>
                      <a:cubicBezTo>
                        <a:pt x="3259" y="16027"/>
                        <a:pt x="3744" y="15546"/>
                        <a:pt x="4268" y="15778"/>
                      </a:cubicBezTo>
                      <a:cubicBezTo>
                        <a:pt x="4317" y="15576"/>
                        <a:pt x="4365" y="15371"/>
                        <a:pt x="4415" y="15169"/>
                      </a:cubicBezTo>
                      <a:cubicBezTo>
                        <a:pt x="3534" y="14958"/>
                        <a:pt x="2293" y="14650"/>
                        <a:pt x="2138" y="13421"/>
                      </a:cubicBezTo>
                      <a:cubicBezTo>
                        <a:pt x="2087" y="13006"/>
                        <a:pt x="2236" y="12603"/>
                        <a:pt x="2607" y="12492"/>
                      </a:cubicBezTo>
                      <a:cubicBezTo>
                        <a:pt x="2863" y="12413"/>
                        <a:pt x="3217" y="12475"/>
                        <a:pt x="3302" y="12806"/>
                      </a:cubicBezTo>
                      <a:cubicBezTo>
                        <a:pt x="3416" y="12675"/>
                        <a:pt x="3528" y="12546"/>
                        <a:pt x="3643" y="12416"/>
                      </a:cubicBezTo>
                      <a:cubicBezTo>
                        <a:pt x="2420" y="12045"/>
                        <a:pt x="1370" y="11085"/>
                        <a:pt x="785" y="9801"/>
                      </a:cubicBezTo>
                      <a:cubicBezTo>
                        <a:pt x="675" y="9557"/>
                        <a:pt x="481" y="9173"/>
                        <a:pt x="568" y="8886"/>
                      </a:cubicBezTo>
                      <a:cubicBezTo>
                        <a:pt x="673" y="8538"/>
                        <a:pt x="1069" y="8829"/>
                        <a:pt x="1229" y="8962"/>
                      </a:cubicBezTo>
                      <a:cubicBezTo>
                        <a:pt x="1548" y="9228"/>
                        <a:pt x="1829" y="9574"/>
                        <a:pt x="2120" y="9877"/>
                      </a:cubicBezTo>
                      <a:cubicBezTo>
                        <a:pt x="2431" y="10202"/>
                        <a:pt x="2743" y="10529"/>
                        <a:pt x="3055" y="10853"/>
                      </a:cubicBezTo>
                      <a:cubicBezTo>
                        <a:pt x="3320" y="11132"/>
                        <a:pt x="3674" y="10714"/>
                        <a:pt x="3445" y="10406"/>
                      </a:cubicBezTo>
                      <a:cubicBezTo>
                        <a:pt x="2608" y="9278"/>
                        <a:pt x="2013" y="7927"/>
                        <a:pt x="1712" y="6487"/>
                      </a:cubicBezTo>
                      <a:cubicBezTo>
                        <a:pt x="1637" y="6129"/>
                        <a:pt x="1578" y="5764"/>
                        <a:pt x="1543" y="5397"/>
                      </a:cubicBezTo>
                      <a:cubicBezTo>
                        <a:pt x="1517" y="5133"/>
                        <a:pt x="1469" y="4712"/>
                        <a:pt x="1768" y="4638"/>
                      </a:cubicBezTo>
                      <a:cubicBezTo>
                        <a:pt x="2269" y="4516"/>
                        <a:pt x="2798" y="5110"/>
                        <a:pt x="3132" y="5445"/>
                      </a:cubicBezTo>
                      <a:cubicBezTo>
                        <a:pt x="3707" y="6025"/>
                        <a:pt x="4234" y="6670"/>
                        <a:pt x="4695" y="7370"/>
                      </a:cubicBezTo>
                      <a:cubicBezTo>
                        <a:pt x="4907" y="7693"/>
                        <a:pt x="5328" y="7425"/>
                        <a:pt x="5173" y="7052"/>
                      </a:cubicBezTo>
                      <a:cubicBezTo>
                        <a:pt x="4833" y="6232"/>
                        <a:pt x="4598" y="5355"/>
                        <a:pt x="4472" y="4459"/>
                      </a:cubicBezTo>
                      <a:cubicBezTo>
                        <a:pt x="4386" y="3843"/>
                        <a:pt x="4345" y="3031"/>
                        <a:pt x="4739" y="2534"/>
                      </a:cubicBezTo>
                      <a:cubicBezTo>
                        <a:pt x="5165" y="1998"/>
                        <a:pt x="5903" y="2169"/>
                        <a:pt x="6356" y="2568"/>
                      </a:cubicBezTo>
                      <a:cubicBezTo>
                        <a:pt x="6898" y="3044"/>
                        <a:pt x="7180" y="3828"/>
                        <a:pt x="7446" y="4524"/>
                      </a:cubicBezTo>
                      <a:cubicBezTo>
                        <a:pt x="7564" y="4834"/>
                        <a:pt x="7947" y="4646"/>
                        <a:pt x="7962" y="4364"/>
                      </a:cubicBezTo>
                      <a:cubicBezTo>
                        <a:pt x="8028" y="3017"/>
                        <a:pt x="8155" y="1170"/>
                        <a:pt x="9505" y="708"/>
                      </a:cubicBezTo>
                      <a:cubicBezTo>
                        <a:pt x="10028" y="529"/>
                        <a:pt x="10574" y="685"/>
                        <a:pt x="10849" y="1258"/>
                      </a:cubicBezTo>
                      <a:cubicBezTo>
                        <a:pt x="11131" y="1846"/>
                        <a:pt x="11070" y="2601"/>
                        <a:pt x="11020" y="3244"/>
                      </a:cubicBezTo>
                      <a:cubicBezTo>
                        <a:pt x="10994" y="3596"/>
                        <a:pt x="11511" y="3681"/>
                        <a:pt x="11564" y="3329"/>
                      </a:cubicBezTo>
                      <a:cubicBezTo>
                        <a:pt x="11724" y="2277"/>
                        <a:pt x="12696" y="1003"/>
                        <a:pt x="13732" y="1480"/>
                      </a:cubicBezTo>
                      <a:cubicBezTo>
                        <a:pt x="14427" y="1798"/>
                        <a:pt x="14856" y="3033"/>
                        <a:pt x="14246" y="3672"/>
                      </a:cubicBezTo>
                      <a:cubicBezTo>
                        <a:pt x="14377" y="3822"/>
                        <a:pt x="14506" y="3970"/>
                        <a:pt x="14637" y="4119"/>
                      </a:cubicBezTo>
                      <a:cubicBezTo>
                        <a:pt x="15002" y="3736"/>
                        <a:pt x="15422" y="3289"/>
                        <a:pt x="15931" y="3196"/>
                      </a:cubicBezTo>
                      <a:cubicBezTo>
                        <a:pt x="16381" y="3114"/>
                        <a:pt x="16776" y="3398"/>
                        <a:pt x="17013" y="3820"/>
                      </a:cubicBezTo>
                      <a:cubicBezTo>
                        <a:pt x="17629" y="4923"/>
                        <a:pt x="17070" y="6223"/>
                        <a:pt x="16615" y="7256"/>
                      </a:cubicBezTo>
                      <a:cubicBezTo>
                        <a:pt x="16774" y="7362"/>
                        <a:pt x="16934" y="7469"/>
                        <a:pt x="17093" y="7575"/>
                      </a:cubicBezTo>
                      <a:cubicBezTo>
                        <a:pt x="17386" y="6810"/>
                        <a:pt x="18330" y="7012"/>
                        <a:pt x="18755" y="7512"/>
                      </a:cubicBezTo>
                      <a:cubicBezTo>
                        <a:pt x="19078" y="7889"/>
                        <a:pt x="19119" y="8496"/>
                        <a:pt x="19034" y="8990"/>
                      </a:cubicBezTo>
                      <a:cubicBezTo>
                        <a:pt x="18929" y="9603"/>
                        <a:pt x="18654" y="10174"/>
                        <a:pt x="18320" y="10666"/>
                      </a:cubicBezTo>
                      <a:cubicBezTo>
                        <a:pt x="18475" y="10769"/>
                        <a:pt x="18628" y="10870"/>
                        <a:pt x="18783" y="10973"/>
                      </a:cubicBezTo>
                      <a:cubicBezTo>
                        <a:pt x="18866" y="10307"/>
                        <a:pt x="19673" y="10286"/>
                        <a:pt x="20061" y="10626"/>
                      </a:cubicBezTo>
                      <a:cubicBezTo>
                        <a:pt x="20356" y="10887"/>
                        <a:pt x="20415" y="11387"/>
                        <a:pt x="20357" y="11783"/>
                      </a:cubicBezTo>
                      <a:cubicBezTo>
                        <a:pt x="20282" y="12304"/>
                        <a:pt x="20031" y="12778"/>
                        <a:pt x="19716" y="13156"/>
                      </a:cubicBezTo>
                      <a:cubicBezTo>
                        <a:pt x="19613" y="13278"/>
                        <a:pt x="19607" y="13480"/>
                        <a:pt x="19716" y="13603"/>
                      </a:cubicBezTo>
                      <a:cubicBezTo>
                        <a:pt x="20066" y="13997"/>
                        <a:pt x="20166" y="14644"/>
                        <a:pt x="19909" y="15135"/>
                      </a:cubicBezTo>
                      <a:cubicBezTo>
                        <a:pt x="19651" y="15629"/>
                        <a:pt x="19100" y="15823"/>
                        <a:pt x="18634" y="15658"/>
                      </a:cubicBezTo>
                      <a:cubicBezTo>
                        <a:pt x="18490" y="15608"/>
                        <a:pt x="18335" y="15719"/>
                        <a:pt x="18293" y="15880"/>
                      </a:cubicBezTo>
                      <a:cubicBezTo>
                        <a:pt x="18062" y="16778"/>
                        <a:pt x="17389" y="17446"/>
                        <a:pt x="16613" y="17701"/>
                      </a:cubicBezTo>
                      <a:cubicBezTo>
                        <a:pt x="16230" y="17828"/>
                        <a:pt x="15821" y="17859"/>
                        <a:pt x="15430" y="17754"/>
                      </a:cubicBezTo>
                      <a:cubicBezTo>
                        <a:pt x="14998" y="17638"/>
                        <a:pt x="14571" y="17248"/>
                        <a:pt x="14110" y="17391"/>
                      </a:cubicBezTo>
                      <a:cubicBezTo>
                        <a:pt x="13566" y="17560"/>
                        <a:pt x="13638" y="18169"/>
                        <a:pt x="13522" y="18658"/>
                      </a:cubicBezTo>
                      <a:cubicBezTo>
                        <a:pt x="13431" y="19038"/>
                        <a:pt x="13155" y="19270"/>
                        <a:pt x="12856" y="19430"/>
                      </a:cubicBezTo>
                      <a:cubicBezTo>
                        <a:pt x="12082" y="19841"/>
                        <a:pt x="11195" y="19890"/>
                        <a:pt x="10406" y="20269"/>
                      </a:cubicBezTo>
                      <a:cubicBezTo>
                        <a:pt x="9903" y="20512"/>
                        <a:pt x="9289" y="20931"/>
                        <a:pt x="8721" y="20794"/>
                      </a:cubicBezTo>
                      <a:cubicBezTo>
                        <a:pt x="8308" y="20695"/>
                        <a:pt x="7824" y="20263"/>
                        <a:pt x="8017" y="19734"/>
                      </a:cubicBezTo>
                      <a:cubicBezTo>
                        <a:pt x="8076" y="19576"/>
                        <a:pt x="7954" y="19388"/>
                        <a:pt x="7824" y="19344"/>
                      </a:cubicBezTo>
                      <a:cubicBezTo>
                        <a:pt x="7665" y="19291"/>
                        <a:pt x="7542" y="19407"/>
                        <a:pt x="7483" y="19565"/>
                      </a:cubicBezTo>
                      <a:cubicBezTo>
                        <a:pt x="7285" y="20103"/>
                        <a:pt x="7518" y="20670"/>
                        <a:pt x="7892" y="21018"/>
                      </a:cubicBezTo>
                      <a:cubicBezTo>
                        <a:pt x="8308" y="21406"/>
                        <a:pt x="8814" y="21511"/>
                        <a:pt x="9335" y="21395"/>
                      </a:cubicBezTo>
                      <a:cubicBezTo>
                        <a:pt x="9940" y="21260"/>
                        <a:pt x="10473" y="20870"/>
                        <a:pt x="11057" y="20663"/>
                      </a:cubicBezTo>
                      <a:cubicBezTo>
                        <a:pt x="11492" y="20507"/>
                        <a:pt x="11944" y="20417"/>
                        <a:pt x="12383" y="20282"/>
                      </a:cubicBezTo>
                      <a:cubicBezTo>
                        <a:pt x="12792" y="20155"/>
                        <a:pt x="13207" y="19991"/>
                        <a:pt x="13544" y="19689"/>
                      </a:cubicBezTo>
                      <a:cubicBezTo>
                        <a:pt x="13900" y="19371"/>
                        <a:pt x="14062" y="18945"/>
                        <a:pt x="14110" y="18439"/>
                      </a:cubicBezTo>
                      <a:cubicBezTo>
                        <a:pt x="14121" y="18327"/>
                        <a:pt x="14115" y="18161"/>
                        <a:pt x="14178" y="18068"/>
                      </a:cubicBezTo>
                      <a:cubicBezTo>
                        <a:pt x="14257" y="17950"/>
                        <a:pt x="14392" y="17999"/>
                        <a:pt x="14497" y="18034"/>
                      </a:cubicBezTo>
                      <a:cubicBezTo>
                        <a:pt x="14746" y="18119"/>
                        <a:pt x="14973" y="18270"/>
                        <a:pt x="15225" y="18348"/>
                      </a:cubicBezTo>
                      <a:cubicBezTo>
                        <a:pt x="15669" y="18483"/>
                        <a:pt x="16141" y="18477"/>
                        <a:pt x="16587" y="18363"/>
                      </a:cubicBezTo>
                      <a:cubicBezTo>
                        <a:pt x="17620" y="18100"/>
                        <a:pt x="18523" y="17223"/>
                        <a:pt x="18825" y="16048"/>
                      </a:cubicBezTo>
                      <a:cubicBezTo>
                        <a:pt x="18711" y="16122"/>
                        <a:pt x="18599" y="16196"/>
                        <a:pt x="18484" y="16270"/>
                      </a:cubicBezTo>
                      <a:cubicBezTo>
                        <a:pt x="19187" y="16518"/>
                        <a:pt x="20005" y="16185"/>
                        <a:pt x="20385" y="15456"/>
                      </a:cubicBezTo>
                      <a:cubicBezTo>
                        <a:pt x="20767" y="14726"/>
                        <a:pt x="20628" y="13744"/>
                        <a:pt x="20105" y="13156"/>
                      </a:cubicBezTo>
                      <a:cubicBezTo>
                        <a:pt x="20105" y="13305"/>
                        <a:pt x="20105" y="13453"/>
                        <a:pt x="20105" y="13603"/>
                      </a:cubicBezTo>
                      <a:cubicBezTo>
                        <a:pt x="20835" y="12730"/>
                        <a:pt x="21410" y="10957"/>
                        <a:pt x="20348" y="10088"/>
                      </a:cubicBezTo>
                      <a:cubicBezTo>
                        <a:pt x="19681" y="9542"/>
                        <a:pt x="18387" y="9713"/>
                        <a:pt x="18248" y="10805"/>
                      </a:cubicBezTo>
                      <a:cubicBezTo>
                        <a:pt x="18215" y="11070"/>
                        <a:pt x="18518" y="11395"/>
                        <a:pt x="18711" y="11113"/>
                      </a:cubicBezTo>
                      <a:cubicBezTo>
                        <a:pt x="19439" y="10042"/>
                        <a:pt x="20151" y="8161"/>
                        <a:pt x="19109" y="7025"/>
                      </a:cubicBezTo>
                      <a:cubicBezTo>
                        <a:pt x="18442" y="6295"/>
                        <a:pt x="17046" y="6124"/>
                        <a:pt x="16613" y="7254"/>
                      </a:cubicBezTo>
                      <a:cubicBezTo>
                        <a:pt x="16473" y="7619"/>
                        <a:pt x="16929" y="7944"/>
                        <a:pt x="17091" y="7573"/>
                      </a:cubicBezTo>
                      <a:cubicBezTo>
                        <a:pt x="17666" y="6266"/>
                        <a:pt x="18265" y="4644"/>
                        <a:pt x="17380" y="3322"/>
                      </a:cubicBezTo>
                      <a:cubicBezTo>
                        <a:pt x="17034" y="2804"/>
                        <a:pt x="16506" y="2485"/>
                        <a:pt x="15927" y="2559"/>
                      </a:cubicBezTo>
                      <a:cubicBezTo>
                        <a:pt x="15260" y="2643"/>
                        <a:pt x="14722" y="3168"/>
                        <a:pt x="14246" y="3668"/>
                      </a:cubicBezTo>
                      <a:cubicBezTo>
                        <a:pt x="13983" y="3944"/>
                        <a:pt x="14375" y="4389"/>
                        <a:pt x="14637" y="4115"/>
                      </a:cubicBezTo>
                      <a:cubicBezTo>
                        <a:pt x="15524" y="3187"/>
                        <a:pt x="15000" y="1431"/>
                        <a:pt x="13992" y="919"/>
                      </a:cubicBezTo>
                      <a:cubicBezTo>
                        <a:pt x="12653" y="240"/>
                        <a:pt x="11251" y="1697"/>
                        <a:pt x="11029" y="3158"/>
                      </a:cubicBezTo>
                      <a:cubicBezTo>
                        <a:pt x="11210" y="3185"/>
                        <a:pt x="11391" y="3215"/>
                        <a:pt x="11573" y="3242"/>
                      </a:cubicBezTo>
                      <a:cubicBezTo>
                        <a:pt x="11664" y="2053"/>
                        <a:pt x="11590" y="417"/>
                        <a:pt x="10351" y="59"/>
                      </a:cubicBezTo>
                      <a:cubicBezTo>
                        <a:pt x="9840" y="-89"/>
                        <a:pt x="9287" y="54"/>
                        <a:pt x="8839" y="356"/>
                      </a:cubicBezTo>
                      <a:cubicBezTo>
                        <a:pt x="8331" y="697"/>
                        <a:pt x="7993" y="1231"/>
                        <a:pt x="7776" y="1849"/>
                      </a:cubicBezTo>
                      <a:cubicBezTo>
                        <a:pt x="7497" y="2643"/>
                        <a:pt x="7449" y="3520"/>
                        <a:pt x="7409" y="4366"/>
                      </a:cubicBezTo>
                      <a:cubicBezTo>
                        <a:pt x="7580" y="4313"/>
                        <a:pt x="7752" y="4261"/>
                        <a:pt x="7925" y="4206"/>
                      </a:cubicBezTo>
                      <a:cubicBezTo>
                        <a:pt x="7455" y="2972"/>
                        <a:pt x="6721" y="1456"/>
                        <a:pt x="5342" y="1570"/>
                      </a:cubicBezTo>
                      <a:cubicBezTo>
                        <a:pt x="4741" y="1621"/>
                        <a:pt x="4258" y="2036"/>
                        <a:pt x="4033" y="2673"/>
                      </a:cubicBezTo>
                      <a:cubicBezTo>
                        <a:pt x="3816" y="3291"/>
                        <a:pt x="3851" y="3984"/>
                        <a:pt x="3941" y="4627"/>
                      </a:cubicBezTo>
                      <a:cubicBezTo>
                        <a:pt x="4076" y="5580"/>
                        <a:pt x="4339" y="6500"/>
                        <a:pt x="4699" y="7370"/>
                      </a:cubicBezTo>
                      <a:cubicBezTo>
                        <a:pt x="4857" y="7265"/>
                        <a:pt x="5018" y="7157"/>
                        <a:pt x="5176" y="7052"/>
                      </a:cubicBezTo>
                      <a:cubicBezTo>
                        <a:pt x="4693" y="6318"/>
                        <a:pt x="4159" y="5637"/>
                        <a:pt x="3558" y="5030"/>
                      </a:cubicBezTo>
                      <a:cubicBezTo>
                        <a:pt x="3080" y="4545"/>
                        <a:pt x="2492" y="3948"/>
                        <a:pt x="1803" y="4001"/>
                      </a:cubicBezTo>
                      <a:cubicBezTo>
                        <a:pt x="1506" y="4024"/>
                        <a:pt x="1237" y="4191"/>
                        <a:pt x="1093" y="4497"/>
                      </a:cubicBezTo>
                      <a:cubicBezTo>
                        <a:pt x="912" y="4880"/>
                        <a:pt x="984" y="5336"/>
                        <a:pt x="1034" y="5745"/>
                      </a:cubicBezTo>
                      <a:cubicBezTo>
                        <a:pt x="1143" y="6635"/>
                        <a:pt x="1362" y="7499"/>
                        <a:pt x="1674" y="8323"/>
                      </a:cubicBezTo>
                      <a:cubicBezTo>
                        <a:pt x="2020" y="9243"/>
                        <a:pt x="2492" y="10090"/>
                        <a:pt x="3058" y="10853"/>
                      </a:cubicBezTo>
                      <a:cubicBezTo>
                        <a:pt x="3189" y="10704"/>
                        <a:pt x="3318" y="10556"/>
                        <a:pt x="3449" y="10406"/>
                      </a:cubicBezTo>
                      <a:cubicBezTo>
                        <a:pt x="2861" y="9793"/>
                        <a:pt x="2291" y="9139"/>
                        <a:pt x="1677" y="8562"/>
                      </a:cubicBezTo>
                      <a:cubicBezTo>
                        <a:pt x="1250" y="8159"/>
                        <a:pt x="498" y="7790"/>
                        <a:pt x="123" y="8490"/>
                      </a:cubicBezTo>
                      <a:cubicBezTo>
                        <a:pt x="-190" y="9074"/>
                        <a:pt x="164" y="9843"/>
                        <a:pt x="428" y="10360"/>
                      </a:cubicBezTo>
                      <a:cubicBezTo>
                        <a:pt x="741" y="10969"/>
                        <a:pt x="1156" y="11513"/>
                        <a:pt x="1639" y="11952"/>
                      </a:cubicBezTo>
                      <a:cubicBezTo>
                        <a:pt x="2190" y="12451"/>
                        <a:pt x="2817" y="12818"/>
                        <a:pt x="3497" y="13027"/>
                      </a:cubicBezTo>
                      <a:cubicBezTo>
                        <a:pt x="3698" y="13088"/>
                        <a:pt x="3897" y="12873"/>
                        <a:pt x="3838" y="12637"/>
                      </a:cubicBezTo>
                      <a:cubicBezTo>
                        <a:pt x="3691" y="12059"/>
                        <a:pt x="3184" y="11777"/>
                        <a:pt x="2680" y="11838"/>
                      </a:cubicBezTo>
                      <a:cubicBezTo>
                        <a:pt x="2124" y="11903"/>
                        <a:pt x="1688" y="12342"/>
                        <a:pt x="1600" y="12983"/>
                      </a:cubicBezTo>
                      <a:cubicBezTo>
                        <a:pt x="1500" y="13697"/>
                        <a:pt x="1806" y="14435"/>
                        <a:pt x="2286" y="14889"/>
                      </a:cubicBezTo>
                      <a:cubicBezTo>
                        <a:pt x="2848" y="15420"/>
                        <a:pt x="3574" y="15612"/>
                        <a:pt x="4271" y="15778"/>
                      </a:cubicBezTo>
                      <a:cubicBezTo>
                        <a:pt x="4625" y="15863"/>
                        <a:pt x="4747" y="15315"/>
                        <a:pt x="4419" y="15169"/>
                      </a:cubicBezTo>
                      <a:cubicBezTo>
                        <a:pt x="3281" y="14663"/>
                        <a:pt x="2291" y="16211"/>
                        <a:pt x="2507" y="17393"/>
                      </a:cubicBezTo>
                      <a:cubicBezTo>
                        <a:pt x="2772" y="18854"/>
                        <a:pt x="4164" y="19645"/>
                        <a:pt x="5309" y="19989"/>
                      </a:cubicBezTo>
                      <a:cubicBezTo>
                        <a:pt x="6129" y="20235"/>
                        <a:pt x="6987" y="20294"/>
                        <a:pt x="7825" y="20166"/>
                      </a:cubicBezTo>
                      <a:cubicBezTo>
                        <a:pt x="7975" y="20143"/>
                        <a:pt x="8100" y="20037"/>
                        <a:pt x="8102" y="19850"/>
                      </a:cubicBezTo>
                      <a:cubicBezTo>
                        <a:pt x="8100" y="19696"/>
                        <a:pt x="7969" y="19510"/>
                        <a:pt x="7822" y="19533"/>
                      </a:cubicBezTo>
                      <a:close/>
                    </a:path>
                  </a:pathLst>
                </a:custGeom>
                <a:solidFill>
                  <a:srgbClr val="2E4C1E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</p:grpSp>
          <p:sp>
            <p:nvSpPr>
              <p:cNvPr id="370" name="Google Shape;34;p2"/>
              <p:cNvSpPr/>
              <p:nvPr/>
            </p:nvSpPr>
            <p:spPr>
              <a:xfrm>
                <a:off x="7191681" y="88122"/>
                <a:ext cx="1183958" cy="118100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74" h="21272" fill="norm" stroke="1" extrusionOk="0">
                    <a:moveTo>
                      <a:pt x="7305" y="18562"/>
                    </a:moveTo>
                    <a:cubicBezTo>
                      <a:pt x="4499" y="18089"/>
                      <a:pt x="1938" y="16306"/>
                      <a:pt x="509" y="13830"/>
                    </a:cubicBezTo>
                    <a:cubicBezTo>
                      <a:pt x="51" y="13039"/>
                      <a:pt x="-270" y="11963"/>
                      <a:pt x="321" y="11265"/>
                    </a:cubicBezTo>
                    <a:cubicBezTo>
                      <a:pt x="1162" y="10271"/>
                      <a:pt x="2751" y="11078"/>
                      <a:pt x="3749" y="11912"/>
                    </a:cubicBezTo>
                    <a:cubicBezTo>
                      <a:pt x="3293" y="10481"/>
                      <a:pt x="2861" y="9043"/>
                      <a:pt x="2447" y="7601"/>
                    </a:cubicBezTo>
                    <a:cubicBezTo>
                      <a:pt x="2388" y="7392"/>
                      <a:pt x="2332" y="7156"/>
                      <a:pt x="2441" y="6968"/>
                    </a:cubicBezTo>
                    <a:cubicBezTo>
                      <a:pt x="2669" y="6574"/>
                      <a:pt x="3273" y="6815"/>
                      <a:pt x="3616" y="7116"/>
                    </a:cubicBezTo>
                    <a:cubicBezTo>
                      <a:pt x="4162" y="7592"/>
                      <a:pt x="4660" y="8125"/>
                      <a:pt x="5098" y="8702"/>
                    </a:cubicBezTo>
                    <a:cubicBezTo>
                      <a:pt x="3999" y="7073"/>
                      <a:pt x="4085" y="4724"/>
                      <a:pt x="5304" y="3182"/>
                    </a:cubicBezTo>
                    <a:cubicBezTo>
                      <a:pt x="6586" y="4203"/>
                      <a:pt x="7572" y="5591"/>
                      <a:pt x="8117" y="7142"/>
                    </a:cubicBezTo>
                    <a:cubicBezTo>
                      <a:pt x="7632" y="4947"/>
                      <a:pt x="7991" y="2576"/>
                      <a:pt x="9102" y="623"/>
                    </a:cubicBezTo>
                    <a:cubicBezTo>
                      <a:pt x="9237" y="387"/>
                      <a:pt x="9396" y="144"/>
                      <a:pt x="9648" y="46"/>
                    </a:cubicBezTo>
                    <a:cubicBezTo>
                      <a:pt x="10252" y="-190"/>
                      <a:pt x="10775" y="534"/>
                      <a:pt x="11007" y="1145"/>
                    </a:cubicBezTo>
                    <a:cubicBezTo>
                      <a:pt x="11580" y="2640"/>
                      <a:pt x="12003" y="4194"/>
                      <a:pt x="12268" y="5776"/>
                    </a:cubicBezTo>
                    <a:cubicBezTo>
                      <a:pt x="13164" y="5096"/>
                      <a:pt x="13089" y="3195"/>
                      <a:pt x="14209" y="3235"/>
                    </a:cubicBezTo>
                    <a:cubicBezTo>
                      <a:pt x="14937" y="3260"/>
                      <a:pt x="15240" y="4214"/>
                      <a:pt x="15138" y="4938"/>
                    </a:cubicBezTo>
                    <a:cubicBezTo>
                      <a:pt x="15034" y="5662"/>
                      <a:pt x="14733" y="6422"/>
                      <a:pt x="15014" y="7098"/>
                    </a:cubicBezTo>
                    <a:cubicBezTo>
                      <a:pt x="14992" y="6420"/>
                      <a:pt x="15902" y="5997"/>
                      <a:pt x="16493" y="6322"/>
                    </a:cubicBezTo>
                    <a:cubicBezTo>
                      <a:pt x="17083" y="6647"/>
                      <a:pt x="17289" y="7443"/>
                      <a:pt x="17128" y="8103"/>
                    </a:cubicBezTo>
                    <a:cubicBezTo>
                      <a:pt x="16964" y="8760"/>
                      <a:pt x="16515" y="9306"/>
                      <a:pt x="16048" y="9794"/>
                    </a:cubicBezTo>
                    <a:cubicBezTo>
                      <a:pt x="16895" y="9277"/>
                      <a:pt x="17946" y="8751"/>
                      <a:pt x="18821" y="9217"/>
                    </a:cubicBezTo>
                    <a:cubicBezTo>
                      <a:pt x="19531" y="9596"/>
                      <a:pt x="19805" y="10523"/>
                      <a:pt x="19670" y="11321"/>
                    </a:cubicBezTo>
                    <a:cubicBezTo>
                      <a:pt x="19535" y="12119"/>
                      <a:pt x="19079" y="12819"/>
                      <a:pt x="18635" y="13494"/>
                    </a:cubicBezTo>
                    <a:cubicBezTo>
                      <a:pt x="19026" y="12752"/>
                      <a:pt x="20201" y="12705"/>
                      <a:pt x="20766" y="13324"/>
                    </a:cubicBezTo>
                    <a:cubicBezTo>
                      <a:pt x="21330" y="13944"/>
                      <a:pt x="21281" y="14969"/>
                      <a:pt x="20792" y="15651"/>
                    </a:cubicBezTo>
                    <a:cubicBezTo>
                      <a:pt x="20303" y="16333"/>
                      <a:pt x="19471" y="16694"/>
                      <a:pt x="18644" y="16792"/>
                    </a:cubicBezTo>
                    <a:cubicBezTo>
                      <a:pt x="19130" y="16295"/>
                      <a:pt x="19996" y="16240"/>
                      <a:pt x="20540" y="16670"/>
                    </a:cubicBezTo>
                    <a:cubicBezTo>
                      <a:pt x="19737" y="18464"/>
                      <a:pt x="17785" y="19669"/>
                      <a:pt x="15833" y="19578"/>
                    </a:cubicBezTo>
                    <a:cubicBezTo>
                      <a:pt x="16336" y="20186"/>
                      <a:pt x="15315" y="20915"/>
                      <a:pt x="14530" y="20958"/>
                    </a:cubicBezTo>
                    <a:cubicBezTo>
                      <a:pt x="12613" y="21062"/>
                      <a:pt x="10666" y="20438"/>
                      <a:pt x="9161" y="19237"/>
                    </a:cubicBezTo>
                    <a:cubicBezTo>
                      <a:pt x="9033" y="19959"/>
                      <a:pt x="8657" y="20670"/>
                      <a:pt x="8026" y="21040"/>
                    </a:cubicBezTo>
                    <a:cubicBezTo>
                      <a:pt x="7395" y="21410"/>
                      <a:pt x="6499" y="21348"/>
                      <a:pt x="6028" y="20786"/>
                    </a:cubicBezTo>
                    <a:cubicBezTo>
                      <a:pt x="5557" y="20224"/>
                      <a:pt x="5742" y="19199"/>
                      <a:pt x="6428" y="18954"/>
                    </a:cubicBezTo>
                  </a:path>
                </a:pathLst>
              </a:custGeom>
              <a:solidFill>
                <a:srgbClr val="5F893C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371" name="Google Shape;35;p2"/>
              <p:cNvSpPr/>
              <p:nvPr/>
            </p:nvSpPr>
            <p:spPr>
              <a:xfrm>
                <a:off x="5150804" y="697962"/>
                <a:ext cx="1037883" cy="114256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124" h="21371" fill="norm" stroke="1" extrusionOk="0">
                    <a:moveTo>
                      <a:pt x="3791" y="19595"/>
                    </a:moveTo>
                    <a:cubicBezTo>
                      <a:pt x="1287" y="18434"/>
                      <a:pt x="-279" y="15765"/>
                      <a:pt x="41" y="13205"/>
                    </a:cubicBezTo>
                    <a:cubicBezTo>
                      <a:pt x="74" y="12939"/>
                      <a:pt x="152" y="12641"/>
                      <a:pt x="406" y="12509"/>
                    </a:cubicBezTo>
                    <a:cubicBezTo>
                      <a:pt x="764" y="12324"/>
                      <a:pt x="1189" y="12587"/>
                      <a:pt x="1496" y="12837"/>
                    </a:cubicBezTo>
                    <a:cubicBezTo>
                      <a:pt x="2053" y="13291"/>
                      <a:pt x="2612" y="13742"/>
                      <a:pt x="3169" y="14196"/>
                    </a:cubicBezTo>
                    <a:cubicBezTo>
                      <a:pt x="1972" y="12273"/>
                      <a:pt x="1537" y="9961"/>
                      <a:pt x="1960" y="7781"/>
                    </a:cubicBezTo>
                    <a:cubicBezTo>
                      <a:pt x="3209" y="8380"/>
                      <a:pt x="4249" y="9343"/>
                      <a:pt x="4891" y="10495"/>
                    </a:cubicBezTo>
                    <a:cubicBezTo>
                      <a:pt x="4559" y="9609"/>
                      <a:pt x="4226" y="8641"/>
                      <a:pt x="4556" y="7753"/>
                    </a:cubicBezTo>
                    <a:cubicBezTo>
                      <a:pt x="4886" y="6864"/>
                      <a:pt x="6208" y="6265"/>
                      <a:pt x="6964" y="6894"/>
                    </a:cubicBezTo>
                    <a:cubicBezTo>
                      <a:pt x="7546" y="7380"/>
                      <a:pt x="7525" y="8334"/>
                      <a:pt x="8203" y="8697"/>
                    </a:cubicBezTo>
                    <a:cubicBezTo>
                      <a:pt x="8011" y="6186"/>
                      <a:pt x="8344" y="3640"/>
                      <a:pt x="9172" y="1240"/>
                    </a:cubicBezTo>
                    <a:cubicBezTo>
                      <a:pt x="9346" y="740"/>
                      <a:pt x="9611" y="180"/>
                      <a:pt x="10160" y="34"/>
                    </a:cubicBezTo>
                    <a:cubicBezTo>
                      <a:pt x="11094" y="-211"/>
                      <a:pt x="11729" y="895"/>
                      <a:pt x="11895" y="1775"/>
                    </a:cubicBezTo>
                    <a:cubicBezTo>
                      <a:pt x="12222" y="3513"/>
                      <a:pt x="12278" y="5293"/>
                      <a:pt x="12061" y="7045"/>
                    </a:cubicBezTo>
                    <a:cubicBezTo>
                      <a:pt x="12225" y="6614"/>
                      <a:pt x="12403" y="6163"/>
                      <a:pt x="12774" y="5857"/>
                    </a:cubicBezTo>
                    <a:cubicBezTo>
                      <a:pt x="13144" y="5552"/>
                      <a:pt x="13771" y="5457"/>
                      <a:pt x="14126" y="5779"/>
                    </a:cubicBezTo>
                    <a:cubicBezTo>
                      <a:pt x="14370" y="6001"/>
                      <a:pt x="14418" y="6346"/>
                      <a:pt x="14428" y="6663"/>
                    </a:cubicBezTo>
                    <a:cubicBezTo>
                      <a:pt x="14453" y="7500"/>
                      <a:pt x="14315" y="8343"/>
                      <a:pt x="14023" y="9134"/>
                    </a:cubicBezTo>
                    <a:cubicBezTo>
                      <a:pt x="14877" y="8769"/>
                      <a:pt x="16007" y="9107"/>
                      <a:pt x="16463" y="9863"/>
                    </a:cubicBezTo>
                    <a:cubicBezTo>
                      <a:pt x="16919" y="10620"/>
                      <a:pt x="16629" y="11680"/>
                      <a:pt x="15839" y="12150"/>
                    </a:cubicBezTo>
                    <a:cubicBezTo>
                      <a:pt x="16556" y="11532"/>
                      <a:pt x="17866" y="11921"/>
                      <a:pt x="18296" y="12733"/>
                    </a:cubicBezTo>
                    <a:cubicBezTo>
                      <a:pt x="18727" y="13546"/>
                      <a:pt x="18443" y="14552"/>
                      <a:pt x="17861" y="15281"/>
                    </a:cubicBezTo>
                    <a:cubicBezTo>
                      <a:pt x="18699" y="14867"/>
                      <a:pt x="19848" y="15096"/>
                      <a:pt x="20424" y="15793"/>
                    </a:cubicBezTo>
                    <a:cubicBezTo>
                      <a:pt x="21001" y="16489"/>
                      <a:pt x="20933" y="17568"/>
                      <a:pt x="20273" y="18200"/>
                    </a:cubicBezTo>
                    <a:cubicBezTo>
                      <a:pt x="20832" y="17996"/>
                      <a:pt x="21321" y="18776"/>
                      <a:pt x="21044" y="19267"/>
                    </a:cubicBezTo>
                    <a:cubicBezTo>
                      <a:pt x="20767" y="19757"/>
                      <a:pt x="20125" y="19954"/>
                      <a:pt x="19546" y="20100"/>
                    </a:cubicBezTo>
                    <a:cubicBezTo>
                      <a:pt x="18301" y="20410"/>
                      <a:pt x="16496" y="20389"/>
                      <a:pt x="16267" y="19223"/>
                    </a:cubicBezTo>
                    <a:cubicBezTo>
                      <a:pt x="15136" y="20269"/>
                      <a:pt x="13544" y="20884"/>
                      <a:pt x="11938" y="20898"/>
                    </a:cubicBezTo>
                    <a:cubicBezTo>
                      <a:pt x="11243" y="20903"/>
                      <a:pt x="10323" y="20512"/>
                      <a:pt x="10522" y="19901"/>
                    </a:cubicBezTo>
                    <a:cubicBezTo>
                      <a:pt x="10424" y="20794"/>
                      <a:pt x="9364" y="21389"/>
                      <a:pt x="8387" y="21370"/>
                    </a:cubicBezTo>
                    <a:cubicBezTo>
                      <a:pt x="7410" y="21352"/>
                      <a:pt x="6513" y="20889"/>
                      <a:pt x="5684" y="20412"/>
                    </a:cubicBezTo>
                    <a:cubicBezTo>
                      <a:pt x="5143" y="21030"/>
                      <a:pt x="4035" y="21132"/>
                      <a:pt x="3368" y="20628"/>
                    </a:cubicBezTo>
                    <a:cubicBezTo>
                      <a:pt x="2700" y="20123"/>
                      <a:pt x="2604" y="19102"/>
                      <a:pt x="3164" y="18496"/>
                    </a:cubicBezTo>
                  </a:path>
                </a:pathLst>
              </a:custGeom>
              <a:solidFill>
                <a:srgbClr val="9DBA3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sp>
            <p:nvSpPr>
              <p:cNvPr id="372" name="Google Shape;65;p2"/>
              <p:cNvSpPr/>
              <p:nvPr/>
            </p:nvSpPr>
            <p:spPr>
              <a:xfrm>
                <a:off x="364145" y="603784"/>
                <a:ext cx="3909203" cy="182319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fill="norm" stroke="1" extrusionOk="0">
                    <a:moveTo>
                      <a:pt x="20982" y="8010"/>
                    </a:moveTo>
                    <a:cubicBezTo>
                      <a:pt x="20689" y="7382"/>
                      <a:pt x="20386" y="6787"/>
                      <a:pt x="20073" y="6226"/>
                    </a:cubicBezTo>
                    <a:cubicBezTo>
                      <a:pt x="19843" y="5811"/>
                      <a:pt x="19607" y="5414"/>
                      <a:pt x="19366" y="5037"/>
                    </a:cubicBezTo>
                    <a:cubicBezTo>
                      <a:pt x="19133" y="4667"/>
                      <a:pt x="18893" y="4317"/>
                      <a:pt x="18651" y="3986"/>
                    </a:cubicBezTo>
                    <a:cubicBezTo>
                      <a:pt x="18400" y="3644"/>
                      <a:pt x="18146" y="3323"/>
                      <a:pt x="17887" y="3023"/>
                    </a:cubicBezTo>
                    <a:cubicBezTo>
                      <a:pt x="17514" y="2589"/>
                      <a:pt x="17133" y="2199"/>
                      <a:pt x="16744" y="1854"/>
                    </a:cubicBezTo>
                    <a:cubicBezTo>
                      <a:pt x="16468" y="1610"/>
                      <a:pt x="16189" y="1387"/>
                      <a:pt x="15905" y="1189"/>
                    </a:cubicBezTo>
                    <a:cubicBezTo>
                      <a:pt x="15599" y="975"/>
                      <a:pt x="15289" y="789"/>
                      <a:pt x="14975" y="632"/>
                    </a:cubicBezTo>
                    <a:cubicBezTo>
                      <a:pt x="14681" y="484"/>
                      <a:pt x="14385" y="361"/>
                      <a:pt x="14085" y="265"/>
                    </a:cubicBezTo>
                    <a:cubicBezTo>
                      <a:pt x="13726" y="148"/>
                      <a:pt x="13362" y="70"/>
                      <a:pt x="12995" y="32"/>
                    </a:cubicBezTo>
                    <a:cubicBezTo>
                      <a:pt x="12808" y="10"/>
                      <a:pt x="12620" y="0"/>
                      <a:pt x="12431" y="0"/>
                    </a:cubicBezTo>
                    <a:cubicBezTo>
                      <a:pt x="12313" y="0"/>
                      <a:pt x="12195" y="4"/>
                      <a:pt x="12077" y="12"/>
                    </a:cubicBezTo>
                    <a:cubicBezTo>
                      <a:pt x="11743" y="35"/>
                      <a:pt x="11411" y="89"/>
                      <a:pt x="11083" y="176"/>
                    </a:cubicBezTo>
                    <a:cubicBezTo>
                      <a:pt x="10772" y="257"/>
                      <a:pt x="10464" y="366"/>
                      <a:pt x="10159" y="501"/>
                    </a:cubicBezTo>
                    <a:cubicBezTo>
                      <a:pt x="9795" y="664"/>
                      <a:pt x="9436" y="866"/>
                      <a:pt x="9083" y="1104"/>
                    </a:cubicBezTo>
                    <a:cubicBezTo>
                      <a:pt x="8780" y="1308"/>
                      <a:pt x="8481" y="1538"/>
                      <a:pt x="8186" y="1794"/>
                    </a:cubicBezTo>
                    <a:cubicBezTo>
                      <a:pt x="7855" y="2083"/>
                      <a:pt x="7530" y="2404"/>
                      <a:pt x="7211" y="2757"/>
                    </a:cubicBezTo>
                    <a:cubicBezTo>
                      <a:pt x="6929" y="3067"/>
                      <a:pt x="6653" y="3402"/>
                      <a:pt x="6381" y="3760"/>
                    </a:cubicBezTo>
                    <a:cubicBezTo>
                      <a:pt x="6033" y="4219"/>
                      <a:pt x="5694" y="4716"/>
                      <a:pt x="5363" y="5249"/>
                    </a:cubicBezTo>
                    <a:cubicBezTo>
                      <a:pt x="5114" y="5651"/>
                      <a:pt x="4870" y="6073"/>
                      <a:pt x="4633" y="6514"/>
                    </a:cubicBezTo>
                    <a:cubicBezTo>
                      <a:pt x="4376" y="6989"/>
                      <a:pt x="4126" y="7488"/>
                      <a:pt x="3883" y="8008"/>
                    </a:cubicBezTo>
                    <a:cubicBezTo>
                      <a:pt x="3664" y="8473"/>
                      <a:pt x="3451" y="8957"/>
                      <a:pt x="3244" y="9458"/>
                    </a:cubicBezTo>
                    <a:cubicBezTo>
                      <a:pt x="3000" y="10046"/>
                      <a:pt x="2765" y="10656"/>
                      <a:pt x="2538" y="11287"/>
                    </a:cubicBezTo>
                    <a:cubicBezTo>
                      <a:pt x="2353" y="11802"/>
                      <a:pt x="2173" y="12331"/>
                      <a:pt x="2000" y="12874"/>
                    </a:cubicBezTo>
                    <a:cubicBezTo>
                      <a:pt x="1762" y="13617"/>
                      <a:pt x="1535" y="14385"/>
                      <a:pt x="1319" y="15178"/>
                    </a:cubicBezTo>
                    <a:cubicBezTo>
                      <a:pt x="1166" y="15744"/>
                      <a:pt x="1017" y="16321"/>
                      <a:pt x="876" y="16911"/>
                    </a:cubicBezTo>
                    <a:cubicBezTo>
                      <a:pt x="691" y="17680"/>
                      <a:pt x="515" y="18469"/>
                      <a:pt x="351" y="19277"/>
                    </a:cubicBezTo>
                    <a:cubicBezTo>
                      <a:pt x="228" y="19883"/>
                      <a:pt x="111" y="20499"/>
                      <a:pt x="0" y="21127"/>
                    </a:cubicBezTo>
                    <a:lnTo>
                      <a:pt x="628" y="21600"/>
                    </a:lnTo>
                    <a:cubicBezTo>
                      <a:pt x="733" y="21024"/>
                      <a:pt x="842" y="20457"/>
                      <a:pt x="958" y="19900"/>
                    </a:cubicBezTo>
                    <a:cubicBezTo>
                      <a:pt x="1124" y="19093"/>
                      <a:pt x="1302" y="18306"/>
                      <a:pt x="1490" y="17541"/>
                    </a:cubicBezTo>
                    <a:cubicBezTo>
                      <a:pt x="1623" y="17003"/>
                      <a:pt x="1761" y="16474"/>
                      <a:pt x="1905" y="15956"/>
                    </a:cubicBezTo>
                    <a:cubicBezTo>
                      <a:pt x="2120" y="15176"/>
                      <a:pt x="2348" y="14420"/>
                      <a:pt x="2587" y="13691"/>
                    </a:cubicBezTo>
                    <a:cubicBezTo>
                      <a:pt x="2748" y="13197"/>
                      <a:pt x="2915" y="12717"/>
                      <a:pt x="3087" y="12249"/>
                    </a:cubicBezTo>
                    <a:cubicBezTo>
                      <a:pt x="3311" y="11636"/>
                      <a:pt x="3544" y="11046"/>
                      <a:pt x="3785" y="10477"/>
                    </a:cubicBezTo>
                    <a:cubicBezTo>
                      <a:pt x="3976" y="10024"/>
                      <a:pt x="4173" y="9587"/>
                      <a:pt x="4375" y="9165"/>
                    </a:cubicBezTo>
                    <a:cubicBezTo>
                      <a:pt x="4613" y="8665"/>
                      <a:pt x="4858" y="8187"/>
                      <a:pt x="5109" y="7731"/>
                    </a:cubicBezTo>
                    <a:cubicBezTo>
                      <a:pt x="5329" y="7334"/>
                      <a:pt x="5553" y="6953"/>
                      <a:pt x="5781" y="6592"/>
                    </a:cubicBezTo>
                    <a:cubicBezTo>
                      <a:pt x="6113" y="6064"/>
                      <a:pt x="6455" y="5576"/>
                      <a:pt x="6805" y="5129"/>
                    </a:cubicBezTo>
                    <a:cubicBezTo>
                      <a:pt x="7055" y="4810"/>
                      <a:pt x="7309" y="4511"/>
                      <a:pt x="7567" y="4235"/>
                    </a:cubicBezTo>
                    <a:cubicBezTo>
                      <a:pt x="7877" y="3901"/>
                      <a:pt x="8192" y="3599"/>
                      <a:pt x="8512" y="3329"/>
                    </a:cubicBezTo>
                    <a:cubicBezTo>
                      <a:pt x="8782" y="3103"/>
                      <a:pt x="9055" y="2900"/>
                      <a:pt x="9331" y="2721"/>
                    </a:cubicBezTo>
                    <a:cubicBezTo>
                      <a:pt x="9671" y="2498"/>
                      <a:pt x="10015" y="2312"/>
                      <a:pt x="10365" y="2164"/>
                    </a:cubicBezTo>
                    <a:cubicBezTo>
                      <a:pt x="10641" y="2046"/>
                      <a:pt x="10921" y="1951"/>
                      <a:pt x="11203" y="1881"/>
                    </a:cubicBezTo>
                    <a:cubicBezTo>
                      <a:pt x="11532" y="1799"/>
                      <a:pt x="11864" y="1749"/>
                      <a:pt x="12200" y="1734"/>
                    </a:cubicBezTo>
                    <a:cubicBezTo>
                      <a:pt x="12277" y="1730"/>
                      <a:pt x="12354" y="1728"/>
                      <a:pt x="12431" y="1728"/>
                    </a:cubicBezTo>
                    <a:cubicBezTo>
                      <a:pt x="12632" y="1728"/>
                      <a:pt x="12831" y="1740"/>
                      <a:pt x="13029" y="1765"/>
                    </a:cubicBezTo>
                    <a:cubicBezTo>
                      <a:pt x="13373" y="1806"/>
                      <a:pt x="13713" y="1882"/>
                      <a:pt x="14049" y="1994"/>
                    </a:cubicBezTo>
                    <a:cubicBezTo>
                      <a:pt x="14320" y="2083"/>
                      <a:pt x="14587" y="2194"/>
                      <a:pt x="14852" y="2328"/>
                    </a:cubicBezTo>
                    <a:cubicBezTo>
                      <a:pt x="15126" y="2466"/>
                      <a:pt x="15396" y="2625"/>
                      <a:pt x="15663" y="2807"/>
                    </a:cubicBezTo>
                    <a:cubicBezTo>
                      <a:pt x="15920" y="2982"/>
                      <a:pt x="16174" y="3177"/>
                      <a:pt x="16424" y="3392"/>
                    </a:cubicBezTo>
                    <a:cubicBezTo>
                      <a:pt x="16806" y="3720"/>
                      <a:pt x="17181" y="4094"/>
                      <a:pt x="17547" y="4512"/>
                    </a:cubicBezTo>
                    <a:cubicBezTo>
                      <a:pt x="17782" y="4779"/>
                      <a:pt x="18014" y="5066"/>
                      <a:pt x="18242" y="5370"/>
                    </a:cubicBezTo>
                    <a:cubicBezTo>
                      <a:pt x="18463" y="5663"/>
                      <a:pt x="18680" y="5972"/>
                      <a:pt x="18893" y="6299"/>
                    </a:cubicBezTo>
                    <a:cubicBezTo>
                      <a:pt x="19114" y="6635"/>
                      <a:pt x="19331" y="6988"/>
                      <a:pt x="19544" y="7359"/>
                    </a:cubicBezTo>
                    <a:cubicBezTo>
                      <a:pt x="19863" y="7913"/>
                      <a:pt x="20172" y="8502"/>
                      <a:pt x="20471" y="9128"/>
                    </a:cubicBezTo>
                    <a:cubicBezTo>
                      <a:pt x="20665" y="9534"/>
                      <a:pt x="20855" y="9955"/>
                      <a:pt x="21041" y="10389"/>
                    </a:cubicBezTo>
                    <a:lnTo>
                      <a:pt x="21600" y="9410"/>
                    </a:lnTo>
                    <a:cubicBezTo>
                      <a:pt x="21399" y="8926"/>
                      <a:pt x="21193" y="8458"/>
                      <a:pt x="20982" y="8010"/>
                    </a:cubicBezTo>
                    <a:close/>
                  </a:path>
                </a:pathLst>
              </a:custGeom>
              <a:solidFill>
                <a:srgbClr val="FEFEFD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0" tIns="0" rIns="0" bIns="0" numCol="1" anchor="ctr">
                <a:noAutofit/>
              </a:bodyPr>
              <a:lstStyle/>
              <a:p>
                <a:pPr algn="l" defTabSz="1828800" rtl="0">
                  <a:lnSpc>
                    <a:spcPct val="100000"/>
                  </a:lnSpc>
                  <a:defRPr sz="3600">
                    <a:latin typeface="Calibri"/>
                    <a:ea typeface="Calibri"/>
                    <a:cs typeface="Calibri"/>
                    <a:sym typeface="Calibri"/>
                  </a:defRPr>
                </a:pPr>
              </a:p>
            </p:txBody>
          </p:sp>
          <p:grpSp>
            <p:nvGrpSpPr>
              <p:cNvPr id="387" name="Google Shape;66;p2"/>
              <p:cNvGrpSpPr/>
              <p:nvPr/>
            </p:nvGrpSpPr>
            <p:grpSpPr>
              <a:xfrm>
                <a:off x="0" y="141025"/>
                <a:ext cx="4586516" cy="2380860"/>
                <a:chOff x="0" y="0"/>
                <a:chExt cx="4586515" cy="2380859"/>
              </a:xfrm>
            </p:grpSpPr>
            <p:sp>
              <p:nvSpPr>
                <p:cNvPr id="373" name="Google Shape;67;p2"/>
                <p:cNvSpPr/>
                <p:nvPr/>
              </p:nvSpPr>
              <p:spPr>
                <a:xfrm>
                  <a:off x="2896824" y="22148"/>
                  <a:ext cx="239919" cy="86414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2292"/>
                      </a:moveTo>
                      <a:lnTo>
                        <a:pt x="19517" y="6025"/>
                      </a:lnTo>
                      <a:lnTo>
                        <a:pt x="17512" y="9609"/>
                      </a:lnTo>
                      <a:lnTo>
                        <a:pt x="15974" y="12346"/>
                      </a:lnTo>
                      <a:lnTo>
                        <a:pt x="13980" y="15925"/>
                      </a:lnTo>
                      <a:lnTo>
                        <a:pt x="10806" y="21600"/>
                      </a:lnTo>
                      <a:lnTo>
                        <a:pt x="0" y="20719"/>
                      </a:lnTo>
                      <a:lnTo>
                        <a:pt x="891" y="15220"/>
                      </a:lnTo>
                      <a:lnTo>
                        <a:pt x="1482" y="11573"/>
                      </a:lnTo>
                      <a:lnTo>
                        <a:pt x="1927" y="8796"/>
                      </a:lnTo>
                      <a:lnTo>
                        <a:pt x="2518" y="5153"/>
                      </a:lnTo>
                      <a:lnTo>
                        <a:pt x="2974" y="2292"/>
                      </a:lnTo>
                      <a:lnTo>
                        <a:pt x="14036" y="0"/>
                      </a:lnTo>
                      <a:close/>
                    </a:path>
                  </a:pathLst>
                </a:custGeom>
                <a:solidFill>
                  <a:srgbClr val="FEFEFD"/>
                </a:solidFill>
                <a:ln w="12700" cap="flat">
                  <a:noFill/>
                  <a:miter lim="400000"/>
                </a:ln>
                <a:effectLst>
                  <a:outerShdw sx="100000" sy="100000" kx="0" ky="0" algn="b" rotWithShape="0" blurRad="127000" dist="38100" dir="17160000">
                    <a:srgbClr val="000000">
                      <a:alpha val="50000"/>
                    </a:srgbClr>
                  </a:outerShdw>
                </a:effectLst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74" name="Google Shape;68;p2"/>
                <p:cNvSpPr/>
                <p:nvPr/>
              </p:nvSpPr>
              <p:spPr>
                <a:xfrm>
                  <a:off x="2496425" y="0"/>
                  <a:ext cx="236082" cy="85424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21600"/>
                      </a:moveTo>
                      <a:lnTo>
                        <a:pt x="10200" y="21325"/>
                      </a:lnTo>
                      <a:lnTo>
                        <a:pt x="6928" y="15402"/>
                      </a:lnTo>
                      <a:lnTo>
                        <a:pt x="4891" y="11726"/>
                      </a:lnTo>
                      <a:lnTo>
                        <a:pt x="3340" y="8910"/>
                      </a:lnTo>
                      <a:lnTo>
                        <a:pt x="1313" y="5240"/>
                      </a:lnTo>
                      <a:lnTo>
                        <a:pt x="0" y="2875"/>
                      </a:lnTo>
                      <a:lnTo>
                        <a:pt x="9385" y="0"/>
                      </a:lnTo>
                      <a:lnTo>
                        <a:pt x="18566" y="1852"/>
                      </a:lnTo>
                      <a:lnTo>
                        <a:pt x="19087" y="5253"/>
                      </a:lnTo>
                      <a:lnTo>
                        <a:pt x="19653" y="8948"/>
                      </a:lnTo>
                      <a:lnTo>
                        <a:pt x="20094" y="11770"/>
                      </a:lnTo>
                      <a:lnTo>
                        <a:pt x="20660" y="15468"/>
                      </a:lnTo>
                      <a:close/>
                    </a:path>
                  </a:pathLst>
                </a:custGeom>
                <a:solidFill>
                  <a:srgbClr val="FEFEFD"/>
                </a:solidFill>
                <a:ln w="12700" cap="flat">
                  <a:noFill/>
                  <a:miter lim="400000"/>
                </a:ln>
                <a:effectLst>
                  <a:outerShdw sx="100000" sy="100000" kx="0" ky="0" algn="b" rotWithShape="0" blurRad="127000" dist="38100" dir="17160000">
                    <a:srgbClr val="000000">
                      <a:alpha val="50000"/>
                    </a:srgbClr>
                  </a:outerShdw>
                </a:effectLst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75" name="Google Shape;69;p2"/>
                <p:cNvSpPr/>
                <p:nvPr/>
              </p:nvSpPr>
              <p:spPr>
                <a:xfrm>
                  <a:off x="2120279" y="69785"/>
                  <a:ext cx="314281" cy="83754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21539"/>
                      </a:moveTo>
                      <a:lnTo>
                        <a:pt x="13002" y="21600"/>
                      </a:lnTo>
                      <a:lnTo>
                        <a:pt x="8232" y="14845"/>
                      </a:lnTo>
                      <a:lnTo>
                        <a:pt x="5672" y="11226"/>
                      </a:lnTo>
                      <a:lnTo>
                        <a:pt x="3648" y="8357"/>
                      </a:lnTo>
                      <a:lnTo>
                        <a:pt x="1080" y="4732"/>
                      </a:lnTo>
                      <a:lnTo>
                        <a:pt x="0" y="3201"/>
                      </a:lnTo>
                      <a:lnTo>
                        <a:pt x="6174" y="0"/>
                      </a:lnTo>
                      <a:lnTo>
                        <a:pt x="13572" y="1605"/>
                      </a:lnTo>
                      <a:lnTo>
                        <a:pt x="14499" y="3912"/>
                      </a:lnTo>
                      <a:lnTo>
                        <a:pt x="15996" y="7627"/>
                      </a:lnTo>
                      <a:lnTo>
                        <a:pt x="17161" y="10518"/>
                      </a:lnTo>
                      <a:lnTo>
                        <a:pt x="18658" y="14229"/>
                      </a:lnTo>
                      <a:close/>
                    </a:path>
                  </a:pathLst>
                </a:custGeom>
                <a:solidFill>
                  <a:srgbClr val="FEFEFD"/>
                </a:solidFill>
                <a:ln w="12700" cap="flat">
                  <a:noFill/>
                  <a:miter lim="400000"/>
                </a:ln>
                <a:effectLst>
                  <a:outerShdw sx="100000" sy="100000" kx="0" ky="0" algn="b" rotWithShape="0" blurRad="127000" dist="38100" dir="17160000">
                    <a:srgbClr val="000000">
                      <a:alpha val="50000"/>
                    </a:srgbClr>
                  </a:outerShdw>
                </a:effectLst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76" name="Google Shape;70;p2"/>
                <p:cNvSpPr/>
                <p:nvPr/>
              </p:nvSpPr>
              <p:spPr>
                <a:xfrm>
                  <a:off x="1723841" y="208860"/>
                  <a:ext cx="428609" cy="80921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20982"/>
                      </a:moveTo>
                      <a:lnTo>
                        <a:pt x="15402" y="21600"/>
                      </a:lnTo>
                      <a:lnTo>
                        <a:pt x="9116" y="14274"/>
                      </a:lnTo>
                      <a:lnTo>
                        <a:pt x="6142" y="10820"/>
                      </a:lnTo>
                      <a:lnTo>
                        <a:pt x="3642" y="7913"/>
                      </a:lnTo>
                      <a:lnTo>
                        <a:pt x="655" y="4429"/>
                      </a:lnTo>
                      <a:lnTo>
                        <a:pt x="0" y="3666"/>
                      </a:lnTo>
                      <a:lnTo>
                        <a:pt x="3417" y="0"/>
                      </a:lnTo>
                      <a:lnTo>
                        <a:pt x="9285" y="1159"/>
                      </a:lnTo>
                      <a:lnTo>
                        <a:pt x="10201" y="2632"/>
                      </a:lnTo>
                      <a:lnTo>
                        <a:pt x="12471" y="6285"/>
                      </a:lnTo>
                      <a:lnTo>
                        <a:pt x="14317" y="9261"/>
                      </a:lnTo>
                      <a:lnTo>
                        <a:pt x="16580" y="12907"/>
                      </a:lnTo>
                      <a:close/>
                    </a:path>
                  </a:pathLst>
                </a:custGeom>
                <a:solidFill>
                  <a:srgbClr val="FEFEFD"/>
                </a:solidFill>
                <a:ln w="12700" cap="flat">
                  <a:noFill/>
                  <a:miter lim="400000"/>
                </a:ln>
                <a:effectLst>
                  <a:outerShdw sx="100000" sy="100000" kx="0" ky="0" algn="b" rotWithShape="0" blurRad="127000" dist="38100" dir="17160000">
                    <a:srgbClr val="000000">
                      <a:alpha val="50000"/>
                    </a:srgbClr>
                  </a:outerShdw>
                </a:effectLst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77" name="Google Shape;71;p2"/>
                <p:cNvSpPr/>
                <p:nvPr/>
              </p:nvSpPr>
              <p:spPr>
                <a:xfrm>
                  <a:off x="1356231" y="388519"/>
                  <a:ext cx="525740" cy="761203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20403"/>
                      </a:moveTo>
                      <a:lnTo>
                        <a:pt x="16771" y="21600"/>
                      </a:lnTo>
                      <a:lnTo>
                        <a:pt x="9842" y="14392"/>
                      </a:lnTo>
                      <a:lnTo>
                        <a:pt x="6690" y="11109"/>
                      </a:lnTo>
                      <a:lnTo>
                        <a:pt x="3858" y="8167"/>
                      </a:lnTo>
                      <a:lnTo>
                        <a:pt x="666" y="4845"/>
                      </a:lnTo>
                      <a:lnTo>
                        <a:pt x="0" y="4154"/>
                      </a:lnTo>
                      <a:lnTo>
                        <a:pt x="1861" y="0"/>
                      </a:lnTo>
                      <a:lnTo>
                        <a:pt x="6863" y="688"/>
                      </a:lnTo>
                      <a:lnTo>
                        <a:pt x="7879" y="2054"/>
                      </a:lnTo>
                      <a:lnTo>
                        <a:pt x="10553" y="5625"/>
                      </a:lnTo>
                      <a:lnTo>
                        <a:pt x="12856" y="8711"/>
                      </a:lnTo>
                      <a:lnTo>
                        <a:pt x="15505" y="12250"/>
                      </a:lnTo>
                      <a:close/>
                    </a:path>
                  </a:pathLst>
                </a:custGeom>
                <a:solidFill>
                  <a:srgbClr val="FEFEFD"/>
                </a:solidFill>
                <a:ln w="12700" cap="flat">
                  <a:noFill/>
                  <a:miter lim="400000"/>
                </a:ln>
                <a:effectLst>
                  <a:outerShdw sx="100000" sy="100000" kx="0" ky="0" algn="b" rotWithShape="0" blurRad="127000" dist="38100" dir="17160000">
                    <a:srgbClr val="000000">
                      <a:alpha val="50000"/>
                    </a:srgbClr>
                  </a:outerShdw>
                </a:effectLst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78" name="Google Shape;72;p2"/>
                <p:cNvSpPr/>
                <p:nvPr/>
              </p:nvSpPr>
              <p:spPr>
                <a:xfrm>
                  <a:off x="995056" y="614950"/>
                  <a:ext cx="586616" cy="715669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19938"/>
                      </a:moveTo>
                      <a:lnTo>
                        <a:pt x="17472" y="21600"/>
                      </a:lnTo>
                      <a:lnTo>
                        <a:pt x="10816" y="15102"/>
                      </a:lnTo>
                      <a:lnTo>
                        <a:pt x="7640" y="12002"/>
                      </a:lnTo>
                      <a:lnTo>
                        <a:pt x="4597" y="9030"/>
                      </a:lnTo>
                      <a:lnTo>
                        <a:pt x="1349" y="5859"/>
                      </a:lnTo>
                      <a:lnTo>
                        <a:pt x="0" y="4537"/>
                      </a:lnTo>
                      <a:lnTo>
                        <a:pt x="1052" y="0"/>
                      </a:lnTo>
                      <a:lnTo>
                        <a:pt x="5608" y="314"/>
                      </a:lnTo>
                      <a:lnTo>
                        <a:pt x="7066" y="2106"/>
                      </a:lnTo>
                      <a:lnTo>
                        <a:pt x="9905" y="5590"/>
                      </a:lnTo>
                      <a:lnTo>
                        <a:pt x="12506" y="8780"/>
                      </a:lnTo>
                      <a:lnTo>
                        <a:pt x="15294" y="12197"/>
                      </a:lnTo>
                      <a:close/>
                    </a:path>
                  </a:pathLst>
                </a:custGeom>
                <a:solidFill>
                  <a:srgbClr val="FEFEFD"/>
                </a:solidFill>
                <a:ln w="12700" cap="flat">
                  <a:noFill/>
                  <a:miter lim="400000"/>
                </a:ln>
                <a:effectLst>
                  <a:outerShdw sx="100000" sy="100000" kx="0" ky="0" algn="b" rotWithShape="0" blurRad="127000" dist="38100" dir="17160000">
                    <a:srgbClr val="000000">
                      <a:alpha val="50000"/>
                    </a:srgbClr>
                  </a:outerShdw>
                </a:effectLst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79" name="Google Shape;73;p2"/>
                <p:cNvSpPr/>
                <p:nvPr/>
              </p:nvSpPr>
              <p:spPr>
                <a:xfrm>
                  <a:off x="699460" y="878252"/>
                  <a:ext cx="656772" cy="64873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19219"/>
                      </a:moveTo>
                      <a:lnTo>
                        <a:pt x="18227" y="21600"/>
                      </a:lnTo>
                      <a:lnTo>
                        <a:pt x="11500" y="15606"/>
                      </a:lnTo>
                      <a:lnTo>
                        <a:pt x="8281" y="12747"/>
                      </a:lnTo>
                      <a:lnTo>
                        <a:pt x="5054" y="9875"/>
                      </a:lnTo>
                      <a:lnTo>
                        <a:pt x="1742" y="6925"/>
                      </a:lnTo>
                      <a:lnTo>
                        <a:pt x="0" y="5376"/>
                      </a:lnTo>
                      <a:lnTo>
                        <a:pt x="179" y="276"/>
                      </a:lnTo>
                      <a:lnTo>
                        <a:pt x="4257" y="0"/>
                      </a:lnTo>
                      <a:lnTo>
                        <a:pt x="6185" y="2138"/>
                      </a:lnTo>
                      <a:lnTo>
                        <a:pt x="9197" y="5479"/>
                      </a:lnTo>
                      <a:lnTo>
                        <a:pt x="12082" y="8672"/>
                      </a:lnTo>
                      <a:lnTo>
                        <a:pt x="15012" y="11923"/>
                      </a:lnTo>
                      <a:close/>
                    </a:path>
                  </a:pathLst>
                </a:custGeom>
                <a:solidFill>
                  <a:srgbClr val="FEFEFD"/>
                </a:solidFill>
                <a:ln w="12700" cap="flat">
                  <a:noFill/>
                  <a:miter lim="400000"/>
                </a:ln>
                <a:effectLst>
                  <a:outerShdw sx="100000" sy="100000" kx="0" ky="0" algn="b" rotWithShape="0" blurRad="127000" dist="38100" dir="17160000">
                    <a:srgbClr val="000000">
                      <a:alpha val="50000"/>
                    </a:srgbClr>
                  </a:outerShdw>
                </a:effectLst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80" name="Google Shape;74;p2"/>
                <p:cNvSpPr/>
                <p:nvPr/>
              </p:nvSpPr>
              <p:spPr>
                <a:xfrm>
                  <a:off x="408441" y="1175458"/>
                  <a:ext cx="726682" cy="58043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18409"/>
                      </a:moveTo>
                      <a:lnTo>
                        <a:pt x="18893" y="21600"/>
                      </a:lnTo>
                      <a:lnTo>
                        <a:pt x="12600" y="16480"/>
                      </a:lnTo>
                      <a:lnTo>
                        <a:pt x="9441" y="13915"/>
                      </a:lnTo>
                      <a:lnTo>
                        <a:pt x="6212" y="11286"/>
                      </a:lnTo>
                      <a:lnTo>
                        <a:pt x="2935" y="8624"/>
                      </a:lnTo>
                      <a:lnTo>
                        <a:pt x="497" y="6640"/>
                      </a:lnTo>
                      <a:lnTo>
                        <a:pt x="0" y="967"/>
                      </a:lnTo>
                      <a:lnTo>
                        <a:pt x="3612" y="0"/>
                      </a:lnTo>
                      <a:lnTo>
                        <a:pt x="6282" y="2726"/>
                      </a:lnTo>
                      <a:lnTo>
                        <a:pt x="9334" y="5857"/>
                      </a:lnTo>
                      <a:lnTo>
                        <a:pt x="12339" y="8933"/>
                      </a:lnTo>
                      <a:lnTo>
                        <a:pt x="15289" y="11953"/>
                      </a:lnTo>
                      <a:close/>
                    </a:path>
                  </a:pathLst>
                </a:custGeom>
                <a:solidFill>
                  <a:srgbClr val="FEFEFD"/>
                </a:solidFill>
                <a:ln w="12700" cap="flat">
                  <a:noFill/>
                  <a:miter lim="400000"/>
                </a:ln>
                <a:effectLst>
                  <a:outerShdw sx="100000" sy="100000" kx="0" ky="0" algn="b" rotWithShape="0" blurRad="127000" dist="38100" dir="17160000">
                    <a:srgbClr val="000000">
                      <a:alpha val="50000"/>
                    </a:srgbClr>
                  </a:outerShdw>
                </a:effectLst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81" name="Google Shape;75;p2"/>
                <p:cNvSpPr/>
                <p:nvPr/>
              </p:nvSpPr>
              <p:spPr>
                <a:xfrm>
                  <a:off x="173845" y="1549995"/>
                  <a:ext cx="781123" cy="50916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17495"/>
                      </a:moveTo>
                      <a:lnTo>
                        <a:pt x="19407" y="21600"/>
                      </a:lnTo>
                      <a:lnTo>
                        <a:pt x="12721" y="16687"/>
                      </a:lnTo>
                      <a:lnTo>
                        <a:pt x="9645" y="14430"/>
                      </a:lnTo>
                      <a:lnTo>
                        <a:pt x="6532" y="12141"/>
                      </a:lnTo>
                      <a:lnTo>
                        <a:pt x="3319" y="9784"/>
                      </a:lnTo>
                      <a:lnTo>
                        <a:pt x="999" y="8078"/>
                      </a:lnTo>
                      <a:lnTo>
                        <a:pt x="0" y="1764"/>
                      </a:lnTo>
                      <a:lnTo>
                        <a:pt x="3237" y="0"/>
                      </a:lnTo>
                      <a:lnTo>
                        <a:pt x="5820" y="2462"/>
                      </a:lnTo>
                      <a:lnTo>
                        <a:pt x="8872" y="5370"/>
                      </a:lnTo>
                      <a:lnTo>
                        <a:pt x="11866" y="8225"/>
                      </a:lnTo>
                      <a:lnTo>
                        <a:pt x="14795" y="11013"/>
                      </a:lnTo>
                      <a:close/>
                    </a:path>
                  </a:pathLst>
                </a:custGeom>
                <a:solidFill>
                  <a:srgbClr val="FEFEFD"/>
                </a:solidFill>
                <a:ln w="12700" cap="flat">
                  <a:noFill/>
                  <a:miter lim="400000"/>
                </a:ln>
                <a:effectLst>
                  <a:outerShdw sx="100000" sy="100000" kx="0" ky="0" algn="b" rotWithShape="0" blurRad="127000" dist="38100" dir="17160000">
                    <a:srgbClr val="000000">
                      <a:alpha val="50000"/>
                    </a:srgbClr>
                  </a:outerShdw>
                </a:effectLst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82" name="Google Shape;76;p2"/>
                <p:cNvSpPr/>
                <p:nvPr/>
              </p:nvSpPr>
              <p:spPr>
                <a:xfrm>
                  <a:off x="-1" y="1938392"/>
                  <a:ext cx="816884" cy="442468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16496"/>
                      </a:moveTo>
                      <a:lnTo>
                        <a:pt x="19794" y="21600"/>
                      </a:lnTo>
                      <a:lnTo>
                        <a:pt x="12635" y="16967"/>
                      </a:lnTo>
                      <a:lnTo>
                        <a:pt x="9629" y="15016"/>
                      </a:lnTo>
                      <a:lnTo>
                        <a:pt x="6743" y="13144"/>
                      </a:lnTo>
                      <a:lnTo>
                        <a:pt x="3583" y="11096"/>
                      </a:lnTo>
                      <a:lnTo>
                        <a:pt x="1381" y="9670"/>
                      </a:lnTo>
                      <a:lnTo>
                        <a:pt x="0" y="2640"/>
                      </a:lnTo>
                      <a:lnTo>
                        <a:pt x="2958" y="0"/>
                      </a:lnTo>
                      <a:lnTo>
                        <a:pt x="5392" y="2156"/>
                      </a:lnTo>
                      <a:lnTo>
                        <a:pt x="8435" y="4850"/>
                      </a:lnTo>
                      <a:lnTo>
                        <a:pt x="11310" y="7393"/>
                      </a:lnTo>
                      <a:lnTo>
                        <a:pt x="14212" y="9960"/>
                      </a:lnTo>
                      <a:close/>
                    </a:path>
                  </a:pathLst>
                </a:custGeom>
                <a:solidFill>
                  <a:srgbClr val="FEFEFD"/>
                </a:solidFill>
                <a:ln w="12700" cap="flat">
                  <a:noFill/>
                  <a:miter lim="400000"/>
                </a:ln>
                <a:effectLst>
                  <a:outerShdw sx="100000" sy="100000" kx="0" ky="0" algn="b" rotWithShape="0" blurRad="127000" dist="38100" dir="17160000">
                    <a:srgbClr val="000000">
                      <a:alpha val="50000"/>
                    </a:srgbClr>
                  </a:outerShdw>
                </a:effectLst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83" name="Google Shape;77;p2"/>
                <p:cNvSpPr/>
                <p:nvPr/>
              </p:nvSpPr>
              <p:spPr>
                <a:xfrm>
                  <a:off x="3137854" y="131156"/>
                  <a:ext cx="425022" cy="82430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2892"/>
                      </a:moveTo>
                      <a:lnTo>
                        <a:pt x="18299" y="6708"/>
                      </a:lnTo>
                      <a:lnTo>
                        <a:pt x="15337" y="10132"/>
                      </a:lnTo>
                      <a:lnTo>
                        <a:pt x="13042" y="12788"/>
                      </a:lnTo>
                      <a:lnTo>
                        <a:pt x="10099" y="16192"/>
                      </a:lnTo>
                      <a:lnTo>
                        <a:pt x="5420" y="21600"/>
                      </a:lnTo>
                      <a:lnTo>
                        <a:pt x="0" y="19882"/>
                      </a:lnTo>
                      <a:lnTo>
                        <a:pt x="3100" y="14895"/>
                      </a:lnTo>
                      <a:lnTo>
                        <a:pt x="5326" y="11319"/>
                      </a:lnTo>
                      <a:lnTo>
                        <a:pt x="7043" y="8560"/>
                      </a:lnTo>
                      <a:lnTo>
                        <a:pt x="9275" y="4967"/>
                      </a:lnTo>
                      <a:lnTo>
                        <a:pt x="11451" y="1469"/>
                      </a:lnTo>
                      <a:lnTo>
                        <a:pt x="18695" y="0"/>
                      </a:lnTo>
                      <a:close/>
                    </a:path>
                  </a:pathLst>
                </a:custGeom>
                <a:solidFill>
                  <a:srgbClr val="FEFEFD"/>
                </a:solidFill>
                <a:ln w="12700" cap="flat">
                  <a:noFill/>
                  <a:miter lim="400000"/>
                </a:ln>
                <a:effectLst>
                  <a:outerShdw sx="100000" sy="100000" kx="0" ky="0" algn="b" rotWithShape="0" blurRad="127000" dist="38100" dir="17160000">
                    <a:srgbClr val="000000">
                      <a:alpha val="50000"/>
                    </a:srgbClr>
                  </a:outerShdw>
                </a:effectLst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84" name="Google Shape;78;p2"/>
                <p:cNvSpPr/>
                <p:nvPr/>
              </p:nvSpPr>
              <p:spPr>
                <a:xfrm>
                  <a:off x="3455105" y="318858"/>
                  <a:ext cx="513985" cy="778154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3259"/>
                      </a:moveTo>
                      <a:lnTo>
                        <a:pt x="17627" y="7408"/>
                      </a:lnTo>
                      <a:lnTo>
                        <a:pt x="14476" y="10695"/>
                      </a:lnTo>
                      <a:lnTo>
                        <a:pt x="11954" y="13333"/>
                      </a:lnTo>
                      <a:lnTo>
                        <a:pt x="8845" y="16575"/>
                      </a:lnTo>
                      <a:lnTo>
                        <a:pt x="4035" y="21600"/>
                      </a:lnTo>
                      <a:lnTo>
                        <a:pt x="0" y="19371"/>
                      </a:lnTo>
                      <a:lnTo>
                        <a:pt x="3562" y="14563"/>
                      </a:lnTo>
                      <a:lnTo>
                        <a:pt x="6146" y="11076"/>
                      </a:lnTo>
                      <a:lnTo>
                        <a:pt x="8211" y="8284"/>
                      </a:lnTo>
                      <a:lnTo>
                        <a:pt x="10821" y="4757"/>
                      </a:lnTo>
                      <a:lnTo>
                        <a:pt x="13624" y="972"/>
                      </a:lnTo>
                      <a:lnTo>
                        <a:pt x="19894" y="0"/>
                      </a:lnTo>
                      <a:close/>
                    </a:path>
                  </a:pathLst>
                </a:custGeom>
                <a:solidFill>
                  <a:srgbClr val="FEFEFD"/>
                </a:solidFill>
                <a:ln w="12700" cap="flat">
                  <a:noFill/>
                  <a:miter lim="400000"/>
                </a:ln>
                <a:effectLst>
                  <a:outerShdw sx="100000" sy="100000" kx="0" ky="0" algn="b" rotWithShape="0" blurRad="127000" dist="38100" dir="17160000">
                    <a:srgbClr val="000000">
                      <a:alpha val="50000"/>
                    </a:srgbClr>
                  </a:outerShdw>
                </a:effectLst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85" name="Google Shape;79;p2"/>
                <p:cNvSpPr/>
                <p:nvPr/>
              </p:nvSpPr>
              <p:spPr>
                <a:xfrm>
                  <a:off x="3654314" y="578696"/>
                  <a:ext cx="629552" cy="67545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3953"/>
                      </a:moveTo>
                      <a:lnTo>
                        <a:pt x="17868" y="7419"/>
                      </a:lnTo>
                      <a:lnTo>
                        <a:pt x="14523" y="10529"/>
                      </a:lnTo>
                      <a:lnTo>
                        <a:pt x="11759" y="13093"/>
                      </a:lnTo>
                      <a:lnTo>
                        <a:pt x="8469" y="16156"/>
                      </a:lnTo>
                      <a:lnTo>
                        <a:pt x="2602" y="21600"/>
                      </a:lnTo>
                      <a:lnTo>
                        <a:pt x="0" y="18427"/>
                      </a:lnTo>
                      <a:lnTo>
                        <a:pt x="4432" y="13291"/>
                      </a:lnTo>
                      <a:lnTo>
                        <a:pt x="7370" y="9888"/>
                      </a:lnTo>
                      <a:lnTo>
                        <a:pt x="9802" y="7071"/>
                      </a:lnTo>
                      <a:lnTo>
                        <a:pt x="12787" y="3613"/>
                      </a:lnTo>
                      <a:lnTo>
                        <a:pt x="15873" y="36"/>
                      </a:lnTo>
                      <a:lnTo>
                        <a:pt x="21133" y="0"/>
                      </a:lnTo>
                      <a:close/>
                    </a:path>
                  </a:pathLst>
                </a:custGeom>
                <a:solidFill>
                  <a:srgbClr val="FEFEFD"/>
                </a:solidFill>
                <a:ln w="12700" cap="flat">
                  <a:noFill/>
                  <a:miter lim="400000"/>
                </a:ln>
                <a:effectLst>
                  <a:outerShdw sx="100000" sy="100000" kx="0" ky="0" algn="b" rotWithShape="0" blurRad="127000" dist="38100" dir="17160000">
                    <a:srgbClr val="000000">
                      <a:alpha val="50000"/>
                    </a:srgbClr>
                  </a:outerShdw>
                </a:effectLst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86" name="Google Shape;80;p2"/>
                <p:cNvSpPr/>
                <p:nvPr/>
              </p:nvSpPr>
              <p:spPr>
                <a:xfrm>
                  <a:off x="3915514" y="862786"/>
                  <a:ext cx="671002" cy="63301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fill="norm" stroke="1" extrusionOk="0">
                      <a:moveTo>
                        <a:pt x="21600" y="4712"/>
                      </a:moveTo>
                      <a:lnTo>
                        <a:pt x="17681" y="8111"/>
                      </a:lnTo>
                      <a:lnTo>
                        <a:pt x="14335" y="11011"/>
                      </a:lnTo>
                      <a:lnTo>
                        <a:pt x="11519" y="13451"/>
                      </a:lnTo>
                      <a:lnTo>
                        <a:pt x="8265" y="16272"/>
                      </a:lnTo>
                      <a:lnTo>
                        <a:pt x="2119" y="21600"/>
                      </a:lnTo>
                      <a:lnTo>
                        <a:pt x="0" y="17969"/>
                      </a:lnTo>
                      <a:lnTo>
                        <a:pt x="4939" y="12641"/>
                      </a:lnTo>
                      <a:lnTo>
                        <a:pt x="7918" y="9419"/>
                      </a:lnTo>
                      <a:lnTo>
                        <a:pt x="10475" y="6658"/>
                      </a:lnTo>
                      <a:lnTo>
                        <a:pt x="13534" y="3361"/>
                      </a:lnTo>
                      <a:lnTo>
                        <a:pt x="16645" y="0"/>
                      </a:lnTo>
                      <a:lnTo>
                        <a:pt x="21556" y="473"/>
                      </a:lnTo>
                      <a:close/>
                    </a:path>
                  </a:pathLst>
                </a:custGeom>
                <a:solidFill>
                  <a:srgbClr val="FEFEFD"/>
                </a:solidFill>
                <a:ln w="12700" cap="flat">
                  <a:noFill/>
                  <a:miter lim="400000"/>
                </a:ln>
                <a:effectLst>
                  <a:outerShdw sx="100000" sy="100000" kx="0" ky="0" algn="b" rotWithShape="0" blurRad="127000" dist="38100" dir="17160000">
                    <a:srgbClr val="000000">
                      <a:alpha val="50000"/>
                    </a:srgbClr>
                  </a:outerShdw>
                </a:effectLst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</p:grpSp>
          <p:grpSp>
            <p:nvGrpSpPr>
              <p:cNvPr id="453" name="تجميع"/>
              <p:cNvGrpSpPr/>
              <p:nvPr/>
            </p:nvGrpSpPr>
            <p:grpSpPr>
              <a:xfrm>
                <a:off x="163399" y="794787"/>
                <a:ext cx="11212845" cy="7123441"/>
                <a:chOff x="0" y="0"/>
                <a:chExt cx="11212843" cy="7123440"/>
              </a:xfrm>
            </p:grpSpPr>
            <p:sp>
              <p:nvSpPr>
                <p:cNvPr id="388" name="Google Shape;18;p2"/>
                <p:cNvSpPr/>
                <p:nvPr/>
              </p:nvSpPr>
              <p:spPr>
                <a:xfrm>
                  <a:off x="1576195" y="890343"/>
                  <a:ext cx="6671375" cy="334826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195" h="20938" fill="norm" stroke="1" extrusionOk="0">
                      <a:moveTo>
                        <a:pt x="2803" y="18135"/>
                      </a:moveTo>
                      <a:cubicBezTo>
                        <a:pt x="1810" y="16713"/>
                        <a:pt x="1011" y="14773"/>
                        <a:pt x="510" y="12567"/>
                      </a:cubicBezTo>
                      <a:cubicBezTo>
                        <a:pt x="8" y="10361"/>
                        <a:pt x="-190" y="7790"/>
                        <a:pt x="223" y="5514"/>
                      </a:cubicBezTo>
                      <a:cubicBezTo>
                        <a:pt x="636" y="3238"/>
                        <a:pt x="1752" y="1384"/>
                        <a:pt x="2980" y="1438"/>
                      </a:cubicBezTo>
                      <a:cubicBezTo>
                        <a:pt x="4280" y="1495"/>
                        <a:pt x="5327" y="3494"/>
                        <a:pt x="6553" y="4344"/>
                      </a:cubicBezTo>
                      <a:cubicBezTo>
                        <a:pt x="7843" y="5239"/>
                        <a:pt x="9279" y="4814"/>
                        <a:pt x="10574" y="3948"/>
                      </a:cubicBezTo>
                      <a:cubicBezTo>
                        <a:pt x="11869" y="3082"/>
                        <a:pt x="13082" y="1795"/>
                        <a:pt x="14376" y="920"/>
                      </a:cubicBezTo>
                      <a:cubicBezTo>
                        <a:pt x="15669" y="46"/>
                        <a:pt x="17102" y="-399"/>
                        <a:pt x="18396" y="469"/>
                      </a:cubicBezTo>
                      <a:cubicBezTo>
                        <a:pt x="19674" y="1326"/>
                        <a:pt x="20704" y="3488"/>
                        <a:pt x="21057" y="6050"/>
                      </a:cubicBezTo>
                      <a:cubicBezTo>
                        <a:pt x="21410" y="8613"/>
                        <a:pt x="21075" y="11504"/>
                        <a:pt x="20193" y="13512"/>
                      </a:cubicBezTo>
                      <a:cubicBezTo>
                        <a:pt x="19311" y="15521"/>
                        <a:pt x="17907" y="16591"/>
                        <a:pt x="16567" y="16274"/>
                      </a:cubicBezTo>
                      <a:cubicBezTo>
                        <a:pt x="14916" y="15883"/>
                        <a:pt x="13354" y="13556"/>
                        <a:pt x="11738" y="14325"/>
                      </a:cubicBezTo>
                      <a:cubicBezTo>
                        <a:pt x="10270" y="15025"/>
                        <a:pt x="9411" y="17988"/>
                        <a:pt x="8143" y="19603"/>
                      </a:cubicBezTo>
                      <a:cubicBezTo>
                        <a:pt x="7228" y="20770"/>
                        <a:pt x="6077" y="21201"/>
                        <a:pt x="5008" y="20780"/>
                      </a:cubicBezTo>
                      <a:cubicBezTo>
                        <a:pt x="3938" y="20358"/>
                        <a:pt x="2962" y="19089"/>
                        <a:pt x="2345" y="17318"/>
                      </a:cubicBezTo>
                    </a:path>
                  </a:pathLst>
                </a:custGeom>
                <a:solidFill>
                  <a:srgbClr val="61C1EF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sp>
              <p:nvSpPr>
                <p:cNvPr id="389" name="Google Shape;21;p2"/>
                <p:cNvSpPr/>
                <p:nvPr/>
              </p:nvSpPr>
              <p:spPr>
                <a:xfrm>
                  <a:off x="5327194" y="2111829"/>
                  <a:ext cx="1937568" cy="894095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332" h="21089" fill="norm" stroke="1" extrusionOk="0">
                      <a:moveTo>
                        <a:pt x="12537" y="677"/>
                      </a:moveTo>
                      <a:cubicBezTo>
                        <a:pt x="9307" y="-289"/>
                        <a:pt x="6032" y="-222"/>
                        <a:pt x="2808" y="878"/>
                      </a:cubicBezTo>
                      <a:cubicBezTo>
                        <a:pt x="2126" y="1112"/>
                        <a:pt x="1424" y="1413"/>
                        <a:pt x="850" y="2387"/>
                      </a:cubicBezTo>
                      <a:cubicBezTo>
                        <a:pt x="276" y="3362"/>
                        <a:pt x="-136" y="5195"/>
                        <a:pt x="42" y="6908"/>
                      </a:cubicBezTo>
                      <a:cubicBezTo>
                        <a:pt x="307" y="9485"/>
                        <a:pt x="1577" y="10162"/>
                        <a:pt x="2608" y="10355"/>
                      </a:cubicBezTo>
                      <a:cubicBezTo>
                        <a:pt x="4865" y="10781"/>
                        <a:pt x="7122" y="11204"/>
                        <a:pt x="9377" y="11630"/>
                      </a:cubicBezTo>
                      <a:cubicBezTo>
                        <a:pt x="9785" y="11706"/>
                        <a:pt x="10211" y="11797"/>
                        <a:pt x="10566" y="12322"/>
                      </a:cubicBezTo>
                      <a:cubicBezTo>
                        <a:pt x="10921" y="12847"/>
                        <a:pt x="11186" y="13945"/>
                        <a:pt x="11069" y="14957"/>
                      </a:cubicBezTo>
                      <a:cubicBezTo>
                        <a:pt x="10922" y="16236"/>
                        <a:pt x="10317" y="16647"/>
                        <a:pt x="9816" y="16974"/>
                      </a:cubicBezTo>
                      <a:cubicBezTo>
                        <a:pt x="9315" y="17301"/>
                        <a:pt x="8725" y="18115"/>
                        <a:pt x="8766" y="19443"/>
                      </a:cubicBezTo>
                      <a:cubicBezTo>
                        <a:pt x="8821" y="21212"/>
                        <a:pt x="9810" y="21311"/>
                        <a:pt x="10476" y="20864"/>
                      </a:cubicBezTo>
                      <a:cubicBezTo>
                        <a:pt x="13115" y="19096"/>
                        <a:pt x="15754" y="17327"/>
                        <a:pt x="18392" y="15562"/>
                      </a:cubicBezTo>
                      <a:cubicBezTo>
                        <a:pt x="19111" y="15080"/>
                        <a:pt x="19849" y="14575"/>
                        <a:pt x="20445" y="13428"/>
                      </a:cubicBezTo>
                      <a:cubicBezTo>
                        <a:pt x="21041" y="12281"/>
                        <a:pt x="21464" y="10323"/>
                        <a:pt x="21293" y="8458"/>
                      </a:cubicBezTo>
                      <a:cubicBezTo>
                        <a:pt x="21056" y="5860"/>
                        <a:pt x="19884" y="4745"/>
                        <a:pt x="18873" y="4191"/>
                      </a:cubicBezTo>
                      <a:cubicBezTo>
                        <a:pt x="15479" y="2338"/>
                        <a:pt x="15805" y="1357"/>
                        <a:pt x="12537" y="677"/>
                      </a:cubicBezTo>
                    </a:path>
                  </a:pathLst>
                </a:custGeom>
                <a:solidFill>
                  <a:srgbClr val="A4E5FA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0" tIns="0" rIns="0" bIns="0" numCol="1" anchor="ctr">
                  <a:noAutofit/>
                </a:bodyPr>
                <a:lstStyle/>
                <a:p>
                  <a:pPr algn="l" defTabSz="1828800" rtl="0">
                    <a:lnSpc>
                      <a:spcPct val="100000"/>
                    </a:lnSpc>
                    <a:defRPr sz="3600">
                      <a:latin typeface="Calibri"/>
                      <a:ea typeface="Calibri"/>
                      <a:cs typeface="Calibri"/>
                      <a:sym typeface="Calibri"/>
                    </a:defRPr>
                  </a:pPr>
                </a:p>
              </p:txBody>
            </p:sp>
            <p:grpSp>
              <p:nvGrpSpPr>
                <p:cNvPr id="392" name="Google Shape;53;p2"/>
                <p:cNvGrpSpPr/>
                <p:nvPr/>
              </p:nvGrpSpPr>
              <p:grpSpPr>
                <a:xfrm>
                  <a:off x="5064953" y="2199412"/>
                  <a:ext cx="1404877" cy="1258221"/>
                  <a:chOff x="0" y="0"/>
                  <a:chExt cx="1404875" cy="1258219"/>
                </a:xfrm>
              </p:grpSpPr>
              <p:sp>
                <p:nvSpPr>
                  <p:cNvPr id="390" name="Google Shape;54;p2"/>
                  <p:cNvSpPr/>
                  <p:nvPr/>
                </p:nvSpPr>
                <p:spPr>
                  <a:xfrm>
                    <a:off x="18456" y="18408"/>
                    <a:ext cx="1367536" cy="1221919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255" h="21206" fill="norm" stroke="1" extrusionOk="0">
                        <a:moveTo>
                          <a:pt x="7873" y="19897"/>
                        </a:moveTo>
                        <a:cubicBezTo>
                          <a:pt x="6723" y="20077"/>
                          <a:pt x="5528" y="19903"/>
                          <a:pt x="4457" y="19399"/>
                        </a:cubicBezTo>
                        <a:cubicBezTo>
                          <a:pt x="3594" y="18991"/>
                          <a:pt x="2746" y="18263"/>
                          <a:pt x="2590" y="17232"/>
                        </a:cubicBezTo>
                        <a:cubicBezTo>
                          <a:pt x="2432" y="16199"/>
                          <a:pt x="3380" y="15029"/>
                          <a:pt x="4242" y="15439"/>
                        </a:cubicBezTo>
                        <a:cubicBezTo>
                          <a:pt x="3557" y="15280"/>
                          <a:pt x="2842" y="15106"/>
                          <a:pt x="2298" y="14617"/>
                        </a:cubicBezTo>
                        <a:cubicBezTo>
                          <a:pt x="1753" y="14127"/>
                          <a:pt x="1442" y="13214"/>
                          <a:pt x="1794" y="12540"/>
                        </a:cubicBezTo>
                        <a:cubicBezTo>
                          <a:pt x="2146" y="11866"/>
                          <a:pt x="3263" y="11879"/>
                          <a:pt x="3434" y="12637"/>
                        </a:cubicBezTo>
                        <a:cubicBezTo>
                          <a:pt x="1976" y="12218"/>
                          <a:pt x="719" y="11009"/>
                          <a:pt x="128" y="9463"/>
                        </a:cubicBezTo>
                        <a:cubicBezTo>
                          <a:pt x="-6" y="9109"/>
                          <a:pt x="-89" y="8645"/>
                          <a:pt x="165" y="8383"/>
                        </a:cubicBezTo>
                        <a:cubicBezTo>
                          <a:pt x="499" y="8039"/>
                          <a:pt x="1024" y="8389"/>
                          <a:pt x="1359" y="8731"/>
                        </a:cubicBezTo>
                        <a:cubicBezTo>
                          <a:pt x="1940" y="9323"/>
                          <a:pt x="2521" y="9914"/>
                          <a:pt x="3101" y="10507"/>
                        </a:cubicBezTo>
                        <a:cubicBezTo>
                          <a:pt x="1948" y="9004"/>
                          <a:pt x="1213" y="7101"/>
                          <a:pt x="1028" y="5132"/>
                        </a:cubicBezTo>
                        <a:cubicBezTo>
                          <a:pt x="1005" y="4876"/>
                          <a:pt x="994" y="4601"/>
                          <a:pt x="1113" y="4382"/>
                        </a:cubicBezTo>
                        <a:cubicBezTo>
                          <a:pt x="1428" y="3807"/>
                          <a:pt x="2224" y="4129"/>
                          <a:pt x="2699" y="4548"/>
                        </a:cubicBezTo>
                        <a:cubicBezTo>
                          <a:pt x="3511" y="5265"/>
                          <a:pt x="4238" y="6098"/>
                          <a:pt x="4857" y="7024"/>
                        </a:cubicBezTo>
                        <a:cubicBezTo>
                          <a:pt x="4476" y="6135"/>
                          <a:pt x="4215" y="5183"/>
                          <a:pt x="4084" y="4209"/>
                        </a:cubicBezTo>
                        <a:cubicBezTo>
                          <a:pt x="3971" y="3369"/>
                          <a:pt x="4011" y="2366"/>
                          <a:pt x="4623" y="1861"/>
                        </a:cubicBezTo>
                        <a:cubicBezTo>
                          <a:pt x="5198" y="1387"/>
                          <a:pt x="6053" y="1593"/>
                          <a:pt x="6596" y="2113"/>
                        </a:cubicBezTo>
                        <a:cubicBezTo>
                          <a:pt x="7138" y="2635"/>
                          <a:pt x="7440" y="3393"/>
                          <a:pt x="7726" y="4125"/>
                        </a:cubicBezTo>
                        <a:cubicBezTo>
                          <a:pt x="7780" y="3038"/>
                          <a:pt x="7853" y="1887"/>
                          <a:pt x="8413" y="994"/>
                        </a:cubicBezTo>
                        <a:cubicBezTo>
                          <a:pt x="8971" y="101"/>
                          <a:pt x="10199" y="-361"/>
                          <a:pt x="10946" y="341"/>
                        </a:cubicBezTo>
                        <a:cubicBezTo>
                          <a:pt x="11590" y="949"/>
                          <a:pt x="11571" y="2044"/>
                          <a:pt x="11496" y="2982"/>
                        </a:cubicBezTo>
                        <a:cubicBezTo>
                          <a:pt x="11673" y="1733"/>
                          <a:pt x="12730" y="607"/>
                          <a:pt x="13851" y="796"/>
                        </a:cubicBezTo>
                        <a:cubicBezTo>
                          <a:pt x="14973" y="988"/>
                          <a:pt x="15630" y="2813"/>
                          <a:pt x="14776" y="3644"/>
                        </a:cubicBezTo>
                        <a:cubicBezTo>
                          <a:pt x="15299" y="3105"/>
                          <a:pt x="15917" y="2529"/>
                          <a:pt x="16624" y="2602"/>
                        </a:cubicBezTo>
                        <a:cubicBezTo>
                          <a:pt x="17453" y="2686"/>
                          <a:pt x="18015" y="3674"/>
                          <a:pt x="18032" y="4601"/>
                        </a:cubicBezTo>
                        <a:cubicBezTo>
                          <a:pt x="18049" y="5529"/>
                          <a:pt x="17665" y="6401"/>
                          <a:pt x="17292" y="7232"/>
                        </a:cubicBezTo>
                        <a:cubicBezTo>
                          <a:pt x="17688" y="6150"/>
                          <a:pt x="19328" y="6459"/>
                          <a:pt x="19740" y="7533"/>
                        </a:cubicBezTo>
                        <a:cubicBezTo>
                          <a:pt x="20151" y="8606"/>
                          <a:pt x="19676" y="9856"/>
                          <a:pt x="19026" y="10771"/>
                        </a:cubicBezTo>
                        <a:cubicBezTo>
                          <a:pt x="19128" y="9770"/>
                          <a:pt x="20621" y="9695"/>
                          <a:pt x="21065" y="10571"/>
                        </a:cubicBezTo>
                        <a:cubicBezTo>
                          <a:pt x="21511" y="11447"/>
                          <a:pt x="21113" y="12587"/>
                          <a:pt x="20480" y="13307"/>
                        </a:cubicBezTo>
                        <a:cubicBezTo>
                          <a:pt x="20946" y="13792"/>
                          <a:pt x="21053" y="14649"/>
                          <a:pt x="20726" y="15259"/>
                        </a:cubicBezTo>
                        <a:cubicBezTo>
                          <a:pt x="20399" y="15869"/>
                          <a:pt x="19673" y="16167"/>
                          <a:pt x="19069" y="15939"/>
                        </a:cubicBezTo>
                        <a:cubicBezTo>
                          <a:pt x="18648" y="17625"/>
                          <a:pt x="16755" y="18626"/>
                          <a:pt x="15321" y="17921"/>
                        </a:cubicBezTo>
                        <a:cubicBezTo>
                          <a:pt x="14998" y="17762"/>
                          <a:pt x="14592" y="17546"/>
                          <a:pt x="14330" y="17810"/>
                        </a:cubicBezTo>
                        <a:cubicBezTo>
                          <a:pt x="14132" y="18009"/>
                          <a:pt x="14163" y="18357"/>
                          <a:pt x="14117" y="18649"/>
                        </a:cubicBezTo>
                        <a:cubicBezTo>
                          <a:pt x="13903" y="19966"/>
                          <a:pt x="12280" y="20024"/>
                          <a:pt x="11138" y="20425"/>
                        </a:cubicBezTo>
                        <a:cubicBezTo>
                          <a:pt x="10434" y="20674"/>
                          <a:pt x="9786" y="21170"/>
                          <a:pt x="9048" y="21205"/>
                        </a:cubicBezTo>
                        <a:cubicBezTo>
                          <a:pt x="8309" y="21239"/>
                          <a:pt x="7480" y="20442"/>
                          <a:pt x="7794" y="19695"/>
                        </a:cubicBezTo>
                      </a:path>
                    </a:pathLst>
                  </a:custGeom>
                  <a:solidFill>
                    <a:srgbClr val="2E4C1E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  <p:sp>
                <p:nvSpPr>
                  <p:cNvPr id="391" name="Google Shape;55;p2"/>
                  <p:cNvSpPr/>
                  <p:nvPr/>
                </p:nvSpPr>
                <p:spPr>
                  <a:xfrm>
                    <a:off x="-1" y="-1"/>
                    <a:ext cx="1404877" cy="1258221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0931" h="21439" fill="norm" stroke="1" extrusionOk="0">
                        <a:moveTo>
                          <a:pt x="7822" y="19533"/>
                        </a:moveTo>
                        <a:cubicBezTo>
                          <a:pt x="7044" y="19651"/>
                          <a:pt x="6255" y="19613"/>
                          <a:pt x="5492" y="19390"/>
                        </a:cubicBezTo>
                        <a:cubicBezTo>
                          <a:pt x="4830" y="19196"/>
                          <a:pt x="4155" y="18888"/>
                          <a:pt x="3643" y="18357"/>
                        </a:cubicBezTo>
                        <a:cubicBezTo>
                          <a:pt x="3215" y="17910"/>
                          <a:pt x="2874" y="17246"/>
                          <a:pt x="3086" y="16575"/>
                        </a:cubicBezTo>
                        <a:cubicBezTo>
                          <a:pt x="3259" y="16027"/>
                          <a:pt x="3744" y="15546"/>
                          <a:pt x="4268" y="15778"/>
                        </a:cubicBezTo>
                        <a:cubicBezTo>
                          <a:pt x="4317" y="15576"/>
                          <a:pt x="4365" y="15371"/>
                          <a:pt x="4415" y="15169"/>
                        </a:cubicBezTo>
                        <a:cubicBezTo>
                          <a:pt x="3534" y="14958"/>
                          <a:pt x="2293" y="14650"/>
                          <a:pt x="2138" y="13421"/>
                        </a:cubicBezTo>
                        <a:cubicBezTo>
                          <a:pt x="2087" y="13006"/>
                          <a:pt x="2236" y="12603"/>
                          <a:pt x="2607" y="12492"/>
                        </a:cubicBezTo>
                        <a:cubicBezTo>
                          <a:pt x="2863" y="12413"/>
                          <a:pt x="3217" y="12475"/>
                          <a:pt x="3302" y="12806"/>
                        </a:cubicBezTo>
                        <a:cubicBezTo>
                          <a:pt x="3416" y="12675"/>
                          <a:pt x="3528" y="12546"/>
                          <a:pt x="3643" y="12416"/>
                        </a:cubicBezTo>
                        <a:cubicBezTo>
                          <a:pt x="2420" y="12045"/>
                          <a:pt x="1370" y="11085"/>
                          <a:pt x="785" y="9801"/>
                        </a:cubicBezTo>
                        <a:cubicBezTo>
                          <a:pt x="675" y="9557"/>
                          <a:pt x="481" y="9173"/>
                          <a:pt x="568" y="8886"/>
                        </a:cubicBezTo>
                        <a:cubicBezTo>
                          <a:pt x="673" y="8538"/>
                          <a:pt x="1069" y="8829"/>
                          <a:pt x="1229" y="8962"/>
                        </a:cubicBezTo>
                        <a:cubicBezTo>
                          <a:pt x="1548" y="9228"/>
                          <a:pt x="1829" y="9574"/>
                          <a:pt x="2120" y="9877"/>
                        </a:cubicBezTo>
                        <a:cubicBezTo>
                          <a:pt x="2431" y="10202"/>
                          <a:pt x="2743" y="10529"/>
                          <a:pt x="3055" y="10853"/>
                        </a:cubicBezTo>
                        <a:cubicBezTo>
                          <a:pt x="3320" y="11132"/>
                          <a:pt x="3674" y="10714"/>
                          <a:pt x="3445" y="10406"/>
                        </a:cubicBezTo>
                        <a:cubicBezTo>
                          <a:pt x="2608" y="9278"/>
                          <a:pt x="2013" y="7927"/>
                          <a:pt x="1712" y="6487"/>
                        </a:cubicBezTo>
                        <a:cubicBezTo>
                          <a:pt x="1637" y="6129"/>
                          <a:pt x="1578" y="5764"/>
                          <a:pt x="1543" y="5397"/>
                        </a:cubicBezTo>
                        <a:cubicBezTo>
                          <a:pt x="1517" y="5133"/>
                          <a:pt x="1469" y="4712"/>
                          <a:pt x="1768" y="4638"/>
                        </a:cubicBezTo>
                        <a:cubicBezTo>
                          <a:pt x="2269" y="4516"/>
                          <a:pt x="2798" y="5110"/>
                          <a:pt x="3132" y="5445"/>
                        </a:cubicBezTo>
                        <a:cubicBezTo>
                          <a:pt x="3707" y="6025"/>
                          <a:pt x="4234" y="6670"/>
                          <a:pt x="4695" y="7370"/>
                        </a:cubicBezTo>
                        <a:cubicBezTo>
                          <a:pt x="4907" y="7693"/>
                          <a:pt x="5328" y="7425"/>
                          <a:pt x="5173" y="7052"/>
                        </a:cubicBezTo>
                        <a:cubicBezTo>
                          <a:pt x="4833" y="6232"/>
                          <a:pt x="4598" y="5355"/>
                          <a:pt x="4472" y="4459"/>
                        </a:cubicBezTo>
                        <a:cubicBezTo>
                          <a:pt x="4386" y="3843"/>
                          <a:pt x="4345" y="3031"/>
                          <a:pt x="4739" y="2534"/>
                        </a:cubicBezTo>
                        <a:cubicBezTo>
                          <a:pt x="5165" y="1998"/>
                          <a:pt x="5903" y="2169"/>
                          <a:pt x="6356" y="2568"/>
                        </a:cubicBezTo>
                        <a:cubicBezTo>
                          <a:pt x="6898" y="3044"/>
                          <a:pt x="7180" y="3828"/>
                          <a:pt x="7446" y="4524"/>
                        </a:cubicBezTo>
                        <a:cubicBezTo>
                          <a:pt x="7564" y="4834"/>
                          <a:pt x="7947" y="4646"/>
                          <a:pt x="7962" y="4364"/>
                        </a:cubicBezTo>
                        <a:cubicBezTo>
                          <a:pt x="8028" y="3017"/>
                          <a:pt x="8155" y="1170"/>
                          <a:pt x="9505" y="708"/>
                        </a:cubicBezTo>
                        <a:cubicBezTo>
                          <a:pt x="10028" y="529"/>
                          <a:pt x="10574" y="685"/>
                          <a:pt x="10849" y="1258"/>
                        </a:cubicBezTo>
                        <a:cubicBezTo>
                          <a:pt x="11131" y="1846"/>
                          <a:pt x="11070" y="2601"/>
                          <a:pt x="11020" y="3244"/>
                        </a:cubicBezTo>
                        <a:cubicBezTo>
                          <a:pt x="10994" y="3596"/>
                          <a:pt x="11511" y="3681"/>
                          <a:pt x="11564" y="3329"/>
                        </a:cubicBezTo>
                        <a:cubicBezTo>
                          <a:pt x="11724" y="2277"/>
                          <a:pt x="12696" y="1003"/>
                          <a:pt x="13732" y="1480"/>
                        </a:cubicBezTo>
                        <a:cubicBezTo>
                          <a:pt x="14427" y="1798"/>
                          <a:pt x="14856" y="3033"/>
                          <a:pt x="14246" y="3672"/>
                        </a:cubicBezTo>
                        <a:cubicBezTo>
                          <a:pt x="14377" y="3822"/>
                          <a:pt x="14506" y="3970"/>
                          <a:pt x="14637" y="4119"/>
                        </a:cubicBezTo>
                        <a:cubicBezTo>
                          <a:pt x="15002" y="3736"/>
                          <a:pt x="15422" y="3289"/>
                          <a:pt x="15931" y="3196"/>
                        </a:cubicBezTo>
                        <a:cubicBezTo>
                          <a:pt x="16381" y="3114"/>
                          <a:pt x="16776" y="3398"/>
                          <a:pt x="17013" y="3820"/>
                        </a:cubicBezTo>
                        <a:cubicBezTo>
                          <a:pt x="17629" y="4923"/>
                          <a:pt x="17070" y="6223"/>
                          <a:pt x="16615" y="7256"/>
                        </a:cubicBezTo>
                        <a:cubicBezTo>
                          <a:pt x="16774" y="7362"/>
                          <a:pt x="16934" y="7469"/>
                          <a:pt x="17093" y="7575"/>
                        </a:cubicBezTo>
                        <a:cubicBezTo>
                          <a:pt x="17386" y="6810"/>
                          <a:pt x="18330" y="7012"/>
                          <a:pt x="18755" y="7512"/>
                        </a:cubicBezTo>
                        <a:cubicBezTo>
                          <a:pt x="19078" y="7889"/>
                          <a:pt x="19119" y="8496"/>
                          <a:pt x="19034" y="8990"/>
                        </a:cubicBezTo>
                        <a:cubicBezTo>
                          <a:pt x="18929" y="9603"/>
                          <a:pt x="18654" y="10174"/>
                          <a:pt x="18320" y="10666"/>
                        </a:cubicBezTo>
                        <a:cubicBezTo>
                          <a:pt x="18475" y="10769"/>
                          <a:pt x="18628" y="10870"/>
                          <a:pt x="18783" y="10973"/>
                        </a:cubicBezTo>
                        <a:cubicBezTo>
                          <a:pt x="18866" y="10307"/>
                          <a:pt x="19673" y="10286"/>
                          <a:pt x="20061" y="10626"/>
                        </a:cubicBezTo>
                        <a:cubicBezTo>
                          <a:pt x="20356" y="10887"/>
                          <a:pt x="20415" y="11387"/>
                          <a:pt x="20357" y="11783"/>
                        </a:cubicBezTo>
                        <a:cubicBezTo>
                          <a:pt x="20282" y="12304"/>
                          <a:pt x="20031" y="12778"/>
                          <a:pt x="19716" y="13156"/>
                        </a:cubicBezTo>
                        <a:cubicBezTo>
                          <a:pt x="19613" y="13278"/>
                          <a:pt x="19607" y="13480"/>
                          <a:pt x="19716" y="13603"/>
                        </a:cubicBezTo>
                        <a:cubicBezTo>
                          <a:pt x="20066" y="13997"/>
                          <a:pt x="20166" y="14644"/>
                          <a:pt x="19909" y="15135"/>
                        </a:cubicBezTo>
                        <a:cubicBezTo>
                          <a:pt x="19651" y="15629"/>
                          <a:pt x="19100" y="15823"/>
                          <a:pt x="18634" y="15658"/>
                        </a:cubicBezTo>
                        <a:cubicBezTo>
                          <a:pt x="18490" y="15608"/>
                          <a:pt x="18335" y="15719"/>
                          <a:pt x="18293" y="15880"/>
                        </a:cubicBezTo>
                        <a:cubicBezTo>
                          <a:pt x="18062" y="16778"/>
                          <a:pt x="17389" y="17446"/>
                          <a:pt x="16613" y="17701"/>
                        </a:cubicBezTo>
                        <a:cubicBezTo>
                          <a:pt x="16230" y="17828"/>
                          <a:pt x="15821" y="17859"/>
                          <a:pt x="15430" y="17754"/>
                        </a:cubicBezTo>
                        <a:cubicBezTo>
                          <a:pt x="14998" y="17638"/>
                          <a:pt x="14571" y="17248"/>
                          <a:pt x="14110" y="17391"/>
                        </a:cubicBezTo>
                        <a:cubicBezTo>
                          <a:pt x="13566" y="17560"/>
                          <a:pt x="13638" y="18169"/>
                          <a:pt x="13522" y="18658"/>
                        </a:cubicBezTo>
                        <a:cubicBezTo>
                          <a:pt x="13431" y="19038"/>
                          <a:pt x="13155" y="19270"/>
                          <a:pt x="12856" y="19430"/>
                        </a:cubicBezTo>
                        <a:cubicBezTo>
                          <a:pt x="12082" y="19841"/>
                          <a:pt x="11195" y="19890"/>
                          <a:pt x="10406" y="20269"/>
                        </a:cubicBezTo>
                        <a:cubicBezTo>
                          <a:pt x="9903" y="20512"/>
                          <a:pt x="9289" y="20931"/>
                          <a:pt x="8721" y="20794"/>
                        </a:cubicBezTo>
                        <a:cubicBezTo>
                          <a:pt x="8308" y="20695"/>
                          <a:pt x="7824" y="20263"/>
                          <a:pt x="8017" y="19734"/>
                        </a:cubicBezTo>
                        <a:cubicBezTo>
                          <a:pt x="8076" y="19576"/>
                          <a:pt x="7954" y="19388"/>
                          <a:pt x="7824" y="19344"/>
                        </a:cubicBezTo>
                        <a:cubicBezTo>
                          <a:pt x="7665" y="19291"/>
                          <a:pt x="7542" y="19407"/>
                          <a:pt x="7483" y="19565"/>
                        </a:cubicBezTo>
                        <a:cubicBezTo>
                          <a:pt x="7285" y="20103"/>
                          <a:pt x="7518" y="20670"/>
                          <a:pt x="7892" y="21018"/>
                        </a:cubicBezTo>
                        <a:cubicBezTo>
                          <a:pt x="8308" y="21406"/>
                          <a:pt x="8814" y="21511"/>
                          <a:pt x="9335" y="21395"/>
                        </a:cubicBezTo>
                        <a:cubicBezTo>
                          <a:pt x="9940" y="21260"/>
                          <a:pt x="10473" y="20870"/>
                          <a:pt x="11057" y="20663"/>
                        </a:cubicBezTo>
                        <a:cubicBezTo>
                          <a:pt x="11492" y="20507"/>
                          <a:pt x="11944" y="20417"/>
                          <a:pt x="12383" y="20282"/>
                        </a:cubicBezTo>
                        <a:cubicBezTo>
                          <a:pt x="12792" y="20155"/>
                          <a:pt x="13207" y="19991"/>
                          <a:pt x="13544" y="19689"/>
                        </a:cubicBezTo>
                        <a:cubicBezTo>
                          <a:pt x="13900" y="19371"/>
                          <a:pt x="14062" y="18945"/>
                          <a:pt x="14110" y="18439"/>
                        </a:cubicBezTo>
                        <a:cubicBezTo>
                          <a:pt x="14121" y="18327"/>
                          <a:pt x="14115" y="18161"/>
                          <a:pt x="14178" y="18068"/>
                        </a:cubicBezTo>
                        <a:cubicBezTo>
                          <a:pt x="14257" y="17950"/>
                          <a:pt x="14392" y="17999"/>
                          <a:pt x="14497" y="18034"/>
                        </a:cubicBezTo>
                        <a:cubicBezTo>
                          <a:pt x="14746" y="18119"/>
                          <a:pt x="14973" y="18270"/>
                          <a:pt x="15225" y="18348"/>
                        </a:cubicBezTo>
                        <a:cubicBezTo>
                          <a:pt x="15669" y="18483"/>
                          <a:pt x="16141" y="18477"/>
                          <a:pt x="16587" y="18363"/>
                        </a:cubicBezTo>
                        <a:cubicBezTo>
                          <a:pt x="17620" y="18100"/>
                          <a:pt x="18523" y="17223"/>
                          <a:pt x="18825" y="16048"/>
                        </a:cubicBezTo>
                        <a:cubicBezTo>
                          <a:pt x="18711" y="16122"/>
                          <a:pt x="18599" y="16196"/>
                          <a:pt x="18484" y="16270"/>
                        </a:cubicBezTo>
                        <a:cubicBezTo>
                          <a:pt x="19187" y="16518"/>
                          <a:pt x="20005" y="16185"/>
                          <a:pt x="20385" y="15456"/>
                        </a:cubicBezTo>
                        <a:cubicBezTo>
                          <a:pt x="20767" y="14726"/>
                          <a:pt x="20628" y="13744"/>
                          <a:pt x="20105" y="13156"/>
                        </a:cubicBezTo>
                        <a:cubicBezTo>
                          <a:pt x="20105" y="13305"/>
                          <a:pt x="20105" y="13453"/>
                          <a:pt x="20105" y="13603"/>
                        </a:cubicBezTo>
                        <a:cubicBezTo>
                          <a:pt x="20835" y="12730"/>
                          <a:pt x="21410" y="10957"/>
                          <a:pt x="20348" y="10088"/>
                        </a:cubicBezTo>
                        <a:cubicBezTo>
                          <a:pt x="19681" y="9542"/>
                          <a:pt x="18387" y="9713"/>
                          <a:pt x="18248" y="10805"/>
                        </a:cubicBezTo>
                        <a:cubicBezTo>
                          <a:pt x="18215" y="11070"/>
                          <a:pt x="18518" y="11395"/>
                          <a:pt x="18711" y="11113"/>
                        </a:cubicBezTo>
                        <a:cubicBezTo>
                          <a:pt x="19439" y="10042"/>
                          <a:pt x="20151" y="8161"/>
                          <a:pt x="19109" y="7025"/>
                        </a:cubicBezTo>
                        <a:cubicBezTo>
                          <a:pt x="18442" y="6295"/>
                          <a:pt x="17046" y="6124"/>
                          <a:pt x="16613" y="7254"/>
                        </a:cubicBezTo>
                        <a:cubicBezTo>
                          <a:pt x="16473" y="7619"/>
                          <a:pt x="16929" y="7944"/>
                          <a:pt x="17091" y="7573"/>
                        </a:cubicBezTo>
                        <a:cubicBezTo>
                          <a:pt x="17666" y="6266"/>
                          <a:pt x="18265" y="4644"/>
                          <a:pt x="17380" y="3322"/>
                        </a:cubicBezTo>
                        <a:cubicBezTo>
                          <a:pt x="17034" y="2804"/>
                          <a:pt x="16506" y="2485"/>
                          <a:pt x="15927" y="2559"/>
                        </a:cubicBezTo>
                        <a:cubicBezTo>
                          <a:pt x="15260" y="2643"/>
                          <a:pt x="14722" y="3168"/>
                          <a:pt x="14246" y="3668"/>
                        </a:cubicBezTo>
                        <a:cubicBezTo>
                          <a:pt x="13983" y="3944"/>
                          <a:pt x="14375" y="4389"/>
                          <a:pt x="14637" y="4115"/>
                        </a:cubicBezTo>
                        <a:cubicBezTo>
                          <a:pt x="15524" y="3187"/>
                          <a:pt x="15000" y="1431"/>
                          <a:pt x="13992" y="919"/>
                        </a:cubicBezTo>
                        <a:cubicBezTo>
                          <a:pt x="12653" y="240"/>
                          <a:pt x="11251" y="1697"/>
                          <a:pt x="11029" y="3158"/>
                        </a:cubicBezTo>
                        <a:cubicBezTo>
                          <a:pt x="11210" y="3185"/>
                          <a:pt x="11391" y="3215"/>
                          <a:pt x="11573" y="3242"/>
                        </a:cubicBezTo>
                        <a:cubicBezTo>
                          <a:pt x="11664" y="2053"/>
                          <a:pt x="11590" y="417"/>
                          <a:pt x="10351" y="59"/>
                        </a:cubicBezTo>
                        <a:cubicBezTo>
                          <a:pt x="9840" y="-89"/>
                          <a:pt x="9287" y="54"/>
                          <a:pt x="8839" y="356"/>
                        </a:cubicBezTo>
                        <a:cubicBezTo>
                          <a:pt x="8331" y="697"/>
                          <a:pt x="7993" y="1231"/>
                          <a:pt x="7776" y="1849"/>
                        </a:cubicBezTo>
                        <a:cubicBezTo>
                          <a:pt x="7497" y="2643"/>
                          <a:pt x="7449" y="3520"/>
                          <a:pt x="7409" y="4366"/>
                        </a:cubicBezTo>
                        <a:cubicBezTo>
                          <a:pt x="7580" y="4313"/>
                          <a:pt x="7752" y="4261"/>
                          <a:pt x="7925" y="4206"/>
                        </a:cubicBezTo>
                        <a:cubicBezTo>
                          <a:pt x="7455" y="2972"/>
                          <a:pt x="6721" y="1456"/>
                          <a:pt x="5342" y="1570"/>
                        </a:cubicBezTo>
                        <a:cubicBezTo>
                          <a:pt x="4741" y="1621"/>
                          <a:pt x="4258" y="2036"/>
                          <a:pt x="4033" y="2673"/>
                        </a:cubicBezTo>
                        <a:cubicBezTo>
                          <a:pt x="3816" y="3291"/>
                          <a:pt x="3851" y="3984"/>
                          <a:pt x="3941" y="4627"/>
                        </a:cubicBezTo>
                        <a:cubicBezTo>
                          <a:pt x="4076" y="5580"/>
                          <a:pt x="4339" y="6500"/>
                          <a:pt x="4699" y="7370"/>
                        </a:cubicBezTo>
                        <a:cubicBezTo>
                          <a:pt x="4857" y="7265"/>
                          <a:pt x="5018" y="7157"/>
                          <a:pt x="5176" y="7052"/>
                        </a:cubicBezTo>
                        <a:cubicBezTo>
                          <a:pt x="4693" y="6318"/>
                          <a:pt x="4159" y="5637"/>
                          <a:pt x="3558" y="5030"/>
                        </a:cubicBezTo>
                        <a:cubicBezTo>
                          <a:pt x="3080" y="4545"/>
                          <a:pt x="2492" y="3948"/>
                          <a:pt x="1803" y="4001"/>
                        </a:cubicBezTo>
                        <a:cubicBezTo>
                          <a:pt x="1506" y="4024"/>
                          <a:pt x="1237" y="4191"/>
                          <a:pt x="1093" y="4497"/>
                        </a:cubicBezTo>
                        <a:cubicBezTo>
                          <a:pt x="912" y="4880"/>
                          <a:pt x="984" y="5336"/>
                          <a:pt x="1034" y="5745"/>
                        </a:cubicBezTo>
                        <a:cubicBezTo>
                          <a:pt x="1143" y="6635"/>
                          <a:pt x="1362" y="7499"/>
                          <a:pt x="1674" y="8323"/>
                        </a:cubicBezTo>
                        <a:cubicBezTo>
                          <a:pt x="2020" y="9243"/>
                          <a:pt x="2492" y="10090"/>
                          <a:pt x="3058" y="10853"/>
                        </a:cubicBezTo>
                        <a:cubicBezTo>
                          <a:pt x="3189" y="10704"/>
                          <a:pt x="3318" y="10556"/>
                          <a:pt x="3449" y="10406"/>
                        </a:cubicBezTo>
                        <a:cubicBezTo>
                          <a:pt x="2861" y="9793"/>
                          <a:pt x="2291" y="9139"/>
                          <a:pt x="1677" y="8562"/>
                        </a:cubicBezTo>
                        <a:cubicBezTo>
                          <a:pt x="1250" y="8159"/>
                          <a:pt x="498" y="7790"/>
                          <a:pt x="123" y="8490"/>
                        </a:cubicBezTo>
                        <a:cubicBezTo>
                          <a:pt x="-190" y="9074"/>
                          <a:pt x="164" y="9843"/>
                          <a:pt x="428" y="10360"/>
                        </a:cubicBezTo>
                        <a:cubicBezTo>
                          <a:pt x="741" y="10969"/>
                          <a:pt x="1156" y="11513"/>
                          <a:pt x="1639" y="11952"/>
                        </a:cubicBezTo>
                        <a:cubicBezTo>
                          <a:pt x="2190" y="12451"/>
                          <a:pt x="2817" y="12818"/>
                          <a:pt x="3497" y="13027"/>
                        </a:cubicBezTo>
                        <a:cubicBezTo>
                          <a:pt x="3698" y="13088"/>
                          <a:pt x="3897" y="12873"/>
                          <a:pt x="3838" y="12637"/>
                        </a:cubicBezTo>
                        <a:cubicBezTo>
                          <a:pt x="3691" y="12059"/>
                          <a:pt x="3184" y="11777"/>
                          <a:pt x="2680" y="11838"/>
                        </a:cubicBezTo>
                        <a:cubicBezTo>
                          <a:pt x="2124" y="11903"/>
                          <a:pt x="1688" y="12342"/>
                          <a:pt x="1600" y="12983"/>
                        </a:cubicBezTo>
                        <a:cubicBezTo>
                          <a:pt x="1500" y="13697"/>
                          <a:pt x="1806" y="14435"/>
                          <a:pt x="2286" y="14889"/>
                        </a:cubicBezTo>
                        <a:cubicBezTo>
                          <a:pt x="2848" y="15420"/>
                          <a:pt x="3574" y="15612"/>
                          <a:pt x="4271" y="15778"/>
                        </a:cubicBezTo>
                        <a:cubicBezTo>
                          <a:pt x="4625" y="15863"/>
                          <a:pt x="4747" y="15315"/>
                          <a:pt x="4419" y="15169"/>
                        </a:cubicBezTo>
                        <a:cubicBezTo>
                          <a:pt x="3281" y="14663"/>
                          <a:pt x="2291" y="16211"/>
                          <a:pt x="2507" y="17393"/>
                        </a:cubicBezTo>
                        <a:cubicBezTo>
                          <a:pt x="2772" y="18854"/>
                          <a:pt x="4164" y="19645"/>
                          <a:pt x="5309" y="19989"/>
                        </a:cubicBezTo>
                        <a:cubicBezTo>
                          <a:pt x="6129" y="20235"/>
                          <a:pt x="6987" y="20294"/>
                          <a:pt x="7825" y="20166"/>
                        </a:cubicBezTo>
                        <a:cubicBezTo>
                          <a:pt x="7975" y="20143"/>
                          <a:pt x="8100" y="20037"/>
                          <a:pt x="8102" y="19850"/>
                        </a:cubicBezTo>
                        <a:cubicBezTo>
                          <a:pt x="8098" y="19696"/>
                          <a:pt x="7969" y="19510"/>
                          <a:pt x="7822" y="19533"/>
                        </a:cubicBezTo>
                        <a:close/>
                      </a:path>
                    </a:pathLst>
                  </a:custGeom>
                  <a:solidFill>
                    <a:srgbClr val="2E4C1E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</p:grpSp>
            <p:grpSp>
              <p:nvGrpSpPr>
                <p:cNvPr id="395" name="Google Shape;60;p2"/>
                <p:cNvGrpSpPr/>
                <p:nvPr/>
              </p:nvGrpSpPr>
              <p:grpSpPr>
                <a:xfrm>
                  <a:off x="4507247" y="2521798"/>
                  <a:ext cx="965739" cy="681935"/>
                  <a:chOff x="0" y="0"/>
                  <a:chExt cx="965737" cy="681934"/>
                </a:xfrm>
              </p:grpSpPr>
              <p:sp>
                <p:nvSpPr>
                  <p:cNvPr id="393" name="Google Shape;61;p2"/>
                  <p:cNvSpPr/>
                  <p:nvPr/>
                </p:nvSpPr>
                <p:spPr>
                  <a:xfrm>
                    <a:off x="18928" y="18595"/>
                    <a:ext cx="928227" cy="644722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235" h="20866" fill="norm" stroke="1" extrusionOk="0">
                        <a:moveTo>
                          <a:pt x="5137" y="15185"/>
                        </a:moveTo>
                        <a:cubicBezTo>
                          <a:pt x="2083" y="14456"/>
                          <a:pt x="-289" y="10047"/>
                          <a:pt x="28" y="5691"/>
                        </a:cubicBezTo>
                        <a:cubicBezTo>
                          <a:pt x="76" y="5026"/>
                          <a:pt x="263" y="4241"/>
                          <a:pt x="724" y="4109"/>
                        </a:cubicBezTo>
                        <a:cubicBezTo>
                          <a:pt x="1044" y="4017"/>
                          <a:pt x="1353" y="4285"/>
                          <a:pt x="1619" y="4549"/>
                        </a:cubicBezTo>
                        <a:cubicBezTo>
                          <a:pt x="2621" y="5550"/>
                          <a:pt x="3561" y="6684"/>
                          <a:pt x="4415" y="7929"/>
                        </a:cubicBezTo>
                        <a:cubicBezTo>
                          <a:pt x="4362" y="6668"/>
                          <a:pt x="4316" y="5354"/>
                          <a:pt x="4681" y="4201"/>
                        </a:cubicBezTo>
                        <a:cubicBezTo>
                          <a:pt x="5047" y="3048"/>
                          <a:pt x="5964" y="2143"/>
                          <a:pt x="6816" y="2507"/>
                        </a:cubicBezTo>
                        <a:cubicBezTo>
                          <a:pt x="8067" y="3040"/>
                          <a:pt x="8248" y="5634"/>
                          <a:pt x="9383" y="6547"/>
                        </a:cubicBezTo>
                        <a:cubicBezTo>
                          <a:pt x="9768" y="5594"/>
                          <a:pt x="9861" y="4469"/>
                          <a:pt x="10020" y="3392"/>
                        </a:cubicBezTo>
                        <a:cubicBezTo>
                          <a:pt x="10178" y="2315"/>
                          <a:pt x="10436" y="1194"/>
                          <a:pt x="11042" y="501"/>
                        </a:cubicBezTo>
                        <a:cubicBezTo>
                          <a:pt x="11645" y="-192"/>
                          <a:pt x="12683" y="-208"/>
                          <a:pt x="13100" y="721"/>
                        </a:cubicBezTo>
                        <a:cubicBezTo>
                          <a:pt x="13657" y="1970"/>
                          <a:pt x="12836" y="4013"/>
                          <a:pt x="13654" y="4930"/>
                        </a:cubicBezTo>
                        <a:cubicBezTo>
                          <a:pt x="13677" y="3300"/>
                          <a:pt x="15350" y="2511"/>
                          <a:pt x="16261" y="3504"/>
                        </a:cubicBezTo>
                        <a:cubicBezTo>
                          <a:pt x="17176" y="4497"/>
                          <a:pt x="17280" y="6483"/>
                          <a:pt x="16810" y="7969"/>
                        </a:cubicBezTo>
                        <a:cubicBezTo>
                          <a:pt x="17781" y="7364"/>
                          <a:pt x="19001" y="7212"/>
                          <a:pt x="19836" y="8133"/>
                        </a:cubicBezTo>
                        <a:cubicBezTo>
                          <a:pt x="20671" y="9058"/>
                          <a:pt x="20700" y="11281"/>
                          <a:pt x="19723" y="11861"/>
                        </a:cubicBezTo>
                        <a:cubicBezTo>
                          <a:pt x="20397" y="11233"/>
                          <a:pt x="21311" y="12450"/>
                          <a:pt x="21229" y="13587"/>
                        </a:cubicBezTo>
                        <a:cubicBezTo>
                          <a:pt x="21147" y="14725"/>
                          <a:pt x="20496" y="15586"/>
                          <a:pt x="19887" y="16338"/>
                        </a:cubicBezTo>
                        <a:cubicBezTo>
                          <a:pt x="19661" y="16619"/>
                          <a:pt x="19432" y="16899"/>
                          <a:pt x="19205" y="17183"/>
                        </a:cubicBezTo>
                        <a:cubicBezTo>
                          <a:pt x="18897" y="17564"/>
                          <a:pt x="18588" y="17944"/>
                          <a:pt x="18243" y="18253"/>
                        </a:cubicBezTo>
                        <a:cubicBezTo>
                          <a:pt x="16440" y="19862"/>
                          <a:pt x="13745" y="18893"/>
                          <a:pt x="12700" y="16266"/>
                        </a:cubicBezTo>
                        <a:cubicBezTo>
                          <a:pt x="11568" y="17840"/>
                          <a:pt x="10071" y="18877"/>
                          <a:pt x="8500" y="19182"/>
                        </a:cubicBezTo>
                        <a:cubicBezTo>
                          <a:pt x="8019" y="19274"/>
                          <a:pt x="7509" y="19310"/>
                          <a:pt x="7093" y="19670"/>
                        </a:cubicBezTo>
                        <a:cubicBezTo>
                          <a:pt x="6796" y="19926"/>
                          <a:pt x="6575" y="20331"/>
                          <a:pt x="6278" y="20583"/>
                        </a:cubicBezTo>
                        <a:cubicBezTo>
                          <a:pt x="5341" y="21392"/>
                          <a:pt x="4050" y="20351"/>
                          <a:pt x="3640" y="18913"/>
                        </a:cubicBezTo>
                        <a:cubicBezTo>
                          <a:pt x="3229" y="17476"/>
                          <a:pt x="3436" y="15850"/>
                          <a:pt x="3648" y="14328"/>
                        </a:cubicBezTo>
                      </a:path>
                    </a:pathLst>
                  </a:custGeom>
                  <a:solidFill>
                    <a:srgbClr val="9DBA31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  <p:sp>
                <p:nvSpPr>
                  <p:cNvPr id="394" name="Google Shape;62;p2"/>
                  <p:cNvSpPr/>
                  <p:nvPr/>
                </p:nvSpPr>
                <p:spPr>
                  <a:xfrm>
                    <a:off x="-1" y="-1"/>
                    <a:ext cx="965739" cy="681936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424" h="21438" fill="norm" stroke="1" extrusionOk="0">
                        <a:moveTo>
                          <a:pt x="5510" y="14771"/>
                        </a:moveTo>
                        <a:cubicBezTo>
                          <a:pt x="3868" y="14354"/>
                          <a:pt x="2463" y="12865"/>
                          <a:pt x="1623" y="10842"/>
                        </a:cubicBezTo>
                        <a:cubicBezTo>
                          <a:pt x="1214" y="9858"/>
                          <a:pt x="931" y="8749"/>
                          <a:pt x="854" y="7609"/>
                        </a:cubicBezTo>
                        <a:cubicBezTo>
                          <a:pt x="816" y="7049"/>
                          <a:pt x="799" y="6446"/>
                          <a:pt x="884" y="5898"/>
                        </a:cubicBezTo>
                        <a:cubicBezTo>
                          <a:pt x="917" y="5692"/>
                          <a:pt x="961" y="5431"/>
                          <a:pt x="1068" y="5272"/>
                        </a:cubicBezTo>
                        <a:cubicBezTo>
                          <a:pt x="1238" y="5023"/>
                          <a:pt x="1458" y="5209"/>
                          <a:pt x="1634" y="5365"/>
                        </a:cubicBezTo>
                        <a:cubicBezTo>
                          <a:pt x="2652" y="6271"/>
                          <a:pt x="3574" y="7485"/>
                          <a:pt x="4414" y="8699"/>
                        </a:cubicBezTo>
                        <a:cubicBezTo>
                          <a:pt x="4653" y="9045"/>
                          <a:pt x="5139" y="8800"/>
                          <a:pt x="5117" y="8286"/>
                        </a:cubicBezTo>
                        <a:cubicBezTo>
                          <a:pt x="5068" y="7115"/>
                          <a:pt x="4983" y="5770"/>
                          <a:pt x="5411" y="4708"/>
                        </a:cubicBezTo>
                        <a:cubicBezTo>
                          <a:pt x="5735" y="3899"/>
                          <a:pt x="6459" y="3202"/>
                          <a:pt x="7110" y="3692"/>
                        </a:cubicBezTo>
                        <a:cubicBezTo>
                          <a:pt x="7601" y="4062"/>
                          <a:pt x="7865" y="4894"/>
                          <a:pt x="8134" y="5544"/>
                        </a:cubicBezTo>
                        <a:cubicBezTo>
                          <a:pt x="8441" y="6283"/>
                          <a:pt x="8787" y="6999"/>
                          <a:pt x="9320" y="7450"/>
                        </a:cubicBezTo>
                        <a:cubicBezTo>
                          <a:pt x="9506" y="7609"/>
                          <a:pt x="9778" y="7516"/>
                          <a:pt x="9882" y="7240"/>
                        </a:cubicBezTo>
                        <a:cubicBezTo>
                          <a:pt x="10335" y="6057"/>
                          <a:pt x="10396" y="4743"/>
                          <a:pt x="10637" y="3463"/>
                        </a:cubicBezTo>
                        <a:cubicBezTo>
                          <a:pt x="10827" y="2463"/>
                          <a:pt x="11205" y="1273"/>
                          <a:pt x="12034" y="1176"/>
                        </a:cubicBezTo>
                        <a:cubicBezTo>
                          <a:pt x="12855" y="1079"/>
                          <a:pt x="12948" y="2094"/>
                          <a:pt x="12913" y="3004"/>
                        </a:cubicBezTo>
                        <a:cubicBezTo>
                          <a:pt x="12877" y="3984"/>
                          <a:pt x="12795" y="5073"/>
                          <a:pt x="13377" y="5785"/>
                        </a:cubicBezTo>
                        <a:cubicBezTo>
                          <a:pt x="13648" y="6120"/>
                          <a:pt x="14060" y="5894"/>
                          <a:pt x="14079" y="5373"/>
                        </a:cubicBezTo>
                        <a:cubicBezTo>
                          <a:pt x="14120" y="4272"/>
                          <a:pt x="15205" y="3895"/>
                          <a:pt x="15798" y="4319"/>
                        </a:cubicBezTo>
                        <a:cubicBezTo>
                          <a:pt x="16706" y="4972"/>
                          <a:pt x="16720" y="6882"/>
                          <a:pt x="16374" y="8033"/>
                        </a:cubicBezTo>
                        <a:cubicBezTo>
                          <a:pt x="16207" y="8590"/>
                          <a:pt x="16544" y="9068"/>
                          <a:pt x="16937" y="8831"/>
                        </a:cubicBezTo>
                        <a:cubicBezTo>
                          <a:pt x="17725" y="8356"/>
                          <a:pt x="18987" y="8100"/>
                          <a:pt x="19591" y="9204"/>
                        </a:cubicBezTo>
                        <a:cubicBezTo>
                          <a:pt x="19984" y="9924"/>
                          <a:pt x="19984" y="11188"/>
                          <a:pt x="19344" y="11604"/>
                        </a:cubicBezTo>
                        <a:cubicBezTo>
                          <a:pt x="19481" y="11939"/>
                          <a:pt x="19621" y="12277"/>
                          <a:pt x="19759" y="12612"/>
                        </a:cubicBezTo>
                        <a:cubicBezTo>
                          <a:pt x="20104" y="12324"/>
                          <a:pt x="20464" y="12892"/>
                          <a:pt x="20566" y="13331"/>
                        </a:cubicBezTo>
                        <a:cubicBezTo>
                          <a:pt x="20725" y="14008"/>
                          <a:pt x="20357" y="14732"/>
                          <a:pt x="20050" y="15198"/>
                        </a:cubicBezTo>
                        <a:cubicBezTo>
                          <a:pt x="19682" y="15762"/>
                          <a:pt x="19256" y="16245"/>
                          <a:pt x="18850" y="16747"/>
                        </a:cubicBezTo>
                        <a:cubicBezTo>
                          <a:pt x="18438" y="17256"/>
                          <a:pt x="18024" y="17789"/>
                          <a:pt x="17519" y="18108"/>
                        </a:cubicBezTo>
                        <a:cubicBezTo>
                          <a:pt x="15965" y="19088"/>
                          <a:pt x="13945" y="18170"/>
                          <a:pt x="13097" y="16089"/>
                        </a:cubicBezTo>
                        <a:cubicBezTo>
                          <a:pt x="12962" y="15759"/>
                          <a:pt x="12641" y="15712"/>
                          <a:pt x="12449" y="15972"/>
                        </a:cubicBezTo>
                        <a:cubicBezTo>
                          <a:pt x="11661" y="17050"/>
                          <a:pt x="10706" y="17863"/>
                          <a:pt x="9654" y="18314"/>
                        </a:cubicBezTo>
                        <a:cubicBezTo>
                          <a:pt x="8666" y="18738"/>
                          <a:pt x="7568" y="18579"/>
                          <a:pt x="6742" y="19567"/>
                        </a:cubicBezTo>
                        <a:cubicBezTo>
                          <a:pt x="6393" y="19983"/>
                          <a:pt x="6100" y="20368"/>
                          <a:pt x="5614" y="20251"/>
                        </a:cubicBezTo>
                        <a:cubicBezTo>
                          <a:pt x="5205" y="20154"/>
                          <a:pt x="4832" y="19781"/>
                          <a:pt x="4576" y="19329"/>
                        </a:cubicBezTo>
                        <a:cubicBezTo>
                          <a:pt x="3857" y="18054"/>
                          <a:pt x="4156" y="16113"/>
                          <a:pt x="4357" y="14662"/>
                        </a:cubicBezTo>
                        <a:cubicBezTo>
                          <a:pt x="4458" y="13926"/>
                          <a:pt x="3665" y="13615"/>
                          <a:pt x="3563" y="14350"/>
                        </a:cubicBezTo>
                        <a:cubicBezTo>
                          <a:pt x="3363" y="15797"/>
                          <a:pt x="3160" y="17346"/>
                          <a:pt x="3476" y="18789"/>
                        </a:cubicBezTo>
                        <a:cubicBezTo>
                          <a:pt x="3725" y="19936"/>
                          <a:pt x="4337" y="20874"/>
                          <a:pt x="5142" y="21274"/>
                        </a:cubicBezTo>
                        <a:cubicBezTo>
                          <a:pt x="5507" y="21457"/>
                          <a:pt x="5927" y="21496"/>
                          <a:pt x="6300" y="21344"/>
                        </a:cubicBezTo>
                        <a:cubicBezTo>
                          <a:pt x="6767" y="21154"/>
                          <a:pt x="7041" y="20671"/>
                          <a:pt x="7417" y="20282"/>
                        </a:cubicBezTo>
                        <a:cubicBezTo>
                          <a:pt x="7821" y="19866"/>
                          <a:pt x="8356" y="19866"/>
                          <a:pt x="8831" y="19769"/>
                        </a:cubicBezTo>
                        <a:cubicBezTo>
                          <a:pt x="9314" y="19668"/>
                          <a:pt x="9789" y="19501"/>
                          <a:pt x="10247" y="19263"/>
                        </a:cubicBezTo>
                        <a:cubicBezTo>
                          <a:pt x="11290" y="18726"/>
                          <a:pt x="12235" y="17890"/>
                          <a:pt x="13031" y="16797"/>
                        </a:cubicBezTo>
                        <a:cubicBezTo>
                          <a:pt x="12814" y="16758"/>
                          <a:pt x="12600" y="16719"/>
                          <a:pt x="12383" y="16680"/>
                        </a:cubicBezTo>
                        <a:cubicBezTo>
                          <a:pt x="13300" y="18921"/>
                          <a:pt x="15232" y="20018"/>
                          <a:pt x="17003" y="19547"/>
                        </a:cubicBezTo>
                        <a:cubicBezTo>
                          <a:pt x="18062" y="19267"/>
                          <a:pt x="18834" y="18314"/>
                          <a:pt x="19621" y="17338"/>
                        </a:cubicBezTo>
                        <a:cubicBezTo>
                          <a:pt x="20393" y="16385"/>
                          <a:pt x="21417" y="15265"/>
                          <a:pt x="21425" y="13662"/>
                        </a:cubicBezTo>
                        <a:cubicBezTo>
                          <a:pt x="21433" y="12227"/>
                          <a:pt x="20319" y="10795"/>
                          <a:pt x="19341" y="11604"/>
                        </a:cubicBezTo>
                        <a:cubicBezTo>
                          <a:pt x="18875" y="11989"/>
                          <a:pt x="19284" y="12923"/>
                          <a:pt x="19756" y="12612"/>
                        </a:cubicBezTo>
                        <a:cubicBezTo>
                          <a:pt x="20818" y="11919"/>
                          <a:pt x="20903" y="9815"/>
                          <a:pt x="20280" y="8582"/>
                        </a:cubicBezTo>
                        <a:cubicBezTo>
                          <a:pt x="19418" y="6882"/>
                          <a:pt x="17716" y="7096"/>
                          <a:pt x="16517" y="7820"/>
                        </a:cubicBezTo>
                        <a:cubicBezTo>
                          <a:pt x="16703" y="8084"/>
                          <a:pt x="16893" y="8352"/>
                          <a:pt x="17080" y="8617"/>
                        </a:cubicBezTo>
                        <a:cubicBezTo>
                          <a:pt x="17620" y="6824"/>
                          <a:pt x="17521" y="4113"/>
                          <a:pt x="16072" y="3218"/>
                        </a:cubicBezTo>
                        <a:cubicBezTo>
                          <a:pt x="14919" y="2502"/>
                          <a:pt x="13322" y="3451"/>
                          <a:pt x="13250" y="5369"/>
                        </a:cubicBezTo>
                        <a:cubicBezTo>
                          <a:pt x="13484" y="5233"/>
                          <a:pt x="13720" y="5093"/>
                          <a:pt x="13953" y="4957"/>
                        </a:cubicBezTo>
                        <a:cubicBezTo>
                          <a:pt x="13662" y="4599"/>
                          <a:pt x="13687" y="4074"/>
                          <a:pt x="13706" y="3572"/>
                        </a:cubicBezTo>
                        <a:cubicBezTo>
                          <a:pt x="13728" y="2977"/>
                          <a:pt x="13775" y="2382"/>
                          <a:pt x="13695" y="1786"/>
                        </a:cubicBezTo>
                        <a:cubicBezTo>
                          <a:pt x="13536" y="592"/>
                          <a:pt x="12778" y="-104"/>
                          <a:pt x="11944" y="13"/>
                        </a:cubicBezTo>
                        <a:cubicBezTo>
                          <a:pt x="11005" y="141"/>
                          <a:pt x="10374" y="1125"/>
                          <a:pt x="10033" y="2308"/>
                        </a:cubicBezTo>
                        <a:cubicBezTo>
                          <a:pt x="9632" y="3708"/>
                          <a:pt x="9679" y="5303"/>
                          <a:pt x="9166" y="6645"/>
                        </a:cubicBezTo>
                        <a:cubicBezTo>
                          <a:pt x="9352" y="6575"/>
                          <a:pt x="9542" y="6505"/>
                          <a:pt x="9729" y="6435"/>
                        </a:cubicBezTo>
                        <a:cubicBezTo>
                          <a:pt x="9136" y="5929"/>
                          <a:pt x="8858" y="4945"/>
                          <a:pt x="8504" y="4144"/>
                        </a:cubicBezTo>
                        <a:cubicBezTo>
                          <a:pt x="8117" y="3272"/>
                          <a:pt x="7598" y="2487"/>
                          <a:pt x="6838" y="2366"/>
                        </a:cubicBezTo>
                        <a:cubicBezTo>
                          <a:pt x="5957" y="2226"/>
                          <a:pt x="5117" y="3055"/>
                          <a:pt x="4694" y="4109"/>
                        </a:cubicBezTo>
                        <a:cubicBezTo>
                          <a:pt x="4189" y="5365"/>
                          <a:pt x="4230" y="6882"/>
                          <a:pt x="4288" y="8279"/>
                        </a:cubicBezTo>
                        <a:cubicBezTo>
                          <a:pt x="4521" y="8142"/>
                          <a:pt x="4757" y="8002"/>
                          <a:pt x="4991" y="7866"/>
                        </a:cubicBezTo>
                        <a:cubicBezTo>
                          <a:pt x="4112" y="6598"/>
                          <a:pt x="3149" y="5373"/>
                          <a:pt x="2095" y="4397"/>
                        </a:cubicBezTo>
                        <a:cubicBezTo>
                          <a:pt x="1617" y="3953"/>
                          <a:pt x="997" y="3759"/>
                          <a:pt x="538" y="4358"/>
                        </a:cubicBezTo>
                        <a:cubicBezTo>
                          <a:pt x="184" y="4820"/>
                          <a:pt x="69" y="5517"/>
                          <a:pt x="25" y="6170"/>
                        </a:cubicBezTo>
                        <a:cubicBezTo>
                          <a:pt x="-167" y="8998"/>
                          <a:pt x="775" y="11888"/>
                          <a:pt x="2254" y="13751"/>
                        </a:cubicBezTo>
                        <a:cubicBezTo>
                          <a:pt x="3110" y="14833"/>
                          <a:pt x="4154" y="15603"/>
                          <a:pt x="5287" y="15887"/>
                        </a:cubicBezTo>
                        <a:cubicBezTo>
                          <a:pt x="5809" y="16027"/>
                          <a:pt x="6031" y="14903"/>
                          <a:pt x="5510" y="14771"/>
                        </a:cubicBezTo>
                        <a:close/>
                      </a:path>
                    </a:pathLst>
                  </a:custGeom>
                  <a:solidFill>
                    <a:srgbClr val="9DBA31"/>
                  </a:solidFill>
                  <a:ln w="12700" cap="flat">
                    <a:noFill/>
                    <a:miter lim="400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</p:grpSp>
            <p:grpSp>
              <p:nvGrpSpPr>
                <p:cNvPr id="452" name="تجميع"/>
                <p:cNvGrpSpPr/>
                <p:nvPr/>
              </p:nvGrpSpPr>
              <p:grpSpPr>
                <a:xfrm>
                  <a:off x="-1" y="0"/>
                  <a:ext cx="11212845" cy="7123441"/>
                  <a:chOff x="0" y="0"/>
                  <a:chExt cx="11212843" cy="7123440"/>
                </a:xfrm>
              </p:grpSpPr>
              <p:sp>
                <p:nvSpPr>
                  <p:cNvPr id="396" name="Google Shape;234;p2"/>
                  <p:cNvSpPr/>
                  <p:nvPr/>
                </p:nvSpPr>
                <p:spPr>
                  <a:xfrm>
                    <a:off x="62328" y="112347"/>
                    <a:ext cx="11150516" cy="7011094"/>
                  </a:xfrm>
                  <a:custGeom>
                    <a:avLst/>
                    <a:gdLst/>
                    <a:ahLst/>
                    <a:cxnLst>
                      <a:cxn ang="0">
                        <a:pos x="wd2" y="hd2"/>
                      </a:cxn>
                      <a:cxn ang="5400000">
                        <a:pos x="wd2" y="hd2"/>
                      </a:cxn>
                      <a:cxn ang="10800000">
                        <a:pos x="wd2" y="hd2"/>
                      </a:cxn>
                      <a:cxn ang="16200000">
                        <a:pos x="wd2" y="hd2"/>
                      </a:cxn>
                    </a:cxnLst>
                    <a:rect l="0" t="0" r="r" b="b"/>
                    <a:pathLst>
                      <a:path w="21525" h="21534" fill="norm" stroke="1" extrusionOk="0">
                        <a:moveTo>
                          <a:pt x="21407" y="2294"/>
                        </a:moveTo>
                        <a:cubicBezTo>
                          <a:pt x="21317" y="1255"/>
                          <a:pt x="20719" y="529"/>
                          <a:pt x="20071" y="674"/>
                        </a:cubicBezTo>
                        <a:cubicBezTo>
                          <a:pt x="19423" y="818"/>
                          <a:pt x="18970" y="1777"/>
                          <a:pt x="19060" y="2817"/>
                        </a:cubicBezTo>
                        <a:cubicBezTo>
                          <a:pt x="19177" y="4170"/>
                          <a:pt x="19187" y="5543"/>
                          <a:pt x="19088" y="6896"/>
                        </a:cubicBezTo>
                        <a:cubicBezTo>
                          <a:pt x="19077" y="7047"/>
                          <a:pt x="19066" y="7205"/>
                          <a:pt x="19053" y="7371"/>
                        </a:cubicBezTo>
                        <a:cubicBezTo>
                          <a:pt x="18969" y="8432"/>
                          <a:pt x="18823" y="9782"/>
                          <a:pt x="18354" y="11280"/>
                        </a:cubicBezTo>
                        <a:cubicBezTo>
                          <a:pt x="17934" y="12620"/>
                          <a:pt x="17412" y="13597"/>
                          <a:pt x="17013" y="14221"/>
                        </a:cubicBezTo>
                        <a:cubicBezTo>
                          <a:pt x="16881" y="14427"/>
                          <a:pt x="16762" y="14595"/>
                          <a:pt x="16665" y="14724"/>
                        </a:cubicBezTo>
                        <a:cubicBezTo>
                          <a:pt x="15865" y="15791"/>
                          <a:pt x="15093" y="16303"/>
                          <a:pt x="14705" y="16514"/>
                        </a:cubicBezTo>
                        <a:cubicBezTo>
                          <a:pt x="14662" y="16538"/>
                          <a:pt x="14613" y="16564"/>
                          <a:pt x="14559" y="16592"/>
                        </a:cubicBezTo>
                        <a:cubicBezTo>
                          <a:pt x="14094" y="16836"/>
                          <a:pt x="13214" y="17224"/>
                          <a:pt x="12147" y="16946"/>
                        </a:cubicBezTo>
                        <a:cubicBezTo>
                          <a:pt x="12091" y="16931"/>
                          <a:pt x="12035" y="16917"/>
                          <a:pt x="11979" y="16902"/>
                        </a:cubicBezTo>
                        <a:cubicBezTo>
                          <a:pt x="11277" y="16714"/>
                          <a:pt x="10518" y="16452"/>
                          <a:pt x="10069" y="15469"/>
                        </a:cubicBezTo>
                        <a:cubicBezTo>
                          <a:pt x="9901" y="15099"/>
                          <a:pt x="9540" y="14165"/>
                          <a:pt x="9718" y="13246"/>
                        </a:cubicBezTo>
                        <a:cubicBezTo>
                          <a:pt x="9725" y="13207"/>
                          <a:pt x="9733" y="13168"/>
                          <a:pt x="9743" y="13130"/>
                        </a:cubicBezTo>
                        <a:cubicBezTo>
                          <a:pt x="9835" y="12754"/>
                          <a:pt x="10167" y="12454"/>
                          <a:pt x="10569" y="12384"/>
                        </a:cubicBezTo>
                        <a:cubicBezTo>
                          <a:pt x="10649" y="12370"/>
                          <a:pt x="10988" y="12659"/>
                          <a:pt x="11151" y="12797"/>
                        </a:cubicBezTo>
                        <a:cubicBezTo>
                          <a:pt x="11479" y="13076"/>
                          <a:pt x="11880" y="13418"/>
                          <a:pt x="12373" y="13640"/>
                        </a:cubicBezTo>
                        <a:cubicBezTo>
                          <a:pt x="12683" y="13780"/>
                          <a:pt x="13030" y="13874"/>
                          <a:pt x="13417" y="13874"/>
                        </a:cubicBezTo>
                        <a:cubicBezTo>
                          <a:pt x="13428" y="13874"/>
                          <a:pt x="13440" y="13873"/>
                          <a:pt x="13451" y="13873"/>
                        </a:cubicBezTo>
                        <a:cubicBezTo>
                          <a:pt x="14488" y="13858"/>
                          <a:pt x="15388" y="13376"/>
                          <a:pt x="16092" y="12480"/>
                        </a:cubicBezTo>
                        <a:cubicBezTo>
                          <a:pt x="16532" y="11921"/>
                          <a:pt x="16896" y="11201"/>
                          <a:pt x="17170" y="10333"/>
                        </a:cubicBezTo>
                        <a:cubicBezTo>
                          <a:pt x="17671" y="8750"/>
                          <a:pt x="17719" y="7176"/>
                          <a:pt x="17722" y="6731"/>
                        </a:cubicBezTo>
                        <a:cubicBezTo>
                          <a:pt x="17732" y="5244"/>
                          <a:pt x="17523" y="3930"/>
                          <a:pt x="17101" y="2825"/>
                        </a:cubicBezTo>
                        <a:cubicBezTo>
                          <a:pt x="16659" y="1667"/>
                          <a:pt x="15995" y="800"/>
                          <a:pt x="15179" y="317"/>
                        </a:cubicBezTo>
                        <a:cubicBezTo>
                          <a:pt x="15115" y="279"/>
                          <a:pt x="15051" y="245"/>
                          <a:pt x="14986" y="214"/>
                        </a:cubicBezTo>
                        <a:cubicBezTo>
                          <a:pt x="14919" y="182"/>
                          <a:pt x="14852" y="154"/>
                          <a:pt x="14783" y="129"/>
                        </a:cubicBezTo>
                        <a:cubicBezTo>
                          <a:pt x="14250" y="-66"/>
                          <a:pt x="13676" y="-40"/>
                          <a:pt x="13042" y="204"/>
                        </a:cubicBezTo>
                        <a:cubicBezTo>
                          <a:pt x="12444" y="434"/>
                          <a:pt x="11854" y="834"/>
                          <a:pt x="11285" y="1219"/>
                        </a:cubicBezTo>
                        <a:cubicBezTo>
                          <a:pt x="10990" y="1419"/>
                          <a:pt x="10700" y="1616"/>
                          <a:pt x="10412" y="1788"/>
                        </a:cubicBezTo>
                        <a:cubicBezTo>
                          <a:pt x="10407" y="1791"/>
                          <a:pt x="10403" y="1794"/>
                          <a:pt x="10398" y="1797"/>
                        </a:cubicBezTo>
                        <a:cubicBezTo>
                          <a:pt x="9523" y="2319"/>
                          <a:pt x="8674" y="2611"/>
                          <a:pt x="7818" y="2059"/>
                        </a:cubicBezTo>
                        <a:lnTo>
                          <a:pt x="7544" y="1882"/>
                        </a:lnTo>
                        <a:cubicBezTo>
                          <a:pt x="6489" y="1200"/>
                          <a:pt x="5792" y="750"/>
                          <a:pt x="5167" y="532"/>
                        </a:cubicBezTo>
                        <a:cubicBezTo>
                          <a:pt x="4387" y="260"/>
                          <a:pt x="3734" y="370"/>
                          <a:pt x="3049" y="887"/>
                        </a:cubicBezTo>
                        <a:cubicBezTo>
                          <a:pt x="2996" y="927"/>
                          <a:pt x="2944" y="969"/>
                          <a:pt x="2894" y="1014"/>
                        </a:cubicBezTo>
                        <a:cubicBezTo>
                          <a:pt x="1545" y="2194"/>
                          <a:pt x="1019" y="4856"/>
                          <a:pt x="980" y="7010"/>
                        </a:cubicBezTo>
                        <a:cubicBezTo>
                          <a:pt x="957" y="8265"/>
                          <a:pt x="1183" y="9438"/>
                          <a:pt x="1670" y="10596"/>
                        </a:cubicBezTo>
                        <a:cubicBezTo>
                          <a:pt x="1983" y="11339"/>
                          <a:pt x="2369" y="11989"/>
                          <a:pt x="2733" y="12572"/>
                        </a:cubicBezTo>
                        <a:cubicBezTo>
                          <a:pt x="2801" y="12681"/>
                          <a:pt x="2869" y="12788"/>
                          <a:pt x="2934" y="12892"/>
                        </a:cubicBezTo>
                        <a:cubicBezTo>
                          <a:pt x="3444" y="13699"/>
                          <a:pt x="3972" y="14534"/>
                          <a:pt x="3998" y="15152"/>
                        </a:cubicBezTo>
                        <a:cubicBezTo>
                          <a:pt x="4019" y="15651"/>
                          <a:pt x="3942" y="16009"/>
                          <a:pt x="3742" y="16347"/>
                        </a:cubicBezTo>
                        <a:cubicBezTo>
                          <a:pt x="3499" y="16759"/>
                          <a:pt x="3123" y="17061"/>
                          <a:pt x="2733" y="17276"/>
                        </a:cubicBezTo>
                        <a:cubicBezTo>
                          <a:pt x="2124" y="17611"/>
                          <a:pt x="1481" y="17734"/>
                          <a:pt x="1253" y="17734"/>
                        </a:cubicBezTo>
                        <a:lnTo>
                          <a:pt x="1246" y="17734"/>
                        </a:lnTo>
                        <a:cubicBezTo>
                          <a:pt x="600" y="17680"/>
                          <a:pt x="45" y="18470"/>
                          <a:pt x="3" y="19508"/>
                        </a:cubicBezTo>
                        <a:cubicBezTo>
                          <a:pt x="-40" y="20555"/>
                          <a:pt x="454" y="21460"/>
                          <a:pt x="1107" y="21528"/>
                        </a:cubicBezTo>
                        <a:cubicBezTo>
                          <a:pt x="1144" y="21532"/>
                          <a:pt x="1187" y="21534"/>
                          <a:pt x="1236" y="21534"/>
                        </a:cubicBezTo>
                        <a:cubicBezTo>
                          <a:pt x="1567" y="21534"/>
                          <a:pt x="2185" y="21444"/>
                          <a:pt x="2876" y="21168"/>
                        </a:cubicBezTo>
                        <a:cubicBezTo>
                          <a:pt x="3352" y="20978"/>
                          <a:pt x="3784" y="20733"/>
                          <a:pt x="4169" y="20435"/>
                        </a:cubicBezTo>
                        <a:cubicBezTo>
                          <a:pt x="4652" y="20062"/>
                          <a:pt x="5063" y="19606"/>
                          <a:pt x="5397" y="19069"/>
                        </a:cubicBezTo>
                        <a:cubicBezTo>
                          <a:pt x="6096" y="17946"/>
                          <a:pt x="6429" y="16502"/>
                          <a:pt x="6362" y="14896"/>
                        </a:cubicBezTo>
                        <a:cubicBezTo>
                          <a:pt x="6275" y="12841"/>
                          <a:pt x="5385" y="11431"/>
                          <a:pt x="4599" y="10188"/>
                        </a:cubicBezTo>
                        <a:cubicBezTo>
                          <a:pt x="3809" y="8936"/>
                          <a:pt x="3534" y="8061"/>
                          <a:pt x="3348" y="7120"/>
                        </a:cubicBezTo>
                        <a:cubicBezTo>
                          <a:pt x="3057" y="5646"/>
                          <a:pt x="3440" y="4633"/>
                          <a:pt x="4059" y="4325"/>
                        </a:cubicBezTo>
                        <a:cubicBezTo>
                          <a:pt x="4096" y="4307"/>
                          <a:pt x="4133" y="4290"/>
                          <a:pt x="4169" y="4276"/>
                        </a:cubicBezTo>
                        <a:cubicBezTo>
                          <a:pt x="4524" y="4139"/>
                          <a:pt x="4890" y="4265"/>
                          <a:pt x="6658" y="5407"/>
                        </a:cubicBezTo>
                        <a:lnTo>
                          <a:pt x="6675" y="5418"/>
                        </a:lnTo>
                        <a:lnTo>
                          <a:pt x="6934" y="5585"/>
                        </a:lnTo>
                        <a:cubicBezTo>
                          <a:pt x="7866" y="6186"/>
                          <a:pt x="8833" y="6316"/>
                          <a:pt x="9891" y="5983"/>
                        </a:cubicBezTo>
                        <a:cubicBezTo>
                          <a:pt x="10272" y="5862"/>
                          <a:pt x="10639" y="5689"/>
                          <a:pt x="10991" y="5493"/>
                        </a:cubicBezTo>
                        <a:cubicBezTo>
                          <a:pt x="11421" y="5253"/>
                          <a:pt x="11828" y="4977"/>
                          <a:pt x="12206" y="4720"/>
                        </a:cubicBezTo>
                        <a:cubicBezTo>
                          <a:pt x="13062" y="4141"/>
                          <a:pt x="13870" y="3593"/>
                          <a:pt x="14358" y="3882"/>
                        </a:cubicBezTo>
                        <a:cubicBezTo>
                          <a:pt x="15028" y="4279"/>
                          <a:pt x="15363" y="5224"/>
                          <a:pt x="15353" y="6691"/>
                        </a:cubicBezTo>
                        <a:cubicBezTo>
                          <a:pt x="15352" y="6772"/>
                          <a:pt x="15348" y="6882"/>
                          <a:pt x="15340" y="7010"/>
                        </a:cubicBezTo>
                        <a:cubicBezTo>
                          <a:pt x="15311" y="7431"/>
                          <a:pt x="15232" y="8060"/>
                          <a:pt x="15057" y="8614"/>
                        </a:cubicBezTo>
                        <a:cubicBezTo>
                          <a:pt x="14926" y="9028"/>
                          <a:pt x="14763" y="9348"/>
                          <a:pt x="14559" y="9581"/>
                        </a:cubicBezTo>
                        <a:cubicBezTo>
                          <a:pt x="14272" y="9909"/>
                          <a:pt x="13904" y="10066"/>
                          <a:pt x="13430" y="10073"/>
                        </a:cubicBezTo>
                        <a:cubicBezTo>
                          <a:pt x="13426" y="10073"/>
                          <a:pt x="13422" y="10073"/>
                          <a:pt x="13417" y="10073"/>
                        </a:cubicBezTo>
                        <a:cubicBezTo>
                          <a:pt x="13322" y="10073"/>
                          <a:pt x="13231" y="10058"/>
                          <a:pt x="13143" y="10031"/>
                        </a:cubicBezTo>
                        <a:cubicBezTo>
                          <a:pt x="12849" y="9940"/>
                          <a:pt x="12580" y="9712"/>
                          <a:pt x="12260" y="9440"/>
                        </a:cubicBezTo>
                        <a:cubicBezTo>
                          <a:pt x="11750" y="9006"/>
                          <a:pt x="11115" y="8465"/>
                          <a:pt x="10312" y="8606"/>
                        </a:cubicBezTo>
                        <a:cubicBezTo>
                          <a:pt x="10197" y="8626"/>
                          <a:pt x="10085" y="8654"/>
                          <a:pt x="9975" y="8689"/>
                        </a:cubicBezTo>
                        <a:cubicBezTo>
                          <a:pt x="8835" y="9049"/>
                          <a:pt x="7917" y="10186"/>
                          <a:pt x="7537" y="11743"/>
                        </a:cubicBezTo>
                        <a:cubicBezTo>
                          <a:pt x="7226" y="13016"/>
                          <a:pt x="7222" y="14418"/>
                          <a:pt x="7524" y="15799"/>
                        </a:cubicBezTo>
                        <a:cubicBezTo>
                          <a:pt x="7672" y="16472"/>
                          <a:pt x="7885" y="17117"/>
                          <a:pt x="8158" y="17715"/>
                        </a:cubicBezTo>
                        <a:cubicBezTo>
                          <a:pt x="8200" y="17807"/>
                          <a:pt x="8243" y="17896"/>
                          <a:pt x="8287" y="17982"/>
                        </a:cubicBezTo>
                        <a:cubicBezTo>
                          <a:pt x="9342" y="20065"/>
                          <a:pt x="10851" y="20458"/>
                          <a:pt x="11767" y="20697"/>
                        </a:cubicBezTo>
                        <a:cubicBezTo>
                          <a:pt x="11838" y="20715"/>
                          <a:pt x="11909" y="20732"/>
                          <a:pt x="11979" y="20747"/>
                        </a:cubicBezTo>
                        <a:cubicBezTo>
                          <a:pt x="12299" y="20814"/>
                          <a:pt x="12606" y="20843"/>
                          <a:pt x="12896" y="20843"/>
                        </a:cubicBezTo>
                        <a:cubicBezTo>
                          <a:pt x="14122" y="20842"/>
                          <a:pt x="15056" y="20336"/>
                          <a:pt x="15464" y="20115"/>
                        </a:cubicBezTo>
                        <a:cubicBezTo>
                          <a:pt x="15517" y="20086"/>
                          <a:pt x="15574" y="20054"/>
                          <a:pt x="15636" y="20017"/>
                        </a:cubicBezTo>
                        <a:cubicBezTo>
                          <a:pt x="16165" y="19705"/>
                          <a:pt x="17022" y="19088"/>
                          <a:pt x="17918" y="17982"/>
                        </a:cubicBezTo>
                        <a:cubicBezTo>
                          <a:pt x="18005" y="17875"/>
                          <a:pt x="18092" y="17764"/>
                          <a:pt x="18179" y="17648"/>
                        </a:cubicBezTo>
                        <a:cubicBezTo>
                          <a:pt x="18830" y="16780"/>
                          <a:pt x="19756" y="15268"/>
                          <a:pt x="20471" y="12985"/>
                        </a:cubicBezTo>
                        <a:cubicBezTo>
                          <a:pt x="21201" y="10654"/>
                          <a:pt x="21346" y="8657"/>
                          <a:pt x="21442" y="7336"/>
                        </a:cubicBezTo>
                        <a:cubicBezTo>
                          <a:pt x="21453" y="7181"/>
                          <a:pt x="21463" y="7026"/>
                          <a:pt x="21472" y="6871"/>
                        </a:cubicBezTo>
                        <a:lnTo>
                          <a:pt x="21472" y="6871"/>
                        </a:lnTo>
                        <a:cubicBezTo>
                          <a:pt x="21560" y="5349"/>
                          <a:pt x="21538" y="3812"/>
                          <a:pt x="21407" y="2294"/>
                        </a:cubicBezTo>
                        <a:close/>
                      </a:path>
                    </a:pathLst>
                  </a:custGeom>
                  <a:solidFill>
                    <a:srgbClr val="2E4C1E"/>
                  </a:solidFill>
                  <a:ln w="190500" cap="flat">
                    <a:solidFill>
                      <a:srgbClr val="2E4C1E"/>
                    </a:solidFill>
                    <a:prstDash val="solid"/>
                    <a:miter lim="8000"/>
                  </a:ln>
                  <a:effectLst/>
                </p:spPr>
                <p:txBody>
                  <a:bodyPr wrap="square" lIns="0" tIns="0" rIns="0" bIns="0" numCol="1" anchor="ctr">
                    <a:noAutofit/>
                  </a:bodyPr>
                  <a:lstStyle/>
                  <a:p>
                    <a:pPr algn="l" defTabSz="1828800" rtl="0">
                      <a:lnSpc>
                        <a:spcPct val="100000"/>
                      </a:lnSpc>
                      <a:defRPr sz="3600">
                        <a:latin typeface="Calibri"/>
                        <a:ea typeface="Calibri"/>
                        <a:cs typeface="Calibri"/>
                        <a:sym typeface="Calibri"/>
                      </a:defRPr>
                    </a:pPr>
                  </a:p>
                </p:txBody>
              </p:sp>
              <p:grpSp>
                <p:nvGrpSpPr>
                  <p:cNvPr id="451" name="تجميع"/>
                  <p:cNvGrpSpPr/>
                  <p:nvPr/>
                </p:nvGrpSpPr>
                <p:grpSpPr>
                  <a:xfrm>
                    <a:off x="-1" y="0"/>
                    <a:ext cx="11139225" cy="7011091"/>
                    <a:chOff x="0" y="0"/>
                    <a:chExt cx="11139222" cy="7011090"/>
                  </a:xfrm>
                </p:grpSpPr>
                <p:sp>
                  <p:nvSpPr>
                    <p:cNvPr id="397" name="Google Shape;26;p2"/>
                    <p:cNvSpPr/>
                    <p:nvPr/>
                  </p:nvSpPr>
                  <p:spPr>
                    <a:xfrm>
                      <a:off x="1863956" y="2180600"/>
                      <a:ext cx="1174154" cy="1296909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197" h="21507" fill="norm" stroke="1" extrusionOk="0">
                          <a:moveTo>
                            <a:pt x="1843" y="11408"/>
                          </a:moveTo>
                          <a:cubicBezTo>
                            <a:pt x="637" y="9073"/>
                            <a:pt x="2" y="6492"/>
                            <a:pt x="0" y="3908"/>
                          </a:cubicBezTo>
                          <a:cubicBezTo>
                            <a:pt x="0" y="3211"/>
                            <a:pt x="51" y="2486"/>
                            <a:pt x="404" y="1869"/>
                          </a:cubicBezTo>
                          <a:cubicBezTo>
                            <a:pt x="757" y="1251"/>
                            <a:pt x="1485" y="767"/>
                            <a:pt x="2240" y="857"/>
                          </a:cubicBezTo>
                          <a:cubicBezTo>
                            <a:pt x="3431" y="1001"/>
                            <a:pt x="3913" y="2318"/>
                            <a:pt x="4141" y="3401"/>
                          </a:cubicBezTo>
                          <a:cubicBezTo>
                            <a:pt x="3357" y="2213"/>
                            <a:pt x="4331" y="412"/>
                            <a:pt x="5834" y="266"/>
                          </a:cubicBezTo>
                          <a:cubicBezTo>
                            <a:pt x="7338" y="120"/>
                            <a:pt x="8698" y="1698"/>
                            <a:pt x="8200" y="3010"/>
                          </a:cubicBezTo>
                          <a:cubicBezTo>
                            <a:pt x="8361" y="2429"/>
                            <a:pt x="8546" y="1811"/>
                            <a:pt x="9035" y="1415"/>
                          </a:cubicBezTo>
                          <a:cubicBezTo>
                            <a:pt x="9527" y="1021"/>
                            <a:pt x="10429" y="1007"/>
                            <a:pt x="10731" y="1538"/>
                          </a:cubicBezTo>
                          <a:cubicBezTo>
                            <a:pt x="10851" y="1752"/>
                            <a:pt x="10854" y="2002"/>
                            <a:pt x="10845" y="2242"/>
                          </a:cubicBezTo>
                          <a:cubicBezTo>
                            <a:pt x="10818" y="2968"/>
                            <a:pt x="10711" y="3691"/>
                            <a:pt x="10527" y="4399"/>
                          </a:cubicBezTo>
                          <a:cubicBezTo>
                            <a:pt x="10952" y="2533"/>
                            <a:pt x="11825" y="303"/>
                            <a:pt x="13876" y="22"/>
                          </a:cubicBezTo>
                          <a:cubicBezTo>
                            <a:pt x="14162" y="-17"/>
                            <a:pt x="14463" y="-11"/>
                            <a:pt x="14731" y="92"/>
                          </a:cubicBezTo>
                          <a:cubicBezTo>
                            <a:pt x="15649" y="445"/>
                            <a:pt x="15674" y="1676"/>
                            <a:pt x="15223" y="2490"/>
                          </a:cubicBezTo>
                          <a:cubicBezTo>
                            <a:pt x="14772" y="3305"/>
                            <a:pt x="14008" y="3994"/>
                            <a:pt x="13800" y="4889"/>
                          </a:cubicBezTo>
                          <a:cubicBezTo>
                            <a:pt x="14390" y="4323"/>
                            <a:pt x="15031" y="3750"/>
                            <a:pt x="15848" y="3527"/>
                          </a:cubicBezTo>
                          <a:cubicBezTo>
                            <a:pt x="16666" y="3303"/>
                            <a:pt x="17700" y="3551"/>
                            <a:pt x="18046" y="4267"/>
                          </a:cubicBezTo>
                          <a:cubicBezTo>
                            <a:pt x="18660" y="5535"/>
                            <a:pt x="16865" y="6617"/>
                            <a:pt x="16261" y="7889"/>
                          </a:cubicBezTo>
                          <a:cubicBezTo>
                            <a:pt x="16869" y="7444"/>
                            <a:pt x="17523" y="6978"/>
                            <a:pt x="18299" y="6916"/>
                          </a:cubicBezTo>
                          <a:cubicBezTo>
                            <a:pt x="19074" y="6855"/>
                            <a:pt x="19952" y="7403"/>
                            <a:pt x="19869" y="8112"/>
                          </a:cubicBezTo>
                          <a:cubicBezTo>
                            <a:pt x="19822" y="8509"/>
                            <a:pt x="19507" y="8824"/>
                            <a:pt x="19208" y="9112"/>
                          </a:cubicBezTo>
                          <a:cubicBezTo>
                            <a:pt x="18475" y="9816"/>
                            <a:pt x="17742" y="10517"/>
                            <a:pt x="17012" y="11221"/>
                          </a:cubicBezTo>
                          <a:cubicBezTo>
                            <a:pt x="18308" y="10246"/>
                            <a:pt x="20595" y="10874"/>
                            <a:pt x="21097" y="12341"/>
                          </a:cubicBezTo>
                          <a:cubicBezTo>
                            <a:pt x="21600" y="13808"/>
                            <a:pt x="20115" y="15526"/>
                            <a:pt x="18444" y="15409"/>
                          </a:cubicBezTo>
                          <a:cubicBezTo>
                            <a:pt x="19353" y="15095"/>
                            <a:pt x="20427" y="15813"/>
                            <a:pt x="20566" y="16698"/>
                          </a:cubicBezTo>
                          <a:cubicBezTo>
                            <a:pt x="20704" y="17582"/>
                            <a:pt x="20072" y="18462"/>
                            <a:pt x="19217" y="18887"/>
                          </a:cubicBezTo>
                          <a:cubicBezTo>
                            <a:pt x="18361" y="19312"/>
                            <a:pt x="17334" y="19346"/>
                            <a:pt x="16373" y="19207"/>
                          </a:cubicBezTo>
                          <a:cubicBezTo>
                            <a:pt x="14850" y="18987"/>
                            <a:pt x="13402" y="18353"/>
                            <a:pt x="12259" y="17405"/>
                          </a:cubicBezTo>
                          <a:cubicBezTo>
                            <a:pt x="13255" y="18197"/>
                            <a:pt x="13907" y="19342"/>
                            <a:pt x="14050" y="20545"/>
                          </a:cubicBezTo>
                          <a:cubicBezTo>
                            <a:pt x="14090" y="20873"/>
                            <a:pt x="14055" y="21271"/>
                            <a:pt x="13744" y="21437"/>
                          </a:cubicBezTo>
                          <a:cubicBezTo>
                            <a:pt x="13469" y="21583"/>
                            <a:pt x="13123" y="21472"/>
                            <a:pt x="12837" y="21349"/>
                          </a:cubicBezTo>
                          <a:cubicBezTo>
                            <a:pt x="10668" y="20420"/>
                            <a:pt x="8794" y="18918"/>
                            <a:pt x="7499" y="17069"/>
                          </a:cubicBezTo>
                          <a:cubicBezTo>
                            <a:pt x="6576" y="17951"/>
                            <a:pt x="4852" y="17963"/>
                            <a:pt x="3913" y="17096"/>
                          </a:cubicBezTo>
                          <a:cubicBezTo>
                            <a:pt x="2975" y="16228"/>
                            <a:pt x="3002" y="14644"/>
                            <a:pt x="3969" y="13802"/>
                          </a:cubicBezTo>
                          <a:cubicBezTo>
                            <a:pt x="3042" y="13927"/>
                            <a:pt x="1972" y="13708"/>
                            <a:pt x="1461" y="12986"/>
                          </a:cubicBezTo>
                          <a:cubicBezTo>
                            <a:pt x="949" y="12263"/>
                            <a:pt x="1412" y="11049"/>
                            <a:pt x="2350" y="11022"/>
                          </a:cubicBezTo>
                        </a:path>
                      </a:pathLst>
                    </a:custGeom>
                    <a:solidFill>
                      <a:srgbClr val="2E4C1E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398" name="Google Shape;33;p2"/>
                    <p:cNvSpPr/>
                    <p:nvPr/>
                  </p:nvSpPr>
                  <p:spPr>
                    <a:xfrm>
                      <a:off x="1975835" y="2711195"/>
                      <a:ext cx="1002130" cy="1145946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151" h="21223" fill="norm" stroke="1" extrusionOk="0">
                          <a:moveTo>
                            <a:pt x="3554" y="14417"/>
                          </a:moveTo>
                          <a:cubicBezTo>
                            <a:pt x="1125" y="12384"/>
                            <a:pt x="-204" y="9380"/>
                            <a:pt x="26" y="6440"/>
                          </a:cubicBezTo>
                          <a:cubicBezTo>
                            <a:pt x="99" y="5500"/>
                            <a:pt x="493" y="4398"/>
                            <a:pt x="1530" y="4149"/>
                          </a:cubicBezTo>
                          <a:cubicBezTo>
                            <a:pt x="3006" y="3791"/>
                            <a:pt x="4027" y="5400"/>
                            <a:pt x="4452" y="6690"/>
                          </a:cubicBezTo>
                          <a:cubicBezTo>
                            <a:pt x="4949" y="5207"/>
                            <a:pt x="5471" y="3734"/>
                            <a:pt x="6017" y="2265"/>
                          </a:cubicBezTo>
                          <a:cubicBezTo>
                            <a:pt x="6095" y="2052"/>
                            <a:pt x="6197" y="1818"/>
                            <a:pt x="6427" y="1722"/>
                          </a:cubicBezTo>
                          <a:cubicBezTo>
                            <a:pt x="6910" y="1520"/>
                            <a:pt x="7341" y="2075"/>
                            <a:pt x="7479" y="2528"/>
                          </a:cubicBezTo>
                          <a:cubicBezTo>
                            <a:pt x="7698" y="3250"/>
                            <a:pt x="7834" y="3993"/>
                            <a:pt x="7884" y="4740"/>
                          </a:cubicBezTo>
                          <a:cubicBezTo>
                            <a:pt x="7881" y="2712"/>
                            <a:pt x="9511" y="764"/>
                            <a:pt x="11715" y="161"/>
                          </a:cubicBezTo>
                          <a:cubicBezTo>
                            <a:pt x="12295" y="1774"/>
                            <a:pt x="12344" y="3530"/>
                            <a:pt x="11859" y="5166"/>
                          </a:cubicBezTo>
                          <a:cubicBezTo>
                            <a:pt x="12830" y="3016"/>
                            <a:pt x="14739" y="1206"/>
                            <a:pt x="17105" y="191"/>
                          </a:cubicBezTo>
                          <a:cubicBezTo>
                            <a:pt x="17390" y="70"/>
                            <a:pt x="17709" y="-45"/>
                            <a:pt x="18019" y="17"/>
                          </a:cubicBezTo>
                          <a:cubicBezTo>
                            <a:pt x="18766" y="168"/>
                            <a:pt x="18798" y="1087"/>
                            <a:pt x="18625" y="1740"/>
                          </a:cubicBezTo>
                          <a:cubicBezTo>
                            <a:pt x="18202" y="3346"/>
                            <a:pt x="17594" y="4914"/>
                            <a:pt x="16813" y="6413"/>
                          </a:cubicBezTo>
                          <a:cubicBezTo>
                            <a:pt x="18134" y="6355"/>
                            <a:pt x="19309" y="4694"/>
                            <a:pt x="20377" y="5379"/>
                          </a:cubicBezTo>
                          <a:cubicBezTo>
                            <a:pt x="21070" y="5824"/>
                            <a:pt x="20743" y="6811"/>
                            <a:pt x="20166" y="7368"/>
                          </a:cubicBezTo>
                          <a:cubicBezTo>
                            <a:pt x="19589" y="7925"/>
                            <a:pt x="18792" y="8397"/>
                            <a:pt x="18625" y="9135"/>
                          </a:cubicBezTo>
                          <a:cubicBezTo>
                            <a:pt x="19048" y="8544"/>
                            <a:pt x="20218" y="8713"/>
                            <a:pt x="20579" y="9334"/>
                          </a:cubicBezTo>
                          <a:cubicBezTo>
                            <a:pt x="20942" y="9955"/>
                            <a:pt x="20620" y="10753"/>
                            <a:pt x="20028" y="11218"/>
                          </a:cubicBezTo>
                          <a:cubicBezTo>
                            <a:pt x="19435" y="11683"/>
                            <a:pt x="18638" y="11885"/>
                            <a:pt x="17860" y="12031"/>
                          </a:cubicBezTo>
                          <a:cubicBezTo>
                            <a:pt x="19027" y="12084"/>
                            <a:pt x="20401" y="12247"/>
                            <a:pt x="20949" y="13152"/>
                          </a:cubicBezTo>
                          <a:cubicBezTo>
                            <a:pt x="21396" y="13888"/>
                            <a:pt x="21054" y="14836"/>
                            <a:pt x="20396" y="15437"/>
                          </a:cubicBezTo>
                          <a:cubicBezTo>
                            <a:pt x="19738" y="16037"/>
                            <a:pt x="18834" y="16369"/>
                            <a:pt x="17954" y="16683"/>
                          </a:cubicBezTo>
                          <a:cubicBezTo>
                            <a:pt x="18824" y="16280"/>
                            <a:pt x="20004" y="16924"/>
                            <a:pt x="20148" y="17776"/>
                          </a:cubicBezTo>
                          <a:cubicBezTo>
                            <a:pt x="20291" y="18631"/>
                            <a:pt x="19568" y="19477"/>
                            <a:pt x="18643" y="19772"/>
                          </a:cubicBezTo>
                          <a:cubicBezTo>
                            <a:pt x="17719" y="20068"/>
                            <a:pt x="16667" y="19891"/>
                            <a:pt x="15794" y="19495"/>
                          </a:cubicBezTo>
                          <a:cubicBezTo>
                            <a:pt x="16596" y="19355"/>
                            <a:pt x="17479" y="19809"/>
                            <a:pt x="17729" y="20494"/>
                          </a:cubicBezTo>
                          <a:cubicBezTo>
                            <a:pt x="15763" y="21555"/>
                            <a:pt x="13065" y="21447"/>
                            <a:pt x="11219" y="20235"/>
                          </a:cubicBezTo>
                          <a:cubicBezTo>
                            <a:pt x="11310" y="21044"/>
                            <a:pt x="9835" y="21071"/>
                            <a:pt x="9041" y="20652"/>
                          </a:cubicBezTo>
                          <a:cubicBezTo>
                            <a:pt x="7100" y="19628"/>
                            <a:pt x="5607" y="17964"/>
                            <a:pt x="4928" y="16069"/>
                          </a:cubicBezTo>
                          <a:cubicBezTo>
                            <a:pt x="4327" y="16610"/>
                            <a:pt x="3491" y="16995"/>
                            <a:pt x="2635" y="16944"/>
                          </a:cubicBezTo>
                          <a:cubicBezTo>
                            <a:pt x="1776" y="16894"/>
                            <a:pt x="940" y="16319"/>
                            <a:pt x="848" y="15567"/>
                          </a:cubicBezTo>
                          <a:cubicBezTo>
                            <a:pt x="757" y="14816"/>
                            <a:pt x="1611" y="14050"/>
                            <a:pt x="2444" y="14240"/>
                          </a:cubicBezTo>
                        </a:path>
                      </a:pathLst>
                    </a:custGeom>
                    <a:solidFill>
                      <a:srgbClr val="5F893C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399" name="Google Shape;58;p2"/>
                    <p:cNvSpPr/>
                    <p:nvPr/>
                  </p:nvSpPr>
                  <p:spPr>
                    <a:xfrm>
                      <a:off x="4763482" y="2148955"/>
                      <a:ext cx="1183957" cy="1181008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174" h="21272" fill="norm" stroke="1" extrusionOk="0">
                          <a:moveTo>
                            <a:pt x="7305" y="18562"/>
                          </a:moveTo>
                          <a:cubicBezTo>
                            <a:pt x="4499" y="18089"/>
                            <a:pt x="1938" y="16306"/>
                            <a:pt x="509" y="13830"/>
                          </a:cubicBezTo>
                          <a:cubicBezTo>
                            <a:pt x="51" y="13039"/>
                            <a:pt x="-270" y="11963"/>
                            <a:pt x="321" y="11265"/>
                          </a:cubicBezTo>
                          <a:cubicBezTo>
                            <a:pt x="1162" y="10271"/>
                            <a:pt x="2751" y="11078"/>
                            <a:pt x="3749" y="11912"/>
                          </a:cubicBezTo>
                          <a:cubicBezTo>
                            <a:pt x="3293" y="10481"/>
                            <a:pt x="2861" y="9043"/>
                            <a:pt x="2447" y="7601"/>
                          </a:cubicBezTo>
                          <a:cubicBezTo>
                            <a:pt x="2388" y="7392"/>
                            <a:pt x="2332" y="7156"/>
                            <a:pt x="2441" y="6968"/>
                          </a:cubicBezTo>
                          <a:cubicBezTo>
                            <a:pt x="2669" y="6574"/>
                            <a:pt x="3273" y="6815"/>
                            <a:pt x="3616" y="7116"/>
                          </a:cubicBezTo>
                          <a:cubicBezTo>
                            <a:pt x="4162" y="7592"/>
                            <a:pt x="4660" y="8125"/>
                            <a:pt x="5098" y="8702"/>
                          </a:cubicBezTo>
                          <a:cubicBezTo>
                            <a:pt x="3996" y="7073"/>
                            <a:pt x="4085" y="4724"/>
                            <a:pt x="5304" y="3182"/>
                          </a:cubicBezTo>
                          <a:cubicBezTo>
                            <a:pt x="6586" y="4203"/>
                            <a:pt x="7572" y="5591"/>
                            <a:pt x="8117" y="7142"/>
                          </a:cubicBezTo>
                          <a:cubicBezTo>
                            <a:pt x="7632" y="4947"/>
                            <a:pt x="7991" y="2576"/>
                            <a:pt x="9102" y="623"/>
                          </a:cubicBezTo>
                          <a:cubicBezTo>
                            <a:pt x="9237" y="387"/>
                            <a:pt x="9396" y="144"/>
                            <a:pt x="9648" y="46"/>
                          </a:cubicBezTo>
                          <a:cubicBezTo>
                            <a:pt x="10252" y="-190"/>
                            <a:pt x="10775" y="534"/>
                            <a:pt x="11007" y="1145"/>
                          </a:cubicBezTo>
                          <a:cubicBezTo>
                            <a:pt x="11580" y="2640"/>
                            <a:pt x="12003" y="4194"/>
                            <a:pt x="12268" y="5776"/>
                          </a:cubicBezTo>
                          <a:cubicBezTo>
                            <a:pt x="13164" y="5096"/>
                            <a:pt x="13089" y="3195"/>
                            <a:pt x="14209" y="3235"/>
                          </a:cubicBezTo>
                          <a:cubicBezTo>
                            <a:pt x="14937" y="3260"/>
                            <a:pt x="15240" y="4214"/>
                            <a:pt x="15138" y="4938"/>
                          </a:cubicBezTo>
                          <a:cubicBezTo>
                            <a:pt x="15034" y="5662"/>
                            <a:pt x="14733" y="6422"/>
                            <a:pt x="15014" y="7098"/>
                          </a:cubicBezTo>
                          <a:cubicBezTo>
                            <a:pt x="14992" y="6420"/>
                            <a:pt x="15902" y="5997"/>
                            <a:pt x="16493" y="6322"/>
                          </a:cubicBezTo>
                          <a:cubicBezTo>
                            <a:pt x="17083" y="6647"/>
                            <a:pt x="17289" y="7443"/>
                            <a:pt x="17128" y="8103"/>
                          </a:cubicBezTo>
                          <a:cubicBezTo>
                            <a:pt x="16966" y="8762"/>
                            <a:pt x="16515" y="9306"/>
                            <a:pt x="16048" y="9794"/>
                          </a:cubicBezTo>
                          <a:cubicBezTo>
                            <a:pt x="16895" y="9277"/>
                            <a:pt x="17946" y="8751"/>
                            <a:pt x="18821" y="9217"/>
                          </a:cubicBezTo>
                          <a:cubicBezTo>
                            <a:pt x="19531" y="9596"/>
                            <a:pt x="19805" y="10523"/>
                            <a:pt x="19670" y="11321"/>
                          </a:cubicBezTo>
                          <a:cubicBezTo>
                            <a:pt x="19535" y="12119"/>
                            <a:pt x="19079" y="12819"/>
                            <a:pt x="18635" y="13494"/>
                          </a:cubicBezTo>
                          <a:cubicBezTo>
                            <a:pt x="19026" y="12752"/>
                            <a:pt x="20201" y="12705"/>
                            <a:pt x="20766" y="13324"/>
                          </a:cubicBezTo>
                          <a:cubicBezTo>
                            <a:pt x="21330" y="13944"/>
                            <a:pt x="21281" y="14969"/>
                            <a:pt x="20792" y="15651"/>
                          </a:cubicBezTo>
                          <a:cubicBezTo>
                            <a:pt x="20303" y="16331"/>
                            <a:pt x="19471" y="16694"/>
                            <a:pt x="18644" y="16792"/>
                          </a:cubicBezTo>
                          <a:cubicBezTo>
                            <a:pt x="19130" y="16295"/>
                            <a:pt x="19996" y="16240"/>
                            <a:pt x="20540" y="16670"/>
                          </a:cubicBezTo>
                          <a:cubicBezTo>
                            <a:pt x="19737" y="18464"/>
                            <a:pt x="17785" y="19669"/>
                            <a:pt x="15833" y="19578"/>
                          </a:cubicBezTo>
                          <a:cubicBezTo>
                            <a:pt x="16335" y="20186"/>
                            <a:pt x="15315" y="20915"/>
                            <a:pt x="14530" y="20958"/>
                          </a:cubicBezTo>
                          <a:cubicBezTo>
                            <a:pt x="12613" y="21062"/>
                            <a:pt x="10666" y="20438"/>
                            <a:pt x="9161" y="19237"/>
                          </a:cubicBezTo>
                          <a:cubicBezTo>
                            <a:pt x="9033" y="19959"/>
                            <a:pt x="8657" y="20670"/>
                            <a:pt x="8026" y="21040"/>
                          </a:cubicBezTo>
                          <a:cubicBezTo>
                            <a:pt x="7395" y="21410"/>
                            <a:pt x="6499" y="21348"/>
                            <a:pt x="6028" y="20786"/>
                          </a:cubicBezTo>
                          <a:cubicBezTo>
                            <a:pt x="5557" y="20224"/>
                            <a:pt x="5742" y="19199"/>
                            <a:pt x="6428" y="18954"/>
                          </a:cubicBezTo>
                        </a:path>
                      </a:pathLst>
                    </a:custGeom>
                    <a:solidFill>
                      <a:srgbClr val="5F893C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00" name="Google Shape;235;p2"/>
                    <p:cNvSpPr/>
                    <p:nvPr/>
                  </p:nvSpPr>
                  <p:spPr>
                    <a:xfrm>
                      <a:off x="7530778" y="4630107"/>
                      <a:ext cx="1740051" cy="1887044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14017"/>
                          </a:moveTo>
                          <a:cubicBezTo>
                            <a:pt x="15834" y="18137"/>
                            <a:pt x="10326" y="20437"/>
                            <a:pt x="6924" y="21600"/>
                          </a:cubicBezTo>
                          <a:lnTo>
                            <a:pt x="0" y="8838"/>
                          </a:lnTo>
                          <a:cubicBezTo>
                            <a:pt x="349" y="8731"/>
                            <a:pt x="662" y="8634"/>
                            <a:pt x="935" y="8547"/>
                          </a:cubicBezTo>
                          <a:cubicBezTo>
                            <a:pt x="3434" y="7761"/>
                            <a:pt x="8395" y="5851"/>
                            <a:pt x="13542" y="1877"/>
                          </a:cubicBezTo>
                          <a:cubicBezTo>
                            <a:pt x="14168" y="1394"/>
                            <a:pt x="14931" y="769"/>
                            <a:pt x="15780" y="0"/>
                          </a:cubicBezTo>
                          <a:lnTo>
                            <a:pt x="21600" y="14017"/>
                          </a:lnTo>
                          <a:close/>
                        </a:path>
                      </a:pathLst>
                    </a:custGeom>
                    <a:solidFill>
                      <a:srgbClr val="75B64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01" name="Google Shape;236;p2"/>
                    <p:cNvSpPr/>
                    <p:nvPr/>
                  </p:nvSpPr>
                  <p:spPr>
                    <a:xfrm>
                      <a:off x="507634" y="341449"/>
                      <a:ext cx="1652076" cy="1988135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12965" y="0"/>
                          </a:moveTo>
                          <a:cubicBezTo>
                            <a:pt x="3826" y="4174"/>
                            <a:pt x="262" y="13592"/>
                            <a:pt x="0" y="21211"/>
                          </a:cubicBezTo>
                          <a:lnTo>
                            <a:pt x="16040" y="21600"/>
                          </a:lnTo>
                          <a:cubicBezTo>
                            <a:pt x="14071" y="16387"/>
                            <a:pt x="16659" y="12803"/>
                            <a:pt x="20853" y="11714"/>
                          </a:cubicBezTo>
                          <a:cubicBezTo>
                            <a:pt x="21108" y="11648"/>
                            <a:pt x="21352" y="11589"/>
                            <a:pt x="21600" y="11539"/>
                          </a:cubicBezTo>
                          <a:lnTo>
                            <a:pt x="12965" y="0"/>
                          </a:lnTo>
                          <a:close/>
                        </a:path>
                      </a:pathLst>
                    </a:custGeom>
                    <a:solidFill>
                      <a:srgbClr val="75B64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02" name="Google Shape;237;p2"/>
                    <p:cNvSpPr/>
                    <p:nvPr/>
                  </p:nvSpPr>
                  <p:spPr>
                    <a:xfrm>
                      <a:off x="3446370" y="585047"/>
                      <a:ext cx="2235970" cy="1421381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0865" fill="norm" stroke="1" extrusionOk="0">
                          <a:moveTo>
                            <a:pt x="21600" y="17668"/>
                          </a:moveTo>
                          <a:cubicBezTo>
                            <a:pt x="19839" y="18605"/>
                            <a:pt x="18001" y="19431"/>
                            <a:pt x="16093" y="20007"/>
                          </a:cubicBezTo>
                          <a:cubicBezTo>
                            <a:pt x="10801" y="21600"/>
                            <a:pt x="5961" y="20981"/>
                            <a:pt x="1299" y="18107"/>
                          </a:cubicBezTo>
                          <a:lnTo>
                            <a:pt x="0" y="17306"/>
                          </a:lnTo>
                          <a:lnTo>
                            <a:pt x="4348" y="407"/>
                          </a:lnTo>
                          <a:lnTo>
                            <a:pt x="5723" y="1255"/>
                          </a:lnTo>
                          <a:cubicBezTo>
                            <a:pt x="10003" y="3892"/>
                            <a:pt x="14253" y="2496"/>
                            <a:pt x="18633" y="0"/>
                          </a:cubicBezTo>
                          <a:lnTo>
                            <a:pt x="21600" y="17668"/>
                          </a:lnTo>
                          <a:close/>
                        </a:path>
                      </a:pathLst>
                    </a:custGeom>
                    <a:solidFill>
                      <a:srgbClr val="75B64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03" name="Google Shape;238;p2"/>
                    <p:cNvSpPr/>
                    <p:nvPr/>
                  </p:nvSpPr>
                  <p:spPr>
                    <a:xfrm>
                      <a:off x="7415303" y="69701"/>
                      <a:ext cx="1742819" cy="2212831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539" h="21600" fill="norm" stroke="1" extrusionOk="0">
                          <a:moveTo>
                            <a:pt x="6285" y="21600"/>
                          </a:moveTo>
                          <a:cubicBezTo>
                            <a:pt x="6340" y="21191"/>
                            <a:pt x="6366" y="20844"/>
                            <a:pt x="6369" y="20584"/>
                          </a:cubicBezTo>
                          <a:cubicBezTo>
                            <a:pt x="6432" y="15922"/>
                            <a:pt x="4288" y="12918"/>
                            <a:pt x="0" y="11658"/>
                          </a:cubicBezTo>
                          <a:lnTo>
                            <a:pt x="4017" y="0"/>
                          </a:lnTo>
                          <a:cubicBezTo>
                            <a:pt x="4433" y="99"/>
                            <a:pt x="4846" y="208"/>
                            <a:pt x="5254" y="329"/>
                          </a:cubicBezTo>
                          <a:cubicBezTo>
                            <a:pt x="10478" y="1864"/>
                            <a:pt x="14734" y="4620"/>
                            <a:pt x="17563" y="8300"/>
                          </a:cubicBezTo>
                          <a:cubicBezTo>
                            <a:pt x="20262" y="11811"/>
                            <a:pt x="21600" y="15987"/>
                            <a:pt x="21537" y="20711"/>
                          </a:cubicBezTo>
                          <a:lnTo>
                            <a:pt x="6285" y="21600"/>
                          </a:lnTo>
                          <a:close/>
                        </a:path>
                      </a:pathLst>
                    </a:custGeom>
                    <a:solidFill>
                      <a:srgbClr val="75B64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04" name="Google Shape;239;p2"/>
                    <p:cNvSpPr/>
                    <p:nvPr/>
                  </p:nvSpPr>
                  <p:spPr>
                    <a:xfrm>
                      <a:off x="1404661" y="3316935"/>
                      <a:ext cx="1879496" cy="1616317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20486"/>
                          </a:moveTo>
                          <a:lnTo>
                            <a:pt x="7527" y="21600"/>
                          </a:lnTo>
                          <a:cubicBezTo>
                            <a:pt x="7372" y="18913"/>
                            <a:pt x="4233" y="15280"/>
                            <a:pt x="1197" y="11768"/>
                          </a:cubicBezTo>
                          <a:cubicBezTo>
                            <a:pt x="805" y="11313"/>
                            <a:pt x="404" y="10850"/>
                            <a:pt x="0" y="10376"/>
                          </a:cubicBezTo>
                          <a:lnTo>
                            <a:pt x="11106" y="0"/>
                          </a:lnTo>
                          <a:cubicBezTo>
                            <a:pt x="15784" y="5412"/>
                            <a:pt x="21084" y="11547"/>
                            <a:pt x="21600" y="20486"/>
                          </a:cubicBezTo>
                          <a:close/>
                        </a:path>
                      </a:pathLst>
                    </a:custGeom>
                    <a:solidFill>
                      <a:srgbClr val="75B64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05" name="Google Shape;240;p2"/>
                    <p:cNvSpPr/>
                    <p:nvPr/>
                  </p:nvSpPr>
                  <p:spPr>
                    <a:xfrm>
                      <a:off x="-1" y="5624668"/>
                      <a:ext cx="2159711" cy="1386423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395" h="21600" fill="norm" stroke="1" extrusionOk="0">
                          <a:moveTo>
                            <a:pt x="21395" y="16027"/>
                          </a:moveTo>
                          <a:cubicBezTo>
                            <a:pt x="19417" y="17538"/>
                            <a:pt x="17201" y="18778"/>
                            <a:pt x="14759" y="19742"/>
                          </a:cubicBezTo>
                          <a:cubicBezTo>
                            <a:pt x="11214" y="21141"/>
                            <a:pt x="8043" y="21600"/>
                            <a:pt x="6345" y="21600"/>
                          </a:cubicBezTo>
                          <a:cubicBezTo>
                            <a:pt x="6090" y="21600"/>
                            <a:pt x="5869" y="21590"/>
                            <a:pt x="5683" y="21571"/>
                          </a:cubicBezTo>
                          <a:cubicBezTo>
                            <a:pt x="2332" y="21222"/>
                            <a:pt x="-205" y="16634"/>
                            <a:pt x="13" y="11323"/>
                          </a:cubicBezTo>
                          <a:cubicBezTo>
                            <a:pt x="231" y="6057"/>
                            <a:pt x="3079" y="2053"/>
                            <a:pt x="6393" y="2327"/>
                          </a:cubicBezTo>
                          <a:lnTo>
                            <a:pt x="6431" y="2327"/>
                          </a:lnTo>
                          <a:cubicBezTo>
                            <a:pt x="7601" y="2327"/>
                            <a:pt x="10903" y="1700"/>
                            <a:pt x="14027" y="0"/>
                          </a:cubicBezTo>
                          <a:lnTo>
                            <a:pt x="21395" y="16027"/>
                          </a:lnTo>
                          <a:close/>
                        </a:path>
                      </a:pathLst>
                    </a:custGeom>
                    <a:solidFill>
                      <a:srgbClr val="75B64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06" name="Google Shape;241;p2"/>
                    <p:cNvSpPr/>
                    <p:nvPr/>
                  </p:nvSpPr>
                  <p:spPr>
                    <a:xfrm>
                      <a:off x="6398131" y="3119458"/>
                      <a:ext cx="1926763" cy="1397560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14587"/>
                          </a:moveTo>
                          <a:cubicBezTo>
                            <a:pt x="17508" y="19095"/>
                            <a:pt x="12286" y="21523"/>
                            <a:pt x="6264" y="21598"/>
                          </a:cubicBezTo>
                          <a:cubicBezTo>
                            <a:pt x="6196" y="21598"/>
                            <a:pt x="6130" y="21600"/>
                            <a:pt x="6062" y="21600"/>
                          </a:cubicBezTo>
                          <a:cubicBezTo>
                            <a:pt x="3815" y="21600"/>
                            <a:pt x="1803" y="21131"/>
                            <a:pt x="0" y="20426"/>
                          </a:cubicBezTo>
                          <a:lnTo>
                            <a:pt x="4475" y="2264"/>
                          </a:lnTo>
                          <a:cubicBezTo>
                            <a:pt x="4987" y="2402"/>
                            <a:pt x="5512" y="2476"/>
                            <a:pt x="6064" y="2476"/>
                          </a:cubicBezTo>
                          <a:cubicBezTo>
                            <a:pt x="6091" y="2476"/>
                            <a:pt x="6116" y="2476"/>
                            <a:pt x="6141" y="2475"/>
                          </a:cubicBezTo>
                          <a:cubicBezTo>
                            <a:pt x="8891" y="2440"/>
                            <a:pt x="11030" y="1652"/>
                            <a:pt x="12699" y="0"/>
                          </a:cubicBezTo>
                          <a:lnTo>
                            <a:pt x="21600" y="14587"/>
                          </a:lnTo>
                          <a:close/>
                        </a:path>
                      </a:pathLst>
                    </a:custGeom>
                    <a:solidFill>
                      <a:srgbClr val="75B64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07" name="Google Shape;242;p2"/>
                    <p:cNvSpPr/>
                    <p:nvPr/>
                  </p:nvSpPr>
                  <p:spPr>
                    <a:xfrm>
                      <a:off x="3893044" y="2828934"/>
                      <a:ext cx="1570784" cy="1483677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17516"/>
                          </a:moveTo>
                          <a:cubicBezTo>
                            <a:pt x="18733" y="17850"/>
                            <a:pt x="16368" y="19271"/>
                            <a:pt x="15715" y="21051"/>
                          </a:cubicBezTo>
                          <a:cubicBezTo>
                            <a:pt x="15647" y="21233"/>
                            <a:pt x="15587" y="21416"/>
                            <a:pt x="15534" y="21600"/>
                          </a:cubicBezTo>
                          <a:lnTo>
                            <a:pt x="0" y="14479"/>
                          </a:lnTo>
                          <a:cubicBezTo>
                            <a:pt x="2710" y="7096"/>
                            <a:pt x="9244" y="1708"/>
                            <a:pt x="17365" y="0"/>
                          </a:cubicBezTo>
                          <a:lnTo>
                            <a:pt x="21600" y="17516"/>
                          </a:lnTo>
                          <a:close/>
                        </a:path>
                      </a:pathLst>
                    </a:custGeom>
                    <a:solidFill>
                      <a:srgbClr val="75B64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08" name="Google Shape;243;p2"/>
                    <p:cNvSpPr/>
                    <p:nvPr/>
                  </p:nvSpPr>
                  <p:spPr>
                    <a:xfrm>
                      <a:off x="4281688" y="5036444"/>
                      <a:ext cx="1912658" cy="1718397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5863"/>
                          </a:moveTo>
                          <a:lnTo>
                            <a:pt x="21600" y="21600"/>
                          </a:lnTo>
                          <a:cubicBezTo>
                            <a:pt x="21189" y="21539"/>
                            <a:pt x="20776" y="21471"/>
                            <a:pt x="20358" y="21395"/>
                          </a:cubicBezTo>
                          <a:cubicBezTo>
                            <a:pt x="14999" y="20418"/>
                            <a:pt x="6173" y="18810"/>
                            <a:pt x="0" y="10285"/>
                          </a:cubicBezTo>
                          <a:lnTo>
                            <a:pt x="10427" y="0"/>
                          </a:lnTo>
                          <a:cubicBezTo>
                            <a:pt x="13053" y="4024"/>
                            <a:pt x="17490" y="5095"/>
                            <a:pt x="21600" y="5863"/>
                          </a:cubicBezTo>
                          <a:close/>
                        </a:path>
                      </a:pathLst>
                    </a:custGeom>
                    <a:solidFill>
                      <a:srgbClr val="75B64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09" name="Google Shape;244;p2"/>
                    <p:cNvSpPr/>
                    <p:nvPr/>
                  </p:nvSpPr>
                  <p:spPr>
                    <a:xfrm>
                      <a:off x="9496393" y="2236998"/>
                      <a:ext cx="1615328" cy="1990855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0"/>
                          </a:moveTo>
                          <a:cubicBezTo>
                            <a:pt x="21539" y="549"/>
                            <a:pt x="21469" y="1097"/>
                            <a:pt x="21392" y="1645"/>
                          </a:cubicBezTo>
                          <a:cubicBezTo>
                            <a:pt x="20726" y="6312"/>
                            <a:pt x="19720" y="13365"/>
                            <a:pt x="14666" y="21600"/>
                          </a:cubicBezTo>
                          <a:lnTo>
                            <a:pt x="0" y="15575"/>
                          </a:lnTo>
                          <a:cubicBezTo>
                            <a:pt x="3250" y="10283"/>
                            <a:pt x="4264" y="5516"/>
                            <a:pt x="4843" y="1768"/>
                          </a:cubicBez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solidFill>
                      <a:srgbClr val="75B64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10" name="Google Shape;245;p2"/>
                    <p:cNvSpPr/>
                    <p:nvPr/>
                  </p:nvSpPr>
                  <p:spPr>
                    <a:xfrm>
                      <a:off x="5363944" y="0"/>
                      <a:ext cx="2376406" cy="1788593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345" fill="norm" stroke="1" extrusionOk="0">
                          <a:moveTo>
                            <a:pt x="21600" y="832"/>
                          </a:moveTo>
                          <a:lnTo>
                            <a:pt x="18646" y="15084"/>
                          </a:lnTo>
                          <a:cubicBezTo>
                            <a:pt x="16349" y="13962"/>
                            <a:pt x="12543" y="16090"/>
                            <a:pt x="8515" y="18342"/>
                          </a:cubicBezTo>
                          <a:cubicBezTo>
                            <a:pt x="6731" y="19340"/>
                            <a:pt x="4818" y="20410"/>
                            <a:pt x="2791" y="21345"/>
                          </a:cubicBezTo>
                          <a:lnTo>
                            <a:pt x="0" y="6982"/>
                          </a:lnTo>
                          <a:cubicBezTo>
                            <a:pt x="22" y="6972"/>
                            <a:pt x="44" y="6960"/>
                            <a:pt x="66" y="6949"/>
                          </a:cubicBezTo>
                          <a:cubicBezTo>
                            <a:pt x="1420" y="6279"/>
                            <a:pt x="2788" y="5514"/>
                            <a:pt x="4175" y="4739"/>
                          </a:cubicBezTo>
                          <a:cubicBezTo>
                            <a:pt x="6857" y="3240"/>
                            <a:pt x="9631" y="1688"/>
                            <a:pt x="12448" y="793"/>
                          </a:cubicBezTo>
                          <a:cubicBezTo>
                            <a:pt x="15434" y="-155"/>
                            <a:pt x="18135" y="-255"/>
                            <a:pt x="20649" y="502"/>
                          </a:cubicBezTo>
                          <a:cubicBezTo>
                            <a:pt x="20969" y="598"/>
                            <a:pt x="21286" y="708"/>
                            <a:pt x="21600" y="832"/>
                          </a:cubicBezTo>
                          <a:close/>
                        </a:path>
                      </a:pathLst>
                    </a:custGeom>
                    <a:solidFill>
                      <a:srgbClr val="FEF4C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11" name="Google Shape;247;p2"/>
                    <p:cNvSpPr/>
                    <p:nvPr/>
                  </p:nvSpPr>
                  <p:spPr>
                    <a:xfrm>
                      <a:off x="1404661" y="4849857"/>
                      <a:ext cx="1883960" cy="1803525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254" h="21600" fill="norm" stroke="1" extrusionOk="0">
                          <a:moveTo>
                            <a:pt x="15564" y="16273"/>
                          </a:moveTo>
                          <a:cubicBezTo>
                            <a:pt x="13614" y="18365"/>
                            <a:pt x="11215" y="20145"/>
                            <a:pt x="8391" y="21600"/>
                          </a:cubicBezTo>
                          <a:lnTo>
                            <a:pt x="0" y="9280"/>
                          </a:lnTo>
                          <a:cubicBezTo>
                            <a:pt x="2279" y="8441"/>
                            <a:pt x="4475" y="7264"/>
                            <a:pt x="5898" y="5658"/>
                          </a:cubicBezTo>
                          <a:cubicBezTo>
                            <a:pt x="7066" y="4339"/>
                            <a:pt x="7511" y="2946"/>
                            <a:pt x="7388" y="999"/>
                          </a:cubicBezTo>
                          <a:lnTo>
                            <a:pt x="21204" y="0"/>
                          </a:lnTo>
                          <a:cubicBezTo>
                            <a:pt x="21600" y="6264"/>
                            <a:pt x="19650" y="11892"/>
                            <a:pt x="15564" y="16273"/>
                          </a:cubicBezTo>
                          <a:close/>
                        </a:path>
                      </a:pathLst>
                    </a:custGeom>
                    <a:solidFill>
                      <a:srgbClr val="FEF4C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12" name="Google Shape;248;p2"/>
                    <p:cNvSpPr/>
                    <p:nvPr/>
                  </p:nvSpPr>
                  <p:spPr>
                    <a:xfrm>
                      <a:off x="7530901" y="2191464"/>
                      <a:ext cx="1638343" cy="1871825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0"/>
                          </a:moveTo>
                          <a:cubicBezTo>
                            <a:pt x="21579" y="1672"/>
                            <a:pt x="21249" y="7587"/>
                            <a:pt x="17832" y="13533"/>
                          </a:cubicBezTo>
                          <a:cubicBezTo>
                            <a:pt x="15957" y="16794"/>
                            <a:pt x="13473" y="19500"/>
                            <a:pt x="10468" y="21600"/>
                          </a:cubicBezTo>
                          <a:lnTo>
                            <a:pt x="0" y="10709"/>
                          </a:lnTo>
                          <a:cubicBezTo>
                            <a:pt x="1393" y="9832"/>
                            <a:pt x="2506" y="8631"/>
                            <a:pt x="3400" y="7075"/>
                          </a:cubicBezTo>
                          <a:cubicBezTo>
                            <a:pt x="4595" y="4995"/>
                            <a:pt x="5135" y="2631"/>
                            <a:pt x="5329" y="1051"/>
                          </a:cubicBezTo>
                          <a:lnTo>
                            <a:pt x="21600" y="0"/>
                          </a:lnTo>
                          <a:close/>
                        </a:path>
                      </a:pathLst>
                    </a:custGeom>
                    <a:solidFill>
                      <a:srgbClr val="FEF4C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13" name="Google Shape;249;p2"/>
                    <p:cNvSpPr/>
                    <p:nvPr/>
                  </p:nvSpPr>
                  <p:spPr>
                    <a:xfrm>
                      <a:off x="5155859" y="2794648"/>
                      <a:ext cx="1641436" cy="1646397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107" fill="norm" stroke="1" extrusionOk="0">
                          <a:moveTo>
                            <a:pt x="21600" y="6042"/>
                          </a:moveTo>
                          <a:lnTo>
                            <a:pt x="16347" y="21107"/>
                          </a:lnTo>
                          <a:cubicBezTo>
                            <a:pt x="12990" y="20179"/>
                            <a:pt x="10253" y="18753"/>
                            <a:pt x="8016" y="17589"/>
                          </a:cubicBezTo>
                          <a:cubicBezTo>
                            <a:pt x="6905" y="17010"/>
                            <a:pt x="4595" y="15804"/>
                            <a:pt x="4053" y="15864"/>
                          </a:cubicBezTo>
                          <a:lnTo>
                            <a:pt x="0" y="440"/>
                          </a:lnTo>
                          <a:cubicBezTo>
                            <a:pt x="752" y="294"/>
                            <a:pt x="1519" y="180"/>
                            <a:pt x="2299" y="96"/>
                          </a:cubicBezTo>
                          <a:cubicBezTo>
                            <a:pt x="7775" y="-493"/>
                            <a:pt x="12104" y="1763"/>
                            <a:pt x="15582" y="3574"/>
                          </a:cubicBezTo>
                          <a:cubicBezTo>
                            <a:pt x="17762" y="4710"/>
                            <a:pt x="19592" y="5663"/>
                            <a:pt x="21600" y="6042"/>
                          </a:cubicBezTo>
                          <a:close/>
                        </a:path>
                      </a:pathLst>
                    </a:custGeom>
                    <a:solidFill>
                      <a:srgbClr val="FEF4C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14" name="Google Shape;250;p2"/>
                    <p:cNvSpPr/>
                    <p:nvPr/>
                  </p:nvSpPr>
                  <p:spPr>
                    <a:xfrm>
                      <a:off x="3770651" y="3823495"/>
                      <a:ext cx="1434329" cy="2031194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002" h="21600" fill="norm" stroke="1" extrusionOk="0">
                          <a:moveTo>
                            <a:pt x="21002" y="12899"/>
                          </a:moveTo>
                          <a:lnTo>
                            <a:pt x="7483" y="21600"/>
                          </a:lnTo>
                          <a:cubicBezTo>
                            <a:pt x="7149" y="21301"/>
                            <a:pt x="6823" y="20992"/>
                            <a:pt x="6504" y="20674"/>
                          </a:cubicBezTo>
                          <a:cubicBezTo>
                            <a:pt x="4433" y="18604"/>
                            <a:pt x="2817" y="16372"/>
                            <a:pt x="1698" y="14041"/>
                          </a:cubicBezTo>
                          <a:cubicBezTo>
                            <a:pt x="-598" y="9261"/>
                            <a:pt x="-565" y="4405"/>
                            <a:pt x="1792" y="0"/>
                          </a:cubicBezTo>
                          <a:lnTo>
                            <a:pt x="18333" y="5201"/>
                          </a:lnTo>
                          <a:cubicBezTo>
                            <a:pt x="16989" y="8383"/>
                            <a:pt x="19723" y="11618"/>
                            <a:pt x="21002" y="12899"/>
                          </a:cubicBezTo>
                          <a:close/>
                        </a:path>
                      </a:pathLst>
                    </a:custGeom>
                    <a:solidFill>
                      <a:srgbClr val="FEF4C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15" name="Google Shape;251;p2"/>
                    <p:cNvSpPr/>
                    <p:nvPr/>
                  </p:nvSpPr>
                  <p:spPr>
                    <a:xfrm>
                      <a:off x="6194343" y="5402197"/>
                      <a:ext cx="1894221" cy="1383824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17403"/>
                          </a:moveTo>
                          <a:cubicBezTo>
                            <a:pt x="21235" y="17591"/>
                            <a:pt x="20895" y="17755"/>
                            <a:pt x="20584" y="17900"/>
                          </a:cubicBezTo>
                          <a:cubicBezTo>
                            <a:pt x="18171" y="19026"/>
                            <a:pt x="12656" y="21598"/>
                            <a:pt x="5417" y="21600"/>
                          </a:cubicBezTo>
                          <a:cubicBezTo>
                            <a:pt x="3701" y="21600"/>
                            <a:pt x="1891" y="21455"/>
                            <a:pt x="0" y="21113"/>
                          </a:cubicBezTo>
                          <a:lnTo>
                            <a:pt x="0" y="1572"/>
                          </a:lnTo>
                          <a:cubicBezTo>
                            <a:pt x="332" y="1649"/>
                            <a:pt x="662" y="1723"/>
                            <a:pt x="989" y="1796"/>
                          </a:cubicBezTo>
                          <a:cubicBezTo>
                            <a:pt x="7293" y="3208"/>
                            <a:pt x="12490" y="1236"/>
                            <a:pt x="15240" y="0"/>
                          </a:cubicBezTo>
                          <a:lnTo>
                            <a:pt x="21600" y="17403"/>
                          </a:lnTo>
                          <a:close/>
                        </a:path>
                      </a:pathLst>
                    </a:custGeom>
                    <a:solidFill>
                      <a:srgbClr val="FEF4C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16" name="Google Shape;252;p2"/>
                    <p:cNvSpPr/>
                    <p:nvPr/>
                  </p:nvSpPr>
                  <p:spPr>
                    <a:xfrm>
                      <a:off x="8802006" y="3672542"/>
                      <a:ext cx="1791152" cy="2182146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600" h="21600" fill="norm" stroke="1" extrusionOk="0">
                          <a:moveTo>
                            <a:pt x="21600" y="5497"/>
                          </a:moveTo>
                          <a:cubicBezTo>
                            <a:pt x="17136" y="12851"/>
                            <a:pt x="11351" y="17727"/>
                            <a:pt x="7282" y="20523"/>
                          </a:cubicBezTo>
                          <a:cubicBezTo>
                            <a:pt x="6737" y="20897"/>
                            <a:pt x="6194" y="21256"/>
                            <a:pt x="5654" y="21600"/>
                          </a:cubicBezTo>
                          <a:lnTo>
                            <a:pt x="0" y="9478"/>
                          </a:lnTo>
                          <a:cubicBezTo>
                            <a:pt x="2493" y="7467"/>
                            <a:pt x="5751" y="4320"/>
                            <a:pt x="8374" y="0"/>
                          </a:cubicBezTo>
                          <a:lnTo>
                            <a:pt x="21600" y="5497"/>
                          </a:lnTo>
                          <a:close/>
                        </a:path>
                      </a:pathLst>
                    </a:custGeom>
                    <a:solidFill>
                      <a:srgbClr val="FEF4C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17" name="Google Shape;253;p2"/>
                    <p:cNvSpPr/>
                    <p:nvPr/>
                  </p:nvSpPr>
                  <p:spPr>
                    <a:xfrm>
                      <a:off x="9856478" y="224746"/>
                      <a:ext cx="1282745" cy="2186500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0652" h="21202" fill="norm" stroke="1" extrusionOk="0">
                          <a:moveTo>
                            <a:pt x="20211" y="19622"/>
                          </a:moveTo>
                          <a:lnTo>
                            <a:pt x="20209" y="19622"/>
                          </a:lnTo>
                          <a:lnTo>
                            <a:pt x="33" y="21202"/>
                          </a:lnTo>
                          <a:cubicBezTo>
                            <a:pt x="143" y="20679"/>
                            <a:pt x="238" y="20179"/>
                            <a:pt x="330" y="19702"/>
                          </a:cubicBezTo>
                          <a:cubicBezTo>
                            <a:pt x="1151" y="15430"/>
                            <a:pt x="1071" y="11096"/>
                            <a:pt x="95" y="6824"/>
                          </a:cubicBezTo>
                          <a:cubicBezTo>
                            <a:pt x="-656" y="3542"/>
                            <a:pt x="3117" y="513"/>
                            <a:pt x="8521" y="58"/>
                          </a:cubicBezTo>
                          <a:cubicBezTo>
                            <a:pt x="13928" y="-398"/>
                            <a:pt x="18916" y="1892"/>
                            <a:pt x="19667" y="5175"/>
                          </a:cubicBezTo>
                          <a:cubicBezTo>
                            <a:pt x="20763" y="9965"/>
                            <a:pt x="20944" y="14818"/>
                            <a:pt x="20211" y="19622"/>
                          </a:cubicBezTo>
                          <a:close/>
                        </a:path>
                      </a:pathLst>
                    </a:custGeom>
                    <a:solidFill>
                      <a:srgbClr val="FEF4C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sp>
                  <p:nvSpPr>
                    <p:cNvPr id="418" name="Google Shape;254;p2"/>
                    <p:cNvSpPr/>
                    <p:nvPr/>
                  </p:nvSpPr>
                  <p:spPr>
                    <a:xfrm>
                      <a:off x="506829" y="2293824"/>
                      <a:ext cx="1875476" cy="1810826"/>
                    </a:xfrm>
                    <a:custGeom>
                      <a:avLst/>
                      <a:gdLst/>
                      <a:ahLst/>
                      <a:cxnLst>
                        <a:cxn ang="0">
                          <a:pos x="wd2" y="hd2"/>
                        </a:cxn>
                        <a:cxn ang="5400000">
                          <a:pos x="wd2" y="hd2"/>
                        </a:cxn>
                        <a:cxn ang="10800000">
                          <a:pos x="wd2" y="hd2"/>
                        </a:cxn>
                        <a:cxn ang="16200000">
                          <a:pos x="wd2" y="hd2"/>
                        </a:cxn>
                      </a:cxnLst>
                      <a:rect l="0" t="0" r="r" b="b"/>
                      <a:pathLst>
                        <a:path w="21475" h="21600" fill="norm" stroke="1" extrusionOk="0">
                          <a:moveTo>
                            <a:pt x="21475" y="12339"/>
                          </a:moveTo>
                          <a:lnTo>
                            <a:pt x="10410" y="21600"/>
                          </a:lnTo>
                          <a:cubicBezTo>
                            <a:pt x="8248" y="19336"/>
                            <a:pt x="5959" y="16809"/>
                            <a:pt x="4105" y="13925"/>
                          </a:cubicBezTo>
                          <a:cubicBezTo>
                            <a:pt x="1215" y="9427"/>
                            <a:pt x="-125" y="4872"/>
                            <a:pt x="10" y="0"/>
                          </a:cubicBezTo>
                          <a:lnTo>
                            <a:pt x="14057" y="427"/>
                          </a:lnTo>
                          <a:cubicBezTo>
                            <a:pt x="15158" y="4079"/>
                            <a:pt x="16790" y="7480"/>
                            <a:pt x="21475" y="12339"/>
                          </a:cubicBezTo>
                          <a:close/>
                        </a:path>
                      </a:pathLst>
                    </a:custGeom>
                    <a:solidFill>
                      <a:srgbClr val="FEF4C5"/>
                    </a:solidFill>
                    <a:ln w="12700" cap="flat">
                      <a:noFill/>
                      <a:miter lim="400000"/>
                    </a:ln>
                    <a:effectLst/>
                  </p:spPr>
                  <p:txBody>
                    <a:bodyPr wrap="square" lIns="0" tIns="0" rIns="0" bIns="0" numCol="1" anchor="ctr">
                      <a:noAutofit/>
                    </a:bodyPr>
                    <a:lstStyle/>
                    <a:p>
                      <a:pPr algn="l" defTabSz="1828800" rtl="0">
                        <a:lnSpc>
                          <a:spcPct val="100000"/>
                        </a:lnSpc>
                        <a:defRPr sz="3600">
                          <a:latin typeface="Calibri"/>
                          <a:ea typeface="Calibri"/>
                          <a:cs typeface="Calibri"/>
                          <a:sym typeface="Calibri"/>
                        </a:defRPr>
                      </a:pPr>
                    </a:p>
                  </p:txBody>
                </p:sp>
                <p:grpSp>
                  <p:nvGrpSpPr>
                    <p:cNvPr id="450" name="Google Shape;255;p2"/>
                    <p:cNvGrpSpPr/>
                    <p:nvPr/>
                  </p:nvGrpSpPr>
                  <p:grpSpPr>
                    <a:xfrm>
                      <a:off x="904321" y="500055"/>
                      <a:ext cx="9927738" cy="6197441"/>
                      <a:chOff x="0" y="0"/>
                      <a:chExt cx="9927736" cy="6197439"/>
                    </a:xfrm>
                  </p:grpSpPr>
                  <p:sp>
                    <p:nvSpPr>
                      <p:cNvPr id="419" name="Google Shape;256;p2"/>
                      <p:cNvSpPr/>
                      <p:nvPr/>
                    </p:nvSpPr>
                    <p:spPr>
                      <a:xfrm>
                        <a:off x="-1" y="5600489"/>
                        <a:ext cx="141599" cy="5969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0931" h="21509" fill="norm" stroke="1" extrusionOk="0">
                            <a:moveTo>
                              <a:pt x="5519" y="0"/>
                            </a:moveTo>
                            <a:cubicBezTo>
                              <a:pt x="2849" y="0"/>
                              <a:pt x="-352" y="615"/>
                              <a:pt x="32" y="1337"/>
                            </a:cubicBezTo>
                            <a:cubicBezTo>
                              <a:pt x="2903" y="6790"/>
                              <a:pt x="5775" y="12242"/>
                              <a:pt x="8628" y="17695"/>
                            </a:cubicBezTo>
                            <a:cubicBezTo>
                              <a:pt x="7348" y="18033"/>
                              <a:pt x="6635" y="18510"/>
                              <a:pt x="7366" y="18938"/>
                            </a:cubicBezTo>
                            <a:cubicBezTo>
                              <a:pt x="8281" y="19469"/>
                              <a:pt x="9214" y="20004"/>
                              <a:pt x="10128" y="20534"/>
                            </a:cubicBezTo>
                            <a:cubicBezTo>
                              <a:pt x="11189" y="21150"/>
                              <a:pt x="13219" y="21600"/>
                              <a:pt x="16145" y="21493"/>
                            </a:cubicBezTo>
                            <a:cubicBezTo>
                              <a:pt x="18559" y="21404"/>
                              <a:pt x="21248" y="20847"/>
                              <a:pt x="20901" y="20178"/>
                            </a:cubicBezTo>
                            <a:cubicBezTo>
                              <a:pt x="17590" y="13896"/>
                              <a:pt x="14298" y="7619"/>
                              <a:pt x="10988" y="1337"/>
                            </a:cubicBezTo>
                            <a:cubicBezTo>
                              <a:pt x="10622" y="620"/>
                              <a:pt x="8756" y="0"/>
                              <a:pt x="5519" y="0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20" name="Google Shape;257;p2"/>
                      <p:cNvSpPr/>
                      <p:nvPr/>
                    </p:nvSpPr>
                    <p:spPr>
                      <a:xfrm>
                        <a:off x="1410832" y="4699005"/>
                        <a:ext cx="532358" cy="91634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0704" h="21001" fill="norm" stroke="1" extrusionOk="0">
                            <a:moveTo>
                              <a:pt x="19069" y="17440"/>
                            </a:moveTo>
                            <a:cubicBezTo>
                              <a:pt x="15722" y="17748"/>
                              <a:pt x="12376" y="18052"/>
                              <a:pt x="9029" y="18359"/>
                            </a:cubicBezTo>
                            <a:cubicBezTo>
                              <a:pt x="10659" y="16524"/>
                              <a:pt x="12294" y="14693"/>
                              <a:pt x="13924" y="12858"/>
                            </a:cubicBezTo>
                            <a:cubicBezTo>
                              <a:pt x="15771" y="10781"/>
                              <a:pt x="17537" y="8557"/>
                              <a:pt x="17848" y="6059"/>
                            </a:cubicBezTo>
                            <a:cubicBezTo>
                              <a:pt x="18159" y="3527"/>
                              <a:pt x="16180" y="1252"/>
                              <a:pt x="12844" y="367"/>
                            </a:cubicBezTo>
                            <a:cubicBezTo>
                              <a:pt x="9601" y="-490"/>
                              <a:pt x="6010" y="239"/>
                              <a:pt x="3333" y="1676"/>
                            </a:cubicBezTo>
                            <a:cubicBezTo>
                              <a:pt x="1786" y="2506"/>
                              <a:pt x="-896" y="3994"/>
                              <a:pt x="298" y="5592"/>
                            </a:cubicBezTo>
                            <a:cubicBezTo>
                              <a:pt x="788" y="6250"/>
                              <a:pt x="1927" y="6585"/>
                              <a:pt x="2936" y="6398"/>
                            </a:cubicBezTo>
                            <a:cubicBezTo>
                              <a:pt x="4140" y="6172"/>
                              <a:pt x="4647" y="5455"/>
                              <a:pt x="4484" y="4606"/>
                            </a:cubicBezTo>
                            <a:cubicBezTo>
                              <a:pt x="4451" y="4442"/>
                              <a:pt x="4347" y="4298"/>
                              <a:pt x="4200" y="4178"/>
                            </a:cubicBezTo>
                            <a:cubicBezTo>
                              <a:pt x="4451" y="4014"/>
                              <a:pt x="4707" y="3858"/>
                              <a:pt x="4969" y="3710"/>
                            </a:cubicBezTo>
                            <a:cubicBezTo>
                              <a:pt x="5846" y="3211"/>
                              <a:pt x="6865" y="2794"/>
                              <a:pt x="7945" y="2557"/>
                            </a:cubicBezTo>
                            <a:cubicBezTo>
                              <a:pt x="9918" y="2124"/>
                              <a:pt x="12278" y="2311"/>
                              <a:pt x="13678" y="3507"/>
                            </a:cubicBezTo>
                            <a:cubicBezTo>
                              <a:pt x="14305" y="4041"/>
                              <a:pt x="14578" y="4723"/>
                              <a:pt x="14610" y="5362"/>
                            </a:cubicBezTo>
                            <a:cubicBezTo>
                              <a:pt x="14649" y="6176"/>
                              <a:pt x="14414" y="6893"/>
                              <a:pt x="14033" y="7692"/>
                            </a:cubicBezTo>
                            <a:cubicBezTo>
                              <a:pt x="13177" y="9492"/>
                              <a:pt x="11640" y="11078"/>
                              <a:pt x="10223" y="12667"/>
                            </a:cubicBezTo>
                            <a:cubicBezTo>
                              <a:pt x="8277" y="14857"/>
                              <a:pt x="6326" y="17046"/>
                              <a:pt x="4380" y="19236"/>
                            </a:cubicBezTo>
                            <a:cubicBezTo>
                              <a:pt x="3770" y="19922"/>
                              <a:pt x="4549" y="21110"/>
                              <a:pt x="5792" y="20993"/>
                            </a:cubicBezTo>
                            <a:cubicBezTo>
                              <a:pt x="10217" y="20588"/>
                              <a:pt x="14643" y="20183"/>
                              <a:pt x="19069" y="19778"/>
                            </a:cubicBezTo>
                            <a:cubicBezTo>
                              <a:pt x="19946" y="19696"/>
                              <a:pt x="20704" y="19298"/>
                              <a:pt x="20704" y="18609"/>
                            </a:cubicBezTo>
                            <a:cubicBezTo>
                              <a:pt x="20704" y="18040"/>
                              <a:pt x="19952" y="17358"/>
                              <a:pt x="19069" y="17440"/>
                            </a:cubicBezTo>
                            <a:close/>
                            <a:moveTo>
                              <a:pt x="1350" y="4676"/>
                            </a:moveTo>
                            <a:cubicBezTo>
                              <a:pt x="1350" y="4680"/>
                              <a:pt x="1350" y="4684"/>
                              <a:pt x="1344" y="4688"/>
                            </a:cubicBezTo>
                            <a:cubicBezTo>
                              <a:pt x="1344" y="4688"/>
                              <a:pt x="1344" y="4684"/>
                              <a:pt x="1344" y="4684"/>
                            </a:cubicBezTo>
                            <a:cubicBezTo>
                              <a:pt x="1344" y="4680"/>
                              <a:pt x="1344" y="4676"/>
                              <a:pt x="1350" y="4676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21" name="Google Shape;258;p2"/>
                      <p:cNvSpPr/>
                      <p:nvPr/>
                    </p:nvSpPr>
                    <p:spPr>
                      <a:xfrm>
                        <a:off x="1153263" y="3451156"/>
                        <a:ext cx="515140" cy="65335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1534" h="20038" fill="norm" stroke="1" extrusionOk="0">
                            <a:moveTo>
                              <a:pt x="3549" y="5646"/>
                            </a:moveTo>
                            <a:cubicBezTo>
                              <a:pt x="3663" y="5384"/>
                              <a:pt x="3611" y="5111"/>
                              <a:pt x="3451" y="4872"/>
                            </a:cubicBezTo>
                            <a:cubicBezTo>
                              <a:pt x="3699" y="4678"/>
                              <a:pt x="3947" y="4492"/>
                              <a:pt x="4211" y="4314"/>
                            </a:cubicBezTo>
                            <a:cubicBezTo>
                              <a:pt x="4930" y="3824"/>
                              <a:pt x="5716" y="3407"/>
                              <a:pt x="6575" y="3058"/>
                            </a:cubicBezTo>
                            <a:cubicBezTo>
                              <a:pt x="8168" y="2413"/>
                              <a:pt x="10113" y="2064"/>
                              <a:pt x="11789" y="2390"/>
                            </a:cubicBezTo>
                            <a:cubicBezTo>
                              <a:pt x="13252" y="2675"/>
                              <a:pt x="14504" y="3433"/>
                              <a:pt x="15223" y="4432"/>
                            </a:cubicBezTo>
                            <a:cubicBezTo>
                              <a:pt x="15880" y="5335"/>
                              <a:pt x="15885" y="6371"/>
                              <a:pt x="15037" y="7206"/>
                            </a:cubicBezTo>
                            <a:cubicBezTo>
                              <a:pt x="14282" y="7945"/>
                              <a:pt x="13159" y="8427"/>
                              <a:pt x="11975" y="8807"/>
                            </a:cubicBezTo>
                            <a:cubicBezTo>
                              <a:pt x="11158" y="8932"/>
                              <a:pt x="10361" y="9148"/>
                              <a:pt x="9637" y="9479"/>
                            </a:cubicBezTo>
                            <a:cubicBezTo>
                              <a:pt x="8980" y="9775"/>
                              <a:pt x="8690" y="10378"/>
                              <a:pt x="9001" y="10902"/>
                            </a:cubicBezTo>
                            <a:cubicBezTo>
                              <a:pt x="9290" y="11387"/>
                              <a:pt x="10092" y="11755"/>
                              <a:pt x="10832" y="11562"/>
                            </a:cubicBezTo>
                            <a:cubicBezTo>
                              <a:pt x="11499" y="11387"/>
                              <a:pt x="12171" y="11201"/>
                              <a:pt x="12828" y="10997"/>
                            </a:cubicBezTo>
                            <a:cubicBezTo>
                              <a:pt x="12833" y="10997"/>
                              <a:pt x="12839" y="10997"/>
                              <a:pt x="12844" y="10993"/>
                            </a:cubicBezTo>
                            <a:cubicBezTo>
                              <a:pt x="12870" y="10989"/>
                              <a:pt x="12885" y="10985"/>
                              <a:pt x="12896" y="10985"/>
                            </a:cubicBezTo>
                            <a:cubicBezTo>
                              <a:pt x="12901" y="10985"/>
                              <a:pt x="12901" y="10985"/>
                              <a:pt x="12906" y="10985"/>
                            </a:cubicBezTo>
                            <a:cubicBezTo>
                              <a:pt x="13040" y="10974"/>
                              <a:pt x="13175" y="10966"/>
                              <a:pt x="13304" y="10962"/>
                            </a:cubicBezTo>
                            <a:cubicBezTo>
                              <a:pt x="13516" y="10955"/>
                              <a:pt x="13733" y="10959"/>
                              <a:pt x="13951" y="10966"/>
                            </a:cubicBezTo>
                            <a:cubicBezTo>
                              <a:pt x="14033" y="10970"/>
                              <a:pt x="14116" y="10974"/>
                              <a:pt x="14199" y="10981"/>
                            </a:cubicBezTo>
                            <a:cubicBezTo>
                              <a:pt x="14246" y="10985"/>
                              <a:pt x="14385" y="11000"/>
                              <a:pt x="14421" y="11008"/>
                            </a:cubicBezTo>
                            <a:cubicBezTo>
                              <a:pt x="14851" y="11072"/>
                              <a:pt x="15280" y="11156"/>
                              <a:pt x="15689" y="11277"/>
                            </a:cubicBezTo>
                            <a:cubicBezTo>
                              <a:pt x="15725" y="11293"/>
                              <a:pt x="15802" y="11315"/>
                              <a:pt x="15813" y="11319"/>
                            </a:cubicBezTo>
                            <a:cubicBezTo>
                              <a:pt x="15911" y="11353"/>
                              <a:pt x="16004" y="11391"/>
                              <a:pt x="16097" y="11429"/>
                            </a:cubicBezTo>
                            <a:cubicBezTo>
                              <a:pt x="16309" y="11513"/>
                              <a:pt x="16516" y="11607"/>
                              <a:pt x="16713" y="11710"/>
                            </a:cubicBezTo>
                            <a:cubicBezTo>
                              <a:pt x="16728" y="11718"/>
                              <a:pt x="16858" y="11786"/>
                              <a:pt x="17028" y="11900"/>
                            </a:cubicBezTo>
                            <a:cubicBezTo>
                              <a:pt x="17204" y="12017"/>
                              <a:pt x="17375" y="12143"/>
                              <a:pt x="17530" y="12275"/>
                            </a:cubicBezTo>
                            <a:cubicBezTo>
                              <a:pt x="17944" y="12625"/>
                              <a:pt x="18275" y="13144"/>
                              <a:pt x="18399" y="13752"/>
                            </a:cubicBezTo>
                            <a:cubicBezTo>
                              <a:pt x="18404" y="13782"/>
                              <a:pt x="18409" y="13839"/>
                              <a:pt x="18409" y="13850"/>
                            </a:cubicBezTo>
                            <a:cubicBezTo>
                              <a:pt x="18420" y="13949"/>
                              <a:pt x="18425" y="14048"/>
                              <a:pt x="18425" y="14150"/>
                            </a:cubicBezTo>
                            <a:cubicBezTo>
                              <a:pt x="18425" y="14309"/>
                              <a:pt x="18414" y="14469"/>
                              <a:pt x="18394" y="14628"/>
                            </a:cubicBezTo>
                            <a:cubicBezTo>
                              <a:pt x="18394" y="14640"/>
                              <a:pt x="18394" y="14640"/>
                              <a:pt x="18394" y="14647"/>
                            </a:cubicBezTo>
                            <a:cubicBezTo>
                              <a:pt x="18394" y="14659"/>
                              <a:pt x="18389" y="14666"/>
                              <a:pt x="18383" y="14681"/>
                            </a:cubicBezTo>
                            <a:cubicBezTo>
                              <a:pt x="18363" y="14761"/>
                              <a:pt x="18342" y="14837"/>
                              <a:pt x="18321" y="14917"/>
                            </a:cubicBezTo>
                            <a:cubicBezTo>
                              <a:pt x="18270" y="15091"/>
                              <a:pt x="18202" y="15266"/>
                              <a:pt x="18120" y="15436"/>
                            </a:cubicBezTo>
                            <a:cubicBezTo>
                              <a:pt x="17902" y="15903"/>
                              <a:pt x="17421" y="16480"/>
                              <a:pt x="16894" y="16863"/>
                            </a:cubicBezTo>
                            <a:cubicBezTo>
                              <a:pt x="16299" y="17304"/>
                              <a:pt x="15683" y="17573"/>
                              <a:pt x="14846" y="17717"/>
                            </a:cubicBezTo>
                            <a:cubicBezTo>
                              <a:pt x="14101" y="17846"/>
                              <a:pt x="13351" y="17801"/>
                              <a:pt x="12518" y="17607"/>
                            </a:cubicBezTo>
                            <a:cubicBezTo>
                              <a:pt x="11696" y="17414"/>
                              <a:pt x="10873" y="17023"/>
                              <a:pt x="10232" y="16518"/>
                            </a:cubicBezTo>
                            <a:cubicBezTo>
                              <a:pt x="9596" y="16017"/>
                              <a:pt x="9223" y="15448"/>
                              <a:pt x="9063" y="14674"/>
                            </a:cubicBezTo>
                            <a:cubicBezTo>
                              <a:pt x="8933" y="14067"/>
                              <a:pt x="7894" y="13729"/>
                              <a:pt x="7154" y="13877"/>
                            </a:cubicBezTo>
                            <a:cubicBezTo>
                              <a:pt x="6270" y="14055"/>
                              <a:pt x="5944" y="14666"/>
                              <a:pt x="6068" y="15277"/>
                            </a:cubicBezTo>
                            <a:cubicBezTo>
                              <a:pt x="6890" y="19189"/>
                              <a:pt x="13785" y="21455"/>
                              <a:pt x="18166" y="19049"/>
                            </a:cubicBezTo>
                            <a:cubicBezTo>
                              <a:pt x="20261" y="17899"/>
                              <a:pt x="21580" y="16021"/>
                              <a:pt x="21533" y="14089"/>
                            </a:cubicBezTo>
                            <a:cubicBezTo>
                              <a:pt x="21487" y="12184"/>
                              <a:pt x="20049" y="10477"/>
                              <a:pt x="17809" y="9524"/>
                            </a:cubicBezTo>
                            <a:cubicBezTo>
                              <a:pt x="17483" y="9384"/>
                              <a:pt x="17137" y="9262"/>
                              <a:pt x="16790" y="9156"/>
                            </a:cubicBezTo>
                            <a:cubicBezTo>
                              <a:pt x="17116" y="8917"/>
                              <a:pt x="17427" y="8663"/>
                              <a:pt x="17696" y="8378"/>
                            </a:cubicBezTo>
                            <a:cubicBezTo>
                              <a:pt x="19221" y="6765"/>
                              <a:pt x="19077" y="4652"/>
                              <a:pt x="17696" y="3016"/>
                            </a:cubicBezTo>
                            <a:cubicBezTo>
                              <a:pt x="16247" y="1297"/>
                              <a:pt x="13775" y="170"/>
                              <a:pt x="11033" y="18"/>
                            </a:cubicBezTo>
                            <a:cubicBezTo>
                              <a:pt x="8080" y="-145"/>
                              <a:pt x="5246" y="804"/>
                              <a:pt x="2975" y="2117"/>
                            </a:cubicBezTo>
                            <a:cubicBezTo>
                              <a:pt x="2349" y="2481"/>
                              <a:pt x="1759" y="2876"/>
                              <a:pt x="1211" y="3304"/>
                            </a:cubicBezTo>
                            <a:cubicBezTo>
                              <a:pt x="611" y="3775"/>
                              <a:pt x="-20" y="4268"/>
                              <a:pt x="1" y="4959"/>
                            </a:cubicBezTo>
                            <a:cubicBezTo>
                              <a:pt x="16" y="5524"/>
                              <a:pt x="352" y="6147"/>
                              <a:pt x="1035" y="6450"/>
                            </a:cubicBezTo>
                            <a:cubicBezTo>
                              <a:pt x="2080" y="6902"/>
                              <a:pt x="3202" y="6420"/>
                              <a:pt x="3549" y="5646"/>
                            </a:cubicBezTo>
                            <a:close/>
                            <a:moveTo>
                              <a:pt x="637" y="4887"/>
                            </a:moveTo>
                            <a:cubicBezTo>
                              <a:pt x="642" y="4883"/>
                              <a:pt x="647" y="4879"/>
                              <a:pt x="652" y="4876"/>
                            </a:cubicBezTo>
                            <a:cubicBezTo>
                              <a:pt x="616" y="4929"/>
                              <a:pt x="585" y="4982"/>
                              <a:pt x="559" y="5039"/>
                            </a:cubicBezTo>
                            <a:cubicBezTo>
                              <a:pt x="585" y="4989"/>
                              <a:pt x="611" y="4936"/>
                              <a:pt x="637" y="4887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22" name="Google Shape;259;p2"/>
                      <p:cNvSpPr/>
                      <p:nvPr/>
                    </p:nvSpPr>
                    <p:spPr>
                      <a:xfrm>
                        <a:off x="196576" y="2203182"/>
                        <a:ext cx="451886" cy="7165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1448" h="21134" fill="norm" stroke="1" extrusionOk="0">
                            <a:moveTo>
                              <a:pt x="20355" y="16590"/>
                            </a:moveTo>
                            <a:cubicBezTo>
                              <a:pt x="20919" y="16090"/>
                              <a:pt x="20737" y="15276"/>
                              <a:pt x="19815" y="14951"/>
                            </a:cubicBezTo>
                            <a:cubicBezTo>
                              <a:pt x="19110" y="12813"/>
                              <a:pt x="18405" y="10678"/>
                              <a:pt x="17706" y="8539"/>
                            </a:cubicBezTo>
                            <a:cubicBezTo>
                              <a:pt x="17518" y="7959"/>
                              <a:pt x="16414" y="7627"/>
                              <a:pt x="15539" y="7773"/>
                            </a:cubicBezTo>
                            <a:cubicBezTo>
                              <a:pt x="14570" y="7937"/>
                              <a:pt x="14118" y="8539"/>
                              <a:pt x="14306" y="9120"/>
                            </a:cubicBezTo>
                            <a:cubicBezTo>
                              <a:pt x="14928" y="11010"/>
                              <a:pt x="15551" y="12900"/>
                              <a:pt x="16173" y="14790"/>
                            </a:cubicBezTo>
                            <a:cubicBezTo>
                              <a:pt x="11957" y="14812"/>
                              <a:pt x="7752" y="15057"/>
                              <a:pt x="3600" y="15513"/>
                            </a:cubicBezTo>
                            <a:cubicBezTo>
                              <a:pt x="3576" y="10696"/>
                              <a:pt x="3547" y="5879"/>
                              <a:pt x="3524" y="1058"/>
                            </a:cubicBezTo>
                            <a:cubicBezTo>
                              <a:pt x="3518" y="-350"/>
                              <a:pt x="-6" y="-354"/>
                              <a:pt x="0" y="1058"/>
                            </a:cubicBezTo>
                            <a:cubicBezTo>
                              <a:pt x="29" y="6317"/>
                              <a:pt x="59" y="11575"/>
                              <a:pt x="88" y="16830"/>
                            </a:cubicBezTo>
                            <a:cubicBezTo>
                              <a:pt x="94" y="17578"/>
                              <a:pt x="1204" y="18031"/>
                              <a:pt x="2320" y="17885"/>
                            </a:cubicBezTo>
                            <a:cubicBezTo>
                              <a:pt x="7124" y="17265"/>
                              <a:pt x="11998" y="16965"/>
                              <a:pt x="16896" y="16969"/>
                            </a:cubicBezTo>
                            <a:cubicBezTo>
                              <a:pt x="17266" y="18089"/>
                              <a:pt x="17636" y="19213"/>
                              <a:pt x="18006" y="20334"/>
                            </a:cubicBezTo>
                            <a:cubicBezTo>
                              <a:pt x="18200" y="20914"/>
                              <a:pt x="19298" y="21246"/>
                              <a:pt x="20173" y="21100"/>
                            </a:cubicBezTo>
                            <a:cubicBezTo>
                              <a:pt x="21142" y="20936"/>
                              <a:pt x="21594" y="20334"/>
                              <a:pt x="21406" y="19753"/>
                            </a:cubicBezTo>
                            <a:cubicBezTo>
                              <a:pt x="21048" y="18702"/>
                              <a:pt x="20701" y="17648"/>
                              <a:pt x="20355" y="16590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23" name="Google Shape;260;p2"/>
                      <p:cNvSpPr/>
                      <p:nvPr/>
                    </p:nvSpPr>
                    <p:spPr>
                      <a:xfrm>
                        <a:off x="100058" y="597131"/>
                        <a:ext cx="484204" cy="68304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1233" h="21384" fill="norm" stroke="1" extrusionOk="0">
                            <a:moveTo>
                              <a:pt x="8090" y="21375"/>
                            </a:moveTo>
                            <a:cubicBezTo>
                              <a:pt x="11845" y="21181"/>
                              <a:pt x="15002" y="19051"/>
                              <a:pt x="16565" y="16715"/>
                            </a:cubicBezTo>
                            <a:cubicBezTo>
                              <a:pt x="18122" y="14387"/>
                              <a:pt x="18350" y="11725"/>
                              <a:pt x="16706" y="9390"/>
                            </a:cubicBezTo>
                            <a:cubicBezTo>
                              <a:pt x="15187" y="7236"/>
                              <a:pt x="12105" y="5624"/>
                              <a:pt x="8687" y="5527"/>
                            </a:cubicBezTo>
                            <a:cubicBezTo>
                              <a:pt x="6744" y="5473"/>
                              <a:pt x="4829" y="5919"/>
                              <a:pt x="3277" y="6717"/>
                            </a:cubicBezTo>
                            <a:cubicBezTo>
                              <a:pt x="3337" y="5268"/>
                              <a:pt x="3549" y="3827"/>
                              <a:pt x="3918" y="2401"/>
                            </a:cubicBezTo>
                            <a:cubicBezTo>
                              <a:pt x="9007" y="2948"/>
                              <a:pt x="14091" y="3494"/>
                              <a:pt x="19180" y="4044"/>
                            </a:cubicBezTo>
                            <a:cubicBezTo>
                              <a:pt x="20048" y="4137"/>
                              <a:pt x="20933" y="3889"/>
                              <a:pt x="21182" y="3230"/>
                            </a:cubicBezTo>
                            <a:cubicBezTo>
                              <a:pt x="21394" y="2680"/>
                              <a:pt x="20922" y="1894"/>
                              <a:pt x="20043" y="1801"/>
                            </a:cubicBezTo>
                            <a:cubicBezTo>
                              <a:pt x="14514" y="1208"/>
                              <a:pt x="8985" y="612"/>
                              <a:pt x="3451" y="19"/>
                            </a:cubicBezTo>
                            <a:cubicBezTo>
                              <a:pt x="2881" y="-43"/>
                              <a:pt x="2317" y="46"/>
                              <a:pt x="1915" y="294"/>
                            </a:cubicBezTo>
                            <a:cubicBezTo>
                              <a:pt x="1460" y="426"/>
                              <a:pt x="1080" y="689"/>
                              <a:pt x="971" y="1046"/>
                            </a:cubicBezTo>
                            <a:cubicBezTo>
                              <a:pt x="92" y="3990"/>
                              <a:pt x="-206" y="7007"/>
                              <a:pt x="141" y="10006"/>
                            </a:cubicBezTo>
                            <a:cubicBezTo>
                              <a:pt x="288" y="11284"/>
                              <a:pt x="2767" y="11613"/>
                              <a:pt x="3337" y="10315"/>
                            </a:cubicBezTo>
                            <a:cubicBezTo>
                              <a:pt x="3603" y="9707"/>
                              <a:pt x="4249" y="9072"/>
                              <a:pt x="4943" y="8700"/>
                            </a:cubicBezTo>
                            <a:cubicBezTo>
                              <a:pt x="5317" y="8499"/>
                              <a:pt x="5969" y="8239"/>
                              <a:pt x="6240" y="8162"/>
                            </a:cubicBezTo>
                            <a:cubicBezTo>
                              <a:pt x="6679" y="8034"/>
                              <a:pt x="7428" y="7898"/>
                              <a:pt x="7678" y="7879"/>
                            </a:cubicBezTo>
                            <a:cubicBezTo>
                              <a:pt x="9821" y="7693"/>
                              <a:pt x="11921" y="8456"/>
                              <a:pt x="13190" y="9730"/>
                            </a:cubicBezTo>
                            <a:cubicBezTo>
                              <a:pt x="14596" y="11137"/>
                              <a:pt x="14943" y="12849"/>
                              <a:pt x="14270" y="14534"/>
                            </a:cubicBezTo>
                            <a:cubicBezTo>
                              <a:pt x="13581" y="16273"/>
                              <a:pt x="11899" y="17920"/>
                              <a:pt x="9604" y="18733"/>
                            </a:cubicBezTo>
                            <a:cubicBezTo>
                              <a:pt x="9061" y="18927"/>
                              <a:pt x="8448" y="19051"/>
                              <a:pt x="7873" y="19062"/>
                            </a:cubicBezTo>
                            <a:cubicBezTo>
                              <a:pt x="7195" y="19078"/>
                              <a:pt x="6820" y="19012"/>
                              <a:pt x="6278" y="18776"/>
                            </a:cubicBezTo>
                            <a:cubicBezTo>
                              <a:pt x="5855" y="18594"/>
                              <a:pt x="5475" y="18299"/>
                              <a:pt x="5241" y="17943"/>
                            </a:cubicBezTo>
                            <a:cubicBezTo>
                              <a:pt x="5079" y="17695"/>
                              <a:pt x="5068" y="17420"/>
                              <a:pt x="5209" y="17106"/>
                            </a:cubicBezTo>
                            <a:cubicBezTo>
                              <a:pt x="5480" y="16509"/>
                              <a:pt x="4894" y="15839"/>
                              <a:pt x="4070" y="15677"/>
                            </a:cubicBezTo>
                            <a:cubicBezTo>
                              <a:pt x="3191" y="15502"/>
                              <a:pt x="2339" y="15890"/>
                              <a:pt x="2067" y="16490"/>
                            </a:cubicBezTo>
                            <a:cubicBezTo>
                              <a:pt x="901" y="19105"/>
                              <a:pt x="4547" y="21557"/>
                              <a:pt x="8090" y="21375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24" name="Google Shape;261;p2"/>
                      <p:cNvSpPr/>
                      <p:nvPr/>
                    </p:nvSpPr>
                    <p:spPr>
                      <a:xfrm>
                        <a:off x="1727198" y="0"/>
                        <a:ext cx="517560" cy="76885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0368" h="20006" fill="norm" stroke="1" extrusionOk="0">
                            <a:moveTo>
                              <a:pt x="17050" y="9685"/>
                            </a:moveTo>
                            <a:cubicBezTo>
                              <a:pt x="13924" y="8551"/>
                              <a:pt x="10549" y="9746"/>
                              <a:pt x="8392" y="11333"/>
                            </a:cubicBezTo>
                            <a:cubicBezTo>
                              <a:pt x="6615" y="12643"/>
                              <a:pt x="5456" y="14231"/>
                              <a:pt x="4955" y="15937"/>
                            </a:cubicBezTo>
                            <a:cubicBezTo>
                              <a:pt x="3883" y="15058"/>
                              <a:pt x="3265" y="14024"/>
                              <a:pt x="3007" y="12824"/>
                            </a:cubicBezTo>
                            <a:cubicBezTo>
                              <a:pt x="2685" y="11304"/>
                              <a:pt x="3041" y="9749"/>
                              <a:pt x="3679" y="8290"/>
                            </a:cubicBezTo>
                            <a:cubicBezTo>
                              <a:pt x="4375" y="6694"/>
                              <a:pt x="5368" y="5064"/>
                              <a:pt x="6878" y="3725"/>
                            </a:cubicBezTo>
                            <a:cubicBezTo>
                              <a:pt x="7491" y="3181"/>
                              <a:pt x="8256" y="2666"/>
                              <a:pt x="9093" y="2328"/>
                            </a:cubicBezTo>
                            <a:cubicBezTo>
                              <a:pt x="9571" y="2135"/>
                              <a:pt x="9838" y="2051"/>
                              <a:pt x="10413" y="1964"/>
                            </a:cubicBezTo>
                            <a:cubicBezTo>
                              <a:pt x="10754" y="1913"/>
                              <a:pt x="11285" y="1906"/>
                              <a:pt x="11625" y="1948"/>
                            </a:cubicBezTo>
                            <a:cubicBezTo>
                              <a:pt x="12400" y="2045"/>
                              <a:pt x="13203" y="1806"/>
                              <a:pt x="13422" y="1272"/>
                            </a:cubicBezTo>
                            <a:cubicBezTo>
                              <a:pt x="13617" y="802"/>
                              <a:pt x="13184" y="180"/>
                              <a:pt x="12400" y="84"/>
                            </a:cubicBezTo>
                            <a:cubicBezTo>
                              <a:pt x="6513" y="-647"/>
                              <a:pt x="3104" y="3583"/>
                              <a:pt x="1429" y="6626"/>
                            </a:cubicBezTo>
                            <a:cubicBezTo>
                              <a:pt x="-489" y="10116"/>
                              <a:pt x="-908" y="14324"/>
                              <a:pt x="2909" y="17331"/>
                            </a:cubicBezTo>
                            <a:cubicBezTo>
                              <a:pt x="5924" y="19704"/>
                              <a:pt x="11440" y="20953"/>
                              <a:pt x="15623" y="19147"/>
                            </a:cubicBezTo>
                            <a:cubicBezTo>
                              <a:pt x="18029" y="18107"/>
                              <a:pt x="19869" y="16314"/>
                              <a:pt x="20283" y="14424"/>
                            </a:cubicBezTo>
                            <a:cubicBezTo>
                              <a:pt x="20692" y="12582"/>
                              <a:pt x="19611" y="10612"/>
                              <a:pt x="17050" y="9685"/>
                            </a:cubicBezTo>
                            <a:close/>
                            <a:moveTo>
                              <a:pt x="14484" y="17328"/>
                            </a:moveTo>
                            <a:cubicBezTo>
                              <a:pt x="13666" y="17737"/>
                              <a:pt x="13013" y="17914"/>
                              <a:pt x="12034" y="18043"/>
                            </a:cubicBezTo>
                            <a:cubicBezTo>
                              <a:pt x="12020" y="18046"/>
                              <a:pt x="11932" y="18055"/>
                              <a:pt x="11893" y="18059"/>
                            </a:cubicBezTo>
                            <a:cubicBezTo>
                              <a:pt x="11815" y="18065"/>
                              <a:pt x="11733" y="18068"/>
                              <a:pt x="11655" y="18075"/>
                            </a:cubicBezTo>
                            <a:cubicBezTo>
                              <a:pt x="11450" y="18084"/>
                              <a:pt x="11241" y="18088"/>
                              <a:pt x="11036" y="18088"/>
                            </a:cubicBezTo>
                            <a:cubicBezTo>
                              <a:pt x="10832" y="18084"/>
                              <a:pt x="10622" y="18078"/>
                              <a:pt x="10418" y="18065"/>
                            </a:cubicBezTo>
                            <a:cubicBezTo>
                              <a:pt x="10379" y="18062"/>
                              <a:pt x="10355" y="18062"/>
                              <a:pt x="10330" y="18059"/>
                            </a:cubicBezTo>
                            <a:cubicBezTo>
                              <a:pt x="10320" y="18055"/>
                              <a:pt x="10301" y="18055"/>
                              <a:pt x="10267" y="18052"/>
                            </a:cubicBezTo>
                            <a:cubicBezTo>
                              <a:pt x="10140" y="18039"/>
                              <a:pt x="10009" y="18023"/>
                              <a:pt x="9882" y="18004"/>
                            </a:cubicBezTo>
                            <a:cubicBezTo>
                              <a:pt x="9020" y="17882"/>
                              <a:pt x="8232" y="17672"/>
                              <a:pt x="7501" y="17392"/>
                            </a:cubicBezTo>
                            <a:cubicBezTo>
                              <a:pt x="7574" y="17276"/>
                              <a:pt x="7623" y="17151"/>
                              <a:pt x="7642" y="17019"/>
                            </a:cubicBezTo>
                            <a:cubicBezTo>
                              <a:pt x="7827" y="15612"/>
                              <a:pt x="8660" y="14234"/>
                              <a:pt x="9955" y="13104"/>
                            </a:cubicBezTo>
                            <a:cubicBezTo>
                              <a:pt x="10569" y="12566"/>
                              <a:pt x="11328" y="12051"/>
                              <a:pt x="12181" y="11681"/>
                            </a:cubicBezTo>
                            <a:cubicBezTo>
                              <a:pt x="12984" y="11330"/>
                              <a:pt x="14031" y="11069"/>
                              <a:pt x="14834" y="11178"/>
                            </a:cubicBezTo>
                            <a:cubicBezTo>
                              <a:pt x="15570" y="11278"/>
                              <a:pt x="16237" y="11587"/>
                              <a:pt x="16680" y="11977"/>
                            </a:cubicBezTo>
                            <a:cubicBezTo>
                              <a:pt x="17254" y="12486"/>
                              <a:pt x="17498" y="13036"/>
                              <a:pt x="17478" y="13699"/>
                            </a:cubicBezTo>
                            <a:cubicBezTo>
                              <a:pt x="17430" y="15077"/>
                              <a:pt x="16130" y="16504"/>
                              <a:pt x="14484" y="17328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25" name="Google Shape;262;p2"/>
                      <p:cNvSpPr/>
                      <p:nvPr/>
                    </p:nvSpPr>
                    <p:spPr>
                      <a:xfrm>
                        <a:off x="3317427" y="575902"/>
                        <a:ext cx="505561" cy="64333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1028" h="21110" fill="norm" stroke="1" extrusionOk="0">
                            <a:moveTo>
                              <a:pt x="10332" y="2763"/>
                            </a:moveTo>
                            <a:cubicBezTo>
                              <a:pt x="12643" y="2861"/>
                              <a:pt x="14958" y="2962"/>
                              <a:pt x="17269" y="3060"/>
                            </a:cubicBezTo>
                            <a:cubicBezTo>
                              <a:pt x="14794" y="8452"/>
                              <a:pt x="13574" y="14197"/>
                              <a:pt x="13662" y="19934"/>
                            </a:cubicBezTo>
                            <a:cubicBezTo>
                              <a:pt x="13687" y="21501"/>
                              <a:pt x="16775" y="21505"/>
                              <a:pt x="16749" y="19934"/>
                            </a:cubicBezTo>
                            <a:cubicBezTo>
                              <a:pt x="16657" y="13880"/>
                              <a:pt x="18093" y="7883"/>
                              <a:pt x="20939" y="2260"/>
                            </a:cubicBezTo>
                            <a:cubicBezTo>
                              <a:pt x="21335" y="1480"/>
                              <a:pt x="20347" y="758"/>
                              <a:pt x="19451" y="717"/>
                            </a:cubicBezTo>
                            <a:cubicBezTo>
                              <a:pt x="14722" y="514"/>
                              <a:pt x="9992" y="315"/>
                              <a:pt x="5262" y="112"/>
                            </a:cubicBezTo>
                            <a:cubicBezTo>
                              <a:pt x="4176" y="67"/>
                              <a:pt x="3013" y="-95"/>
                              <a:pt x="1938" y="80"/>
                            </a:cubicBezTo>
                            <a:cubicBezTo>
                              <a:pt x="805" y="262"/>
                              <a:pt x="-265" y="1111"/>
                              <a:pt x="59" y="2089"/>
                            </a:cubicBezTo>
                            <a:cubicBezTo>
                              <a:pt x="311" y="2845"/>
                              <a:pt x="1207" y="3275"/>
                              <a:pt x="2164" y="3238"/>
                            </a:cubicBezTo>
                            <a:cubicBezTo>
                              <a:pt x="2874" y="3210"/>
                              <a:pt x="3420" y="2901"/>
                              <a:pt x="3682" y="2479"/>
                            </a:cubicBezTo>
                            <a:cubicBezTo>
                              <a:pt x="4377" y="2508"/>
                              <a:pt x="5072" y="2540"/>
                              <a:pt x="5767" y="2568"/>
                            </a:cubicBezTo>
                            <a:cubicBezTo>
                              <a:pt x="7295" y="2633"/>
                              <a:pt x="8813" y="2698"/>
                              <a:pt x="10332" y="2763"/>
                            </a:cubicBezTo>
                            <a:close/>
                            <a:moveTo>
                              <a:pt x="867" y="2219"/>
                            </a:moveTo>
                            <a:cubicBezTo>
                              <a:pt x="867" y="2215"/>
                              <a:pt x="867" y="2207"/>
                              <a:pt x="867" y="2203"/>
                            </a:cubicBezTo>
                            <a:cubicBezTo>
                              <a:pt x="898" y="2268"/>
                              <a:pt x="924" y="2329"/>
                              <a:pt x="970" y="2394"/>
                            </a:cubicBezTo>
                            <a:cubicBezTo>
                              <a:pt x="934" y="2337"/>
                              <a:pt x="903" y="2276"/>
                              <a:pt x="867" y="2219"/>
                            </a:cubicBezTo>
                            <a:close/>
                            <a:moveTo>
                              <a:pt x="2591" y="2451"/>
                            </a:moveTo>
                            <a:cubicBezTo>
                              <a:pt x="2602" y="2455"/>
                              <a:pt x="2617" y="2455"/>
                              <a:pt x="2627" y="2459"/>
                            </a:cubicBezTo>
                            <a:cubicBezTo>
                              <a:pt x="2571" y="2483"/>
                              <a:pt x="2437" y="2390"/>
                              <a:pt x="2591" y="2451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26" name="Google Shape;263;p2"/>
                      <p:cNvSpPr/>
                      <p:nvPr/>
                    </p:nvSpPr>
                    <p:spPr>
                      <a:xfrm>
                        <a:off x="5319621" y="55309"/>
                        <a:ext cx="475705" cy="70303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0997" h="20936" fill="norm" stroke="1" extrusionOk="0">
                            <a:moveTo>
                              <a:pt x="13117" y="10210"/>
                            </a:moveTo>
                            <a:cubicBezTo>
                              <a:pt x="15193" y="8728"/>
                              <a:pt x="16918" y="7081"/>
                              <a:pt x="16656" y="4974"/>
                            </a:cubicBezTo>
                            <a:cubicBezTo>
                              <a:pt x="16416" y="3010"/>
                              <a:pt x="14390" y="1333"/>
                              <a:pt x="11763" y="541"/>
                            </a:cubicBezTo>
                            <a:cubicBezTo>
                              <a:pt x="8939" y="-314"/>
                              <a:pt x="5788" y="-185"/>
                              <a:pt x="3330" y="1134"/>
                            </a:cubicBezTo>
                            <a:cubicBezTo>
                              <a:pt x="867" y="2453"/>
                              <a:pt x="-296" y="4760"/>
                              <a:pt x="64" y="6834"/>
                            </a:cubicBezTo>
                            <a:cubicBezTo>
                              <a:pt x="267" y="7999"/>
                              <a:pt x="856" y="9082"/>
                              <a:pt x="1938" y="10011"/>
                            </a:cubicBezTo>
                            <a:cubicBezTo>
                              <a:pt x="2992" y="10917"/>
                              <a:pt x="4597" y="11676"/>
                              <a:pt x="6340" y="11735"/>
                            </a:cubicBezTo>
                            <a:cubicBezTo>
                              <a:pt x="5400" y="12487"/>
                              <a:pt x="4592" y="13309"/>
                              <a:pt x="4128" y="14252"/>
                            </a:cubicBezTo>
                            <a:cubicBezTo>
                              <a:pt x="3167" y="16190"/>
                              <a:pt x="4182" y="18353"/>
                              <a:pt x="6504" y="19643"/>
                            </a:cubicBezTo>
                            <a:cubicBezTo>
                              <a:pt x="9436" y="21271"/>
                              <a:pt x="13478" y="21286"/>
                              <a:pt x="16760" y="20111"/>
                            </a:cubicBezTo>
                            <a:cubicBezTo>
                              <a:pt x="18540" y="19473"/>
                              <a:pt x="20130" y="18452"/>
                              <a:pt x="20741" y="17126"/>
                            </a:cubicBezTo>
                            <a:cubicBezTo>
                              <a:pt x="21304" y="15903"/>
                              <a:pt x="20889" y="14554"/>
                              <a:pt x="19982" y="13456"/>
                            </a:cubicBezTo>
                            <a:cubicBezTo>
                              <a:pt x="18497" y="11672"/>
                              <a:pt x="15897" y="10773"/>
                              <a:pt x="13117" y="10210"/>
                            </a:cubicBezTo>
                            <a:close/>
                            <a:moveTo>
                              <a:pt x="7071" y="15398"/>
                            </a:moveTo>
                            <a:cubicBezTo>
                              <a:pt x="7082" y="15354"/>
                              <a:pt x="7093" y="15328"/>
                              <a:pt x="7071" y="15398"/>
                            </a:cubicBezTo>
                            <a:close/>
                            <a:moveTo>
                              <a:pt x="4133" y="8297"/>
                            </a:moveTo>
                            <a:cubicBezTo>
                              <a:pt x="3773" y="7896"/>
                              <a:pt x="3696" y="7770"/>
                              <a:pt x="3511" y="7321"/>
                            </a:cubicBezTo>
                            <a:cubicBezTo>
                              <a:pt x="3298" y="6801"/>
                              <a:pt x="3276" y="6669"/>
                              <a:pt x="3270" y="6160"/>
                            </a:cubicBezTo>
                            <a:cubicBezTo>
                              <a:pt x="3254" y="4638"/>
                              <a:pt x="4275" y="3161"/>
                              <a:pt x="6291" y="2457"/>
                            </a:cubicBezTo>
                            <a:cubicBezTo>
                              <a:pt x="7077" y="2181"/>
                              <a:pt x="8317" y="2133"/>
                              <a:pt x="9229" y="2280"/>
                            </a:cubicBezTo>
                            <a:cubicBezTo>
                              <a:pt x="10370" y="2464"/>
                              <a:pt x="11304" y="2811"/>
                              <a:pt x="12102" y="3352"/>
                            </a:cubicBezTo>
                            <a:cubicBezTo>
                              <a:pt x="12216" y="3430"/>
                              <a:pt x="12331" y="3514"/>
                              <a:pt x="12435" y="3596"/>
                            </a:cubicBezTo>
                            <a:cubicBezTo>
                              <a:pt x="12446" y="3603"/>
                              <a:pt x="12495" y="3647"/>
                              <a:pt x="12522" y="3669"/>
                            </a:cubicBezTo>
                            <a:cubicBezTo>
                              <a:pt x="12702" y="3831"/>
                              <a:pt x="12861" y="4008"/>
                              <a:pt x="12997" y="4185"/>
                            </a:cubicBezTo>
                            <a:cubicBezTo>
                              <a:pt x="13003" y="4192"/>
                              <a:pt x="13117" y="4366"/>
                              <a:pt x="13128" y="4380"/>
                            </a:cubicBezTo>
                            <a:cubicBezTo>
                              <a:pt x="13156" y="4428"/>
                              <a:pt x="13177" y="4476"/>
                              <a:pt x="13205" y="4524"/>
                            </a:cubicBezTo>
                            <a:cubicBezTo>
                              <a:pt x="13254" y="4627"/>
                              <a:pt x="13298" y="4734"/>
                              <a:pt x="13330" y="4841"/>
                            </a:cubicBezTo>
                            <a:cubicBezTo>
                              <a:pt x="13347" y="4889"/>
                              <a:pt x="13358" y="4937"/>
                              <a:pt x="13369" y="4985"/>
                            </a:cubicBezTo>
                            <a:cubicBezTo>
                              <a:pt x="13369" y="4996"/>
                              <a:pt x="13374" y="5029"/>
                              <a:pt x="13379" y="5092"/>
                            </a:cubicBezTo>
                            <a:cubicBezTo>
                              <a:pt x="13379" y="5276"/>
                              <a:pt x="13379" y="5456"/>
                              <a:pt x="13363" y="5641"/>
                            </a:cubicBezTo>
                            <a:cubicBezTo>
                              <a:pt x="13363" y="5663"/>
                              <a:pt x="13363" y="5670"/>
                              <a:pt x="13363" y="5685"/>
                            </a:cubicBezTo>
                            <a:cubicBezTo>
                              <a:pt x="13358" y="5699"/>
                              <a:pt x="13352" y="5711"/>
                              <a:pt x="13341" y="5736"/>
                            </a:cubicBezTo>
                            <a:cubicBezTo>
                              <a:pt x="13308" y="5832"/>
                              <a:pt x="13281" y="5928"/>
                              <a:pt x="13248" y="6020"/>
                            </a:cubicBezTo>
                            <a:cubicBezTo>
                              <a:pt x="13188" y="6179"/>
                              <a:pt x="13106" y="6326"/>
                              <a:pt x="13035" y="6481"/>
                            </a:cubicBezTo>
                            <a:cubicBezTo>
                              <a:pt x="13024" y="6506"/>
                              <a:pt x="13019" y="6518"/>
                              <a:pt x="13014" y="6532"/>
                            </a:cubicBezTo>
                            <a:cubicBezTo>
                              <a:pt x="13003" y="6547"/>
                              <a:pt x="12997" y="6554"/>
                              <a:pt x="12981" y="6573"/>
                            </a:cubicBezTo>
                            <a:cubicBezTo>
                              <a:pt x="12899" y="6691"/>
                              <a:pt x="12811" y="6809"/>
                              <a:pt x="12724" y="6923"/>
                            </a:cubicBezTo>
                            <a:cubicBezTo>
                              <a:pt x="12467" y="7240"/>
                              <a:pt x="12172" y="7538"/>
                              <a:pt x="11856" y="7826"/>
                            </a:cubicBezTo>
                            <a:cubicBezTo>
                              <a:pt x="11839" y="7837"/>
                              <a:pt x="11828" y="7851"/>
                              <a:pt x="11823" y="7855"/>
                            </a:cubicBezTo>
                            <a:cubicBezTo>
                              <a:pt x="11730" y="7936"/>
                              <a:pt x="11632" y="8014"/>
                              <a:pt x="11534" y="8095"/>
                            </a:cubicBezTo>
                            <a:cubicBezTo>
                              <a:pt x="11299" y="8279"/>
                              <a:pt x="11058" y="8459"/>
                              <a:pt x="10813" y="8640"/>
                            </a:cubicBezTo>
                            <a:cubicBezTo>
                              <a:pt x="10337" y="8983"/>
                              <a:pt x="9840" y="9314"/>
                              <a:pt x="9343" y="9646"/>
                            </a:cubicBezTo>
                            <a:cubicBezTo>
                              <a:pt x="8961" y="9650"/>
                              <a:pt x="8595" y="9727"/>
                              <a:pt x="8306" y="9878"/>
                            </a:cubicBezTo>
                            <a:cubicBezTo>
                              <a:pt x="8005" y="9639"/>
                              <a:pt x="7574" y="9473"/>
                              <a:pt x="7110" y="9513"/>
                            </a:cubicBezTo>
                            <a:cubicBezTo>
                              <a:pt x="5837" y="9616"/>
                              <a:pt x="4772" y="9008"/>
                              <a:pt x="4133" y="8297"/>
                            </a:cubicBezTo>
                            <a:close/>
                            <a:moveTo>
                              <a:pt x="17383" y="16846"/>
                            </a:moveTo>
                            <a:cubicBezTo>
                              <a:pt x="16689" y="17708"/>
                              <a:pt x="15187" y="18283"/>
                              <a:pt x="13833" y="18552"/>
                            </a:cubicBezTo>
                            <a:cubicBezTo>
                              <a:pt x="12451" y="18828"/>
                              <a:pt x="10818" y="18821"/>
                              <a:pt x="9622" y="18408"/>
                            </a:cubicBezTo>
                            <a:cubicBezTo>
                              <a:pt x="8470" y="18010"/>
                              <a:pt x="7541" y="17351"/>
                              <a:pt x="7197" y="16566"/>
                            </a:cubicBezTo>
                            <a:cubicBezTo>
                              <a:pt x="7033" y="16197"/>
                              <a:pt x="7022" y="15936"/>
                              <a:pt x="7050" y="15501"/>
                            </a:cubicBezTo>
                            <a:cubicBezTo>
                              <a:pt x="7050" y="15483"/>
                              <a:pt x="7055" y="15449"/>
                              <a:pt x="7066" y="15424"/>
                            </a:cubicBezTo>
                            <a:cubicBezTo>
                              <a:pt x="7088" y="15350"/>
                              <a:pt x="7110" y="15272"/>
                              <a:pt x="7132" y="15199"/>
                            </a:cubicBezTo>
                            <a:cubicBezTo>
                              <a:pt x="7197" y="15018"/>
                              <a:pt x="7284" y="14845"/>
                              <a:pt x="7372" y="14672"/>
                            </a:cubicBezTo>
                            <a:cubicBezTo>
                              <a:pt x="7383" y="14653"/>
                              <a:pt x="7383" y="14646"/>
                              <a:pt x="7388" y="14635"/>
                            </a:cubicBezTo>
                            <a:cubicBezTo>
                              <a:pt x="7399" y="14624"/>
                              <a:pt x="7405" y="14613"/>
                              <a:pt x="7421" y="14594"/>
                            </a:cubicBezTo>
                            <a:cubicBezTo>
                              <a:pt x="7487" y="14510"/>
                              <a:pt x="7541" y="14425"/>
                              <a:pt x="7607" y="14344"/>
                            </a:cubicBezTo>
                            <a:cubicBezTo>
                              <a:pt x="7727" y="14189"/>
                              <a:pt x="7863" y="14042"/>
                              <a:pt x="8005" y="13894"/>
                            </a:cubicBezTo>
                            <a:cubicBezTo>
                              <a:pt x="8136" y="13762"/>
                              <a:pt x="8273" y="13633"/>
                              <a:pt x="8410" y="13504"/>
                            </a:cubicBezTo>
                            <a:cubicBezTo>
                              <a:pt x="8459" y="13463"/>
                              <a:pt x="8557" y="13379"/>
                              <a:pt x="8568" y="13367"/>
                            </a:cubicBezTo>
                            <a:cubicBezTo>
                              <a:pt x="8661" y="13290"/>
                              <a:pt x="8759" y="13213"/>
                              <a:pt x="8857" y="13135"/>
                            </a:cubicBezTo>
                            <a:cubicBezTo>
                              <a:pt x="9338" y="12759"/>
                              <a:pt x="9873" y="12387"/>
                              <a:pt x="10430" y="12015"/>
                            </a:cubicBezTo>
                            <a:cubicBezTo>
                              <a:pt x="13046" y="12398"/>
                              <a:pt x="15810" y="12981"/>
                              <a:pt x="17137" y="14580"/>
                            </a:cubicBezTo>
                            <a:cubicBezTo>
                              <a:pt x="17754" y="15306"/>
                              <a:pt x="17967" y="16120"/>
                              <a:pt x="17383" y="16846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27" name="Google Shape;264;p2"/>
                      <p:cNvSpPr/>
                      <p:nvPr/>
                    </p:nvSpPr>
                    <p:spPr>
                      <a:xfrm>
                        <a:off x="7124844" y="2236834"/>
                        <a:ext cx="106477" cy="50259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0403" h="21389" fill="norm" stroke="1" extrusionOk="0">
                            <a:moveTo>
                              <a:pt x="15839" y="10573"/>
                            </a:moveTo>
                            <a:cubicBezTo>
                              <a:pt x="15436" y="9051"/>
                              <a:pt x="15081" y="7535"/>
                              <a:pt x="14772" y="6013"/>
                            </a:cubicBezTo>
                            <a:cubicBezTo>
                              <a:pt x="14630" y="5276"/>
                              <a:pt x="14464" y="4533"/>
                              <a:pt x="14346" y="3796"/>
                            </a:cubicBezTo>
                            <a:cubicBezTo>
                              <a:pt x="14346" y="3770"/>
                              <a:pt x="14346" y="3744"/>
                              <a:pt x="14346" y="3717"/>
                            </a:cubicBezTo>
                            <a:cubicBezTo>
                              <a:pt x="17096" y="3622"/>
                              <a:pt x="19799" y="3212"/>
                              <a:pt x="20250" y="2585"/>
                            </a:cubicBezTo>
                            <a:cubicBezTo>
                              <a:pt x="21032" y="1453"/>
                              <a:pt x="18827" y="421"/>
                              <a:pt x="13587" y="89"/>
                            </a:cubicBezTo>
                            <a:cubicBezTo>
                              <a:pt x="8845" y="-211"/>
                              <a:pt x="4008" y="268"/>
                              <a:pt x="1661" y="1216"/>
                            </a:cubicBezTo>
                            <a:cubicBezTo>
                              <a:pt x="-568" y="2116"/>
                              <a:pt x="25" y="3201"/>
                              <a:pt x="214" y="4181"/>
                            </a:cubicBezTo>
                            <a:cubicBezTo>
                              <a:pt x="404" y="5223"/>
                              <a:pt x="618" y="6266"/>
                              <a:pt x="855" y="7308"/>
                            </a:cubicBezTo>
                            <a:cubicBezTo>
                              <a:pt x="1779" y="11479"/>
                              <a:pt x="3036" y="15644"/>
                              <a:pt x="4577" y="19809"/>
                            </a:cubicBezTo>
                            <a:cubicBezTo>
                              <a:pt x="4885" y="20657"/>
                              <a:pt x="7612" y="21389"/>
                              <a:pt x="11690" y="21389"/>
                            </a:cubicBezTo>
                            <a:cubicBezTo>
                              <a:pt x="15294" y="21389"/>
                              <a:pt x="19111" y="20662"/>
                              <a:pt x="18803" y="19809"/>
                            </a:cubicBezTo>
                            <a:cubicBezTo>
                              <a:pt x="17641" y="16739"/>
                              <a:pt x="16646" y="13659"/>
                              <a:pt x="15839" y="10573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28" name="Google Shape;265;p2"/>
                      <p:cNvSpPr/>
                      <p:nvPr/>
                    </p:nvSpPr>
                    <p:spPr>
                      <a:xfrm>
                        <a:off x="7256095" y="2248187"/>
                        <a:ext cx="461174" cy="45931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19737" h="18992" fill="norm" stroke="1" extrusionOk="0">
                            <a:moveTo>
                              <a:pt x="11472" y="865"/>
                            </a:moveTo>
                            <a:cubicBezTo>
                              <a:pt x="11281" y="692"/>
                              <a:pt x="11053" y="543"/>
                              <a:pt x="10794" y="441"/>
                            </a:cubicBezTo>
                            <a:cubicBezTo>
                              <a:pt x="6812" y="-1094"/>
                              <a:pt x="2311" y="1597"/>
                              <a:pt x="701" y="5158"/>
                            </a:cubicBezTo>
                            <a:cubicBezTo>
                              <a:pt x="-1073" y="9087"/>
                              <a:pt x="701" y="13497"/>
                              <a:pt x="4016" y="16106"/>
                            </a:cubicBezTo>
                            <a:cubicBezTo>
                              <a:pt x="7622" y="18946"/>
                              <a:pt x="13521" y="20506"/>
                              <a:pt x="17164" y="16868"/>
                            </a:cubicBezTo>
                            <a:cubicBezTo>
                              <a:pt x="20305" y="13737"/>
                              <a:pt x="20527" y="8534"/>
                              <a:pt x="18070" y="4958"/>
                            </a:cubicBezTo>
                            <a:cubicBezTo>
                              <a:pt x="16524" y="2717"/>
                              <a:pt x="14093" y="1316"/>
                              <a:pt x="11472" y="865"/>
                            </a:cubicBezTo>
                            <a:close/>
                            <a:moveTo>
                              <a:pt x="15634" y="13799"/>
                            </a:moveTo>
                            <a:cubicBezTo>
                              <a:pt x="14755" y="15196"/>
                              <a:pt x="13426" y="15978"/>
                              <a:pt x="11705" y="15943"/>
                            </a:cubicBezTo>
                            <a:cubicBezTo>
                              <a:pt x="9989" y="15907"/>
                              <a:pt x="8406" y="15308"/>
                              <a:pt x="7018" y="14449"/>
                            </a:cubicBezTo>
                            <a:cubicBezTo>
                              <a:pt x="5742" y="13661"/>
                              <a:pt x="4667" y="12597"/>
                              <a:pt x="3942" y="11302"/>
                            </a:cubicBezTo>
                            <a:cubicBezTo>
                              <a:pt x="3598" y="10688"/>
                              <a:pt x="3359" y="10044"/>
                              <a:pt x="3206" y="9261"/>
                            </a:cubicBezTo>
                            <a:cubicBezTo>
                              <a:pt x="3116" y="8795"/>
                              <a:pt x="3126" y="7921"/>
                              <a:pt x="3227" y="7475"/>
                            </a:cubicBezTo>
                            <a:cubicBezTo>
                              <a:pt x="3481" y="6355"/>
                              <a:pt x="4111" y="5327"/>
                              <a:pt x="4959" y="4549"/>
                            </a:cubicBezTo>
                            <a:cubicBezTo>
                              <a:pt x="5414" y="4743"/>
                              <a:pt x="5959" y="4728"/>
                              <a:pt x="6425" y="4488"/>
                            </a:cubicBezTo>
                            <a:cubicBezTo>
                              <a:pt x="9047" y="3147"/>
                              <a:pt x="12573" y="3618"/>
                              <a:pt x="14686" y="5746"/>
                            </a:cubicBezTo>
                            <a:cubicBezTo>
                              <a:pt x="16778" y="7859"/>
                              <a:pt x="17191" y="11323"/>
                              <a:pt x="15634" y="13799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29" name="Google Shape;266;p2"/>
                      <p:cNvSpPr/>
                      <p:nvPr/>
                    </p:nvSpPr>
                    <p:spPr>
                      <a:xfrm>
                        <a:off x="6167408" y="3094179"/>
                        <a:ext cx="111017" cy="55085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1134" h="21001" fill="norm" stroke="1" extrusionOk="0">
                            <a:moveTo>
                              <a:pt x="16064" y="20958"/>
                            </a:moveTo>
                            <a:cubicBezTo>
                              <a:pt x="20092" y="20736"/>
                              <a:pt x="21600" y="19977"/>
                              <a:pt x="21011" y="19217"/>
                            </a:cubicBezTo>
                            <a:cubicBezTo>
                              <a:pt x="16371" y="13316"/>
                              <a:pt x="14157" y="7344"/>
                              <a:pt x="14133" y="1368"/>
                            </a:cubicBezTo>
                            <a:cubicBezTo>
                              <a:pt x="14133" y="-453"/>
                              <a:pt x="0" y="-458"/>
                              <a:pt x="0" y="1368"/>
                            </a:cubicBezTo>
                            <a:cubicBezTo>
                              <a:pt x="24" y="7599"/>
                              <a:pt x="2568" y="13812"/>
                              <a:pt x="7396" y="19967"/>
                            </a:cubicBezTo>
                            <a:cubicBezTo>
                              <a:pt x="7961" y="20722"/>
                              <a:pt x="12672" y="21142"/>
                              <a:pt x="16064" y="20958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30" name="Google Shape;267;p2"/>
                      <p:cNvSpPr/>
                      <p:nvPr/>
                    </p:nvSpPr>
                    <p:spPr>
                      <a:xfrm>
                        <a:off x="6485660" y="3072390"/>
                        <a:ext cx="118564" cy="49096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0949" h="21289" fill="norm" stroke="1" extrusionOk="0">
                            <a:moveTo>
                              <a:pt x="14799" y="6251"/>
                            </a:moveTo>
                            <a:cubicBezTo>
                              <a:pt x="14449" y="5499"/>
                              <a:pt x="14121" y="4743"/>
                              <a:pt x="13771" y="3992"/>
                            </a:cubicBezTo>
                            <a:cubicBezTo>
                              <a:pt x="13662" y="3772"/>
                              <a:pt x="13575" y="3557"/>
                              <a:pt x="13465" y="3337"/>
                            </a:cubicBezTo>
                            <a:cubicBezTo>
                              <a:pt x="15542" y="2930"/>
                              <a:pt x="16657" y="2254"/>
                              <a:pt x="15848" y="1502"/>
                            </a:cubicBezTo>
                            <a:cubicBezTo>
                              <a:pt x="14624" y="381"/>
                              <a:pt x="10033" y="-311"/>
                              <a:pt x="5486" y="140"/>
                            </a:cubicBezTo>
                            <a:cubicBezTo>
                              <a:pt x="1310" y="553"/>
                              <a:pt x="-286" y="1631"/>
                              <a:pt x="42" y="2667"/>
                            </a:cubicBezTo>
                            <a:cubicBezTo>
                              <a:pt x="392" y="3820"/>
                              <a:pt x="1091" y="4974"/>
                              <a:pt x="1616" y="6122"/>
                            </a:cubicBezTo>
                            <a:cubicBezTo>
                              <a:pt x="3671" y="10639"/>
                              <a:pt x="5748" y="15162"/>
                              <a:pt x="7803" y="19679"/>
                            </a:cubicBezTo>
                            <a:cubicBezTo>
                              <a:pt x="8197" y="20543"/>
                              <a:pt x="10536" y="21289"/>
                              <a:pt x="14362" y="21289"/>
                            </a:cubicBezTo>
                            <a:cubicBezTo>
                              <a:pt x="17597" y="21289"/>
                              <a:pt x="21314" y="20549"/>
                              <a:pt x="20920" y="19679"/>
                            </a:cubicBezTo>
                            <a:cubicBezTo>
                              <a:pt x="19543" y="16664"/>
                              <a:pt x="18166" y="13654"/>
                              <a:pt x="16789" y="10639"/>
                            </a:cubicBezTo>
                            <a:cubicBezTo>
                              <a:pt x="16133" y="9175"/>
                              <a:pt x="15455" y="7710"/>
                              <a:pt x="14799" y="6251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31" name="Google Shape;268;p2"/>
                      <p:cNvSpPr/>
                      <p:nvPr/>
                    </p:nvSpPr>
                    <p:spPr>
                      <a:xfrm>
                        <a:off x="4763005" y="2746848"/>
                        <a:ext cx="128021" cy="568799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0926" h="21600" fill="norm" stroke="1" extrusionOk="0">
                            <a:moveTo>
                              <a:pt x="6094" y="0"/>
                            </a:moveTo>
                            <a:cubicBezTo>
                              <a:pt x="3081" y="0"/>
                              <a:pt x="-337" y="648"/>
                              <a:pt x="27" y="1410"/>
                            </a:cubicBezTo>
                            <a:cubicBezTo>
                              <a:pt x="2939" y="7668"/>
                              <a:pt x="5852" y="13927"/>
                              <a:pt x="8764" y="20190"/>
                            </a:cubicBezTo>
                            <a:cubicBezTo>
                              <a:pt x="9108" y="20947"/>
                              <a:pt x="11292" y="21600"/>
                              <a:pt x="14831" y="21600"/>
                            </a:cubicBezTo>
                            <a:cubicBezTo>
                              <a:pt x="17845" y="21600"/>
                              <a:pt x="21263" y="20952"/>
                              <a:pt x="20899" y="20190"/>
                            </a:cubicBezTo>
                            <a:cubicBezTo>
                              <a:pt x="17987" y="13932"/>
                              <a:pt x="15074" y="7673"/>
                              <a:pt x="12162" y="1410"/>
                            </a:cubicBezTo>
                            <a:cubicBezTo>
                              <a:pt x="11818" y="653"/>
                              <a:pt x="9634" y="0"/>
                              <a:pt x="6094" y="0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32" name="Google Shape;269;p2"/>
                      <p:cNvSpPr/>
                      <p:nvPr/>
                    </p:nvSpPr>
                    <p:spPr>
                      <a:xfrm>
                        <a:off x="4932919" y="2760582"/>
                        <a:ext cx="484486" cy="60843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0558" h="20761" fill="norm" stroke="1" extrusionOk="0">
                            <a:moveTo>
                              <a:pt x="19038" y="17623"/>
                            </a:moveTo>
                            <a:cubicBezTo>
                              <a:pt x="15379" y="17594"/>
                              <a:pt x="11719" y="17699"/>
                              <a:pt x="8075" y="17936"/>
                            </a:cubicBezTo>
                            <a:cubicBezTo>
                              <a:pt x="9367" y="16652"/>
                              <a:pt x="10596" y="15326"/>
                              <a:pt x="11724" y="13950"/>
                            </a:cubicBezTo>
                            <a:cubicBezTo>
                              <a:pt x="13546" y="11729"/>
                              <a:pt x="15384" y="9335"/>
                              <a:pt x="15704" y="6629"/>
                            </a:cubicBezTo>
                            <a:cubicBezTo>
                              <a:pt x="15972" y="4370"/>
                              <a:pt x="14764" y="1896"/>
                              <a:pt x="12297" y="680"/>
                            </a:cubicBezTo>
                            <a:cubicBezTo>
                              <a:pt x="9325" y="-785"/>
                              <a:pt x="5996" y="342"/>
                              <a:pt x="3544" y="1942"/>
                            </a:cubicBezTo>
                            <a:cubicBezTo>
                              <a:pt x="2898" y="2365"/>
                              <a:pt x="2295" y="2829"/>
                              <a:pt x="1712" y="3306"/>
                            </a:cubicBezTo>
                            <a:cubicBezTo>
                              <a:pt x="1061" y="3842"/>
                              <a:pt x="352" y="4417"/>
                              <a:pt x="95" y="5160"/>
                            </a:cubicBezTo>
                            <a:cubicBezTo>
                              <a:pt x="-530" y="6984"/>
                              <a:pt x="2064" y="8499"/>
                              <a:pt x="3912" y="7233"/>
                            </a:cubicBezTo>
                            <a:cubicBezTo>
                              <a:pt x="4558" y="6789"/>
                              <a:pt x="4479" y="5898"/>
                              <a:pt x="3912" y="5443"/>
                            </a:cubicBezTo>
                            <a:cubicBezTo>
                              <a:pt x="3844" y="5388"/>
                              <a:pt x="3770" y="5341"/>
                              <a:pt x="3691" y="5299"/>
                            </a:cubicBezTo>
                            <a:cubicBezTo>
                              <a:pt x="3996" y="5041"/>
                              <a:pt x="4311" y="4788"/>
                              <a:pt x="4626" y="4543"/>
                            </a:cubicBezTo>
                            <a:cubicBezTo>
                              <a:pt x="5440" y="3918"/>
                              <a:pt x="6301" y="3348"/>
                              <a:pt x="7298" y="2926"/>
                            </a:cubicBezTo>
                            <a:cubicBezTo>
                              <a:pt x="8086" y="2597"/>
                              <a:pt x="8957" y="2424"/>
                              <a:pt x="9755" y="2559"/>
                            </a:cubicBezTo>
                            <a:cubicBezTo>
                              <a:pt x="10517" y="2690"/>
                              <a:pt x="11168" y="3057"/>
                              <a:pt x="11588" y="3513"/>
                            </a:cubicBezTo>
                            <a:cubicBezTo>
                              <a:pt x="11730" y="3665"/>
                              <a:pt x="11856" y="3830"/>
                              <a:pt x="11966" y="3999"/>
                            </a:cubicBezTo>
                            <a:cubicBezTo>
                              <a:pt x="12066" y="4146"/>
                              <a:pt x="12155" y="4294"/>
                              <a:pt x="12186" y="4353"/>
                            </a:cubicBezTo>
                            <a:cubicBezTo>
                              <a:pt x="12265" y="4509"/>
                              <a:pt x="12328" y="4674"/>
                              <a:pt x="12386" y="4839"/>
                            </a:cubicBezTo>
                            <a:cubicBezTo>
                              <a:pt x="12417" y="4932"/>
                              <a:pt x="12449" y="5029"/>
                              <a:pt x="12475" y="5122"/>
                            </a:cubicBezTo>
                            <a:cubicBezTo>
                              <a:pt x="12475" y="5113"/>
                              <a:pt x="12543" y="5400"/>
                              <a:pt x="12543" y="5392"/>
                            </a:cubicBezTo>
                            <a:cubicBezTo>
                              <a:pt x="12685" y="6232"/>
                              <a:pt x="12496" y="7081"/>
                              <a:pt x="12186" y="7887"/>
                            </a:cubicBezTo>
                            <a:cubicBezTo>
                              <a:pt x="11446" y="9783"/>
                              <a:pt x="9971" y="11518"/>
                              <a:pt x="8595" y="13148"/>
                            </a:cubicBezTo>
                            <a:cubicBezTo>
                              <a:pt x="6978" y="15069"/>
                              <a:pt x="5177" y="16884"/>
                              <a:pt x="3219" y="18594"/>
                            </a:cubicBezTo>
                            <a:cubicBezTo>
                              <a:pt x="2788" y="18970"/>
                              <a:pt x="2631" y="19498"/>
                              <a:pt x="2893" y="19979"/>
                            </a:cubicBezTo>
                            <a:cubicBezTo>
                              <a:pt x="3124" y="20397"/>
                              <a:pt x="3712" y="20815"/>
                              <a:pt x="4332" y="20756"/>
                            </a:cubicBezTo>
                            <a:cubicBezTo>
                              <a:pt x="9209" y="20317"/>
                              <a:pt x="14119" y="20114"/>
                              <a:pt x="19022" y="20156"/>
                            </a:cubicBezTo>
                            <a:cubicBezTo>
                              <a:pt x="21065" y="20173"/>
                              <a:pt x="21070" y="17640"/>
                              <a:pt x="19038" y="17623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33" name="Google Shape;270;p2"/>
                      <p:cNvSpPr/>
                      <p:nvPr/>
                    </p:nvSpPr>
                    <p:spPr>
                      <a:xfrm>
                        <a:off x="3536151" y="2927174"/>
                        <a:ext cx="165590" cy="553655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0046" h="20853" fill="norm" stroke="1" extrusionOk="0">
                            <a:moveTo>
                              <a:pt x="160" y="1737"/>
                            </a:moveTo>
                            <a:cubicBezTo>
                              <a:pt x="4938" y="7567"/>
                              <a:pt x="8608" y="13485"/>
                              <a:pt x="11035" y="19455"/>
                            </a:cubicBezTo>
                            <a:cubicBezTo>
                              <a:pt x="11334" y="20205"/>
                              <a:pt x="12877" y="20853"/>
                              <a:pt x="15529" y="20853"/>
                            </a:cubicBezTo>
                            <a:cubicBezTo>
                              <a:pt x="17716" y="20853"/>
                              <a:pt x="20322" y="20210"/>
                              <a:pt x="20022" y="19455"/>
                            </a:cubicBezTo>
                            <a:cubicBezTo>
                              <a:pt x="17491" y="13234"/>
                              <a:pt x="13806" y="7073"/>
                              <a:pt x="8818" y="996"/>
                            </a:cubicBezTo>
                            <a:cubicBezTo>
                              <a:pt x="7395" y="-747"/>
                              <a:pt x="-1278" y="-11"/>
                              <a:pt x="160" y="1737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34" name="Google Shape;271;p2"/>
                      <p:cNvSpPr/>
                      <p:nvPr/>
                    </p:nvSpPr>
                    <p:spPr>
                      <a:xfrm>
                        <a:off x="3720726" y="2862610"/>
                        <a:ext cx="343744" cy="573237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0550" h="20531" fill="norm" stroke="1" extrusionOk="0">
                            <a:moveTo>
                              <a:pt x="14757" y="9724"/>
                            </a:moveTo>
                            <a:cubicBezTo>
                              <a:pt x="16096" y="8581"/>
                              <a:pt x="16918" y="7238"/>
                              <a:pt x="16932" y="5829"/>
                            </a:cubicBezTo>
                            <a:cubicBezTo>
                              <a:pt x="16969" y="2674"/>
                              <a:pt x="12642" y="347"/>
                              <a:pt x="7604" y="28"/>
                            </a:cubicBezTo>
                            <a:cubicBezTo>
                              <a:pt x="5030" y="-136"/>
                              <a:pt x="2308" y="414"/>
                              <a:pt x="592" y="1597"/>
                            </a:cubicBezTo>
                            <a:cubicBezTo>
                              <a:pt x="-651" y="2452"/>
                              <a:pt x="155" y="3848"/>
                              <a:pt x="2160" y="3866"/>
                            </a:cubicBezTo>
                            <a:cubicBezTo>
                              <a:pt x="3676" y="3879"/>
                              <a:pt x="5208" y="3507"/>
                              <a:pt x="6177" y="2793"/>
                            </a:cubicBezTo>
                            <a:cubicBezTo>
                              <a:pt x="6228" y="2753"/>
                              <a:pt x="6273" y="2709"/>
                              <a:pt x="6325" y="2669"/>
                            </a:cubicBezTo>
                            <a:cubicBezTo>
                              <a:pt x="6480" y="2665"/>
                              <a:pt x="6635" y="2656"/>
                              <a:pt x="6791" y="2656"/>
                            </a:cubicBezTo>
                            <a:cubicBezTo>
                              <a:pt x="7013" y="2656"/>
                              <a:pt x="7242" y="2665"/>
                              <a:pt x="7464" y="2678"/>
                            </a:cubicBezTo>
                            <a:cubicBezTo>
                              <a:pt x="7523" y="2687"/>
                              <a:pt x="7974" y="2731"/>
                              <a:pt x="8033" y="2745"/>
                            </a:cubicBezTo>
                            <a:cubicBezTo>
                              <a:pt x="9861" y="3006"/>
                              <a:pt x="11214" y="3578"/>
                              <a:pt x="12065" y="4539"/>
                            </a:cubicBezTo>
                            <a:cubicBezTo>
                              <a:pt x="12102" y="4593"/>
                              <a:pt x="12124" y="4619"/>
                              <a:pt x="12139" y="4632"/>
                            </a:cubicBezTo>
                            <a:cubicBezTo>
                              <a:pt x="12176" y="4686"/>
                              <a:pt x="12205" y="4743"/>
                              <a:pt x="12235" y="4796"/>
                            </a:cubicBezTo>
                            <a:cubicBezTo>
                              <a:pt x="12324" y="4960"/>
                              <a:pt x="12390" y="5133"/>
                              <a:pt x="12442" y="5302"/>
                            </a:cubicBezTo>
                            <a:cubicBezTo>
                              <a:pt x="12435" y="5297"/>
                              <a:pt x="12487" y="5612"/>
                              <a:pt x="12487" y="5599"/>
                            </a:cubicBezTo>
                            <a:cubicBezTo>
                              <a:pt x="12501" y="5798"/>
                              <a:pt x="12494" y="6002"/>
                              <a:pt x="12464" y="6201"/>
                            </a:cubicBezTo>
                            <a:cubicBezTo>
                              <a:pt x="12383" y="6729"/>
                              <a:pt x="11969" y="7393"/>
                              <a:pt x="11392" y="7956"/>
                            </a:cubicBezTo>
                            <a:cubicBezTo>
                              <a:pt x="10807" y="8532"/>
                              <a:pt x="10038" y="9020"/>
                              <a:pt x="9158" y="9414"/>
                            </a:cubicBezTo>
                            <a:cubicBezTo>
                              <a:pt x="7538" y="9614"/>
                              <a:pt x="6007" y="10057"/>
                              <a:pt x="4727" y="10713"/>
                            </a:cubicBezTo>
                            <a:cubicBezTo>
                              <a:pt x="3987" y="11089"/>
                              <a:pt x="3913" y="11843"/>
                              <a:pt x="4379" y="12326"/>
                            </a:cubicBezTo>
                            <a:cubicBezTo>
                              <a:pt x="4890" y="12849"/>
                              <a:pt x="5925" y="13066"/>
                              <a:pt x="6887" y="12937"/>
                            </a:cubicBezTo>
                            <a:cubicBezTo>
                              <a:pt x="8270" y="12751"/>
                              <a:pt x="9594" y="12415"/>
                              <a:pt x="10807" y="11958"/>
                            </a:cubicBezTo>
                            <a:cubicBezTo>
                              <a:pt x="11784" y="11931"/>
                              <a:pt x="12782" y="12042"/>
                              <a:pt x="13604" y="12299"/>
                            </a:cubicBezTo>
                            <a:cubicBezTo>
                              <a:pt x="15549" y="12911"/>
                              <a:pt x="16341" y="14090"/>
                              <a:pt x="16074" y="15322"/>
                            </a:cubicBezTo>
                            <a:cubicBezTo>
                              <a:pt x="16037" y="15499"/>
                              <a:pt x="15830" y="15978"/>
                              <a:pt x="15645" y="16252"/>
                            </a:cubicBezTo>
                            <a:cubicBezTo>
                              <a:pt x="15741" y="16115"/>
                              <a:pt x="15401" y="16527"/>
                              <a:pt x="15349" y="16576"/>
                            </a:cubicBezTo>
                            <a:cubicBezTo>
                              <a:pt x="15298" y="16629"/>
                              <a:pt x="14868" y="16988"/>
                              <a:pt x="15016" y="16886"/>
                            </a:cubicBezTo>
                            <a:cubicBezTo>
                              <a:pt x="14232" y="17458"/>
                              <a:pt x="13515" y="17684"/>
                              <a:pt x="12398" y="17839"/>
                            </a:cubicBezTo>
                            <a:cubicBezTo>
                              <a:pt x="10593" y="18087"/>
                              <a:pt x="8152" y="17639"/>
                              <a:pt x="7079" y="16758"/>
                            </a:cubicBezTo>
                            <a:cubicBezTo>
                              <a:pt x="6376" y="16177"/>
                              <a:pt x="5148" y="15893"/>
                              <a:pt x="4046" y="16279"/>
                            </a:cubicBezTo>
                            <a:cubicBezTo>
                              <a:pt x="3092" y="16616"/>
                              <a:pt x="2545" y="17515"/>
                              <a:pt x="3247" y="18096"/>
                            </a:cubicBezTo>
                            <a:cubicBezTo>
                              <a:pt x="6924" y="21132"/>
                              <a:pt x="14905" y="21464"/>
                              <a:pt x="18730" y="18326"/>
                            </a:cubicBezTo>
                            <a:cubicBezTo>
                              <a:pt x="20431" y="16926"/>
                              <a:pt x="20949" y="15043"/>
                              <a:pt x="20246" y="13376"/>
                            </a:cubicBezTo>
                            <a:cubicBezTo>
                              <a:pt x="19514" y="11674"/>
                              <a:pt x="17435" y="10376"/>
                              <a:pt x="14757" y="9724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35" name="Google Shape;272;p2"/>
                      <p:cNvSpPr/>
                      <p:nvPr/>
                    </p:nvSpPr>
                    <p:spPr>
                      <a:xfrm>
                        <a:off x="3265435" y="4038270"/>
                        <a:ext cx="109053" cy="660736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19626" h="21412" fill="norm" stroke="1" extrusionOk="0">
                            <a:moveTo>
                              <a:pt x="6873" y="11"/>
                            </a:moveTo>
                            <a:cubicBezTo>
                              <a:pt x="3310" y="107"/>
                              <a:pt x="1528" y="581"/>
                              <a:pt x="1083" y="1194"/>
                            </a:cubicBezTo>
                            <a:cubicBezTo>
                              <a:pt x="727" y="1675"/>
                              <a:pt x="393" y="2160"/>
                              <a:pt x="36" y="2641"/>
                            </a:cubicBezTo>
                            <a:cubicBezTo>
                              <a:pt x="-253" y="3059"/>
                              <a:pt x="1239" y="3435"/>
                              <a:pt x="3221" y="3652"/>
                            </a:cubicBezTo>
                            <a:cubicBezTo>
                              <a:pt x="7452" y="9025"/>
                              <a:pt x="7519" y="14526"/>
                              <a:pt x="3265" y="19895"/>
                            </a:cubicBezTo>
                            <a:cubicBezTo>
                              <a:pt x="2753" y="20537"/>
                              <a:pt x="4134" y="21186"/>
                              <a:pt x="7942" y="21375"/>
                            </a:cubicBezTo>
                            <a:cubicBezTo>
                              <a:pt x="11081" y="21531"/>
                              <a:pt x="15646" y="21182"/>
                              <a:pt x="16159" y="20533"/>
                            </a:cubicBezTo>
                            <a:cubicBezTo>
                              <a:pt x="21347" y="13989"/>
                              <a:pt x="20724" y="7377"/>
                              <a:pt x="14221" y="869"/>
                            </a:cubicBezTo>
                            <a:cubicBezTo>
                              <a:pt x="13620" y="292"/>
                              <a:pt x="9879" y="-69"/>
                              <a:pt x="6873" y="11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36" name="Google Shape;273;p2"/>
                      <p:cNvSpPr/>
                      <p:nvPr/>
                    </p:nvSpPr>
                    <p:spPr>
                      <a:xfrm>
                        <a:off x="3463984" y="4021790"/>
                        <a:ext cx="348935" cy="54855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1298" h="21385" fill="norm" stroke="1" extrusionOk="0">
                            <a:moveTo>
                              <a:pt x="20247" y="15594"/>
                            </a:moveTo>
                            <a:cubicBezTo>
                              <a:pt x="20920" y="15001"/>
                              <a:pt x="20806" y="14055"/>
                              <a:pt x="19900" y="13554"/>
                            </a:cubicBezTo>
                            <a:cubicBezTo>
                              <a:pt x="19605" y="11393"/>
                              <a:pt x="19507" y="9217"/>
                              <a:pt x="19613" y="7042"/>
                            </a:cubicBezTo>
                            <a:cubicBezTo>
                              <a:pt x="19704" y="5180"/>
                              <a:pt x="15172" y="5180"/>
                              <a:pt x="15082" y="7042"/>
                            </a:cubicBezTo>
                            <a:cubicBezTo>
                              <a:pt x="14983" y="9126"/>
                              <a:pt x="15074" y="11205"/>
                              <a:pt x="15331" y="13279"/>
                            </a:cubicBezTo>
                            <a:cubicBezTo>
                              <a:pt x="12053" y="13448"/>
                              <a:pt x="8836" y="13959"/>
                              <a:pt x="5822" y="14798"/>
                            </a:cubicBezTo>
                            <a:cubicBezTo>
                              <a:pt x="5565" y="10341"/>
                              <a:pt x="5301" y="5889"/>
                              <a:pt x="5044" y="1432"/>
                            </a:cubicBezTo>
                            <a:cubicBezTo>
                              <a:pt x="4999" y="718"/>
                              <a:pt x="4214" y="96"/>
                              <a:pt x="3081" y="9"/>
                            </a:cubicBezTo>
                            <a:cubicBezTo>
                              <a:pt x="2038" y="-68"/>
                              <a:pt x="815" y="328"/>
                              <a:pt x="596" y="1046"/>
                            </a:cubicBezTo>
                            <a:cubicBezTo>
                              <a:pt x="415" y="1630"/>
                              <a:pt x="233" y="2209"/>
                              <a:pt x="52" y="2792"/>
                            </a:cubicBezTo>
                            <a:cubicBezTo>
                              <a:pt x="-114" y="3318"/>
                              <a:pt x="120" y="3854"/>
                              <a:pt x="671" y="4211"/>
                            </a:cubicBezTo>
                            <a:cubicBezTo>
                              <a:pt x="921" y="8508"/>
                              <a:pt x="1170" y="12806"/>
                              <a:pt x="1419" y="17109"/>
                            </a:cubicBezTo>
                            <a:cubicBezTo>
                              <a:pt x="1480" y="18184"/>
                              <a:pt x="3307" y="18937"/>
                              <a:pt x="4825" y="18358"/>
                            </a:cubicBezTo>
                            <a:cubicBezTo>
                              <a:pt x="8194" y="17080"/>
                              <a:pt x="11932" y="16342"/>
                              <a:pt x="15791" y="16159"/>
                            </a:cubicBezTo>
                            <a:cubicBezTo>
                              <a:pt x="16078" y="17553"/>
                              <a:pt x="16433" y="18947"/>
                              <a:pt x="16871" y="20326"/>
                            </a:cubicBezTo>
                            <a:cubicBezTo>
                              <a:pt x="17113" y="21093"/>
                              <a:pt x="18533" y="21532"/>
                              <a:pt x="19658" y="21339"/>
                            </a:cubicBezTo>
                            <a:cubicBezTo>
                              <a:pt x="20904" y="21122"/>
                              <a:pt x="21486" y="20326"/>
                              <a:pt x="21244" y="19559"/>
                            </a:cubicBezTo>
                            <a:cubicBezTo>
                              <a:pt x="20844" y="18242"/>
                              <a:pt x="20512" y="16921"/>
                              <a:pt x="20247" y="15594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37" name="Google Shape;274;p2"/>
                      <p:cNvSpPr/>
                      <p:nvPr/>
                    </p:nvSpPr>
                    <p:spPr>
                      <a:xfrm>
                        <a:off x="4133775" y="5104141"/>
                        <a:ext cx="140014" cy="58778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0962" h="21462" fill="norm" stroke="1" extrusionOk="0">
                            <a:moveTo>
                              <a:pt x="3996" y="43"/>
                            </a:moveTo>
                            <a:cubicBezTo>
                              <a:pt x="866" y="251"/>
                              <a:pt x="-394" y="987"/>
                              <a:pt x="106" y="1710"/>
                            </a:cubicBezTo>
                            <a:cubicBezTo>
                              <a:pt x="4422" y="7804"/>
                              <a:pt x="7664" y="13940"/>
                              <a:pt x="9832" y="20107"/>
                            </a:cubicBezTo>
                            <a:cubicBezTo>
                              <a:pt x="10091" y="20834"/>
                              <a:pt x="12203" y="21462"/>
                              <a:pt x="15389" y="21462"/>
                            </a:cubicBezTo>
                            <a:cubicBezTo>
                              <a:pt x="18205" y="21462"/>
                              <a:pt x="21206" y="20838"/>
                              <a:pt x="20946" y="20107"/>
                            </a:cubicBezTo>
                            <a:cubicBezTo>
                              <a:pt x="18687" y="13705"/>
                              <a:pt x="15315" y="7326"/>
                              <a:pt x="10832" y="991"/>
                            </a:cubicBezTo>
                            <a:cubicBezTo>
                              <a:pt x="10313" y="269"/>
                              <a:pt x="6682" y="-138"/>
                              <a:pt x="3996" y="43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38" name="Google Shape;275;p2"/>
                      <p:cNvSpPr/>
                      <p:nvPr/>
                    </p:nvSpPr>
                    <p:spPr>
                      <a:xfrm>
                        <a:off x="4295095" y="5076409"/>
                        <a:ext cx="417938" cy="68876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0917" h="21353" fill="norm" stroke="1" extrusionOk="0">
                            <a:moveTo>
                              <a:pt x="9549" y="6485"/>
                            </a:moveTo>
                            <a:cubicBezTo>
                              <a:pt x="7654" y="6654"/>
                              <a:pt x="5895" y="7202"/>
                              <a:pt x="4477" y="7992"/>
                            </a:cubicBezTo>
                            <a:cubicBezTo>
                              <a:pt x="4260" y="6592"/>
                              <a:pt x="4050" y="5196"/>
                              <a:pt x="3833" y="3796"/>
                            </a:cubicBezTo>
                            <a:cubicBezTo>
                              <a:pt x="8193" y="3278"/>
                              <a:pt x="12552" y="2764"/>
                              <a:pt x="16918" y="2246"/>
                            </a:cubicBezTo>
                            <a:cubicBezTo>
                              <a:pt x="17903" y="2131"/>
                              <a:pt x="18466" y="1395"/>
                              <a:pt x="18219" y="831"/>
                            </a:cubicBezTo>
                            <a:cubicBezTo>
                              <a:pt x="17934" y="190"/>
                              <a:pt x="16924" y="-90"/>
                              <a:pt x="15933" y="25"/>
                            </a:cubicBezTo>
                            <a:cubicBezTo>
                              <a:pt x="11530" y="547"/>
                              <a:pt x="7134" y="1068"/>
                              <a:pt x="2731" y="1590"/>
                            </a:cubicBezTo>
                            <a:cubicBezTo>
                              <a:pt x="2384" y="1632"/>
                              <a:pt x="2099" y="1751"/>
                              <a:pt x="1870" y="1909"/>
                            </a:cubicBezTo>
                            <a:cubicBezTo>
                              <a:pt x="1870" y="1909"/>
                              <a:pt x="1870" y="1909"/>
                              <a:pt x="1864" y="1909"/>
                            </a:cubicBezTo>
                            <a:cubicBezTo>
                              <a:pt x="935" y="1909"/>
                              <a:pt x="-87" y="2438"/>
                              <a:pt x="6" y="3059"/>
                            </a:cubicBezTo>
                            <a:cubicBezTo>
                              <a:pt x="439" y="5894"/>
                              <a:pt x="873" y="8725"/>
                              <a:pt x="1312" y="11560"/>
                            </a:cubicBezTo>
                            <a:cubicBezTo>
                              <a:pt x="1399" y="12127"/>
                              <a:pt x="1950" y="12618"/>
                              <a:pt x="2923" y="12691"/>
                            </a:cubicBezTo>
                            <a:cubicBezTo>
                              <a:pt x="3783" y="12756"/>
                              <a:pt x="4768" y="12434"/>
                              <a:pt x="4960" y="11867"/>
                            </a:cubicBezTo>
                            <a:cubicBezTo>
                              <a:pt x="5400" y="10559"/>
                              <a:pt x="6905" y="9412"/>
                              <a:pt x="8855" y="8959"/>
                            </a:cubicBezTo>
                            <a:cubicBezTo>
                              <a:pt x="10936" y="8476"/>
                              <a:pt x="13227" y="8740"/>
                              <a:pt x="14930" y="9623"/>
                            </a:cubicBezTo>
                            <a:cubicBezTo>
                              <a:pt x="18943" y="11705"/>
                              <a:pt x="17141" y="15921"/>
                              <a:pt x="13816" y="17900"/>
                            </a:cubicBezTo>
                            <a:cubicBezTo>
                              <a:pt x="12911" y="18437"/>
                              <a:pt x="11921" y="18813"/>
                              <a:pt x="10744" y="18982"/>
                            </a:cubicBezTo>
                            <a:cubicBezTo>
                              <a:pt x="10416" y="19028"/>
                              <a:pt x="9629" y="19063"/>
                              <a:pt x="9295" y="19028"/>
                            </a:cubicBezTo>
                            <a:cubicBezTo>
                              <a:pt x="9227" y="19020"/>
                              <a:pt x="9165" y="19013"/>
                              <a:pt x="9103" y="19001"/>
                            </a:cubicBezTo>
                            <a:cubicBezTo>
                              <a:pt x="9214" y="18740"/>
                              <a:pt x="9183" y="18457"/>
                              <a:pt x="8917" y="18177"/>
                            </a:cubicBezTo>
                            <a:cubicBezTo>
                              <a:pt x="8459" y="17693"/>
                              <a:pt x="7177" y="17383"/>
                              <a:pt x="6378" y="17762"/>
                            </a:cubicBezTo>
                            <a:cubicBezTo>
                              <a:pt x="5455" y="18203"/>
                              <a:pt x="4892" y="18798"/>
                              <a:pt x="5208" y="19542"/>
                            </a:cubicBezTo>
                            <a:cubicBezTo>
                              <a:pt x="5468" y="20156"/>
                              <a:pt x="6242" y="20674"/>
                              <a:pt x="7115" y="20981"/>
                            </a:cubicBezTo>
                            <a:cubicBezTo>
                              <a:pt x="8638" y="21510"/>
                              <a:pt x="10837" y="21414"/>
                              <a:pt x="12435" y="21069"/>
                            </a:cubicBezTo>
                            <a:cubicBezTo>
                              <a:pt x="15921" y="20321"/>
                              <a:pt x="18417" y="18453"/>
                              <a:pt x="19779" y="16389"/>
                            </a:cubicBezTo>
                            <a:cubicBezTo>
                              <a:pt x="21253" y="14160"/>
                              <a:pt x="21513" y="11260"/>
                              <a:pt x="19247" y="9193"/>
                            </a:cubicBezTo>
                            <a:cubicBezTo>
                              <a:pt x="17110" y="7252"/>
                              <a:pt x="13326" y="6147"/>
                              <a:pt x="9549" y="6485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39" name="Google Shape;276;p2"/>
                      <p:cNvSpPr/>
                      <p:nvPr/>
                    </p:nvSpPr>
                    <p:spPr>
                      <a:xfrm>
                        <a:off x="5836961" y="5320715"/>
                        <a:ext cx="144807" cy="56796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0944" h="21322" fill="norm" stroke="1" extrusionOk="0">
                            <a:moveTo>
                              <a:pt x="10445" y="1018"/>
                            </a:moveTo>
                            <a:cubicBezTo>
                              <a:pt x="10034" y="274"/>
                              <a:pt x="6383" y="-139"/>
                              <a:pt x="3842" y="42"/>
                            </a:cubicBezTo>
                            <a:cubicBezTo>
                              <a:pt x="764" y="260"/>
                              <a:pt x="-328" y="1008"/>
                              <a:pt x="84" y="1756"/>
                            </a:cubicBezTo>
                            <a:cubicBezTo>
                              <a:pt x="3555" y="7939"/>
                              <a:pt x="7027" y="14122"/>
                              <a:pt x="10499" y="20304"/>
                            </a:cubicBezTo>
                            <a:cubicBezTo>
                              <a:pt x="10910" y="21048"/>
                              <a:pt x="14561" y="21461"/>
                              <a:pt x="17102" y="21280"/>
                            </a:cubicBezTo>
                            <a:cubicBezTo>
                              <a:pt x="20180" y="21062"/>
                              <a:pt x="21272" y="20314"/>
                              <a:pt x="20861" y="19566"/>
                            </a:cubicBezTo>
                            <a:cubicBezTo>
                              <a:pt x="17371" y="13383"/>
                              <a:pt x="13899" y="7200"/>
                              <a:pt x="10445" y="1018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40" name="Google Shape;277;p2"/>
                      <p:cNvSpPr/>
                      <p:nvPr/>
                    </p:nvSpPr>
                    <p:spPr>
                      <a:xfrm>
                        <a:off x="6016956" y="5271371"/>
                        <a:ext cx="433812" cy="602264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0771" h="21023" fill="norm" stroke="1" extrusionOk="0">
                            <a:moveTo>
                              <a:pt x="15184" y="8686"/>
                            </a:moveTo>
                            <a:cubicBezTo>
                              <a:pt x="12162" y="8466"/>
                              <a:pt x="9822" y="10280"/>
                              <a:pt x="8673" y="12128"/>
                            </a:cubicBezTo>
                            <a:cubicBezTo>
                              <a:pt x="7678" y="13726"/>
                              <a:pt x="7109" y="15484"/>
                              <a:pt x="6854" y="17255"/>
                            </a:cubicBezTo>
                            <a:cubicBezTo>
                              <a:pt x="3999" y="15445"/>
                              <a:pt x="3347" y="12331"/>
                              <a:pt x="3566" y="9602"/>
                            </a:cubicBezTo>
                            <a:cubicBezTo>
                              <a:pt x="3702" y="7861"/>
                              <a:pt x="3933" y="5861"/>
                              <a:pt x="5130" y="4315"/>
                            </a:cubicBezTo>
                            <a:cubicBezTo>
                              <a:pt x="5663" y="3628"/>
                              <a:pt x="6333" y="3123"/>
                              <a:pt x="7298" y="2803"/>
                            </a:cubicBezTo>
                            <a:cubicBezTo>
                              <a:pt x="8116" y="2531"/>
                              <a:pt x="8862" y="2531"/>
                              <a:pt x="9739" y="2799"/>
                            </a:cubicBezTo>
                            <a:cubicBezTo>
                              <a:pt x="10622" y="3071"/>
                              <a:pt x="11694" y="2505"/>
                              <a:pt x="11925" y="1892"/>
                            </a:cubicBezTo>
                            <a:cubicBezTo>
                              <a:pt x="12210" y="1145"/>
                              <a:pt x="11570" y="570"/>
                              <a:pt x="10681" y="298"/>
                            </a:cubicBezTo>
                            <a:cubicBezTo>
                              <a:pt x="8110" y="-488"/>
                              <a:pt x="4970" y="372"/>
                              <a:pt x="3205" y="1840"/>
                            </a:cubicBezTo>
                            <a:cubicBezTo>
                              <a:pt x="1202" y="3507"/>
                              <a:pt x="622" y="5684"/>
                              <a:pt x="249" y="7813"/>
                            </a:cubicBezTo>
                            <a:cubicBezTo>
                              <a:pt x="-498" y="12068"/>
                              <a:pt x="237" y="16827"/>
                              <a:pt x="5237" y="19609"/>
                            </a:cubicBezTo>
                            <a:cubicBezTo>
                              <a:pt x="5770" y="19903"/>
                              <a:pt x="6327" y="20153"/>
                              <a:pt x="6913" y="20360"/>
                            </a:cubicBezTo>
                            <a:cubicBezTo>
                              <a:pt x="7352" y="20931"/>
                              <a:pt x="8365" y="21112"/>
                              <a:pt x="9165" y="20900"/>
                            </a:cubicBezTo>
                            <a:cubicBezTo>
                              <a:pt x="10266" y="21056"/>
                              <a:pt x="11416" y="21069"/>
                              <a:pt x="12571" y="20913"/>
                            </a:cubicBezTo>
                            <a:cubicBezTo>
                              <a:pt x="15024" y="20581"/>
                              <a:pt x="17239" y="19458"/>
                              <a:pt x="18744" y="18037"/>
                            </a:cubicBezTo>
                            <a:cubicBezTo>
                              <a:pt x="20344" y="16525"/>
                              <a:pt x="21102" y="14633"/>
                              <a:pt x="20634" y="12742"/>
                            </a:cubicBezTo>
                            <a:cubicBezTo>
                              <a:pt x="20124" y="10755"/>
                              <a:pt x="18045" y="8893"/>
                              <a:pt x="15184" y="8686"/>
                            </a:cubicBezTo>
                            <a:close/>
                            <a:moveTo>
                              <a:pt x="16250" y="16123"/>
                            </a:moveTo>
                            <a:cubicBezTo>
                              <a:pt x="14911" y="17665"/>
                              <a:pt x="12595" y="18572"/>
                              <a:pt x="10284" y="18404"/>
                            </a:cubicBezTo>
                            <a:cubicBezTo>
                              <a:pt x="10409" y="17026"/>
                              <a:pt x="10740" y="15674"/>
                              <a:pt x="11303" y="14344"/>
                            </a:cubicBezTo>
                            <a:cubicBezTo>
                              <a:pt x="11611" y="13614"/>
                              <a:pt x="11908" y="13083"/>
                              <a:pt x="12488" y="12431"/>
                            </a:cubicBezTo>
                            <a:cubicBezTo>
                              <a:pt x="12731" y="12163"/>
                              <a:pt x="12844" y="12055"/>
                              <a:pt x="13163" y="11826"/>
                            </a:cubicBezTo>
                            <a:cubicBezTo>
                              <a:pt x="13489" y="11588"/>
                              <a:pt x="13685" y="11476"/>
                              <a:pt x="13993" y="11372"/>
                            </a:cubicBezTo>
                            <a:cubicBezTo>
                              <a:pt x="14502" y="11200"/>
                              <a:pt x="15077" y="11195"/>
                              <a:pt x="15693" y="11480"/>
                            </a:cubicBezTo>
                            <a:cubicBezTo>
                              <a:pt x="16220" y="11727"/>
                              <a:pt x="16730" y="12271"/>
                              <a:pt x="16955" y="12759"/>
                            </a:cubicBezTo>
                            <a:cubicBezTo>
                              <a:pt x="17494" y="13929"/>
                              <a:pt x="17180" y="15048"/>
                              <a:pt x="16250" y="16123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41" name="Google Shape;278;p2"/>
                      <p:cNvSpPr/>
                      <p:nvPr/>
                    </p:nvSpPr>
                    <p:spPr>
                      <a:xfrm>
                        <a:off x="7218443" y="4990809"/>
                        <a:ext cx="164625" cy="45513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19861" h="20541" fill="norm" stroke="1" extrusionOk="0">
                            <a:moveTo>
                              <a:pt x="8741" y="1225"/>
                            </a:moveTo>
                            <a:cubicBezTo>
                              <a:pt x="8293" y="337"/>
                              <a:pt x="5427" y="-171"/>
                              <a:pt x="3233" y="52"/>
                            </a:cubicBezTo>
                            <a:cubicBezTo>
                              <a:pt x="740" y="309"/>
                              <a:pt x="-350" y="1219"/>
                              <a:pt x="98" y="2113"/>
                            </a:cubicBezTo>
                            <a:cubicBezTo>
                              <a:pt x="3024" y="7921"/>
                              <a:pt x="6666" y="13678"/>
                              <a:pt x="11025" y="19363"/>
                            </a:cubicBezTo>
                            <a:cubicBezTo>
                              <a:pt x="12607" y="21429"/>
                              <a:pt x="21250" y="20552"/>
                              <a:pt x="19668" y="18469"/>
                            </a:cubicBezTo>
                            <a:cubicBezTo>
                              <a:pt x="15309" y="12790"/>
                              <a:pt x="11667" y="7033"/>
                              <a:pt x="8741" y="1225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42" name="Google Shape;279;p2"/>
                      <p:cNvSpPr/>
                      <p:nvPr/>
                    </p:nvSpPr>
                    <p:spPr>
                      <a:xfrm>
                        <a:off x="7308033" y="4873055"/>
                        <a:ext cx="500806" cy="521311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1360" h="21203" fill="norm" stroke="1" extrusionOk="0">
                            <a:moveTo>
                              <a:pt x="19180" y="5713"/>
                            </a:moveTo>
                            <a:cubicBezTo>
                              <a:pt x="18864" y="3715"/>
                              <a:pt x="18842" y="1068"/>
                              <a:pt x="16478" y="252"/>
                            </a:cubicBezTo>
                            <a:cubicBezTo>
                              <a:pt x="15476" y="-95"/>
                              <a:pt x="14383" y="96"/>
                              <a:pt x="13354" y="197"/>
                            </a:cubicBezTo>
                            <a:cubicBezTo>
                              <a:pt x="12135" y="318"/>
                              <a:pt x="10911" y="433"/>
                              <a:pt x="9692" y="554"/>
                            </a:cubicBezTo>
                            <a:cubicBezTo>
                              <a:pt x="8166" y="700"/>
                              <a:pt x="6641" y="851"/>
                              <a:pt x="5116" y="997"/>
                            </a:cubicBezTo>
                            <a:cubicBezTo>
                              <a:pt x="5085" y="917"/>
                              <a:pt x="5048" y="836"/>
                              <a:pt x="5000" y="756"/>
                            </a:cubicBezTo>
                            <a:cubicBezTo>
                              <a:pt x="4588" y="86"/>
                              <a:pt x="3544" y="-246"/>
                              <a:pt x="2836" y="212"/>
                            </a:cubicBezTo>
                            <a:cubicBezTo>
                              <a:pt x="2150" y="655"/>
                              <a:pt x="1470" y="1098"/>
                              <a:pt x="784" y="1541"/>
                            </a:cubicBezTo>
                            <a:cubicBezTo>
                              <a:pt x="198" y="1923"/>
                              <a:pt x="-140" y="2567"/>
                              <a:pt x="55" y="3247"/>
                            </a:cubicBezTo>
                            <a:cubicBezTo>
                              <a:pt x="224" y="3841"/>
                              <a:pt x="900" y="4419"/>
                              <a:pt x="1580" y="4354"/>
                            </a:cubicBezTo>
                            <a:cubicBezTo>
                              <a:pt x="3802" y="4137"/>
                              <a:pt x="6029" y="3921"/>
                              <a:pt x="8251" y="3710"/>
                            </a:cubicBezTo>
                            <a:cubicBezTo>
                              <a:pt x="10425" y="3498"/>
                              <a:pt x="12610" y="3211"/>
                              <a:pt x="14795" y="3081"/>
                            </a:cubicBezTo>
                            <a:cubicBezTo>
                              <a:pt x="14985" y="3071"/>
                              <a:pt x="15206" y="3045"/>
                              <a:pt x="15396" y="3076"/>
                            </a:cubicBezTo>
                            <a:cubicBezTo>
                              <a:pt x="15338" y="3066"/>
                              <a:pt x="15428" y="3116"/>
                              <a:pt x="15481" y="3136"/>
                            </a:cubicBezTo>
                            <a:cubicBezTo>
                              <a:pt x="15502" y="3171"/>
                              <a:pt x="15534" y="3232"/>
                              <a:pt x="15539" y="3252"/>
                            </a:cubicBezTo>
                            <a:cubicBezTo>
                              <a:pt x="15539" y="3247"/>
                              <a:pt x="15629" y="3559"/>
                              <a:pt x="15655" y="3664"/>
                            </a:cubicBezTo>
                            <a:cubicBezTo>
                              <a:pt x="15892" y="4641"/>
                              <a:pt x="15993" y="5652"/>
                              <a:pt x="16146" y="6644"/>
                            </a:cubicBezTo>
                            <a:cubicBezTo>
                              <a:pt x="16478" y="8742"/>
                              <a:pt x="16811" y="10841"/>
                              <a:pt x="17143" y="12939"/>
                            </a:cubicBezTo>
                            <a:cubicBezTo>
                              <a:pt x="17523" y="15325"/>
                              <a:pt x="17898" y="17710"/>
                              <a:pt x="18278" y="20101"/>
                            </a:cubicBezTo>
                            <a:cubicBezTo>
                              <a:pt x="18404" y="20906"/>
                              <a:pt x="19470" y="21354"/>
                              <a:pt x="20225" y="21158"/>
                            </a:cubicBezTo>
                            <a:cubicBezTo>
                              <a:pt x="21133" y="20921"/>
                              <a:pt x="21460" y="20111"/>
                              <a:pt x="21333" y="19301"/>
                            </a:cubicBezTo>
                            <a:cubicBezTo>
                              <a:pt x="20610" y="14766"/>
                              <a:pt x="19898" y="10237"/>
                              <a:pt x="19180" y="5713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43" name="Google Shape;280;p2"/>
                      <p:cNvSpPr/>
                      <p:nvPr/>
                    </p:nvSpPr>
                    <p:spPr>
                      <a:xfrm>
                        <a:off x="8534078" y="3977608"/>
                        <a:ext cx="176057" cy="69006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1240" h="21585" fill="norm" stroke="1" extrusionOk="0">
                            <a:moveTo>
                              <a:pt x="11848" y="5241"/>
                            </a:moveTo>
                            <a:cubicBezTo>
                              <a:pt x="11176" y="4444"/>
                              <a:pt x="10489" y="3646"/>
                              <a:pt x="9758" y="2853"/>
                            </a:cubicBezTo>
                            <a:cubicBezTo>
                              <a:pt x="9713" y="2806"/>
                              <a:pt x="9668" y="2760"/>
                              <a:pt x="9639" y="2714"/>
                            </a:cubicBezTo>
                            <a:cubicBezTo>
                              <a:pt x="11057" y="2477"/>
                              <a:pt x="11997" y="2075"/>
                              <a:pt x="11922" y="1560"/>
                            </a:cubicBezTo>
                            <a:cubicBezTo>
                              <a:pt x="11818" y="767"/>
                              <a:pt x="9400" y="16"/>
                              <a:pt x="6220" y="0"/>
                            </a:cubicBezTo>
                            <a:cubicBezTo>
                              <a:pt x="2488" y="-15"/>
                              <a:pt x="160" y="910"/>
                              <a:pt x="10" y="1785"/>
                            </a:cubicBezTo>
                            <a:cubicBezTo>
                              <a:pt x="-124" y="2582"/>
                              <a:pt x="1100" y="3430"/>
                              <a:pt x="1787" y="4200"/>
                            </a:cubicBezTo>
                            <a:cubicBezTo>
                              <a:pt x="4832" y="7629"/>
                              <a:pt x="7370" y="11089"/>
                              <a:pt x="9385" y="14564"/>
                            </a:cubicBezTo>
                            <a:cubicBezTo>
                              <a:pt x="10519" y="16511"/>
                              <a:pt x="11475" y="18466"/>
                              <a:pt x="12266" y="20424"/>
                            </a:cubicBezTo>
                            <a:cubicBezTo>
                              <a:pt x="12520" y="21047"/>
                              <a:pt x="14147" y="21585"/>
                              <a:pt x="16744" y="21585"/>
                            </a:cubicBezTo>
                            <a:cubicBezTo>
                              <a:pt x="18968" y="21585"/>
                              <a:pt x="21476" y="21051"/>
                              <a:pt x="21222" y="20424"/>
                            </a:cubicBezTo>
                            <a:cubicBezTo>
                              <a:pt x="19834" y="17010"/>
                              <a:pt x="17983" y="13608"/>
                              <a:pt x="15654" y="10226"/>
                            </a:cubicBezTo>
                            <a:cubicBezTo>
                              <a:pt x="14505" y="8562"/>
                              <a:pt x="13236" y="6897"/>
                              <a:pt x="11848" y="5241"/>
                            </a:cubicBezTo>
                            <a:close/>
                            <a:moveTo>
                              <a:pt x="7802" y="655"/>
                            </a:moveTo>
                            <a:cubicBezTo>
                              <a:pt x="7549" y="639"/>
                              <a:pt x="7295" y="631"/>
                              <a:pt x="7041" y="627"/>
                            </a:cubicBezTo>
                            <a:cubicBezTo>
                              <a:pt x="7056" y="627"/>
                              <a:pt x="7071" y="627"/>
                              <a:pt x="7086" y="624"/>
                            </a:cubicBezTo>
                            <a:cubicBezTo>
                              <a:pt x="7325" y="631"/>
                              <a:pt x="7564" y="643"/>
                              <a:pt x="7802" y="655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44" name="Google Shape;281;p2"/>
                      <p:cNvSpPr/>
                      <p:nvPr/>
                    </p:nvSpPr>
                    <p:spPr>
                      <a:xfrm>
                        <a:off x="8715202" y="3840808"/>
                        <a:ext cx="363365" cy="65509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0852" h="21416" fill="norm" stroke="1" extrusionOk="0">
                            <a:moveTo>
                              <a:pt x="10053" y="3"/>
                            </a:moveTo>
                            <a:cubicBezTo>
                              <a:pt x="6929" y="63"/>
                              <a:pt x="4202" y="1018"/>
                              <a:pt x="2342" y="2413"/>
                            </a:cubicBezTo>
                            <a:cubicBezTo>
                              <a:pt x="389" y="3878"/>
                              <a:pt x="-477" y="5819"/>
                              <a:pt x="261" y="7623"/>
                            </a:cubicBezTo>
                            <a:cubicBezTo>
                              <a:pt x="1121" y="9731"/>
                              <a:pt x="4245" y="11106"/>
                              <a:pt x="7227" y="12267"/>
                            </a:cubicBezTo>
                            <a:cubicBezTo>
                              <a:pt x="7156" y="12307"/>
                              <a:pt x="7078" y="12344"/>
                              <a:pt x="7007" y="12384"/>
                            </a:cubicBezTo>
                            <a:cubicBezTo>
                              <a:pt x="4735" y="13699"/>
                              <a:pt x="2747" y="15572"/>
                              <a:pt x="3017" y="17485"/>
                            </a:cubicBezTo>
                            <a:cubicBezTo>
                              <a:pt x="3315" y="19592"/>
                              <a:pt x="6233" y="21275"/>
                              <a:pt x="9968" y="21408"/>
                            </a:cubicBezTo>
                            <a:cubicBezTo>
                              <a:pt x="13873" y="21546"/>
                              <a:pt x="17338" y="19673"/>
                              <a:pt x="18056" y="17558"/>
                            </a:cubicBezTo>
                            <a:cubicBezTo>
                              <a:pt x="18751" y="15499"/>
                              <a:pt x="17161" y="13424"/>
                              <a:pt x="14555" y="12008"/>
                            </a:cubicBezTo>
                            <a:cubicBezTo>
                              <a:pt x="14995" y="11818"/>
                              <a:pt x="15428" y="11628"/>
                              <a:pt x="15847" y="11430"/>
                            </a:cubicBezTo>
                            <a:cubicBezTo>
                              <a:pt x="18375" y="10220"/>
                              <a:pt x="20456" y="8679"/>
                              <a:pt x="20803" y="6758"/>
                            </a:cubicBezTo>
                            <a:cubicBezTo>
                              <a:pt x="21123" y="5026"/>
                              <a:pt x="19838" y="3299"/>
                              <a:pt x="17850" y="2021"/>
                            </a:cubicBezTo>
                            <a:cubicBezTo>
                              <a:pt x="15918" y="787"/>
                              <a:pt x="13000" y="-54"/>
                              <a:pt x="10053" y="3"/>
                            </a:cubicBezTo>
                            <a:close/>
                            <a:moveTo>
                              <a:pt x="13547" y="15341"/>
                            </a:moveTo>
                            <a:cubicBezTo>
                              <a:pt x="14058" y="16061"/>
                              <a:pt x="14115" y="16785"/>
                              <a:pt x="13689" y="17469"/>
                            </a:cubicBezTo>
                            <a:cubicBezTo>
                              <a:pt x="13319" y="18055"/>
                              <a:pt x="12510" y="18601"/>
                              <a:pt x="11409" y="18876"/>
                            </a:cubicBezTo>
                            <a:cubicBezTo>
                              <a:pt x="11026" y="18973"/>
                              <a:pt x="10550" y="19026"/>
                              <a:pt x="9968" y="18990"/>
                            </a:cubicBezTo>
                            <a:cubicBezTo>
                              <a:pt x="9549" y="18965"/>
                              <a:pt x="8832" y="18804"/>
                              <a:pt x="8413" y="18613"/>
                            </a:cubicBezTo>
                            <a:cubicBezTo>
                              <a:pt x="7454" y="18177"/>
                              <a:pt x="7177" y="17594"/>
                              <a:pt x="7270" y="16943"/>
                            </a:cubicBezTo>
                            <a:cubicBezTo>
                              <a:pt x="7362" y="16304"/>
                              <a:pt x="8065" y="15499"/>
                              <a:pt x="8875" y="14860"/>
                            </a:cubicBezTo>
                            <a:cubicBezTo>
                              <a:pt x="9513" y="14354"/>
                              <a:pt x="10288" y="13917"/>
                              <a:pt x="11125" y="13513"/>
                            </a:cubicBezTo>
                            <a:cubicBezTo>
                              <a:pt x="12155" y="14014"/>
                              <a:pt x="13035" y="14617"/>
                              <a:pt x="13547" y="15341"/>
                            </a:cubicBezTo>
                            <a:close/>
                            <a:moveTo>
                              <a:pt x="16373" y="7130"/>
                            </a:moveTo>
                            <a:cubicBezTo>
                              <a:pt x="16003" y="7830"/>
                              <a:pt x="15201" y="8436"/>
                              <a:pt x="14292" y="8962"/>
                            </a:cubicBezTo>
                            <a:cubicBezTo>
                              <a:pt x="13135" y="9630"/>
                              <a:pt x="11814" y="10184"/>
                              <a:pt x="10500" y="10742"/>
                            </a:cubicBezTo>
                            <a:cubicBezTo>
                              <a:pt x="10323" y="10592"/>
                              <a:pt x="10103" y="10455"/>
                              <a:pt x="9826" y="10350"/>
                            </a:cubicBezTo>
                            <a:cubicBezTo>
                              <a:pt x="8484" y="9828"/>
                              <a:pt x="7149" y="9306"/>
                              <a:pt x="6020" y="8630"/>
                            </a:cubicBezTo>
                            <a:cubicBezTo>
                              <a:pt x="5005" y="8020"/>
                              <a:pt x="4564" y="7542"/>
                              <a:pt x="4309" y="6802"/>
                            </a:cubicBezTo>
                            <a:cubicBezTo>
                              <a:pt x="4302" y="6778"/>
                              <a:pt x="4295" y="6762"/>
                              <a:pt x="4288" y="6754"/>
                            </a:cubicBezTo>
                            <a:cubicBezTo>
                              <a:pt x="4288" y="6737"/>
                              <a:pt x="4288" y="6725"/>
                              <a:pt x="4280" y="6705"/>
                            </a:cubicBezTo>
                            <a:cubicBezTo>
                              <a:pt x="4273" y="6624"/>
                              <a:pt x="4259" y="6543"/>
                              <a:pt x="4252" y="6462"/>
                            </a:cubicBezTo>
                            <a:cubicBezTo>
                              <a:pt x="4245" y="6301"/>
                              <a:pt x="4266" y="6139"/>
                              <a:pt x="4266" y="5977"/>
                            </a:cubicBezTo>
                            <a:cubicBezTo>
                              <a:pt x="4266" y="5949"/>
                              <a:pt x="4266" y="5924"/>
                              <a:pt x="4266" y="5908"/>
                            </a:cubicBezTo>
                            <a:cubicBezTo>
                              <a:pt x="4280" y="5835"/>
                              <a:pt x="4309" y="5767"/>
                              <a:pt x="4330" y="5694"/>
                            </a:cubicBezTo>
                            <a:cubicBezTo>
                              <a:pt x="4401" y="5492"/>
                              <a:pt x="4493" y="5293"/>
                              <a:pt x="4600" y="5095"/>
                            </a:cubicBezTo>
                            <a:cubicBezTo>
                              <a:pt x="4891" y="4573"/>
                              <a:pt x="5573" y="3918"/>
                              <a:pt x="6247" y="3514"/>
                            </a:cubicBezTo>
                            <a:cubicBezTo>
                              <a:pt x="6446" y="3396"/>
                              <a:pt x="6652" y="3283"/>
                              <a:pt x="6872" y="3174"/>
                            </a:cubicBezTo>
                            <a:cubicBezTo>
                              <a:pt x="6929" y="3146"/>
                              <a:pt x="6964" y="3129"/>
                              <a:pt x="6993" y="3113"/>
                            </a:cubicBezTo>
                            <a:cubicBezTo>
                              <a:pt x="7121" y="3061"/>
                              <a:pt x="7248" y="3008"/>
                              <a:pt x="7383" y="2959"/>
                            </a:cubicBezTo>
                            <a:cubicBezTo>
                              <a:pt x="7653" y="2858"/>
                              <a:pt x="7930" y="2769"/>
                              <a:pt x="8214" y="2688"/>
                            </a:cubicBezTo>
                            <a:cubicBezTo>
                              <a:pt x="8235" y="2684"/>
                              <a:pt x="8314" y="2664"/>
                              <a:pt x="8363" y="2648"/>
                            </a:cubicBezTo>
                            <a:cubicBezTo>
                              <a:pt x="8541" y="2612"/>
                              <a:pt x="8718" y="2575"/>
                              <a:pt x="8896" y="2547"/>
                            </a:cubicBezTo>
                            <a:cubicBezTo>
                              <a:pt x="9982" y="2369"/>
                              <a:pt x="10735" y="2373"/>
                              <a:pt x="11899" y="2587"/>
                            </a:cubicBezTo>
                            <a:cubicBezTo>
                              <a:pt x="13916" y="2955"/>
                              <a:pt x="15734" y="4116"/>
                              <a:pt x="16337" y="5334"/>
                            </a:cubicBezTo>
                            <a:cubicBezTo>
                              <a:pt x="16642" y="5928"/>
                              <a:pt x="16678" y="6539"/>
                              <a:pt x="16373" y="7130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45" name="Google Shape;282;p2"/>
                      <p:cNvSpPr/>
                      <p:nvPr/>
                    </p:nvSpPr>
                    <p:spPr>
                      <a:xfrm>
                        <a:off x="9118042" y="2533855"/>
                        <a:ext cx="176966" cy="584488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0874" h="21324" fill="norm" stroke="1" extrusionOk="0">
                            <a:moveTo>
                              <a:pt x="8554" y="991"/>
                            </a:moveTo>
                            <a:cubicBezTo>
                              <a:pt x="8087" y="273"/>
                              <a:pt x="5329" y="-138"/>
                              <a:pt x="3169" y="43"/>
                            </a:cubicBezTo>
                            <a:cubicBezTo>
                              <a:pt x="761" y="246"/>
                              <a:pt x="-363" y="991"/>
                              <a:pt x="104" y="1708"/>
                            </a:cubicBezTo>
                            <a:cubicBezTo>
                              <a:pt x="4176" y="7915"/>
                              <a:pt x="8248" y="14127"/>
                              <a:pt x="12320" y="20333"/>
                            </a:cubicBezTo>
                            <a:cubicBezTo>
                              <a:pt x="12787" y="21051"/>
                              <a:pt x="15545" y="21462"/>
                              <a:pt x="17705" y="21281"/>
                            </a:cubicBezTo>
                            <a:cubicBezTo>
                              <a:pt x="20113" y="21078"/>
                              <a:pt x="21237" y="20333"/>
                              <a:pt x="20770" y="19616"/>
                            </a:cubicBezTo>
                            <a:cubicBezTo>
                              <a:pt x="16698" y="13409"/>
                              <a:pt x="12626" y="7202"/>
                              <a:pt x="8554" y="991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46" name="Google Shape;283;p2"/>
                      <p:cNvSpPr/>
                      <p:nvPr/>
                    </p:nvSpPr>
                    <p:spPr>
                      <a:xfrm>
                        <a:off x="9250415" y="2434870"/>
                        <a:ext cx="473696" cy="60013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1329" h="20882" fill="norm" stroke="1" extrusionOk="0">
                            <a:moveTo>
                              <a:pt x="18977" y="6008"/>
                            </a:moveTo>
                            <a:cubicBezTo>
                              <a:pt x="19083" y="4816"/>
                              <a:pt x="18453" y="3606"/>
                              <a:pt x="17434" y="2723"/>
                            </a:cubicBezTo>
                            <a:cubicBezTo>
                              <a:pt x="16732" y="2120"/>
                              <a:pt x="15857" y="1681"/>
                              <a:pt x="14916" y="1328"/>
                            </a:cubicBezTo>
                            <a:cubicBezTo>
                              <a:pt x="12565" y="-592"/>
                              <a:pt x="8843" y="-123"/>
                              <a:pt x="6002" y="820"/>
                            </a:cubicBezTo>
                            <a:cubicBezTo>
                              <a:pt x="3283" y="1720"/>
                              <a:pt x="-177" y="3623"/>
                              <a:pt x="7" y="6215"/>
                            </a:cubicBezTo>
                            <a:cubicBezTo>
                              <a:pt x="235" y="9427"/>
                              <a:pt x="5383" y="9960"/>
                              <a:pt x="8609" y="10016"/>
                            </a:cubicBezTo>
                            <a:cubicBezTo>
                              <a:pt x="10548" y="10051"/>
                              <a:pt x="12514" y="9866"/>
                              <a:pt x="14386" y="9474"/>
                            </a:cubicBezTo>
                            <a:cubicBezTo>
                              <a:pt x="14994" y="9345"/>
                              <a:pt x="15590" y="9185"/>
                              <a:pt x="16153" y="8979"/>
                            </a:cubicBezTo>
                            <a:cubicBezTo>
                              <a:pt x="16793" y="12634"/>
                              <a:pt x="17440" y="16285"/>
                              <a:pt x="18080" y="19940"/>
                            </a:cubicBezTo>
                            <a:cubicBezTo>
                              <a:pt x="18203" y="20633"/>
                              <a:pt x="19351" y="21008"/>
                              <a:pt x="20136" y="20844"/>
                            </a:cubicBezTo>
                            <a:cubicBezTo>
                              <a:pt x="21100" y="20638"/>
                              <a:pt x="21423" y="19949"/>
                              <a:pt x="21306" y="19256"/>
                            </a:cubicBezTo>
                            <a:cubicBezTo>
                              <a:pt x="20532" y="14838"/>
                              <a:pt x="19757" y="10421"/>
                              <a:pt x="18977" y="6008"/>
                            </a:cubicBezTo>
                            <a:close/>
                            <a:moveTo>
                              <a:pt x="15618" y="6021"/>
                            </a:moveTo>
                            <a:cubicBezTo>
                              <a:pt x="15618" y="6025"/>
                              <a:pt x="15551" y="6167"/>
                              <a:pt x="15562" y="6154"/>
                            </a:cubicBezTo>
                            <a:cubicBezTo>
                              <a:pt x="15495" y="6271"/>
                              <a:pt x="15428" y="6344"/>
                              <a:pt x="15222" y="6464"/>
                            </a:cubicBezTo>
                            <a:cubicBezTo>
                              <a:pt x="14804" y="6710"/>
                              <a:pt x="14242" y="6817"/>
                              <a:pt x="13751" y="6929"/>
                            </a:cubicBezTo>
                            <a:cubicBezTo>
                              <a:pt x="12409" y="7227"/>
                              <a:pt x="11038" y="7399"/>
                              <a:pt x="9640" y="7433"/>
                            </a:cubicBezTo>
                            <a:cubicBezTo>
                              <a:pt x="8247" y="7468"/>
                              <a:pt x="6854" y="7386"/>
                              <a:pt x="5495" y="7149"/>
                            </a:cubicBezTo>
                            <a:cubicBezTo>
                              <a:pt x="4988" y="7063"/>
                              <a:pt x="4486" y="6960"/>
                              <a:pt x="4107" y="6805"/>
                            </a:cubicBezTo>
                            <a:cubicBezTo>
                              <a:pt x="3851" y="6697"/>
                              <a:pt x="3723" y="6637"/>
                              <a:pt x="3589" y="6520"/>
                            </a:cubicBezTo>
                            <a:cubicBezTo>
                              <a:pt x="3450" y="6400"/>
                              <a:pt x="3428" y="6348"/>
                              <a:pt x="3394" y="6275"/>
                            </a:cubicBezTo>
                            <a:cubicBezTo>
                              <a:pt x="3294" y="6064"/>
                              <a:pt x="3316" y="6163"/>
                              <a:pt x="3350" y="5948"/>
                            </a:cubicBezTo>
                            <a:cubicBezTo>
                              <a:pt x="3355" y="5926"/>
                              <a:pt x="3355" y="5918"/>
                              <a:pt x="3355" y="5909"/>
                            </a:cubicBezTo>
                            <a:cubicBezTo>
                              <a:pt x="3366" y="5888"/>
                              <a:pt x="3377" y="5862"/>
                              <a:pt x="3394" y="5819"/>
                            </a:cubicBezTo>
                            <a:cubicBezTo>
                              <a:pt x="3428" y="5728"/>
                              <a:pt x="3461" y="5638"/>
                              <a:pt x="3511" y="5552"/>
                            </a:cubicBezTo>
                            <a:cubicBezTo>
                              <a:pt x="3461" y="5642"/>
                              <a:pt x="3751" y="5255"/>
                              <a:pt x="3790" y="5207"/>
                            </a:cubicBezTo>
                            <a:cubicBezTo>
                              <a:pt x="3929" y="5048"/>
                              <a:pt x="4085" y="4906"/>
                              <a:pt x="4297" y="4734"/>
                            </a:cubicBezTo>
                            <a:cubicBezTo>
                              <a:pt x="5066" y="4118"/>
                              <a:pt x="5979" y="3675"/>
                              <a:pt x="6971" y="3300"/>
                            </a:cubicBezTo>
                            <a:cubicBezTo>
                              <a:pt x="7857" y="2969"/>
                              <a:pt x="9222" y="2615"/>
                              <a:pt x="10096" y="2572"/>
                            </a:cubicBezTo>
                            <a:cubicBezTo>
                              <a:pt x="10225" y="2568"/>
                              <a:pt x="10353" y="2564"/>
                              <a:pt x="10486" y="2559"/>
                            </a:cubicBezTo>
                            <a:cubicBezTo>
                              <a:pt x="10698" y="2753"/>
                              <a:pt x="10988" y="2908"/>
                              <a:pt x="11317" y="2994"/>
                            </a:cubicBezTo>
                            <a:cubicBezTo>
                              <a:pt x="12414" y="3283"/>
                              <a:pt x="13606" y="3571"/>
                              <a:pt x="14531" y="4135"/>
                            </a:cubicBezTo>
                            <a:cubicBezTo>
                              <a:pt x="15038" y="4445"/>
                              <a:pt x="15395" y="4816"/>
                              <a:pt x="15556" y="5225"/>
                            </a:cubicBezTo>
                            <a:cubicBezTo>
                              <a:pt x="15545" y="5349"/>
                              <a:pt x="15551" y="5479"/>
                              <a:pt x="15573" y="5608"/>
                            </a:cubicBezTo>
                            <a:cubicBezTo>
                              <a:pt x="15595" y="5728"/>
                              <a:pt x="15618" y="5853"/>
                              <a:pt x="15640" y="5974"/>
                            </a:cubicBezTo>
                            <a:cubicBezTo>
                              <a:pt x="15623" y="5999"/>
                              <a:pt x="15623" y="6004"/>
                              <a:pt x="15618" y="6021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47" name="Google Shape;284;p2"/>
                      <p:cNvSpPr/>
                      <p:nvPr/>
                    </p:nvSpPr>
                    <p:spPr>
                      <a:xfrm>
                        <a:off x="9231226" y="715893"/>
                        <a:ext cx="376549" cy="648903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19974" h="21099" fill="norm" stroke="1" extrusionOk="0">
                            <a:moveTo>
                              <a:pt x="3678" y="5557"/>
                            </a:moveTo>
                            <a:cubicBezTo>
                              <a:pt x="4859" y="4293"/>
                              <a:pt x="6657" y="2841"/>
                              <a:pt x="8928" y="2471"/>
                            </a:cubicBezTo>
                            <a:cubicBezTo>
                              <a:pt x="10845" y="2157"/>
                              <a:pt x="12302" y="2950"/>
                              <a:pt x="12833" y="4096"/>
                            </a:cubicBezTo>
                            <a:cubicBezTo>
                              <a:pt x="13122" y="4716"/>
                              <a:pt x="13148" y="5367"/>
                              <a:pt x="12919" y="5971"/>
                            </a:cubicBezTo>
                            <a:cubicBezTo>
                              <a:pt x="12591" y="6828"/>
                              <a:pt x="11954" y="7600"/>
                              <a:pt x="11212" y="8349"/>
                            </a:cubicBezTo>
                            <a:cubicBezTo>
                              <a:pt x="9558" y="10014"/>
                              <a:pt x="7622" y="11563"/>
                              <a:pt x="6014" y="13249"/>
                            </a:cubicBezTo>
                            <a:cubicBezTo>
                              <a:pt x="4084" y="15276"/>
                              <a:pt x="2431" y="17392"/>
                              <a:pt x="1006" y="19569"/>
                            </a:cubicBezTo>
                            <a:cubicBezTo>
                              <a:pt x="442" y="20430"/>
                              <a:pt x="2102" y="21311"/>
                              <a:pt x="3428" y="21054"/>
                            </a:cubicBezTo>
                            <a:cubicBezTo>
                              <a:pt x="8180" y="20128"/>
                              <a:pt x="13083" y="19633"/>
                              <a:pt x="18071" y="19593"/>
                            </a:cubicBezTo>
                            <a:cubicBezTo>
                              <a:pt x="20604" y="19573"/>
                              <a:pt x="20611" y="17159"/>
                              <a:pt x="18071" y="17179"/>
                            </a:cubicBezTo>
                            <a:cubicBezTo>
                              <a:pt x="14126" y="17211"/>
                              <a:pt x="10188" y="17505"/>
                              <a:pt x="6342" y="18060"/>
                            </a:cubicBezTo>
                            <a:cubicBezTo>
                              <a:pt x="7366" y="16725"/>
                              <a:pt x="8488" y="15417"/>
                              <a:pt x="9716" y="14150"/>
                            </a:cubicBezTo>
                            <a:cubicBezTo>
                              <a:pt x="11534" y="12275"/>
                              <a:pt x="13884" y="10569"/>
                              <a:pt x="15478" y="8614"/>
                            </a:cubicBezTo>
                            <a:cubicBezTo>
                              <a:pt x="16909" y="6856"/>
                              <a:pt x="17572" y="4840"/>
                              <a:pt x="16351" y="2958"/>
                            </a:cubicBezTo>
                            <a:cubicBezTo>
                              <a:pt x="15065" y="982"/>
                              <a:pt x="12079" y="-289"/>
                              <a:pt x="8548" y="57"/>
                            </a:cubicBezTo>
                            <a:cubicBezTo>
                              <a:pt x="4859" y="419"/>
                              <a:pt x="2037" y="2459"/>
                              <a:pt x="278" y="4338"/>
                            </a:cubicBezTo>
                            <a:cubicBezTo>
                              <a:pt x="-989" y="5685"/>
                              <a:pt x="2411" y="6904"/>
                              <a:pt x="3678" y="5557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48" name="Google Shape;285;p2"/>
                      <p:cNvSpPr/>
                      <p:nvPr/>
                    </p:nvSpPr>
                    <p:spPr>
                      <a:xfrm>
                        <a:off x="9569791" y="707677"/>
                        <a:ext cx="357946" cy="615760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1203" h="20978" fill="norm" stroke="1" extrusionOk="0">
                            <a:moveTo>
                              <a:pt x="21087" y="9593"/>
                            </a:moveTo>
                            <a:cubicBezTo>
                              <a:pt x="20831" y="7455"/>
                              <a:pt x="20450" y="5074"/>
                              <a:pt x="18815" y="3113"/>
                            </a:cubicBezTo>
                            <a:cubicBezTo>
                              <a:pt x="18031" y="2169"/>
                              <a:pt x="16660" y="1398"/>
                              <a:pt x="15062" y="985"/>
                            </a:cubicBezTo>
                            <a:cubicBezTo>
                              <a:pt x="14813" y="437"/>
                              <a:pt x="13941" y="120"/>
                              <a:pt x="12944" y="44"/>
                            </a:cubicBezTo>
                            <a:cubicBezTo>
                              <a:pt x="6773" y="-415"/>
                              <a:pt x="1708" y="2789"/>
                              <a:pt x="477" y="5997"/>
                            </a:cubicBezTo>
                            <a:cubicBezTo>
                              <a:pt x="-271" y="7948"/>
                              <a:pt x="-29" y="9926"/>
                              <a:pt x="447" y="11890"/>
                            </a:cubicBezTo>
                            <a:cubicBezTo>
                              <a:pt x="880" y="13665"/>
                              <a:pt x="1415" y="15431"/>
                              <a:pt x="2698" y="17075"/>
                            </a:cubicBezTo>
                            <a:cubicBezTo>
                              <a:pt x="3921" y="18656"/>
                              <a:pt x="6010" y="19912"/>
                              <a:pt x="8796" y="20574"/>
                            </a:cubicBezTo>
                            <a:cubicBezTo>
                              <a:pt x="11383" y="21185"/>
                              <a:pt x="14498" y="21147"/>
                              <a:pt x="16799" y="20165"/>
                            </a:cubicBezTo>
                            <a:cubicBezTo>
                              <a:pt x="19291" y="19103"/>
                              <a:pt x="20281" y="17383"/>
                              <a:pt x="20691" y="15680"/>
                            </a:cubicBezTo>
                            <a:cubicBezTo>
                              <a:pt x="21190" y="13665"/>
                              <a:pt x="21329" y="11624"/>
                              <a:pt x="21087" y="9593"/>
                            </a:cubicBezTo>
                            <a:close/>
                            <a:moveTo>
                              <a:pt x="16572" y="14377"/>
                            </a:moveTo>
                            <a:cubicBezTo>
                              <a:pt x="16389" y="15481"/>
                              <a:pt x="16169" y="16856"/>
                              <a:pt x="14886" y="17779"/>
                            </a:cubicBezTo>
                            <a:cubicBezTo>
                              <a:pt x="14447" y="18095"/>
                              <a:pt x="13758" y="18314"/>
                              <a:pt x="13142" y="18407"/>
                            </a:cubicBezTo>
                            <a:cubicBezTo>
                              <a:pt x="12468" y="18508"/>
                              <a:pt x="11610" y="18462"/>
                              <a:pt x="10687" y="18289"/>
                            </a:cubicBezTo>
                            <a:cubicBezTo>
                              <a:pt x="9983" y="18158"/>
                              <a:pt x="9169" y="17884"/>
                              <a:pt x="8605" y="17589"/>
                            </a:cubicBezTo>
                            <a:cubicBezTo>
                              <a:pt x="7769" y="17151"/>
                              <a:pt x="7176" y="16611"/>
                              <a:pt x="6685" y="16025"/>
                            </a:cubicBezTo>
                            <a:cubicBezTo>
                              <a:pt x="5703" y="14862"/>
                              <a:pt x="5329" y="13526"/>
                              <a:pt x="4970" y="12261"/>
                            </a:cubicBezTo>
                            <a:cubicBezTo>
                              <a:pt x="4537" y="10735"/>
                              <a:pt x="4229" y="9188"/>
                              <a:pt x="4457" y="7641"/>
                            </a:cubicBezTo>
                            <a:cubicBezTo>
                              <a:pt x="4676" y="6186"/>
                              <a:pt x="5527" y="4837"/>
                              <a:pt x="7264" y="3817"/>
                            </a:cubicBezTo>
                            <a:cubicBezTo>
                              <a:pt x="7894" y="3446"/>
                              <a:pt x="8561" y="3151"/>
                              <a:pt x="9272" y="2940"/>
                            </a:cubicBezTo>
                            <a:cubicBezTo>
                              <a:pt x="9888" y="3362"/>
                              <a:pt x="10921" y="3585"/>
                              <a:pt x="12006" y="3252"/>
                            </a:cubicBezTo>
                            <a:cubicBezTo>
                              <a:pt x="12372" y="3139"/>
                              <a:pt x="12021" y="3202"/>
                              <a:pt x="12431" y="3172"/>
                            </a:cubicBezTo>
                            <a:cubicBezTo>
                              <a:pt x="12167" y="3193"/>
                              <a:pt x="12629" y="3193"/>
                              <a:pt x="12798" y="3189"/>
                            </a:cubicBezTo>
                            <a:cubicBezTo>
                              <a:pt x="12842" y="3206"/>
                              <a:pt x="13149" y="3252"/>
                              <a:pt x="13252" y="3269"/>
                            </a:cubicBezTo>
                            <a:cubicBezTo>
                              <a:pt x="13289" y="3290"/>
                              <a:pt x="13758" y="3425"/>
                              <a:pt x="13714" y="3408"/>
                            </a:cubicBezTo>
                            <a:cubicBezTo>
                              <a:pt x="14417" y="3674"/>
                              <a:pt x="14938" y="4205"/>
                              <a:pt x="15238" y="4707"/>
                            </a:cubicBezTo>
                            <a:cubicBezTo>
                              <a:pt x="16110" y="6161"/>
                              <a:pt x="16448" y="7763"/>
                              <a:pt x="16660" y="9293"/>
                            </a:cubicBezTo>
                            <a:cubicBezTo>
                              <a:pt x="16887" y="10979"/>
                              <a:pt x="16858" y="12687"/>
                              <a:pt x="16572" y="14377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  <p:sp>
                    <p:nvSpPr>
                      <p:cNvPr id="449" name="Google Shape;286;p2"/>
                      <p:cNvSpPr/>
                      <p:nvPr/>
                    </p:nvSpPr>
                    <p:spPr>
                      <a:xfrm>
                        <a:off x="7055164" y="313455"/>
                        <a:ext cx="597915" cy="763482"/>
                      </a:xfrm>
                      <a:custGeom>
                        <a:avLst/>
                        <a:gdLst/>
                        <a:ahLst/>
                        <a:cxnLst>
                          <a:cxn ang="0">
                            <a:pos x="wd2" y="hd2"/>
                          </a:cxn>
                          <a:cxn ang="5400000">
                            <a:pos x="wd2" y="hd2"/>
                          </a:cxn>
                          <a:cxn ang="10800000">
                            <a:pos x="wd2" y="hd2"/>
                          </a:cxn>
                          <a:cxn ang="16200000">
                            <a:pos x="wd2" y="hd2"/>
                          </a:cxn>
                        </a:cxnLst>
                        <a:rect l="0" t="0" r="r" b="b"/>
                        <a:pathLst>
                          <a:path w="21490" h="20966" fill="norm" stroke="1" extrusionOk="0">
                            <a:moveTo>
                              <a:pt x="14538" y="9173"/>
                            </a:moveTo>
                            <a:cubicBezTo>
                              <a:pt x="15330" y="9006"/>
                              <a:pt x="16117" y="8795"/>
                              <a:pt x="16811" y="8490"/>
                            </a:cubicBezTo>
                            <a:cubicBezTo>
                              <a:pt x="17505" y="12401"/>
                              <a:pt x="18203" y="16311"/>
                              <a:pt x="18897" y="20222"/>
                            </a:cubicBezTo>
                            <a:cubicBezTo>
                              <a:pt x="18995" y="20769"/>
                              <a:pt x="19911" y="21065"/>
                              <a:pt x="20538" y="20936"/>
                            </a:cubicBezTo>
                            <a:cubicBezTo>
                              <a:pt x="21307" y="20773"/>
                              <a:pt x="21565" y="20229"/>
                              <a:pt x="21472" y="19682"/>
                            </a:cubicBezTo>
                            <a:cubicBezTo>
                              <a:pt x="20658" y="15109"/>
                              <a:pt x="19844" y="10532"/>
                              <a:pt x="19030" y="5958"/>
                            </a:cubicBezTo>
                            <a:cubicBezTo>
                              <a:pt x="19177" y="4769"/>
                              <a:pt x="18505" y="3525"/>
                              <a:pt x="17460" y="2669"/>
                            </a:cubicBezTo>
                            <a:cubicBezTo>
                              <a:pt x="16749" y="2088"/>
                              <a:pt x="15877" y="1667"/>
                              <a:pt x="14948" y="1327"/>
                            </a:cubicBezTo>
                            <a:cubicBezTo>
                              <a:pt x="12720" y="-535"/>
                              <a:pt x="9073" y="-148"/>
                              <a:pt x="6316" y="732"/>
                            </a:cubicBezTo>
                            <a:cubicBezTo>
                              <a:pt x="4795" y="1218"/>
                              <a:pt x="3367" y="1840"/>
                              <a:pt x="2166" y="2713"/>
                            </a:cubicBezTo>
                            <a:cubicBezTo>
                              <a:pt x="997" y="3563"/>
                              <a:pt x="-35" y="4728"/>
                              <a:pt x="1" y="6009"/>
                            </a:cubicBezTo>
                            <a:cubicBezTo>
                              <a:pt x="85" y="9179"/>
                              <a:pt x="5426" y="9672"/>
                              <a:pt x="8557" y="9733"/>
                            </a:cubicBezTo>
                            <a:cubicBezTo>
                              <a:pt x="10563" y="9767"/>
                              <a:pt x="12599" y="9577"/>
                              <a:pt x="14538" y="9173"/>
                            </a:cubicBezTo>
                            <a:close/>
                            <a:moveTo>
                              <a:pt x="3545" y="6944"/>
                            </a:moveTo>
                            <a:cubicBezTo>
                              <a:pt x="3136" y="6764"/>
                              <a:pt x="2816" y="6495"/>
                              <a:pt x="2709" y="6213"/>
                            </a:cubicBezTo>
                            <a:cubicBezTo>
                              <a:pt x="2598" y="5914"/>
                              <a:pt x="2633" y="5748"/>
                              <a:pt x="2829" y="5374"/>
                            </a:cubicBezTo>
                            <a:cubicBezTo>
                              <a:pt x="2958" y="5126"/>
                              <a:pt x="3367" y="4687"/>
                              <a:pt x="3692" y="4422"/>
                            </a:cubicBezTo>
                            <a:cubicBezTo>
                              <a:pt x="4523" y="3743"/>
                              <a:pt x="5524" y="3247"/>
                              <a:pt x="6618" y="2842"/>
                            </a:cubicBezTo>
                            <a:cubicBezTo>
                              <a:pt x="7192" y="2628"/>
                              <a:pt x="7721" y="2469"/>
                              <a:pt x="8370" y="2316"/>
                            </a:cubicBezTo>
                            <a:cubicBezTo>
                              <a:pt x="8721" y="2234"/>
                              <a:pt x="9082" y="2163"/>
                              <a:pt x="9446" y="2108"/>
                            </a:cubicBezTo>
                            <a:cubicBezTo>
                              <a:pt x="9793" y="2058"/>
                              <a:pt x="9860" y="2051"/>
                              <a:pt x="10158" y="2034"/>
                            </a:cubicBezTo>
                            <a:cubicBezTo>
                              <a:pt x="10380" y="2024"/>
                              <a:pt x="10563" y="2017"/>
                              <a:pt x="10736" y="2020"/>
                            </a:cubicBezTo>
                            <a:cubicBezTo>
                              <a:pt x="10910" y="2231"/>
                              <a:pt x="11185" y="2401"/>
                              <a:pt x="11514" y="2486"/>
                            </a:cubicBezTo>
                            <a:cubicBezTo>
                              <a:pt x="12733" y="2802"/>
                              <a:pt x="14027" y="3121"/>
                              <a:pt x="15050" y="3743"/>
                            </a:cubicBezTo>
                            <a:cubicBezTo>
                              <a:pt x="15632" y="4096"/>
                              <a:pt x="16055" y="4541"/>
                              <a:pt x="16251" y="5034"/>
                            </a:cubicBezTo>
                            <a:cubicBezTo>
                              <a:pt x="16233" y="5156"/>
                              <a:pt x="16233" y="5282"/>
                              <a:pt x="16255" y="5411"/>
                            </a:cubicBezTo>
                            <a:cubicBezTo>
                              <a:pt x="16282" y="5567"/>
                              <a:pt x="16313" y="5727"/>
                              <a:pt x="16340" y="5883"/>
                            </a:cubicBezTo>
                            <a:cubicBezTo>
                              <a:pt x="16291" y="6101"/>
                              <a:pt x="16148" y="6349"/>
                              <a:pt x="15868" y="6536"/>
                            </a:cubicBezTo>
                            <a:cubicBezTo>
                              <a:pt x="15437" y="6825"/>
                              <a:pt x="14868" y="6971"/>
                              <a:pt x="14321" y="7097"/>
                            </a:cubicBezTo>
                            <a:cubicBezTo>
                              <a:pt x="12848" y="7440"/>
                              <a:pt x="11328" y="7637"/>
                              <a:pt x="9789" y="7681"/>
                            </a:cubicBezTo>
                            <a:cubicBezTo>
                              <a:pt x="8201" y="7729"/>
                              <a:pt x="6600" y="7633"/>
                              <a:pt x="5053" y="7351"/>
                            </a:cubicBezTo>
                            <a:cubicBezTo>
                              <a:pt x="4506" y="7256"/>
                              <a:pt x="4008" y="7147"/>
                              <a:pt x="3545" y="6944"/>
                            </a:cubicBezTo>
                            <a:close/>
                          </a:path>
                        </a:pathLst>
                      </a:custGeom>
                      <a:solidFill>
                        <a:srgbClr val="63371B"/>
                      </a:solidFill>
                      <a:ln w="12700" cap="flat">
                        <a:noFill/>
                        <a:miter lim="400000"/>
                      </a:ln>
                      <a:effectLst/>
                    </p:spPr>
                    <p:txBody>
                      <a:bodyPr wrap="square" lIns="0" tIns="0" rIns="0" bIns="0" numCol="1" anchor="ctr">
                        <a:noAutofit/>
                      </a:bodyPr>
                      <a:lstStyle/>
                      <a:p>
                        <a:pPr algn="l" defTabSz="1828800" rtl="0">
                          <a:lnSpc>
                            <a:spcPct val="100000"/>
                          </a:lnSpc>
                          <a:defRPr sz="3600">
                            <a:latin typeface="Calibri"/>
                            <a:ea typeface="Calibri"/>
                            <a:cs typeface="Calibri"/>
                            <a:sym typeface="Calibri"/>
                          </a:defRPr>
                        </a:pPr>
                      </a:p>
                    </p:txBody>
                  </p:sp>
                </p:grpSp>
              </p:grpSp>
            </p:grpSp>
          </p:grpSp>
        </p:grpSp>
      </p:grpSp>
      <p:pic>
        <p:nvPicPr>
          <p:cNvPr id="456" name="IMG_0017.png" descr="IMG_0017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1918000" y="300053"/>
            <a:ext cx="2336466" cy="2110121"/>
          </a:xfrm>
          <a:prstGeom prst="rect">
            <a:avLst/>
          </a:prstGeom>
          <a:ln w="12700">
            <a:miter lim="400000"/>
          </a:ln>
        </p:spPr>
      </p:pic>
      <p:pic>
        <p:nvPicPr>
          <p:cNvPr id="457" name="IMG_5594.png" descr="IMG_5594.png"/>
          <p:cNvPicPr>
            <a:picLocks noChangeAspect="1"/>
          </p:cNvPicPr>
          <p:nvPr/>
        </p:nvPicPr>
        <p:blipFill>
          <a:blip r:embed="rId3">
            <a:extLst/>
          </a:blip>
          <a:srcRect l="0" t="38827" r="0" b="51273"/>
          <a:stretch>
            <a:fillRect/>
          </a:stretch>
        </p:blipFill>
        <p:spPr>
          <a:xfrm>
            <a:off x="7833504" y="12709140"/>
            <a:ext cx="8374055" cy="1172376"/>
          </a:xfrm>
          <a:prstGeom prst="rect">
            <a:avLst/>
          </a:prstGeom>
          <a:ln w="12700">
            <a:miter lim="400000"/>
          </a:ln>
        </p:spPr>
      </p:pic>
      <p:sp>
        <p:nvSpPr>
          <p:cNvPr id="458" name="رقم الشريحة"/>
          <p:cNvSpPr txBox="1"/>
          <p:nvPr>
            <p:ph type="sldNum" sz="quarter" idx="2"/>
          </p:nvPr>
        </p:nvSpPr>
        <p:spPr>
          <a:xfrm>
            <a:off x="11785600" y="12277451"/>
            <a:ext cx="5689600" cy="870498"/>
          </a:xfrm>
          <a:prstGeom prst="rect">
            <a:avLst/>
          </a:prstGeom>
        </p:spPr>
        <p:txBody>
          <a:bodyPr lIns="243799" tIns="243799" rIns="243799" bIns="243799" anchor="ctr"/>
          <a:lstStyle>
            <a:lvl1pPr algn="r" defTabSz="1828800">
              <a:defRPr sz="2600">
                <a:solidFill>
                  <a:srgbClr val="C8A470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pPr rtl="0">
              <a:defRPr/>
            </a:pPr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519873_3318x2212.jpg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عنوان العرض التقديمي"/>
          <p:cNvSpPr txBox="1"/>
          <p:nvPr>
            <p:ph type="title" hasCustomPrompt="1"/>
          </p:nvPr>
        </p:nvSpPr>
        <p:spPr>
          <a:xfrm>
            <a:off x="1219200" y="3543300"/>
            <a:ext cx="21945600" cy="4267200"/>
          </a:xfrm>
          <a:prstGeom prst="rect">
            <a:avLst/>
          </a:prstGeom>
        </p:spPr>
        <p:txBody>
          <a:bodyPr anchor="b"/>
          <a:lstStyle>
            <a:lvl1pPr>
              <a:defRPr spc="-128" sz="12800">
                <a:solidFill>
                  <a:srgbClr val="FFFFFF"/>
                </a:solidFill>
              </a:defRPr>
            </a:lvl1pPr>
          </a:lstStyle>
          <a:p>
            <a:pPr/>
            <a:r>
              <a:t>عنوان العرض التقديمي</a:t>
            </a:r>
          </a:p>
        </p:txBody>
      </p:sp>
      <p:sp>
        <p:nvSpPr>
          <p:cNvPr id="23" name="مستوى النص الأول…"/>
          <p:cNvSpPr txBox="1"/>
          <p:nvPr>
            <p:ph type="body" sz="quarter" idx="1" hasCustomPrompt="1"/>
          </p:nvPr>
        </p:nvSpPr>
        <p:spPr>
          <a:xfrm>
            <a:off x="1219200" y="7569200"/>
            <a:ext cx="21945600" cy="22521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59" sz="6000">
                <a:solidFill>
                  <a:srgbClr val="FFFFFF"/>
                </a:solidFill>
                <a:latin typeface="Geeza Pro Bold"/>
                <a:ea typeface="Geeza Pro Bold"/>
                <a:cs typeface="Geeza Pro Bold"/>
                <a:sym typeface="Geeza Pro Bold"/>
              </a:defRPr>
            </a:lvl5pPr>
          </a:lstStyle>
          <a:p>
            <a:pPr/>
            <a:r>
              <a:t>العنوان الفرعي للعرض التقديمي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المؤلف والتاريخ"/>
          <p:cNvSpPr txBox="1"/>
          <p:nvPr>
            <p:ph type="body" sz="quarter" idx="22" hasCustomPrompt="1"/>
          </p:nvPr>
        </p:nvSpPr>
        <p:spPr>
          <a:xfrm>
            <a:off x="1219200" y="11988800"/>
            <a:ext cx="21945602" cy="605791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29" sz="3000">
                <a:solidFill>
                  <a:srgbClr val="FFFFFF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lvl1pPr>
          </a:lstStyle>
          <a:p>
            <a:pPr/>
            <a:r>
              <a:t>المؤلف والتاريخ</a:t>
            </a:r>
          </a:p>
        </p:txBody>
      </p:sp>
      <p:sp>
        <p:nvSpPr>
          <p:cNvPr id="2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بديل العنوان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عنوان الشريحة"/>
          <p:cNvSpPr txBox="1"/>
          <p:nvPr>
            <p:ph type="title" hasCustomPrompt="1"/>
          </p:nvPr>
        </p:nvSpPr>
        <p:spPr>
          <a:xfrm>
            <a:off x="1215495" y="4585102"/>
            <a:ext cx="9757338" cy="2540001"/>
          </a:xfrm>
          <a:prstGeom prst="rect">
            <a:avLst/>
          </a:prstGeom>
        </p:spPr>
        <p:txBody>
          <a:bodyPr anchor="b"/>
          <a:lstStyle/>
          <a:p>
            <a:pPr/>
            <a:r>
              <a:t>عنوان الشريحة</a:t>
            </a:r>
          </a:p>
        </p:txBody>
      </p:sp>
      <p:sp>
        <p:nvSpPr>
          <p:cNvPr id="33" name="صورة"/>
          <p:cNvSpPr/>
          <p:nvPr>
            <p:ph type="pic" idx="21"/>
          </p:nvPr>
        </p:nvSpPr>
        <p:spPr>
          <a:xfrm>
            <a:off x="9283700" y="1270000"/>
            <a:ext cx="16751300" cy="1117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4" name="مستوى النص الأول…"/>
          <p:cNvSpPr txBox="1"/>
          <p:nvPr>
            <p:ph type="body" sz="quarter" idx="1" hasCustomPrompt="1"/>
          </p:nvPr>
        </p:nvSpPr>
        <p:spPr>
          <a:xfrm>
            <a:off x="1219200" y="7016750"/>
            <a:ext cx="9753600" cy="5416550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  <a:lvl2pPr marL="0" indent="4572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2pPr>
            <a:lvl3pPr marL="0" indent="9144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3pPr>
            <a:lvl4pPr marL="0" indent="13716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4pPr>
            <a:lvl5pPr marL="0" indent="182880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5pPr>
          </a:lstStyle>
          <a:p>
            <a:pPr/>
            <a:r>
              <a:t>العنوان الفرعي للشريحة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والتعداد ال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عنوان الشريح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عنوان الشريحة</a:t>
            </a:r>
          </a:p>
        </p:txBody>
      </p:sp>
      <p:sp>
        <p:nvSpPr>
          <p:cNvPr id="43" name="مستوى النص الأول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العنوان الفرعي للشريحة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العنوان الفرعي للشريحة</a:t>
            </a:r>
          </a:p>
        </p:txBody>
      </p:sp>
      <p:sp>
        <p:nvSpPr>
          <p:cNvPr id="4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تعداد نقط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مستوى النص الأول…"/>
          <p:cNvSpPr txBox="1"/>
          <p:nvPr>
            <p:ph type="body" idx="1" hasCustomPrompt="1"/>
          </p:nvPr>
        </p:nvSpPr>
        <p:spPr>
          <a:xfrm>
            <a:off x="1219200" y="4013200"/>
            <a:ext cx="21945600" cy="8487148"/>
          </a:xfrm>
          <a:prstGeom prst="rect">
            <a:avLst/>
          </a:prstGeom>
        </p:spPr>
        <p:txBody>
          <a:bodyPr numCol="2" spcCol="2558384"/>
          <a:lstStyle/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رقم الشريحة"/>
          <p:cNvSpPr txBox="1"/>
          <p:nvPr>
            <p:ph type="sldNum" sz="quarter" idx="2"/>
          </p:nvPr>
        </p:nvSpPr>
        <p:spPr>
          <a:xfrm>
            <a:off x="12005229" y="12706509"/>
            <a:ext cx="381162" cy="42275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، التعداد النقطي والصور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عنوان الشريحة"/>
          <p:cNvSpPr txBox="1"/>
          <p:nvPr>
            <p:ph type="title" hasCustomPrompt="1"/>
          </p:nvPr>
        </p:nvSpPr>
        <p:spPr>
          <a:xfrm>
            <a:off x="1219200" y="774700"/>
            <a:ext cx="9753600" cy="1600200"/>
          </a:xfrm>
          <a:prstGeom prst="rect">
            <a:avLst/>
          </a:prstGeom>
        </p:spPr>
        <p:txBody>
          <a:bodyPr/>
          <a:lstStyle/>
          <a:p>
            <a:pPr/>
            <a:r>
              <a:t>عنوان الشريحة</a:t>
            </a:r>
          </a:p>
        </p:txBody>
      </p:sp>
      <p:sp>
        <p:nvSpPr>
          <p:cNvPr id="61" name="صورة"/>
          <p:cNvSpPr/>
          <p:nvPr>
            <p:ph type="pic" idx="21"/>
          </p:nvPr>
        </p:nvSpPr>
        <p:spPr>
          <a:xfrm>
            <a:off x="12192644" y="718588"/>
            <a:ext cx="10972801" cy="12329624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2" name="العنوان الفرعي للشريحة"/>
          <p:cNvSpPr txBox="1"/>
          <p:nvPr>
            <p:ph type="body" sz="quarter" idx="22" hasCustomPrompt="1"/>
          </p:nvPr>
        </p:nvSpPr>
        <p:spPr>
          <a:xfrm>
            <a:off x="1219200" y="2387600"/>
            <a:ext cx="9757569" cy="832612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العنوان الفرعي للشريحة</a:t>
            </a:r>
          </a:p>
        </p:txBody>
      </p:sp>
      <p:sp>
        <p:nvSpPr>
          <p:cNvPr id="63" name="مستوى النص الأول…"/>
          <p:cNvSpPr txBox="1"/>
          <p:nvPr>
            <p:ph type="body" sz="half" idx="1" hasCustomPrompt="1"/>
          </p:nvPr>
        </p:nvSpPr>
        <p:spPr>
          <a:xfrm>
            <a:off x="1219200" y="4023221"/>
            <a:ext cx="9757569" cy="8384679"/>
          </a:xfrm>
          <a:prstGeom prst="rect">
            <a:avLst/>
          </a:prstGeom>
        </p:spPr>
        <p:txBody>
          <a:bodyPr/>
          <a:lstStyle/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4" name="رقم الشريحة"/>
          <p:cNvSpPr txBox="1"/>
          <p:nvPr>
            <p:ph type="sldNum" sz="quarter" idx="2"/>
          </p:nvPr>
        </p:nvSpPr>
        <p:spPr>
          <a:xfrm>
            <a:off x="12007769" y="12706509"/>
            <a:ext cx="381162" cy="42275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ق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عنوان القسم"/>
          <p:cNvSpPr txBox="1"/>
          <p:nvPr>
            <p:ph type="title" hasCustomPrompt="1"/>
          </p:nvPr>
        </p:nvSpPr>
        <p:spPr>
          <a:xfrm>
            <a:off x="1219200" y="3242270"/>
            <a:ext cx="21945600" cy="6604001"/>
          </a:xfrm>
          <a:prstGeom prst="rect">
            <a:avLst/>
          </a:prstGeom>
        </p:spPr>
        <p:txBody>
          <a:bodyPr anchor="ctr"/>
          <a:lstStyle>
            <a:lvl1pPr>
              <a:defRPr spc="0" sz="12800"/>
            </a:lvl1pPr>
          </a:lstStyle>
          <a:p>
            <a:pPr/>
            <a:r>
              <a:t>عنوان القسم</a:t>
            </a:r>
          </a:p>
        </p:txBody>
      </p:sp>
      <p:sp>
        <p:nvSpPr>
          <p:cNvPr id="72" name="رقم الشريحة"/>
          <p:cNvSpPr txBox="1"/>
          <p:nvPr>
            <p:ph type="sldNum" sz="quarter" idx="2"/>
          </p:nvPr>
        </p:nvSpPr>
        <p:spPr>
          <a:xfrm>
            <a:off x="12005229" y="12706509"/>
            <a:ext cx="381162" cy="42275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ال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عنوان الشريح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عنوان الشريحة</a:t>
            </a:r>
          </a:p>
        </p:txBody>
      </p:sp>
      <p:sp>
        <p:nvSpPr>
          <p:cNvPr id="80" name="العنوان الفرعي للشريحة"/>
          <p:cNvSpPr txBox="1"/>
          <p:nvPr>
            <p:ph type="body" sz="quarter" idx="21" hasCustomPrompt="1"/>
          </p:nvPr>
        </p:nvSpPr>
        <p:spPr>
          <a:xfrm>
            <a:off x="1219200" y="2384648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العنوان الفرعي للشريحة</a:t>
            </a:r>
          </a:p>
        </p:txBody>
      </p:sp>
      <p:sp>
        <p:nvSpPr>
          <p:cNvPr id="81" name="رقم الشريحة"/>
          <p:cNvSpPr txBox="1"/>
          <p:nvPr>
            <p:ph type="sldNum" sz="quarter" idx="2"/>
          </p:nvPr>
        </p:nvSpPr>
        <p:spPr>
          <a:xfrm>
            <a:off x="12005229" y="12706509"/>
            <a:ext cx="381162" cy="42275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أجن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عنوان الأجندة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عنوان الأجندة</a:t>
            </a:r>
          </a:p>
        </p:txBody>
      </p:sp>
      <p:sp>
        <p:nvSpPr>
          <p:cNvPr id="89" name="مستوى النص الأول…"/>
          <p:cNvSpPr txBox="1"/>
          <p:nvPr>
            <p:ph type="body" idx="1" hasCustomPrompt="1"/>
          </p:nvPr>
        </p:nvSpPr>
        <p:spPr>
          <a:xfrm>
            <a:off x="1219200" y="4013200"/>
            <a:ext cx="21945600" cy="838554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1pPr>
            <a:lvl2pPr marL="0" indent="4572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2pPr>
            <a:lvl3pPr marL="0" indent="9144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3pPr>
            <a:lvl4pPr marL="0" indent="13716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4pPr>
            <a:lvl5pPr marL="0" indent="1828800" defTabSz="825500">
              <a:lnSpc>
                <a:spcPct val="100000"/>
              </a:lnSpc>
              <a:buSzTx/>
              <a:buNone/>
              <a:defRPr spc="-136" sz="6800">
                <a:latin typeface="Canela Deck Regular"/>
                <a:ea typeface="Canela Deck Regular"/>
                <a:cs typeface="Canela Deck Regular"/>
                <a:sym typeface="Canela Deck Regular"/>
              </a:defRPr>
            </a:lvl5pPr>
          </a:lstStyle>
          <a:p>
            <a:pPr/>
            <a:r>
              <a:t>موضوعات الأجندة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العنوان الفرعي في الأجندة"/>
          <p:cNvSpPr txBox="1"/>
          <p:nvPr>
            <p:ph type="body" sz="quarter" idx="21" hasCustomPrompt="1"/>
          </p:nvPr>
        </p:nvSpPr>
        <p:spPr>
          <a:xfrm>
            <a:off x="1219200" y="2387115"/>
            <a:ext cx="21945602" cy="832613"/>
          </a:xfrm>
          <a:prstGeom prst="rect">
            <a:avLst/>
          </a:prstGeom>
        </p:spPr>
        <p:txBody>
          <a:bodyPr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pc="-44">
                <a:latin typeface="Geeza Pro Bold"/>
                <a:ea typeface="Geeza Pro Bold"/>
                <a:cs typeface="Geeza Pro Bold"/>
                <a:sym typeface="Geeza Pro Bold"/>
              </a:defRPr>
            </a:lvl1pPr>
          </a:lstStyle>
          <a:p>
            <a:pPr/>
            <a:r>
              <a:t>العنوان الفرعي في الأجندة</a:t>
            </a:r>
          </a:p>
        </p:txBody>
      </p:sp>
      <p:sp>
        <p:nvSpPr>
          <p:cNvPr id="91" name="رقم الشريحة"/>
          <p:cNvSpPr txBox="1"/>
          <p:nvPr>
            <p:ph type="sldNum" sz="quarter" idx="2"/>
          </p:nvPr>
        </p:nvSpPr>
        <p:spPr>
          <a:xfrm>
            <a:off x="12005229" y="12706509"/>
            <a:ext cx="381162" cy="422752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الشريحة"/>
          <p:cNvSpPr txBox="1"/>
          <p:nvPr>
            <p:ph type="title" hasCustomPrompt="1"/>
          </p:nvPr>
        </p:nvSpPr>
        <p:spPr>
          <a:xfrm>
            <a:off x="1219200" y="774700"/>
            <a:ext cx="21945600" cy="1727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عنوان الشريحة</a:t>
            </a:r>
          </a:p>
        </p:txBody>
      </p:sp>
      <p:sp>
        <p:nvSpPr>
          <p:cNvPr id="3" name="مستوى النص الأول…"/>
          <p:cNvSpPr txBox="1"/>
          <p:nvPr>
            <p:ph type="body" idx="1" hasCustomPrompt="1"/>
          </p:nvPr>
        </p:nvSpPr>
        <p:spPr>
          <a:xfrm>
            <a:off x="1219200" y="4013200"/>
            <a:ext cx="21948577" cy="848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نص التعداد النقطي في الشريحة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12001419" y="12706509"/>
            <a:ext cx="381162" cy="42275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lnSpc>
                <a:spcPct val="100000"/>
              </a:lnSpc>
              <a:defRPr sz="2000">
                <a:solidFill>
                  <a:srgbClr val="5E5E5E"/>
                </a:solidFill>
                <a:latin typeface="Geeza Pro Regular"/>
                <a:ea typeface="Geeza Pro Regular"/>
                <a:cs typeface="Geeza Pro Regular"/>
                <a:sym typeface="Geeza Pro Regular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</p:sldLayoutIdLst>
  <p:transition xmlns:p14="http://schemas.microsoft.com/office/powerpoint/2010/main" spd="med" advClick="1"/>
  <p:txStyles>
    <p:titleStyle>
      <a:lvl1pPr marL="0" marR="0" indent="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1pPr>
      <a:lvl2pPr marL="0" marR="0" indent="4572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2pPr>
      <a:lvl3pPr marL="0" marR="0" indent="9144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3pPr>
      <a:lvl4pPr marL="0" marR="0" indent="13716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4pPr>
      <a:lvl5pPr marL="0" marR="0" indent="18288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5pPr>
      <a:lvl6pPr marL="0" marR="0" indent="22860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6pPr>
      <a:lvl7pPr marL="0" marR="0" indent="27432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7pPr>
      <a:lvl8pPr marL="0" marR="0" indent="32004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8pPr>
      <a:lvl9pPr marL="0" marR="0" indent="3657600" algn="ctr" defTabSz="2438400" rtl="1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-84" strike="noStrike" sz="8400" u="none">
          <a:solidFill>
            <a:srgbClr val="000000"/>
          </a:solidFill>
          <a:uFillTx/>
          <a:latin typeface="+mn-lt"/>
          <a:ea typeface="+mn-ea"/>
          <a:cs typeface="+mn-cs"/>
          <a:sym typeface="Canela Bold"/>
        </a:defRPr>
      </a:lvl9pPr>
    </p:titleStyle>
    <p:bodyStyle>
      <a:lvl1pPr marL="5461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1pPr>
      <a:lvl2pPr marL="10922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2pPr>
      <a:lvl3pPr marL="16383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3pPr>
      <a:lvl4pPr marL="21844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4pPr>
      <a:lvl5pPr marL="27305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5pPr>
      <a:lvl6pPr marL="32766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6pPr>
      <a:lvl7pPr marL="38227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7pPr>
      <a:lvl8pPr marL="43688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8pPr>
      <a:lvl9pPr marL="4914900" marR="0" indent="-546100" algn="r" defTabSz="2438338" rtl="1" latinLnBrk="0">
        <a:lnSpc>
          <a:spcPct val="90000"/>
        </a:lnSpc>
        <a:spcBef>
          <a:spcPts val="2400"/>
        </a:spcBef>
        <a:spcAft>
          <a:spcPts val="0"/>
        </a:spcAft>
        <a:buClrTx/>
        <a:buSzPct val="150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Canela Text Regular"/>
          <a:ea typeface="Canela Text Regular"/>
          <a:cs typeface="Canela Text Regular"/>
          <a:sym typeface="Canela Text Regular"/>
        </a:defRPr>
      </a:lvl9pPr>
    </p:bodyStyle>
    <p:otherStyle>
      <a:lvl1pPr marL="0" marR="0" indent="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1pPr>
      <a:lvl2pPr marL="0" marR="0" indent="4572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2pPr>
      <a:lvl3pPr marL="0" marR="0" indent="9144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3pPr>
      <a:lvl4pPr marL="0" marR="0" indent="13716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4pPr>
      <a:lvl5pPr marL="0" marR="0" indent="18288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5pPr>
      <a:lvl6pPr marL="0" marR="0" indent="22860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6pPr>
      <a:lvl7pPr marL="0" marR="0" indent="27432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7pPr>
      <a:lvl8pPr marL="0" marR="0" indent="32004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8pPr>
      <a:lvl9pPr marL="0" marR="0" indent="3657600" algn="ctr" defTabSz="5842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000" u="none">
          <a:solidFill>
            <a:schemeClr val="tx1"/>
          </a:solidFill>
          <a:uFillTx/>
          <a:latin typeface="+mn-lt"/>
          <a:ea typeface="+mn-ea"/>
          <a:cs typeface="+mn-cs"/>
          <a:sym typeface="Geeza Pro Regular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9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15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15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7" name="Google Shape;849;p8" descr="Google Shape;849;p8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209474" y="3788736"/>
            <a:ext cx="998965" cy="1046319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127000" dist="38100" dir="5400000">
              <a:srgbClr val="000000">
                <a:alpha val="50000"/>
              </a:srgbClr>
            </a:outerShdw>
          </a:effectLst>
        </p:spPr>
      </p:pic>
      <p:pic>
        <p:nvPicPr>
          <p:cNvPr id="468" name="Google Shape;854;p8" descr="Google Shape;854;p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275104" y="6610946"/>
            <a:ext cx="917796" cy="961302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127000" dist="38100" dir="5400000">
              <a:srgbClr val="000000">
                <a:alpha val="50000"/>
              </a:srgbClr>
            </a:outerShdw>
          </a:effectLst>
        </p:spPr>
      </p:pic>
      <p:pic>
        <p:nvPicPr>
          <p:cNvPr id="469" name="Google Shape;859;p8" descr="Google Shape;859;p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4053185" y="3693685"/>
            <a:ext cx="1146203" cy="1200536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127000" dist="38100" dir="5400000">
              <a:srgbClr val="000000">
                <a:alpha val="50000"/>
              </a:srgbClr>
            </a:outerShdw>
          </a:effectLst>
        </p:spPr>
      </p:pic>
      <p:pic>
        <p:nvPicPr>
          <p:cNvPr id="470" name="Google Shape;864;p8" descr="Google Shape;864;p8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238117" y="2035496"/>
            <a:ext cx="1333191" cy="1396388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127000" dist="38100" dir="5400000">
              <a:srgbClr val="000000">
                <a:alpha val="50000"/>
              </a:srgbClr>
            </a:outerShdw>
          </a:effectLst>
        </p:spPr>
      </p:pic>
      <p:pic>
        <p:nvPicPr>
          <p:cNvPr id="471" name="Google Shape;869;p8" descr="Google Shape;869;p8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5126818" y="6224262"/>
            <a:ext cx="1351709" cy="1415783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127000" dist="38100" dir="5400000">
              <a:srgbClr val="000000">
                <a:alpha val="50000"/>
              </a:srgbClr>
            </a:outerShdw>
          </a:effectLst>
        </p:spPr>
      </p:pic>
      <p:pic>
        <p:nvPicPr>
          <p:cNvPr id="472" name="Google Shape;874;p8" descr="Google Shape;874;p8"/>
          <p:cNvPicPr>
            <a:picLocks noChangeAspect="1"/>
          </p:cNvPicPr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3273999" y="7162676"/>
            <a:ext cx="858764" cy="899472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127000" dist="38100" dir="5400000">
              <a:srgbClr val="000000">
                <a:alpha val="50000"/>
              </a:srgbClr>
            </a:outerShdw>
          </a:effectLst>
        </p:spPr>
      </p:pic>
      <p:sp>
        <p:nvSpPr>
          <p:cNvPr id="473" name="اختبار الفصل"/>
          <p:cNvSpPr txBox="1"/>
          <p:nvPr>
            <p:ph type="title"/>
          </p:nvPr>
        </p:nvSpPr>
        <p:spPr>
          <a:xfrm>
            <a:off x="13872288" y="3720600"/>
            <a:ext cx="8693532" cy="2531828"/>
          </a:xfrm>
          <a:prstGeom prst="rect">
            <a:avLst/>
          </a:prstGeom>
          <a:effectLst>
            <a:outerShdw sx="100000" sy="100000" kx="0" ky="0" algn="b" rotWithShape="0" blurRad="190500" dist="12700" dir="5400000">
              <a:srgbClr val="000000">
                <a:alpha val="75000"/>
              </a:srgbClr>
            </a:outerShdw>
          </a:effectLst>
        </p:spPr>
        <p:txBody>
          <a:bodyPr anchor="b"/>
          <a:lstStyle>
            <a:lvl1pPr defTabSz="1755647">
              <a:defRPr b="0" sz="7872">
                <a:solidFill>
                  <a:srgbClr val="FFFFFF"/>
                </a:solidFill>
                <a:latin typeface="FF Mshabbak Regular"/>
                <a:ea typeface="FF Mshabbak Regular"/>
                <a:cs typeface="FF Mshabbak Regular"/>
                <a:sym typeface="FF Mshabbak Regular"/>
              </a:defRPr>
            </a:lvl1pPr>
          </a:lstStyle>
          <a:p>
            <a:pPr/>
            <a:r>
              <a:t>اختبار الفصل </a:t>
            </a:r>
          </a:p>
        </p:txBody>
      </p:sp>
      <p:sp>
        <p:nvSpPr>
          <p:cNvPr id="474" name="الثالث عشر"/>
          <p:cNvSpPr txBox="1"/>
          <p:nvPr/>
        </p:nvSpPr>
        <p:spPr>
          <a:xfrm>
            <a:off x="13225933" y="5116950"/>
            <a:ext cx="7991392" cy="2713867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190500" dist="12700" dir="5400000">
              <a:srgbClr val="000000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3799" tIns="243799" rIns="243799" bIns="243799" anchor="b">
            <a:normAutofit fontScale="100000" lnSpcReduction="0"/>
          </a:bodyPr>
          <a:lstStyle>
            <a:lvl1pPr defTabSz="1828800" rtl="0">
              <a:lnSpc>
                <a:spcPct val="100000"/>
              </a:lnSpc>
              <a:defRPr sz="8200">
                <a:solidFill>
                  <a:srgbClr val="FFFFFF"/>
                </a:solidFill>
                <a:latin typeface="FF Mshabbak Regular"/>
                <a:ea typeface="FF Mshabbak Regular"/>
                <a:cs typeface="FF Mshabbak Regular"/>
                <a:sym typeface="FF Mshabbak Regular"/>
              </a:defRPr>
            </a:lvl1pPr>
          </a:lstStyle>
          <a:p>
            <a:pPr/>
            <a:r>
              <a:t>الثالث عشر </a:t>
            </a:r>
          </a:p>
        </p:txBody>
      </p:sp>
      <p:sp>
        <p:nvSpPr>
          <p:cNvPr id="475" name="صالح الشراري"/>
          <p:cNvSpPr txBox="1"/>
          <p:nvPr/>
        </p:nvSpPr>
        <p:spPr>
          <a:xfrm>
            <a:off x="-856177" y="9236625"/>
            <a:ext cx="12876714" cy="2713867"/>
          </a:xfrm>
          <a:prstGeom prst="rect">
            <a:avLst/>
          </a:prstGeom>
          <a:ln w="12700">
            <a:miter lim="400000"/>
          </a:ln>
          <a:effectLst>
            <a:outerShdw sx="100000" sy="100000" kx="0" ky="0" algn="b" rotWithShape="0" blurRad="127000" dist="508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243799" tIns="243799" rIns="243799" bIns="243799" anchor="b">
            <a:normAutofit fontScale="100000" lnSpcReduction="0"/>
          </a:bodyPr>
          <a:lstStyle>
            <a:lvl1pPr defTabSz="1828800" rtl="0">
              <a:lnSpc>
                <a:spcPct val="100000"/>
              </a:lnSpc>
              <a:defRPr sz="8200">
                <a:solidFill>
                  <a:srgbClr val="FFFFFF"/>
                </a:solidFill>
                <a:latin typeface="FF Mshabbak Regular"/>
                <a:ea typeface="FF Mshabbak Regular"/>
                <a:cs typeface="FF Mshabbak Regular"/>
                <a:sym typeface="FF Mshabbak Regular"/>
              </a:defRPr>
            </a:lvl1pPr>
          </a:lstStyle>
          <a:p>
            <a:pPr/>
            <a:r>
              <a:t>صالح الشراري</a:t>
            </a:r>
          </a:p>
        </p:txBody>
      </p:sp>
      <p:grpSp>
        <p:nvGrpSpPr>
          <p:cNvPr id="481" name="تجميع"/>
          <p:cNvGrpSpPr/>
          <p:nvPr/>
        </p:nvGrpSpPr>
        <p:grpSpPr>
          <a:xfrm>
            <a:off x="11909978" y="7612411"/>
            <a:ext cx="11024695" cy="3155603"/>
            <a:chOff x="0" y="0"/>
            <a:chExt cx="11024693" cy="3155601"/>
          </a:xfrm>
        </p:grpSpPr>
        <p:sp>
          <p:nvSpPr>
            <p:cNvPr id="476" name="الفصل"/>
            <p:cNvSpPr txBox="1"/>
            <p:nvPr/>
          </p:nvSpPr>
          <p:spPr>
            <a:xfrm>
              <a:off x="6336460" y="0"/>
              <a:ext cx="4688234" cy="163493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21919" tIns="121919" rIns="121919" bIns="121919" numCol="1" anchor="ctr">
              <a:noAutofit/>
            </a:bodyPr>
            <a:lstStyle>
              <a:lvl1pPr>
                <a:spcBef>
                  <a:spcPts val="2600"/>
                </a:spcBef>
                <a:defRPr sz="5200">
                  <a:latin typeface="Ala Abjad Bold"/>
                  <a:ea typeface="Ala Abjad Bold"/>
                  <a:cs typeface="Ala Abjad Bold"/>
                  <a:sym typeface="Ala Abjad Bold"/>
                </a:defRPr>
              </a:lvl1pPr>
            </a:lstStyle>
            <a:p>
              <a:pPr rtl="0">
                <a:defRPr/>
              </a:pPr>
              <a:r>
                <a:t>الفصل</a:t>
              </a:r>
            </a:p>
          </p:txBody>
        </p:sp>
        <p:grpSp>
          <p:nvGrpSpPr>
            <p:cNvPr id="479" name="تجميع"/>
            <p:cNvGrpSpPr/>
            <p:nvPr/>
          </p:nvGrpSpPr>
          <p:grpSpPr>
            <a:xfrm>
              <a:off x="8064743" y="1148064"/>
              <a:ext cx="1231668" cy="2007538"/>
              <a:chOff x="0" y="0"/>
              <a:chExt cx="1231667" cy="2007537"/>
            </a:xfrm>
          </p:grpSpPr>
          <p:sp>
            <p:nvSpPr>
              <p:cNvPr id="477" name="بيضاوي"/>
              <p:cNvSpPr/>
              <p:nvPr/>
            </p:nvSpPr>
            <p:spPr>
              <a:xfrm>
                <a:off x="147196" y="47130"/>
                <a:ext cx="1047936" cy="1159524"/>
              </a:xfrm>
              <a:prstGeom prst="ellipse">
                <a:avLst/>
              </a:prstGeom>
              <a:solidFill>
                <a:srgbClr val="FFAB40"/>
              </a:solidFill>
              <a:ln w="101600" cap="flat">
                <a:solidFill>
                  <a:srgbClr val="FFF2D5"/>
                </a:solidFill>
                <a:prstDash val="solid"/>
                <a:round/>
              </a:ln>
              <a:effectLst>
                <a:outerShdw sx="100000" sy="100000" kx="0" ky="0" algn="b" rotWithShape="0" blurRad="355600" dist="0" dir="0">
                  <a:srgbClr val="000000">
                    <a:alpha val="75000"/>
                  </a:srgbClr>
                </a:outerShdw>
              </a:effectLst>
            </p:spPr>
            <p:txBody>
              <a:bodyPr wrap="square" lIns="121919" tIns="121919" rIns="121919" bIns="121919" numCol="1" anchor="ctr">
                <a:noAutofit/>
              </a:bodyPr>
              <a:lstStyle/>
              <a:p>
                <a:pPr algn="l" rtl="0">
                  <a:lnSpc>
                    <a:spcPct val="100000"/>
                  </a:lnSpc>
                  <a:defRPr sz="3600">
                    <a:solidFill>
                      <a:srgbClr val="F4E7D4"/>
                    </a:solidFill>
                    <a:latin typeface="Arial"/>
                    <a:ea typeface="Arial"/>
                    <a:cs typeface="Arial"/>
                    <a:sym typeface="Arial"/>
                  </a:defRPr>
                </a:pPr>
              </a:p>
            </p:txBody>
          </p:sp>
          <p:sp>
            <p:nvSpPr>
              <p:cNvPr id="478" name="١٣"/>
              <p:cNvSpPr txBox="1"/>
              <p:nvPr/>
            </p:nvSpPr>
            <p:spPr>
              <a:xfrm>
                <a:off x="0" y="0"/>
                <a:ext cx="1231668" cy="200753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121919" tIns="121919" rIns="121919" bIns="121919" numCol="1" anchor="t">
                <a:noAutofit/>
              </a:bodyPr>
              <a:lstStyle>
                <a:lvl1pPr>
                  <a:spcBef>
                    <a:spcPts val="2600"/>
                  </a:spcBef>
                  <a:defRPr sz="8200">
                    <a:solidFill>
                      <a:srgbClr val="263238"/>
                    </a:solidFill>
                    <a:latin typeface="Beirut Regular"/>
                    <a:ea typeface="Beirut Regular"/>
                    <a:cs typeface="Beirut Regular"/>
                    <a:sym typeface="Beirut Regular"/>
                  </a:defRPr>
                </a:lvl1pPr>
              </a:lstStyle>
              <a:p>
                <a:pPr rtl="0">
                  <a:defRPr/>
                </a:pPr>
                <a:r>
                  <a:t>١٣</a:t>
                </a:r>
              </a:p>
            </p:txBody>
          </p:sp>
        </p:grpSp>
        <p:sp>
          <p:nvSpPr>
            <p:cNvPr id="480" name="جمع الأعداد من ٣ أرقامها وطرحها"/>
            <p:cNvSpPr txBox="1"/>
            <p:nvPr/>
          </p:nvSpPr>
          <p:spPr>
            <a:xfrm>
              <a:off x="0" y="799432"/>
              <a:ext cx="8064744" cy="175713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121919" tIns="121919" rIns="121919" bIns="121919" numCol="1" anchor="ctr">
              <a:normAutofit fontScale="100000" lnSpcReduction="0"/>
            </a:bodyPr>
            <a:lstStyle>
              <a:lvl1pPr defTabSz="1999437">
                <a:lnSpc>
                  <a:spcPct val="100000"/>
                </a:lnSpc>
                <a:defRPr sz="5494">
                  <a:latin typeface="Ala Abjad Bold"/>
                  <a:ea typeface="Ala Abjad Bold"/>
                  <a:cs typeface="Ala Abjad Bold"/>
                  <a:sym typeface="Ala Abjad Bold"/>
                </a:defRPr>
              </a:lvl1pPr>
            </a:lstStyle>
            <a:p>
              <a:pPr rtl="0">
                <a:defRPr/>
              </a:pPr>
              <a:r>
                <a:t>جمع الأعداد من ٣ أرقامها وطرحها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3" name="IMG_1667.png" descr="IMG_1667.png"/>
          <p:cNvPicPr>
            <a:picLocks noChangeAspect="1"/>
          </p:cNvPicPr>
          <p:nvPr/>
        </p:nvPicPr>
        <p:blipFill>
          <a:blip r:embed="rId2">
            <a:extLst/>
          </a:blip>
          <a:srcRect l="0" t="0" r="0" b="57350"/>
          <a:stretch>
            <a:fillRect/>
          </a:stretch>
        </p:blipFill>
        <p:spPr>
          <a:xfrm>
            <a:off x="482004" y="2176284"/>
            <a:ext cx="23419893" cy="697693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86" name="تجميع"/>
          <p:cNvGrpSpPr/>
          <p:nvPr/>
        </p:nvGrpSpPr>
        <p:grpSpPr>
          <a:xfrm>
            <a:off x="17292955" y="5881103"/>
            <a:ext cx="3432072" cy="4195013"/>
            <a:chOff x="0" y="0"/>
            <a:chExt cx="3432071" cy="4195012"/>
          </a:xfrm>
        </p:grpSpPr>
        <p:sp>
          <p:nvSpPr>
            <p:cNvPr id="484" name="٢ ٨ ٧"/>
            <p:cNvSpPr txBox="1"/>
            <p:nvPr/>
          </p:nvSpPr>
          <p:spPr>
            <a:xfrm>
              <a:off x="0" y="1937534"/>
              <a:ext cx="3432072" cy="22574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rmAutofit fontScale="100000" lnSpcReduction="0"/>
            </a:bodyPr>
            <a:lstStyle>
              <a:lvl1pPr defTabSz="825500">
                <a:lnSpc>
                  <a:spcPct val="100000"/>
                </a:lnSpc>
                <a:defRPr b="1" spc="-91" sz="9200">
                  <a:solidFill>
                    <a:srgbClr val="E63B7A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٢ ٨ ٧ </a:t>
              </a:r>
            </a:p>
          </p:txBody>
        </p:sp>
        <p:sp>
          <p:nvSpPr>
            <p:cNvPr id="485" name="١"/>
            <p:cNvSpPr txBox="1"/>
            <p:nvPr/>
          </p:nvSpPr>
          <p:spPr>
            <a:xfrm>
              <a:off x="1048405" y="0"/>
              <a:ext cx="939801" cy="9156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825500">
                <a:lnSpc>
                  <a:spcPct val="100000"/>
                </a:lnSpc>
                <a:defRPr b="1" spc="-64" sz="6400">
                  <a:solidFill>
                    <a:srgbClr val="5F893B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</p:grpSp>
      <p:grpSp>
        <p:nvGrpSpPr>
          <p:cNvPr id="489" name="تجميع"/>
          <p:cNvGrpSpPr/>
          <p:nvPr/>
        </p:nvGrpSpPr>
        <p:grpSpPr>
          <a:xfrm>
            <a:off x="10952242" y="5881103"/>
            <a:ext cx="3432072" cy="4195013"/>
            <a:chOff x="0" y="0"/>
            <a:chExt cx="3432071" cy="4195012"/>
          </a:xfrm>
        </p:grpSpPr>
        <p:sp>
          <p:nvSpPr>
            <p:cNvPr id="487" name="٢ ٨ ٧"/>
            <p:cNvSpPr txBox="1"/>
            <p:nvPr/>
          </p:nvSpPr>
          <p:spPr>
            <a:xfrm>
              <a:off x="0" y="1937534"/>
              <a:ext cx="3432072" cy="22574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rmAutofit fontScale="100000" lnSpcReduction="0"/>
            </a:bodyPr>
            <a:lstStyle>
              <a:lvl1pPr defTabSz="825500">
                <a:lnSpc>
                  <a:spcPct val="100000"/>
                </a:lnSpc>
                <a:defRPr b="1" spc="-91" sz="9200">
                  <a:solidFill>
                    <a:srgbClr val="E63B7A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٢ ٨ ٧ </a:t>
              </a:r>
            </a:p>
          </p:txBody>
        </p:sp>
        <p:sp>
          <p:nvSpPr>
            <p:cNvPr id="488" name="١"/>
            <p:cNvSpPr txBox="1"/>
            <p:nvPr/>
          </p:nvSpPr>
          <p:spPr>
            <a:xfrm>
              <a:off x="1048405" y="0"/>
              <a:ext cx="939801" cy="9156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825500">
                <a:lnSpc>
                  <a:spcPct val="100000"/>
                </a:lnSpc>
                <a:defRPr b="1" spc="-64" sz="6400">
                  <a:solidFill>
                    <a:srgbClr val="5F893B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</p:grpSp>
      <p:grpSp>
        <p:nvGrpSpPr>
          <p:cNvPr id="492" name="تجميع"/>
          <p:cNvGrpSpPr/>
          <p:nvPr/>
        </p:nvGrpSpPr>
        <p:grpSpPr>
          <a:xfrm>
            <a:off x="4226832" y="5807616"/>
            <a:ext cx="3432072" cy="4243100"/>
            <a:chOff x="0" y="0"/>
            <a:chExt cx="3432071" cy="4243099"/>
          </a:xfrm>
        </p:grpSpPr>
        <p:sp>
          <p:nvSpPr>
            <p:cNvPr id="490" name="٤ ٤ ٥"/>
            <p:cNvSpPr txBox="1"/>
            <p:nvPr/>
          </p:nvSpPr>
          <p:spPr>
            <a:xfrm>
              <a:off x="0" y="1985621"/>
              <a:ext cx="3432072" cy="22574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rmAutofit fontScale="100000" lnSpcReduction="0"/>
            </a:bodyPr>
            <a:lstStyle>
              <a:lvl1pPr defTabSz="825500">
                <a:lnSpc>
                  <a:spcPct val="100000"/>
                </a:lnSpc>
                <a:defRPr b="1" spc="-91" sz="9200">
                  <a:solidFill>
                    <a:srgbClr val="E63B7A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٤ ٤ ٥ </a:t>
              </a:r>
            </a:p>
          </p:txBody>
        </p:sp>
        <p:sp>
          <p:nvSpPr>
            <p:cNvPr id="491" name="١"/>
            <p:cNvSpPr txBox="1"/>
            <p:nvPr/>
          </p:nvSpPr>
          <p:spPr>
            <a:xfrm>
              <a:off x="447317" y="0"/>
              <a:ext cx="939801" cy="9156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825500">
                <a:lnSpc>
                  <a:spcPct val="100000"/>
                </a:lnSpc>
                <a:defRPr b="1" spc="-64" sz="6400">
                  <a:solidFill>
                    <a:srgbClr val="5F893B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</p:grpSp>
      <p:sp>
        <p:nvSpPr>
          <p:cNvPr id="493" name="٦٠٠"/>
          <p:cNvSpPr txBox="1"/>
          <p:nvPr/>
        </p:nvSpPr>
        <p:spPr>
          <a:xfrm>
            <a:off x="14384314" y="3550139"/>
            <a:ext cx="3432072" cy="22574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defTabSz="825500">
              <a:lnSpc>
                <a:spcPct val="100000"/>
              </a:lnSpc>
              <a:defRPr b="1" spc="-91" sz="9200">
                <a:solidFill>
                  <a:srgbClr val="E63B7A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٦٠٠</a:t>
            </a:r>
          </a:p>
        </p:txBody>
      </p:sp>
      <p:sp>
        <p:nvSpPr>
          <p:cNvPr id="494" name="٨٠٠"/>
          <p:cNvSpPr txBox="1"/>
          <p:nvPr/>
        </p:nvSpPr>
        <p:spPr>
          <a:xfrm>
            <a:off x="1936540" y="3610926"/>
            <a:ext cx="3432072" cy="22574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defTabSz="825500">
              <a:lnSpc>
                <a:spcPct val="100000"/>
              </a:lnSpc>
              <a:defRPr b="1" spc="-91" sz="9200">
                <a:solidFill>
                  <a:srgbClr val="E63B7A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٨٠٠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6" name="IMG_1667.png" descr="IMG_1667.png"/>
          <p:cNvPicPr>
            <a:picLocks noChangeAspect="1"/>
          </p:cNvPicPr>
          <p:nvPr/>
        </p:nvPicPr>
        <p:blipFill>
          <a:blip r:embed="rId2">
            <a:extLst/>
          </a:blip>
          <a:srcRect l="0" t="50000" r="0" b="9361"/>
          <a:stretch>
            <a:fillRect/>
          </a:stretch>
        </p:blipFill>
        <p:spPr>
          <a:xfrm>
            <a:off x="-645319" y="2542569"/>
            <a:ext cx="25029263" cy="7104666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504" name="تجميع"/>
          <p:cNvGrpSpPr/>
          <p:nvPr/>
        </p:nvGrpSpPr>
        <p:grpSpPr>
          <a:xfrm>
            <a:off x="17340002" y="6565105"/>
            <a:ext cx="3432072" cy="4225285"/>
            <a:chOff x="0" y="0"/>
            <a:chExt cx="3432071" cy="4225283"/>
          </a:xfrm>
        </p:grpSpPr>
        <p:sp>
          <p:nvSpPr>
            <p:cNvPr id="497" name="٤ ١ ٢"/>
            <p:cNvSpPr txBox="1"/>
            <p:nvPr/>
          </p:nvSpPr>
          <p:spPr>
            <a:xfrm>
              <a:off x="0" y="1967806"/>
              <a:ext cx="3432072" cy="225747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rmAutofit fontScale="100000" lnSpcReduction="0"/>
            </a:bodyPr>
            <a:lstStyle>
              <a:lvl1pPr defTabSz="825500">
                <a:lnSpc>
                  <a:spcPct val="100000"/>
                </a:lnSpc>
                <a:defRPr b="1" spc="-91" sz="9200">
                  <a:solidFill>
                    <a:srgbClr val="0056D6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٤ ١ ٢</a:t>
              </a:r>
            </a:p>
          </p:txBody>
        </p:sp>
        <p:sp>
          <p:nvSpPr>
            <p:cNvPr id="498" name="٦"/>
            <p:cNvSpPr txBox="1"/>
            <p:nvPr/>
          </p:nvSpPr>
          <p:spPr>
            <a:xfrm>
              <a:off x="1261276" y="0"/>
              <a:ext cx="651279" cy="1023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825500">
                <a:lnSpc>
                  <a:spcPct val="100000"/>
                </a:lnSpc>
                <a:defRPr b="1" spc="-51" sz="5100">
                  <a:solidFill>
                    <a:srgbClr val="0056D6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٦</a:t>
              </a:r>
            </a:p>
          </p:txBody>
        </p:sp>
        <p:pic>
          <p:nvPicPr>
            <p:cNvPr id="499" name="خط خط" descr="خط خط"/>
            <p:cNvPicPr>
              <a:picLocks noChangeAspect="0"/>
            </p:cNvPicPr>
            <p:nvPr/>
          </p:nvPicPr>
          <p:blipFill>
            <a:blip r:embed="rId3">
              <a:alphaModFix amt="82420"/>
              <a:extLst/>
            </a:blip>
            <a:stretch>
              <a:fillRect/>
            </a:stretch>
          </p:blipFill>
          <p:spPr>
            <a:xfrm rot="20061943">
              <a:off x="1254049" y="1027892"/>
              <a:ext cx="960039" cy="90231"/>
            </a:xfrm>
            <a:prstGeom prst="rect">
              <a:avLst/>
            </a:prstGeom>
            <a:effectLst/>
          </p:spPr>
        </p:pic>
        <p:pic>
          <p:nvPicPr>
            <p:cNvPr id="501" name="خط خط" descr="خط خط"/>
            <p:cNvPicPr>
              <a:picLocks noChangeAspect="0"/>
            </p:cNvPicPr>
            <p:nvPr/>
          </p:nvPicPr>
          <p:blipFill>
            <a:blip r:embed="rId4">
              <a:alphaModFix amt="82420"/>
              <a:extLst/>
            </a:blip>
            <a:stretch>
              <a:fillRect/>
            </a:stretch>
          </p:blipFill>
          <p:spPr>
            <a:xfrm rot="20517572">
              <a:off x="1975125" y="1058034"/>
              <a:ext cx="844297" cy="90055"/>
            </a:xfrm>
            <a:prstGeom prst="rect">
              <a:avLst/>
            </a:prstGeom>
            <a:effectLst/>
          </p:spPr>
        </p:pic>
        <p:sp>
          <p:nvSpPr>
            <p:cNvPr id="503" name="١٣"/>
            <p:cNvSpPr txBox="1"/>
            <p:nvPr/>
          </p:nvSpPr>
          <p:spPr>
            <a:xfrm>
              <a:off x="1967728" y="0"/>
              <a:ext cx="855648" cy="95167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825500">
                <a:lnSpc>
                  <a:spcPct val="100000"/>
                </a:lnSpc>
                <a:defRPr b="1" spc="-51" sz="5100">
                  <a:solidFill>
                    <a:srgbClr val="0056D6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١٣</a:t>
              </a:r>
            </a:p>
          </p:txBody>
        </p:sp>
      </p:grpSp>
      <p:grpSp>
        <p:nvGrpSpPr>
          <p:cNvPr id="512" name="تجميع"/>
          <p:cNvGrpSpPr/>
          <p:nvPr/>
        </p:nvGrpSpPr>
        <p:grpSpPr>
          <a:xfrm>
            <a:off x="10734810" y="6530485"/>
            <a:ext cx="3432072" cy="4259905"/>
            <a:chOff x="0" y="0"/>
            <a:chExt cx="3432071" cy="4259903"/>
          </a:xfrm>
        </p:grpSpPr>
        <p:sp>
          <p:nvSpPr>
            <p:cNvPr id="505" name="٢ ٧ ١"/>
            <p:cNvSpPr txBox="1"/>
            <p:nvPr/>
          </p:nvSpPr>
          <p:spPr>
            <a:xfrm>
              <a:off x="0" y="2002425"/>
              <a:ext cx="3432072" cy="22574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rmAutofit fontScale="100000" lnSpcReduction="0"/>
            </a:bodyPr>
            <a:lstStyle>
              <a:lvl1pPr defTabSz="825500">
                <a:lnSpc>
                  <a:spcPct val="100000"/>
                </a:lnSpc>
                <a:defRPr b="1" spc="-91" sz="9200">
                  <a:solidFill>
                    <a:srgbClr val="0056D6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٢ ٧ ١</a:t>
              </a:r>
            </a:p>
          </p:txBody>
        </p:sp>
        <p:sp>
          <p:nvSpPr>
            <p:cNvPr id="506" name="١٥"/>
            <p:cNvSpPr txBox="1"/>
            <p:nvPr/>
          </p:nvSpPr>
          <p:spPr>
            <a:xfrm>
              <a:off x="1146976" y="110819"/>
              <a:ext cx="771421" cy="77142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825500">
                <a:lnSpc>
                  <a:spcPct val="100000"/>
                </a:lnSpc>
                <a:defRPr b="1" spc="-51" sz="5100">
                  <a:solidFill>
                    <a:srgbClr val="0056D6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١٥</a:t>
              </a:r>
            </a:p>
          </p:txBody>
        </p:sp>
        <p:pic>
          <p:nvPicPr>
            <p:cNvPr id="507" name="خط خط" descr="خط خط"/>
            <p:cNvPicPr>
              <a:picLocks noChangeAspect="0"/>
            </p:cNvPicPr>
            <p:nvPr/>
          </p:nvPicPr>
          <p:blipFill>
            <a:blip r:embed="rId5">
              <a:alphaModFix amt="82420"/>
              <a:extLst/>
            </a:blip>
            <a:stretch>
              <a:fillRect/>
            </a:stretch>
          </p:blipFill>
          <p:spPr>
            <a:xfrm rot="19683832">
              <a:off x="1242961" y="1062632"/>
              <a:ext cx="801889" cy="89989"/>
            </a:xfrm>
            <a:prstGeom prst="rect">
              <a:avLst/>
            </a:prstGeom>
            <a:effectLst/>
          </p:spPr>
        </p:pic>
        <p:pic>
          <p:nvPicPr>
            <p:cNvPr id="509" name="خط خط" descr="خط خط"/>
            <p:cNvPicPr>
              <a:picLocks noChangeAspect="0"/>
            </p:cNvPicPr>
            <p:nvPr/>
          </p:nvPicPr>
          <p:blipFill>
            <a:blip r:embed="rId6">
              <a:alphaModFix amt="82420"/>
              <a:extLst/>
            </a:blip>
            <a:stretch>
              <a:fillRect/>
            </a:stretch>
          </p:blipFill>
          <p:spPr>
            <a:xfrm rot="20377533">
              <a:off x="483047" y="1062689"/>
              <a:ext cx="726835" cy="89875"/>
            </a:xfrm>
            <a:prstGeom prst="rect">
              <a:avLst/>
            </a:prstGeom>
            <a:effectLst/>
          </p:spPr>
        </p:pic>
        <p:sp>
          <p:nvSpPr>
            <p:cNvPr id="511" name="٢"/>
            <p:cNvSpPr txBox="1"/>
            <p:nvPr/>
          </p:nvSpPr>
          <p:spPr>
            <a:xfrm>
              <a:off x="405629" y="0"/>
              <a:ext cx="855648" cy="95167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825500">
                <a:lnSpc>
                  <a:spcPct val="100000"/>
                </a:lnSpc>
                <a:defRPr b="1" spc="-51" sz="5100">
                  <a:solidFill>
                    <a:srgbClr val="0056D6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٢</a:t>
              </a:r>
            </a:p>
          </p:txBody>
        </p:sp>
      </p:grpSp>
      <p:sp>
        <p:nvSpPr>
          <p:cNvPr id="513" name="٠ ٠ ٢"/>
          <p:cNvSpPr txBox="1"/>
          <p:nvPr/>
        </p:nvSpPr>
        <p:spPr>
          <a:xfrm>
            <a:off x="14136530" y="4273008"/>
            <a:ext cx="3432073" cy="22574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defTabSz="825500">
              <a:lnSpc>
                <a:spcPct val="100000"/>
              </a:lnSpc>
              <a:defRPr b="1" spc="-91" sz="9200">
                <a:solidFill>
                  <a:srgbClr val="0056D6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٠ ٠ ٢</a:t>
            </a:r>
          </a:p>
        </p:txBody>
      </p:sp>
      <p:sp>
        <p:nvSpPr>
          <p:cNvPr id="514" name="٠ ٠ ١"/>
          <p:cNvSpPr txBox="1"/>
          <p:nvPr/>
        </p:nvSpPr>
        <p:spPr>
          <a:xfrm>
            <a:off x="762894" y="4307627"/>
            <a:ext cx="3432073" cy="2257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defTabSz="825500">
              <a:lnSpc>
                <a:spcPct val="100000"/>
              </a:lnSpc>
              <a:defRPr b="1" spc="-91" sz="9200">
                <a:solidFill>
                  <a:srgbClr val="0056D6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٠ ٠ ١</a:t>
            </a:r>
          </a:p>
        </p:txBody>
      </p:sp>
      <p:grpSp>
        <p:nvGrpSpPr>
          <p:cNvPr id="522" name="تجميع"/>
          <p:cNvGrpSpPr/>
          <p:nvPr/>
        </p:nvGrpSpPr>
        <p:grpSpPr>
          <a:xfrm>
            <a:off x="3456398" y="6565105"/>
            <a:ext cx="3432073" cy="4211817"/>
            <a:chOff x="0" y="0"/>
            <a:chExt cx="3432071" cy="4211815"/>
          </a:xfrm>
        </p:grpSpPr>
        <p:sp>
          <p:nvSpPr>
            <p:cNvPr id="515" name="١ ٩ ٣"/>
            <p:cNvSpPr txBox="1"/>
            <p:nvPr/>
          </p:nvSpPr>
          <p:spPr>
            <a:xfrm>
              <a:off x="0" y="1954338"/>
              <a:ext cx="3432072" cy="225747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rmAutofit fontScale="100000" lnSpcReduction="0"/>
            </a:bodyPr>
            <a:lstStyle>
              <a:lvl1pPr defTabSz="825500">
                <a:lnSpc>
                  <a:spcPct val="100000"/>
                </a:lnSpc>
                <a:defRPr b="1" spc="-91" sz="9200">
                  <a:solidFill>
                    <a:srgbClr val="0056D6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١ ٩ ٣</a:t>
              </a:r>
            </a:p>
          </p:txBody>
        </p:sp>
        <p:sp>
          <p:nvSpPr>
            <p:cNvPr id="516" name="١٨"/>
            <p:cNvSpPr txBox="1"/>
            <p:nvPr/>
          </p:nvSpPr>
          <p:spPr>
            <a:xfrm>
              <a:off x="1219107" y="110819"/>
              <a:ext cx="771420" cy="77142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825500">
                <a:lnSpc>
                  <a:spcPct val="100000"/>
                </a:lnSpc>
                <a:defRPr b="1" spc="-51" sz="5100">
                  <a:solidFill>
                    <a:srgbClr val="0056D6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١٨</a:t>
              </a:r>
            </a:p>
          </p:txBody>
        </p:sp>
        <p:pic>
          <p:nvPicPr>
            <p:cNvPr id="517" name="خط خط" descr="خط خط"/>
            <p:cNvPicPr>
              <a:picLocks noChangeAspect="0"/>
            </p:cNvPicPr>
            <p:nvPr/>
          </p:nvPicPr>
          <p:blipFill>
            <a:blip r:embed="rId5">
              <a:alphaModFix amt="82420"/>
              <a:extLst/>
            </a:blip>
            <a:stretch>
              <a:fillRect/>
            </a:stretch>
          </p:blipFill>
          <p:spPr>
            <a:xfrm rot="19683832">
              <a:off x="1315091" y="1062631"/>
              <a:ext cx="801889" cy="89990"/>
            </a:xfrm>
            <a:prstGeom prst="rect">
              <a:avLst/>
            </a:prstGeom>
            <a:effectLst/>
          </p:spPr>
        </p:pic>
        <p:pic>
          <p:nvPicPr>
            <p:cNvPr id="519" name="خط خط" descr="خط خط"/>
            <p:cNvPicPr>
              <a:picLocks noChangeAspect="0"/>
            </p:cNvPicPr>
            <p:nvPr/>
          </p:nvPicPr>
          <p:blipFill>
            <a:blip r:embed="rId7">
              <a:alphaModFix amt="82420"/>
              <a:extLst/>
            </a:blip>
            <a:stretch>
              <a:fillRect/>
            </a:stretch>
          </p:blipFill>
          <p:spPr>
            <a:xfrm rot="18905250">
              <a:off x="731193" y="1082817"/>
              <a:ext cx="733254" cy="89885"/>
            </a:xfrm>
            <a:prstGeom prst="rect">
              <a:avLst/>
            </a:prstGeom>
            <a:effectLst/>
          </p:spPr>
        </p:pic>
        <p:sp>
          <p:nvSpPr>
            <p:cNvPr id="521" name="٨"/>
            <p:cNvSpPr txBox="1"/>
            <p:nvPr/>
          </p:nvSpPr>
          <p:spPr>
            <a:xfrm>
              <a:off x="477759" y="0"/>
              <a:ext cx="855649" cy="95167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825500">
                <a:lnSpc>
                  <a:spcPct val="100000"/>
                </a:lnSpc>
                <a:defRPr b="1" spc="-51" sz="5100">
                  <a:solidFill>
                    <a:srgbClr val="0056D6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٨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4" name="IMG_1669.png" descr="IMG_1669.png"/>
          <p:cNvPicPr>
            <a:picLocks noChangeAspect="1"/>
          </p:cNvPicPr>
          <p:nvPr/>
        </p:nvPicPr>
        <p:blipFill>
          <a:blip r:embed="rId2">
            <a:extLst/>
          </a:blip>
          <a:srcRect l="0" t="7527" r="0" b="44531"/>
          <a:stretch>
            <a:fillRect/>
          </a:stretch>
        </p:blipFill>
        <p:spPr>
          <a:xfrm>
            <a:off x="-2059426" y="2947015"/>
            <a:ext cx="27781546" cy="619298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527" name="تجميع"/>
          <p:cNvGrpSpPr/>
          <p:nvPr/>
        </p:nvGrpSpPr>
        <p:grpSpPr>
          <a:xfrm>
            <a:off x="17841887" y="4538386"/>
            <a:ext cx="3432072" cy="4223126"/>
            <a:chOff x="0" y="0"/>
            <a:chExt cx="3432071" cy="4223125"/>
          </a:xfrm>
        </p:grpSpPr>
        <p:sp>
          <p:nvSpPr>
            <p:cNvPr id="525" name="٧ ٠ ٧"/>
            <p:cNvSpPr txBox="1"/>
            <p:nvPr/>
          </p:nvSpPr>
          <p:spPr>
            <a:xfrm>
              <a:off x="0" y="1965647"/>
              <a:ext cx="3432072" cy="22574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rmAutofit fontScale="100000" lnSpcReduction="0"/>
            </a:bodyPr>
            <a:lstStyle>
              <a:lvl1pPr defTabSz="825500">
                <a:lnSpc>
                  <a:spcPct val="100000"/>
                </a:lnSpc>
                <a:defRPr b="1" spc="-91" sz="9200">
                  <a:solidFill>
                    <a:srgbClr val="E63B7A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٧ ٠ ٧ </a:t>
              </a:r>
            </a:p>
          </p:txBody>
        </p:sp>
        <p:sp>
          <p:nvSpPr>
            <p:cNvPr id="526" name="١"/>
            <p:cNvSpPr txBox="1"/>
            <p:nvPr/>
          </p:nvSpPr>
          <p:spPr>
            <a:xfrm>
              <a:off x="423273" y="0"/>
              <a:ext cx="939801" cy="9156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825500">
                <a:lnSpc>
                  <a:spcPct val="100000"/>
                </a:lnSpc>
                <a:defRPr b="1" spc="-64" sz="6400">
                  <a:solidFill>
                    <a:srgbClr val="5F893B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</p:grpSp>
      <p:grpSp>
        <p:nvGrpSpPr>
          <p:cNvPr id="530" name="تجميع"/>
          <p:cNvGrpSpPr/>
          <p:nvPr/>
        </p:nvGrpSpPr>
        <p:grpSpPr>
          <a:xfrm>
            <a:off x="10755824" y="4538386"/>
            <a:ext cx="3432072" cy="4223126"/>
            <a:chOff x="0" y="0"/>
            <a:chExt cx="3432071" cy="4223125"/>
          </a:xfrm>
        </p:grpSpPr>
        <p:sp>
          <p:nvSpPr>
            <p:cNvPr id="528" name="٩ ١ ٨"/>
            <p:cNvSpPr txBox="1"/>
            <p:nvPr/>
          </p:nvSpPr>
          <p:spPr>
            <a:xfrm>
              <a:off x="0" y="1965647"/>
              <a:ext cx="3432072" cy="22574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rmAutofit fontScale="100000" lnSpcReduction="0"/>
            </a:bodyPr>
            <a:lstStyle>
              <a:lvl1pPr defTabSz="825500">
                <a:lnSpc>
                  <a:spcPct val="100000"/>
                </a:lnSpc>
                <a:defRPr b="1" spc="-91" sz="9200">
                  <a:solidFill>
                    <a:srgbClr val="E63B7A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٩ ١ ٨ </a:t>
              </a:r>
            </a:p>
          </p:txBody>
        </p:sp>
        <p:sp>
          <p:nvSpPr>
            <p:cNvPr id="529" name="١"/>
            <p:cNvSpPr txBox="1"/>
            <p:nvPr/>
          </p:nvSpPr>
          <p:spPr>
            <a:xfrm>
              <a:off x="410573" y="0"/>
              <a:ext cx="939801" cy="9156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825500">
                <a:lnSpc>
                  <a:spcPct val="100000"/>
                </a:lnSpc>
                <a:defRPr b="1" spc="-64" sz="6400">
                  <a:solidFill>
                    <a:srgbClr val="5F893B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</p:grpSp>
      <p:grpSp>
        <p:nvGrpSpPr>
          <p:cNvPr id="533" name="تجميع"/>
          <p:cNvGrpSpPr/>
          <p:nvPr/>
        </p:nvGrpSpPr>
        <p:grpSpPr>
          <a:xfrm>
            <a:off x="3367182" y="4576486"/>
            <a:ext cx="3432072" cy="4223126"/>
            <a:chOff x="0" y="0"/>
            <a:chExt cx="3432071" cy="4223125"/>
          </a:xfrm>
        </p:grpSpPr>
        <p:sp>
          <p:nvSpPr>
            <p:cNvPr id="531" name="٨ ١ ٩"/>
            <p:cNvSpPr txBox="1"/>
            <p:nvPr/>
          </p:nvSpPr>
          <p:spPr>
            <a:xfrm>
              <a:off x="0" y="1965647"/>
              <a:ext cx="3432072" cy="22574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rmAutofit fontScale="100000" lnSpcReduction="0"/>
            </a:bodyPr>
            <a:lstStyle>
              <a:lvl1pPr defTabSz="825500">
                <a:lnSpc>
                  <a:spcPct val="100000"/>
                </a:lnSpc>
                <a:defRPr b="1" spc="-91" sz="9200">
                  <a:solidFill>
                    <a:srgbClr val="E63B7A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٨ ١ ٩ </a:t>
              </a:r>
            </a:p>
          </p:txBody>
        </p:sp>
        <p:sp>
          <p:nvSpPr>
            <p:cNvPr id="532" name="١"/>
            <p:cNvSpPr txBox="1"/>
            <p:nvPr/>
          </p:nvSpPr>
          <p:spPr>
            <a:xfrm>
              <a:off x="334373" y="0"/>
              <a:ext cx="939801" cy="91560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825500">
                <a:lnSpc>
                  <a:spcPct val="100000"/>
                </a:lnSpc>
                <a:defRPr b="1" spc="-64" sz="6400">
                  <a:solidFill>
                    <a:srgbClr val="5F893B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١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5" name="IMG_1669.png" descr="IMG_1669.png"/>
          <p:cNvPicPr>
            <a:picLocks noChangeAspect="1"/>
          </p:cNvPicPr>
          <p:nvPr/>
        </p:nvPicPr>
        <p:blipFill>
          <a:blip r:embed="rId2">
            <a:extLst/>
          </a:blip>
          <a:srcRect l="17729" t="62026" r="0" b="0"/>
          <a:stretch>
            <a:fillRect/>
          </a:stretch>
        </p:blipFill>
        <p:spPr>
          <a:xfrm>
            <a:off x="2101261" y="2947015"/>
            <a:ext cx="23315431" cy="5004084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543" name="تجميع"/>
          <p:cNvGrpSpPr/>
          <p:nvPr/>
        </p:nvGrpSpPr>
        <p:grpSpPr>
          <a:xfrm>
            <a:off x="17394871" y="4895525"/>
            <a:ext cx="3432073" cy="4259904"/>
            <a:chOff x="0" y="0"/>
            <a:chExt cx="3432071" cy="4259903"/>
          </a:xfrm>
        </p:grpSpPr>
        <p:sp>
          <p:nvSpPr>
            <p:cNvPr id="536" name="٥ ٧ ٢"/>
            <p:cNvSpPr txBox="1"/>
            <p:nvPr/>
          </p:nvSpPr>
          <p:spPr>
            <a:xfrm>
              <a:off x="0" y="2002425"/>
              <a:ext cx="3432072" cy="225747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rmAutofit fontScale="100000" lnSpcReduction="0"/>
            </a:bodyPr>
            <a:lstStyle>
              <a:lvl1pPr defTabSz="825500">
                <a:lnSpc>
                  <a:spcPct val="100000"/>
                </a:lnSpc>
                <a:defRPr b="1" spc="-91" sz="9200">
                  <a:solidFill>
                    <a:srgbClr val="0056D6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٥ ٧ ٢</a:t>
              </a:r>
            </a:p>
          </p:txBody>
        </p:sp>
        <p:sp>
          <p:nvSpPr>
            <p:cNvPr id="537" name="١٤"/>
            <p:cNvSpPr txBox="1"/>
            <p:nvPr/>
          </p:nvSpPr>
          <p:spPr>
            <a:xfrm>
              <a:off x="1146976" y="110819"/>
              <a:ext cx="771421" cy="77142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825500">
                <a:lnSpc>
                  <a:spcPct val="100000"/>
                </a:lnSpc>
                <a:defRPr b="1" spc="-51" sz="5100">
                  <a:solidFill>
                    <a:srgbClr val="0056D6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١٤</a:t>
              </a:r>
            </a:p>
          </p:txBody>
        </p:sp>
        <p:pic>
          <p:nvPicPr>
            <p:cNvPr id="538" name="خط خط" descr="خط خط"/>
            <p:cNvPicPr>
              <a:picLocks noChangeAspect="0"/>
            </p:cNvPicPr>
            <p:nvPr/>
          </p:nvPicPr>
          <p:blipFill>
            <a:blip r:embed="rId3">
              <a:alphaModFix amt="82420"/>
              <a:extLst/>
            </a:blip>
            <a:stretch>
              <a:fillRect/>
            </a:stretch>
          </p:blipFill>
          <p:spPr>
            <a:xfrm rot="19683832">
              <a:off x="1242960" y="1062631"/>
              <a:ext cx="801890" cy="89990"/>
            </a:xfrm>
            <a:prstGeom prst="rect">
              <a:avLst/>
            </a:prstGeom>
            <a:effectLst/>
          </p:spPr>
        </p:pic>
        <p:pic>
          <p:nvPicPr>
            <p:cNvPr id="540" name="خط خط" descr="خط خط"/>
            <p:cNvPicPr>
              <a:picLocks noChangeAspect="0"/>
            </p:cNvPicPr>
            <p:nvPr/>
          </p:nvPicPr>
          <p:blipFill>
            <a:blip r:embed="rId4">
              <a:alphaModFix amt="82420"/>
              <a:extLst/>
            </a:blip>
            <a:stretch>
              <a:fillRect/>
            </a:stretch>
          </p:blipFill>
          <p:spPr>
            <a:xfrm rot="20377533">
              <a:off x="483047" y="1062689"/>
              <a:ext cx="726835" cy="89875"/>
            </a:xfrm>
            <a:prstGeom prst="rect">
              <a:avLst/>
            </a:prstGeom>
            <a:effectLst/>
          </p:spPr>
        </p:pic>
        <p:sp>
          <p:nvSpPr>
            <p:cNvPr id="542" name="٣"/>
            <p:cNvSpPr txBox="1"/>
            <p:nvPr/>
          </p:nvSpPr>
          <p:spPr>
            <a:xfrm>
              <a:off x="405629" y="0"/>
              <a:ext cx="855648" cy="95167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825500">
                <a:lnSpc>
                  <a:spcPct val="100000"/>
                </a:lnSpc>
                <a:defRPr b="1" spc="-51" sz="5100">
                  <a:solidFill>
                    <a:srgbClr val="0056D6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٣</a:t>
              </a:r>
            </a:p>
          </p:txBody>
        </p:sp>
      </p:grpSp>
      <p:sp>
        <p:nvSpPr>
          <p:cNvPr id="544" name="٧ ٨ ٣"/>
          <p:cNvSpPr txBox="1"/>
          <p:nvPr/>
        </p:nvSpPr>
        <p:spPr>
          <a:xfrm>
            <a:off x="10823536" y="7025476"/>
            <a:ext cx="3432073" cy="2257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>
            <a:lvl1pPr defTabSz="825500">
              <a:lnSpc>
                <a:spcPct val="100000"/>
              </a:lnSpc>
              <a:defRPr b="1" spc="-91" sz="9200">
                <a:solidFill>
                  <a:srgbClr val="0056D6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rtl="0">
              <a:defRPr/>
            </a:pPr>
            <a:r>
              <a:t>٧ ٨ ٣</a:t>
            </a:r>
          </a:p>
        </p:txBody>
      </p:sp>
      <p:grpSp>
        <p:nvGrpSpPr>
          <p:cNvPr id="552" name="تجميع"/>
          <p:cNvGrpSpPr/>
          <p:nvPr/>
        </p:nvGrpSpPr>
        <p:grpSpPr>
          <a:xfrm>
            <a:off x="2601309" y="4930144"/>
            <a:ext cx="3432073" cy="4225285"/>
            <a:chOff x="0" y="0"/>
            <a:chExt cx="3432071" cy="4225283"/>
          </a:xfrm>
        </p:grpSpPr>
        <p:sp>
          <p:nvSpPr>
            <p:cNvPr id="545" name="٩ ٠ ٥"/>
            <p:cNvSpPr txBox="1"/>
            <p:nvPr/>
          </p:nvSpPr>
          <p:spPr>
            <a:xfrm>
              <a:off x="0" y="1967806"/>
              <a:ext cx="3432072" cy="225747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rmAutofit fontScale="100000" lnSpcReduction="0"/>
            </a:bodyPr>
            <a:lstStyle>
              <a:lvl1pPr defTabSz="825500">
                <a:lnSpc>
                  <a:spcPct val="100000"/>
                </a:lnSpc>
                <a:defRPr b="1" spc="-91" sz="9200">
                  <a:solidFill>
                    <a:srgbClr val="0056D6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٩ ٠ ٥</a:t>
              </a:r>
            </a:p>
          </p:txBody>
        </p:sp>
        <p:sp>
          <p:nvSpPr>
            <p:cNvPr id="546" name="٠"/>
            <p:cNvSpPr txBox="1"/>
            <p:nvPr/>
          </p:nvSpPr>
          <p:spPr>
            <a:xfrm>
              <a:off x="1261276" y="0"/>
              <a:ext cx="807562" cy="98773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825500">
                <a:lnSpc>
                  <a:spcPct val="100000"/>
                </a:lnSpc>
                <a:defRPr b="1" spc="-51" sz="5100">
                  <a:solidFill>
                    <a:srgbClr val="0056D6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٠</a:t>
              </a:r>
            </a:p>
          </p:txBody>
        </p:sp>
        <p:pic>
          <p:nvPicPr>
            <p:cNvPr id="547" name="خط خط" descr="خط خط"/>
            <p:cNvPicPr>
              <a:picLocks noChangeAspect="0"/>
            </p:cNvPicPr>
            <p:nvPr/>
          </p:nvPicPr>
          <p:blipFill>
            <a:blip r:embed="rId5">
              <a:alphaModFix amt="82420"/>
              <a:extLst/>
            </a:blip>
            <a:stretch>
              <a:fillRect/>
            </a:stretch>
          </p:blipFill>
          <p:spPr>
            <a:xfrm rot="20061943">
              <a:off x="1254049" y="1027892"/>
              <a:ext cx="960039" cy="90231"/>
            </a:xfrm>
            <a:prstGeom prst="rect">
              <a:avLst/>
            </a:prstGeom>
            <a:effectLst/>
          </p:spPr>
        </p:pic>
        <p:pic>
          <p:nvPicPr>
            <p:cNvPr id="549" name="خط خط" descr="خط خط"/>
            <p:cNvPicPr>
              <a:picLocks noChangeAspect="0"/>
            </p:cNvPicPr>
            <p:nvPr/>
          </p:nvPicPr>
          <p:blipFill>
            <a:blip r:embed="rId6">
              <a:alphaModFix amt="82420"/>
              <a:extLst/>
            </a:blip>
            <a:stretch>
              <a:fillRect/>
            </a:stretch>
          </p:blipFill>
          <p:spPr>
            <a:xfrm rot="20517572">
              <a:off x="1975125" y="1058034"/>
              <a:ext cx="844297" cy="90055"/>
            </a:xfrm>
            <a:prstGeom prst="rect">
              <a:avLst/>
            </a:prstGeom>
            <a:effectLst/>
          </p:spPr>
        </p:pic>
        <p:sp>
          <p:nvSpPr>
            <p:cNvPr id="551" name="١٦"/>
            <p:cNvSpPr txBox="1"/>
            <p:nvPr/>
          </p:nvSpPr>
          <p:spPr>
            <a:xfrm>
              <a:off x="1967728" y="0"/>
              <a:ext cx="855648" cy="95167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>
              <a:lvl1pPr defTabSz="825500">
                <a:lnSpc>
                  <a:spcPct val="100000"/>
                </a:lnSpc>
                <a:defRPr b="1" spc="-51" sz="5100">
                  <a:solidFill>
                    <a:srgbClr val="0056D6"/>
                  </a:solidFill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 rtl="0">
                <a:defRPr/>
              </a:pPr>
              <a:r>
                <a:t>١٦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eeza Pro Regular"/>
            <a:ea typeface="Geeza Pro Regular"/>
            <a:cs typeface="Geeza Pro Regular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1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3_ClassicWhite">
  <a:themeElements>
    <a:clrScheme name="23_Clas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3E74D1"/>
      </a:accent1>
      <a:accent2>
        <a:srgbClr val="33C5B9"/>
      </a:accent2>
      <a:accent3>
        <a:srgbClr val="45B53C"/>
      </a:accent3>
      <a:accent4>
        <a:srgbClr val="FFBD16"/>
      </a:accent4>
      <a:accent5>
        <a:srgbClr val="E22146"/>
      </a:accent5>
      <a:accent6>
        <a:srgbClr val="836BB7"/>
      </a:accent6>
      <a:hlink>
        <a:srgbClr val="0000FF"/>
      </a:hlink>
      <a:folHlink>
        <a:srgbClr val="FF00FF"/>
      </a:folHlink>
    </a:clrScheme>
    <a:fontScheme name="23_ClassicWhite">
      <a:majorFont>
        <a:latin typeface="Canela Bold"/>
        <a:ea typeface="Canela Bold"/>
        <a:cs typeface="Canela Bold"/>
      </a:majorFont>
      <a:minorFont>
        <a:latin typeface="Canela Bold"/>
        <a:ea typeface="Canela Bold"/>
        <a:cs typeface="Canela Bold"/>
      </a:minorFont>
    </a:fontScheme>
    <a:fmtScheme name="23_Clas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11303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Geeza Pro Regular"/>
            <a:ea typeface="Geeza Pro Regular"/>
            <a:cs typeface="Geeza Pro Regular"/>
            <a:sym typeface="Geeza Pro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400" rtl="1" fontAlgn="auto" latinLnBrk="0" hangingPunct="0">
          <a:lnSpc>
            <a:spcPct val="9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Canela Text Regular"/>
            <a:ea typeface="Canela Text Regular"/>
            <a:cs typeface="Canela Text Regular"/>
            <a:sym typeface="Canela T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