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wOoxRZUMeQAU4_ftX_eDDGBJ8TfaSQex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ــ١٣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الــ١٣</a:t>
            </a:r>
            <a:r>
              <a:t> </a:t>
            </a:r>
          </a:p>
        </p:txBody>
      </p:sp>
      <p:sp>
        <p:nvSpPr>
          <p:cNvPr id="178" name="جمع الأعداد من ٣ أرقامها وطرحها"/>
          <p:cNvSpPr txBox="1"/>
          <p:nvPr/>
        </p:nvSpPr>
        <p:spPr>
          <a:xfrm>
            <a:off x="4976482" y="4610100"/>
            <a:ext cx="1505616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جمع الأعداد من ٣ أرقامها وطرحها</a:t>
            </a:r>
          </a:p>
        </p:txBody>
      </p:sp>
      <p:sp>
        <p:nvSpPr>
          <p:cNvPr id="179" name="(١٣-٤) أحل المسألة"/>
          <p:cNvSpPr txBox="1"/>
          <p:nvPr/>
        </p:nvSpPr>
        <p:spPr>
          <a:xfrm>
            <a:off x="4982832" y="7268957"/>
            <a:ext cx="16291640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(١٣-٤) أحل المسألة</a:t>
            </a:r>
          </a:p>
        </p:txBody>
      </p:sp>
      <p:sp>
        <p:nvSpPr>
          <p:cNvPr id="180" name="أنشئ جدولاً"/>
          <p:cNvSpPr txBox="1"/>
          <p:nvPr/>
        </p:nvSpPr>
        <p:spPr>
          <a:xfrm>
            <a:off x="10184912" y="9535907"/>
            <a:ext cx="5168266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أنشئ جدولاً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77" grpId="1"/>
      <p:bldP build="whole" bldLvl="1" animBg="1" rev="0" advAuto="0" spid="17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1618.png" descr="IMG_1618.png"/>
          <p:cNvPicPr>
            <a:picLocks noChangeAspect="1"/>
          </p:cNvPicPr>
          <p:nvPr/>
        </p:nvPicPr>
        <p:blipFill>
          <a:blip r:embed="rId2">
            <a:extLst/>
          </a:blip>
          <a:srcRect l="5040" t="2294" r="72431" b="63721"/>
          <a:stretch>
            <a:fillRect/>
          </a:stretch>
        </p:blipFill>
        <p:spPr>
          <a:xfrm>
            <a:off x="2726771" y="-1"/>
            <a:ext cx="4744767" cy="4807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618.png" descr="IMG_1618.png"/>
          <p:cNvPicPr>
            <a:picLocks noChangeAspect="1"/>
          </p:cNvPicPr>
          <p:nvPr/>
        </p:nvPicPr>
        <p:blipFill>
          <a:blip r:embed="rId2">
            <a:extLst/>
          </a:blip>
          <a:srcRect l="6123" t="39814" r="8542" b="30609"/>
          <a:stretch>
            <a:fillRect/>
          </a:stretch>
        </p:blipFill>
        <p:spPr>
          <a:xfrm>
            <a:off x="2480760" y="5102048"/>
            <a:ext cx="21748411" cy="5063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618.png" descr="IMG_1618.png"/>
          <p:cNvPicPr>
            <a:picLocks noChangeAspect="1"/>
          </p:cNvPicPr>
          <p:nvPr/>
        </p:nvPicPr>
        <p:blipFill>
          <a:blip r:embed="rId2">
            <a:extLst/>
          </a:blip>
          <a:srcRect l="48990" t="21923" r="9589" b="60492"/>
          <a:stretch>
            <a:fillRect/>
          </a:stretch>
        </p:blipFill>
        <p:spPr>
          <a:xfrm>
            <a:off x="11147288" y="908835"/>
            <a:ext cx="12017521" cy="342683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١٠٠"/>
          <p:cNvSpPr txBox="1"/>
          <p:nvPr/>
        </p:nvSpPr>
        <p:spPr>
          <a:xfrm>
            <a:off x="3109190" y="8552083"/>
            <a:ext cx="247336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1618.png" descr="IMG_1618.png"/>
          <p:cNvPicPr>
            <a:picLocks noChangeAspect="1"/>
          </p:cNvPicPr>
          <p:nvPr/>
        </p:nvPicPr>
        <p:blipFill>
          <a:blip r:embed="rId2">
            <a:extLst/>
          </a:blip>
          <a:srcRect l="3785" t="70954" r="8618" b="0"/>
          <a:stretch>
            <a:fillRect/>
          </a:stretch>
        </p:blipFill>
        <p:spPr>
          <a:xfrm>
            <a:off x="1132306" y="3547367"/>
            <a:ext cx="23068601" cy="513795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١٠٠+١٠٠+١٠٠+١٠٠="/>
          <p:cNvSpPr txBox="1"/>
          <p:nvPr/>
        </p:nvSpPr>
        <p:spPr>
          <a:xfrm>
            <a:off x="4783527" y="7072411"/>
            <a:ext cx="708972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١٠٠+١٠٠+١٠٠+١٠٠=</a:t>
            </a:r>
          </a:p>
        </p:txBody>
      </p:sp>
      <p:sp>
        <p:nvSpPr>
          <p:cNvPr id="189" name="٤٠٠"/>
          <p:cNvSpPr txBox="1"/>
          <p:nvPr/>
        </p:nvSpPr>
        <p:spPr>
          <a:xfrm>
            <a:off x="2796624" y="7072411"/>
            <a:ext cx="247336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  <p:bldP build="whole" bldLvl="1" animBg="1" rev="0" advAuto="0" spid="18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1619.png" descr="IMG_1619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5489"/>
          <a:stretch>
            <a:fillRect/>
          </a:stretch>
        </p:blipFill>
        <p:spPr>
          <a:xfrm>
            <a:off x="354400" y="1286329"/>
            <a:ext cx="23675200" cy="818598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٢٠"/>
          <p:cNvSpPr txBox="1"/>
          <p:nvPr/>
        </p:nvSpPr>
        <p:spPr>
          <a:xfrm>
            <a:off x="3445799" y="7859372"/>
            <a:ext cx="247336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1619.png" descr="IMG_1619.png"/>
          <p:cNvPicPr>
            <a:picLocks noChangeAspect="1"/>
          </p:cNvPicPr>
          <p:nvPr/>
        </p:nvPicPr>
        <p:blipFill>
          <a:blip r:embed="rId2">
            <a:extLst/>
          </a:blip>
          <a:srcRect l="25947" t="57124" r="812" b="15982"/>
          <a:stretch>
            <a:fillRect/>
          </a:stretch>
        </p:blipFill>
        <p:spPr>
          <a:xfrm>
            <a:off x="4463256" y="625131"/>
            <a:ext cx="19920582" cy="4639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1619.png" descr="IMG_1619.png"/>
          <p:cNvPicPr>
            <a:picLocks noChangeAspect="1"/>
          </p:cNvPicPr>
          <p:nvPr/>
        </p:nvPicPr>
        <p:blipFill>
          <a:blip r:embed="rId2">
            <a:extLst/>
          </a:blip>
          <a:srcRect l="4759" t="62821" r="82513" b="11076"/>
          <a:stretch>
            <a:fillRect/>
          </a:stretch>
        </p:blipFill>
        <p:spPr>
          <a:xfrm>
            <a:off x="1668105" y="4196571"/>
            <a:ext cx="3070623" cy="3994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9151" y="0"/>
                </a:moveTo>
                <a:cubicBezTo>
                  <a:pt x="9028" y="-1"/>
                  <a:pt x="8905" y="26"/>
                  <a:pt x="8878" y="79"/>
                </a:cubicBezTo>
                <a:cubicBezTo>
                  <a:pt x="8856" y="122"/>
                  <a:pt x="8734" y="166"/>
                  <a:pt x="8604" y="176"/>
                </a:cubicBezTo>
                <a:cubicBezTo>
                  <a:pt x="8552" y="180"/>
                  <a:pt x="8508" y="184"/>
                  <a:pt x="8476" y="191"/>
                </a:cubicBezTo>
                <a:cubicBezTo>
                  <a:pt x="8445" y="198"/>
                  <a:pt x="8421" y="207"/>
                  <a:pt x="8403" y="221"/>
                </a:cubicBezTo>
                <a:cubicBezTo>
                  <a:pt x="8385" y="235"/>
                  <a:pt x="8373" y="252"/>
                  <a:pt x="8364" y="277"/>
                </a:cubicBezTo>
                <a:cubicBezTo>
                  <a:pt x="8355" y="302"/>
                  <a:pt x="8350" y="334"/>
                  <a:pt x="8345" y="375"/>
                </a:cubicBezTo>
                <a:cubicBezTo>
                  <a:pt x="8332" y="475"/>
                  <a:pt x="8275" y="569"/>
                  <a:pt x="8219" y="586"/>
                </a:cubicBezTo>
                <a:cubicBezTo>
                  <a:pt x="8153" y="605"/>
                  <a:pt x="8116" y="696"/>
                  <a:pt x="8116" y="845"/>
                </a:cubicBezTo>
                <a:cubicBezTo>
                  <a:pt x="8116" y="972"/>
                  <a:pt x="8079" y="1105"/>
                  <a:pt x="8032" y="1141"/>
                </a:cubicBezTo>
                <a:cubicBezTo>
                  <a:pt x="7977" y="1184"/>
                  <a:pt x="7689" y="1208"/>
                  <a:pt x="7220" y="1208"/>
                </a:cubicBezTo>
                <a:cubicBezTo>
                  <a:pt x="6553" y="1208"/>
                  <a:pt x="6492" y="1217"/>
                  <a:pt x="6457" y="1317"/>
                </a:cubicBezTo>
                <a:cubicBezTo>
                  <a:pt x="6424" y="1416"/>
                  <a:pt x="6358" y="1427"/>
                  <a:pt x="5812" y="1427"/>
                </a:cubicBezTo>
                <a:cubicBezTo>
                  <a:pt x="5340" y="1427"/>
                  <a:pt x="5197" y="1444"/>
                  <a:pt x="5165" y="1508"/>
                </a:cubicBezTo>
                <a:cubicBezTo>
                  <a:pt x="5142" y="1554"/>
                  <a:pt x="5077" y="1590"/>
                  <a:pt x="5017" y="1590"/>
                </a:cubicBezTo>
                <a:cubicBezTo>
                  <a:pt x="4939" y="1590"/>
                  <a:pt x="4908" y="1647"/>
                  <a:pt x="4908" y="1787"/>
                </a:cubicBezTo>
                <a:cubicBezTo>
                  <a:pt x="4908" y="1938"/>
                  <a:pt x="4872" y="1993"/>
                  <a:pt x="4763" y="2015"/>
                </a:cubicBezTo>
                <a:cubicBezTo>
                  <a:pt x="4724" y="2023"/>
                  <a:pt x="4691" y="2039"/>
                  <a:pt x="4665" y="2058"/>
                </a:cubicBezTo>
                <a:cubicBezTo>
                  <a:pt x="4639" y="2076"/>
                  <a:pt x="4620" y="2098"/>
                  <a:pt x="4620" y="2118"/>
                </a:cubicBezTo>
                <a:cubicBezTo>
                  <a:pt x="4620" y="2159"/>
                  <a:pt x="4684" y="2217"/>
                  <a:pt x="4763" y="2249"/>
                </a:cubicBezTo>
                <a:cubicBezTo>
                  <a:pt x="4875" y="2295"/>
                  <a:pt x="4908" y="2363"/>
                  <a:pt x="4908" y="2573"/>
                </a:cubicBezTo>
                <a:cubicBezTo>
                  <a:pt x="4908" y="2684"/>
                  <a:pt x="4912" y="2753"/>
                  <a:pt x="4933" y="2796"/>
                </a:cubicBezTo>
                <a:cubicBezTo>
                  <a:pt x="4944" y="2817"/>
                  <a:pt x="4961" y="2832"/>
                  <a:pt x="4981" y="2843"/>
                </a:cubicBezTo>
                <a:cubicBezTo>
                  <a:pt x="5000" y="2854"/>
                  <a:pt x="5023" y="2863"/>
                  <a:pt x="5053" y="2869"/>
                </a:cubicBezTo>
                <a:cubicBezTo>
                  <a:pt x="5167" y="2892"/>
                  <a:pt x="5196" y="2935"/>
                  <a:pt x="5179" y="3054"/>
                </a:cubicBezTo>
                <a:cubicBezTo>
                  <a:pt x="5169" y="3119"/>
                  <a:pt x="5155" y="3157"/>
                  <a:pt x="5117" y="3182"/>
                </a:cubicBezTo>
                <a:cubicBezTo>
                  <a:pt x="5081" y="3207"/>
                  <a:pt x="5022" y="3218"/>
                  <a:pt x="4925" y="3225"/>
                </a:cubicBezTo>
                <a:cubicBezTo>
                  <a:pt x="4785" y="3236"/>
                  <a:pt x="4665" y="3286"/>
                  <a:pt x="4620" y="3350"/>
                </a:cubicBezTo>
                <a:cubicBezTo>
                  <a:pt x="4579" y="3410"/>
                  <a:pt x="4470" y="3455"/>
                  <a:pt x="4372" y="3455"/>
                </a:cubicBezTo>
                <a:cubicBezTo>
                  <a:pt x="4257" y="3455"/>
                  <a:pt x="4069" y="3557"/>
                  <a:pt x="3811" y="3757"/>
                </a:cubicBezTo>
                <a:cubicBezTo>
                  <a:pt x="3592" y="3927"/>
                  <a:pt x="3357" y="4058"/>
                  <a:pt x="3275" y="4058"/>
                </a:cubicBezTo>
                <a:cubicBezTo>
                  <a:pt x="3195" y="4058"/>
                  <a:pt x="3048" y="4121"/>
                  <a:pt x="2948" y="4197"/>
                </a:cubicBezTo>
                <a:cubicBezTo>
                  <a:pt x="2709" y="4381"/>
                  <a:pt x="2686" y="4818"/>
                  <a:pt x="2909" y="4925"/>
                </a:cubicBezTo>
                <a:cubicBezTo>
                  <a:pt x="3000" y="4969"/>
                  <a:pt x="3051" y="5050"/>
                  <a:pt x="3051" y="5154"/>
                </a:cubicBezTo>
                <a:cubicBezTo>
                  <a:pt x="3051" y="5265"/>
                  <a:pt x="3087" y="5320"/>
                  <a:pt x="3160" y="5320"/>
                </a:cubicBezTo>
                <a:cubicBezTo>
                  <a:pt x="3220" y="5320"/>
                  <a:pt x="3288" y="5356"/>
                  <a:pt x="3311" y="5401"/>
                </a:cubicBezTo>
                <a:cubicBezTo>
                  <a:pt x="3325" y="5429"/>
                  <a:pt x="3359" y="5450"/>
                  <a:pt x="3417" y="5463"/>
                </a:cubicBezTo>
                <a:cubicBezTo>
                  <a:pt x="3476" y="5477"/>
                  <a:pt x="3557" y="5485"/>
                  <a:pt x="3663" y="5485"/>
                </a:cubicBezTo>
                <a:cubicBezTo>
                  <a:pt x="3833" y="5485"/>
                  <a:pt x="3990" y="5510"/>
                  <a:pt x="4015" y="5541"/>
                </a:cubicBezTo>
                <a:cubicBezTo>
                  <a:pt x="4039" y="5572"/>
                  <a:pt x="3720" y="5858"/>
                  <a:pt x="3305" y="6176"/>
                </a:cubicBezTo>
                <a:cubicBezTo>
                  <a:pt x="2891" y="6494"/>
                  <a:pt x="2552" y="6776"/>
                  <a:pt x="2552" y="6805"/>
                </a:cubicBezTo>
                <a:cubicBezTo>
                  <a:pt x="2552" y="6834"/>
                  <a:pt x="2503" y="6874"/>
                  <a:pt x="2440" y="6893"/>
                </a:cubicBezTo>
                <a:cubicBezTo>
                  <a:pt x="2377" y="6911"/>
                  <a:pt x="2154" y="7060"/>
                  <a:pt x="1946" y="7221"/>
                </a:cubicBezTo>
                <a:cubicBezTo>
                  <a:pt x="1734" y="7385"/>
                  <a:pt x="1502" y="7513"/>
                  <a:pt x="1421" y="7513"/>
                </a:cubicBezTo>
                <a:cubicBezTo>
                  <a:pt x="1291" y="7513"/>
                  <a:pt x="913" y="7745"/>
                  <a:pt x="913" y="7824"/>
                </a:cubicBezTo>
                <a:cubicBezTo>
                  <a:pt x="913" y="7855"/>
                  <a:pt x="831" y="7926"/>
                  <a:pt x="740" y="7991"/>
                </a:cubicBezTo>
                <a:cubicBezTo>
                  <a:pt x="648" y="8057"/>
                  <a:pt x="546" y="8115"/>
                  <a:pt x="503" y="8116"/>
                </a:cubicBezTo>
                <a:cubicBezTo>
                  <a:pt x="453" y="8116"/>
                  <a:pt x="413" y="8156"/>
                  <a:pt x="413" y="8204"/>
                </a:cubicBezTo>
                <a:cubicBezTo>
                  <a:pt x="413" y="8252"/>
                  <a:pt x="349" y="8304"/>
                  <a:pt x="271" y="8320"/>
                </a:cubicBezTo>
                <a:cubicBezTo>
                  <a:pt x="192" y="8336"/>
                  <a:pt x="126" y="8384"/>
                  <a:pt x="126" y="8427"/>
                </a:cubicBezTo>
                <a:cubicBezTo>
                  <a:pt x="126" y="8470"/>
                  <a:pt x="71" y="8521"/>
                  <a:pt x="6" y="8541"/>
                </a:cubicBezTo>
                <a:cubicBezTo>
                  <a:pt x="4" y="8541"/>
                  <a:pt x="1" y="8543"/>
                  <a:pt x="0" y="8543"/>
                </a:cubicBezTo>
                <a:lnTo>
                  <a:pt x="0" y="11034"/>
                </a:lnTo>
                <a:cubicBezTo>
                  <a:pt x="112" y="11087"/>
                  <a:pt x="126" y="11170"/>
                  <a:pt x="126" y="11736"/>
                </a:cubicBezTo>
                <a:cubicBezTo>
                  <a:pt x="126" y="12334"/>
                  <a:pt x="140" y="12395"/>
                  <a:pt x="271" y="12449"/>
                </a:cubicBezTo>
                <a:cubicBezTo>
                  <a:pt x="403" y="12503"/>
                  <a:pt x="413" y="12563"/>
                  <a:pt x="413" y="13260"/>
                </a:cubicBezTo>
                <a:cubicBezTo>
                  <a:pt x="413" y="13953"/>
                  <a:pt x="424" y="14019"/>
                  <a:pt x="556" y="14082"/>
                </a:cubicBezTo>
                <a:cubicBezTo>
                  <a:pt x="589" y="14098"/>
                  <a:pt x="614" y="14112"/>
                  <a:pt x="634" y="14140"/>
                </a:cubicBezTo>
                <a:cubicBezTo>
                  <a:pt x="693" y="14222"/>
                  <a:pt x="698" y="14410"/>
                  <a:pt x="698" y="15022"/>
                </a:cubicBezTo>
                <a:cubicBezTo>
                  <a:pt x="698" y="15383"/>
                  <a:pt x="702" y="15602"/>
                  <a:pt x="717" y="15734"/>
                </a:cubicBezTo>
                <a:cubicBezTo>
                  <a:pt x="725" y="15800"/>
                  <a:pt x="737" y="15844"/>
                  <a:pt x="751" y="15874"/>
                </a:cubicBezTo>
                <a:cubicBezTo>
                  <a:pt x="765" y="15904"/>
                  <a:pt x="782" y="15918"/>
                  <a:pt x="804" y="15925"/>
                </a:cubicBezTo>
                <a:cubicBezTo>
                  <a:pt x="825" y="15931"/>
                  <a:pt x="843" y="15941"/>
                  <a:pt x="857" y="15962"/>
                </a:cubicBezTo>
                <a:cubicBezTo>
                  <a:pt x="899" y="16020"/>
                  <a:pt x="913" y="16149"/>
                  <a:pt x="913" y="16423"/>
                </a:cubicBezTo>
                <a:lnTo>
                  <a:pt x="913" y="16891"/>
                </a:lnTo>
                <a:lnTo>
                  <a:pt x="1125" y="16891"/>
                </a:lnTo>
                <a:cubicBezTo>
                  <a:pt x="1261" y="16891"/>
                  <a:pt x="1370" y="16930"/>
                  <a:pt x="1427" y="17000"/>
                </a:cubicBezTo>
                <a:cubicBezTo>
                  <a:pt x="1480" y="17066"/>
                  <a:pt x="1594" y="17110"/>
                  <a:pt x="1711" y="17110"/>
                </a:cubicBezTo>
                <a:cubicBezTo>
                  <a:pt x="1833" y="17110"/>
                  <a:pt x="1934" y="17151"/>
                  <a:pt x="1982" y="17219"/>
                </a:cubicBezTo>
                <a:cubicBezTo>
                  <a:pt x="2033" y="17292"/>
                  <a:pt x="2130" y="17329"/>
                  <a:pt x="2275" y="17329"/>
                </a:cubicBezTo>
                <a:cubicBezTo>
                  <a:pt x="2354" y="17329"/>
                  <a:pt x="2410" y="17337"/>
                  <a:pt x="2451" y="17354"/>
                </a:cubicBezTo>
                <a:cubicBezTo>
                  <a:pt x="2493" y="17372"/>
                  <a:pt x="2518" y="17400"/>
                  <a:pt x="2532" y="17440"/>
                </a:cubicBezTo>
                <a:cubicBezTo>
                  <a:pt x="2545" y="17479"/>
                  <a:pt x="2571" y="17506"/>
                  <a:pt x="2610" y="17524"/>
                </a:cubicBezTo>
                <a:cubicBezTo>
                  <a:pt x="2650" y="17541"/>
                  <a:pt x="2704" y="17550"/>
                  <a:pt x="2778" y="17550"/>
                </a:cubicBezTo>
                <a:cubicBezTo>
                  <a:pt x="2897" y="17550"/>
                  <a:pt x="3003" y="17584"/>
                  <a:pt x="3026" y="17631"/>
                </a:cubicBezTo>
                <a:cubicBezTo>
                  <a:pt x="3038" y="17655"/>
                  <a:pt x="3071" y="17674"/>
                  <a:pt x="3116" y="17689"/>
                </a:cubicBezTo>
                <a:cubicBezTo>
                  <a:pt x="3160" y="17703"/>
                  <a:pt x="3219" y="17713"/>
                  <a:pt x="3280" y="17713"/>
                </a:cubicBezTo>
                <a:cubicBezTo>
                  <a:pt x="3433" y="17713"/>
                  <a:pt x="3505" y="17743"/>
                  <a:pt x="3532" y="17822"/>
                </a:cubicBezTo>
                <a:cubicBezTo>
                  <a:pt x="3560" y="17905"/>
                  <a:pt x="3628" y="17934"/>
                  <a:pt x="3816" y="17934"/>
                </a:cubicBezTo>
                <a:cubicBezTo>
                  <a:pt x="4004" y="17934"/>
                  <a:pt x="4073" y="17960"/>
                  <a:pt x="4101" y="18043"/>
                </a:cubicBezTo>
                <a:cubicBezTo>
                  <a:pt x="4122" y="18103"/>
                  <a:pt x="4185" y="18153"/>
                  <a:pt x="4241" y="18153"/>
                </a:cubicBezTo>
                <a:cubicBezTo>
                  <a:pt x="4296" y="18153"/>
                  <a:pt x="4358" y="18189"/>
                  <a:pt x="4380" y="18234"/>
                </a:cubicBezTo>
                <a:cubicBezTo>
                  <a:pt x="4392" y="18258"/>
                  <a:pt x="4425" y="18277"/>
                  <a:pt x="4470" y="18292"/>
                </a:cubicBezTo>
                <a:cubicBezTo>
                  <a:pt x="4470" y="18292"/>
                  <a:pt x="4472" y="18292"/>
                  <a:pt x="4472" y="18292"/>
                </a:cubicBezTo>
                <a:cubicBezTo>
                  <a:pt x="4517" y="18306"/>
                  <a:pt x="4573" y="18316"/>
                  <a:pt x="4634" y="18316"/>
                </a:cubicBezTo>
                <a:cubicBezTo>
                  <a:pt x="4787" y="18316"/>
                  <a:pt x="4859" y="18346"/>
                  <a:pt x="4886" y="18425"/>
                </a:cubicBezTo>
                <a:cubicBezTo>
                  <a:pt x="4899" y="18464"/>
                  <a:pt x="4925" y="18493"/>
                  <a:pt x="4964" y="18511"/>
                </a:cubicBezTo>
                <a:cubicBezTo>
                  <a:pt x="5003" y="18529"/>
                  <a:pt x="5057" y="18537"/>
                  <a:pt x="5128" y="18537"/>
                </a:cubicBezTo>
                <a:cubicBezTo>
                  <a:pt x="5194" y="18537"/>
                  <a:pt x="5249" y="18546"/>
                  <a:pt x="5296" y="18565"/>
                </a:cubicBezTo>
                <a:cubicBezTo>
                  <a:pt x="5343" y="18583"/>
                  <a:pt x="5380" y="18611"/>
                  <a:pt x="5405" y="18646"/>
                </a:cubicBezTo>
                <a:cubicBezTo>
                  <a:pt x="5456" y="18719"/>
                  <a:pt x="5556" y="18756"/>
                  <a:pt x="5701" y="18756"/>
                </a:cubicBezTo>
                <a:cubicBezTo>
                  <a:pt x="5780" y="18756"/>
                  <a:pt x="5836" y="18764"/>
                  <a:pt x="5877" y="18781"/>
                </a:cubicBezTo>
                <a:cubicBezTo>
                  <a:pt x="5919" y="18799"/>
                  <a:pt x="5944" y="18825"/>
                  <a:pt x="5958" y="18865"/>
                </a:cubicBezTo>
                <a:cubicBezTo>
                  <a:pt x="5971" y="18904"/>
                  <a:pt x="5996" y="18931"/>
                  <a:pt x="6036" y="18949"/>
                </a:cubicBezTo>
                <a:cubicBezTo>
                  <a:pt x="6075" y="18966"/>
                  <a:pt x="6129" y="18974"/>
                  <a:pt x="6203" y="18974"/>
                </a:cubicBezTo>
                <a:cubicBezTo>
                  <a:pt x="6322" y="18974"/>
                  <a:pt x="6426" y="19009"/>
                  <a:pt x="6449" y="19056"/>
                </a:cubicBezTo>
                <a:cubicBezTo>
                  <a:pt x="6472" y="19103"/>
                  <a:pt x="6580" y="19140"/>
                  <a:pt x="6697" y="19140"/>
                </a:cubicBezTo>
                <a:cubicBezTo>
                  <a:pt x="6762" y="19140"/>
                  <a:pt x="6820" y="19149"/>
                  <a:pt x="6871" y="19168"/>
                </a:cubicBezTo>
                <a:cubicBezTo>
                  <a:pt x="6871" y="19168"/>
                  <a:pt x="6873" y="19167"/>
                  <a:pt x="6873" y="19168"/>
                </a:cubicBezTo>
                <a:cubicBezTo>
                  <a:pt x="6923" y="19186"/>
                  <a:pt x="6963" y="19215"/>
                  <a:pt x="6991" y="19249"/>
                </a:cubicBezTo>
                <a:cubicBezTo>
                  <a:pt x="7017" y="19282"/>
                  <a:pt x="7061" y="19309"/>
                  <a:pt x="7111" y="19329"/>
                </a:cubicBezTo>
                <a:cubicBezTo>
                  <a:pt x="7160" y="19348"/>
                  <a:pt x="7217" y="19359"/>
                  <a:pt x="7275" y="19359"/>
                </a:cubicBezTo>
                <a:cubicBezTo>
                  <a:pt x="7397" y="19359"/>
                  <a:pt x="7499" y="19400"/>
                  <a:pt x="7546" y="19468"/>
                </a:cubicBezTo>
                <a:cubicBezTo>
                  <a:pt x="7596" y="19540"/>
                  <a:pt x="7696" y="19577"/>
                  <a:pt x="7837" y="19577"/>
                </a:cubicBezTo>
                <a:cubicBezTo>
                  <a:pt x="7961" y="19577"/>
                  <a:pt x="8067" y="19611"/>
                  <a:pt x="8091" y="19659"/>
                </a:cubicBezTo>
                <a:cubicBezTo>
                  <a:pt x="8102" y="19683"/>
                  <a:pt x="8135" y="19705"/>
                  <a:pt x="8180" y="19719"/>
                </a:cubicBezTo>
                <a:cubicBezTo>
                  <a:pt x="8181" y="19719"/>
                  <a:pt x="8182" y="19719"/>
                  <a:pt x="8183" y="19719"/>
                </a:cubicBezTo>
                <a:cubicBezTo>
                  <a:pt x="8228" y="19733"/>
                  <a:pt x="8284" y="19743"/>
                  <a:pt x="8345" y="19743"/>
                </a:cubicBezTo>
                <a:cubicBezTo>
                  <a:pt x="8498" y="19743"/>
                  <a:pt x="8569" y="19773"/>
                  <a:pt x="8596" y="19852"/>
                </a:cubicBezTo>
                <a:cubicBezTo>
                  <a:pt x="8609" y="19891"/>
                  <a:pt x="8632" y="19918"/>
                  <a:pt x="8671" y="19936"/>
                </a:cubicBezTo>
                <a:cubicBezTo>
                  <a:pt x="8710" y="19954"/>
                  <a:pt x="8764" y="19962"/>
                  <a:pt x="8836" y="19962"/>
                </a:cubicBezTo>
                <a:cubicBezTo>
                  <a:pt x="8966" y="19962"/>
                  <a:pt x="9066" y="20001"/>
                  <a:pt x="9115" y="20071"/>
                </a:cubicBezTo>
                <a:cubicBezTo>
                  <a:pt x="9166" y="20144"/>
                  <a:pt x="9266" y="20181"/>
                  <a:pt x="9411" y="20181"/>
                </a:cubicBezTo>
                <a:cubicBezTo>
                  <a:pt x="9567" y="20181"/>
                  <a:pt x="9639" y="20212"/>
                  <a:pt x="9665" y="20288"/>
                </a:cubicBezTo>
                <a:cubicBezTo>
                  <a:pt x="9690" y="20360"/>
                  <a:pt x="9774" y="20399"/>
                  <a:pt x="9925" y="20410"/>
                </a:cubicBezTo>
                <a:cubicBezTo>
                  <a:pt x="9994" y="20415"/>
                  <a:pt x="10047" y="20425"/>
                  <a:pt x="10084" y="20438"/>
                </a:cubicBezTo>
                <a:cubicBezTo>
                  <a:pt x="10084" y="20438"/>
                  <a:pt x="10086" y="20438"/>
                  <a:pt x="10087" y="20438"/>
                </a:cubicBezTo>
                <a:cubicBezTo>
                  <a:pt x="10122" y="20450"/>
                  <a:pt x="10140" y="20466"/>
                  <a:pt x="10143" y="20481"/>
                </a:cubicBezTo>
                <a:cubicBezTo>
                  <a:pt x="10143" y="20481"/>
                  <a:pt x="10142" y="20483"/>
                  <a:pt x="10143" y="20483"/>
                </a:cubicBezTo>
                <a:cubicBezTo>
                  <a:pt x="10146" y="20513"/>
                  <a:pt x="10086" y="20542"/>
                  <a:pt x="9953" y="20554"/>
                </a:cubicBezTo>
                <a:cubicBezTo>
                  <a:pt x="9868" y="20561"/>
                  <a:pt x="9788" y="20582"/>
                  <a:pt x="9721" y="20612"/>
                </a:cubicBezTo>
                <a:cubicBezTo>
                  <a:pt x="9654" y="20641"/>
                  <a:pt x="9598" y="20682"/>
                  <a:pt x="9551" y="20730"/>
                </a:cubicBezTo>
                <a:cubicBezTo>
                  <a:pt x="9504" y="20778"/>
                  <a:pt x="9464" y="20835"/>
                  <a:pt x="9439" y="20899"/>
                </a:cubicBezTo>
                <a:cubicBezTo>
                  <a:pt x="9439" y="20900"/>
                  <a:pt x="9439" y="20901"/>
                  <a:pt x="9439" y="20902"/>
                </a:cubicBezTo>
                <a:cubicBezTo>
                  <a:pt x="9414" y="20966"/>
                  <a:pt x="9400" y="21036"/>
                  <a:pt x="9400" y="21114"/>
                </a:cubicBezTo>
                <a:lnTo>
                  <a:pt x="9400" y="21387"/>
                </a:lnTo>
                <a:lnTo>
                  <a:pt x="9936" y="21387"/>
                </a:lnTo>
                <a:lnTo>
                  <a:pt x="10472" y="21387"/>
                </a:lnTo>
                <a:lnTo>
                  <a:pt x="10472" y="21105"/>
                </a:lnTo>
                <a:cubicBezTo>
                  <a:pt x="10472" y="20907"/>
                  <a:pt x="10435" y="20805"/>
                  <a:pt x="10352" y="20758"/>
                </a:cubicBezTo>
                <a:cubicBezTo>
                  <a:pt x="10287" y="20721"/>
                  <a:pt x="10257" y="20664"/>
                  <a:pt x="10285" y="20629"/>
                </a:cubicBezTo>
                <a:cubicBezTo>
                  <a:pt x="10358" y="20538"/>
                  <a:pt x="10497" y="20548"/>
                  <a:pt x="10662" y="20650"/>
                </a:cubicBezTo>
                <a:cubicBezTo>
                  <a:pt x="10717" y="20685"/>
                  <a:pt x="10775" y="20730"/>
                  <a:pt x="10835" y="20784"/>
                </a:cubicBezTo>
                <a:cubicBezTo>
                  <a:pt x="11010" y="20942"/>
                  <a:pt x="11133" y="21004"/>
                  <a:pt x="11276" y="21005"/>
                </a:cubicBezTo>
                <a:cubicBezTo>
                  <a:pt x="11386" y="21005"/>
                  <a:pt x="11490" y="21040"/>
                  <a:pt x="11513" y="21086"/>
                </a:cubicBezTo>
                <a:cubicBezTo>
                  <a:pt x="11525" y="21110"/>
                  <a:pt x="11558" y="21129"/>
                  <a:pt x="11603" y="21144"/>
                </a:cubicBezTo>
                <a:cubicBezTo>
                  <a:pt x="11603" y="21144"/>
                  <a:pt x="11605" y="21144"/>
                  <a:pt x="11605" y="21144"/>
                </a:cubicBezTo>
                <a:cubicBezTo>
                  <a:pt x="11650" y="21158"/>
                  <a:pt x="11709" y="21168"/>
                  <a:pt x="11770" y="21168"/>
                </a:cubicBezTo>
                <a:cubicBezTo>
                  <a:pt x="11923" y="21168"/>
                  <a:pt x="11995" y="21198"/>
                  <a:pt x="12021" y="21277"/>
                </a:cubicBezTo>
                <a:cubicBezTo>
                  <a:pt x="12034" y="21315"/>
                  <a:pt x="12059" y="21343"/>
                  <a:pt x="12097" y="21361"/>
                </a:cubicBezTo>
                <a:cubicBezTo>
                  <a:pt x="12135" y="21379"/>
                  <a:pt x="12185" y="21387"/>
                  <a:pt x="12253" y="21387"/>
                </a:cubicBezTo>
                <a:cubicBezTo>
                  <a:pt x="12324" y="21387"/>
                  <a:pt x="12387" y="21403"/>
                  <a:pt x="12457" y="21438"/>
                </a:cubicBezTo>
                <a:cubicBezTo>
                  <a:pt x="12458" y="21438"/>
                  <a:pt x="12459" y="21438"/>
                  <a:pt x="12460" y="21438"/>
                </a:cubicBezTo>
                <a:cubicBezTo>
                  <a:pt x="12526" y="21472"/>
                  <a:pt x="12596" y="21526"/>
                  <a:pt x="12677" y="21599"/>
                </a:cubicBezTo>
                <a:lnTo>
                  <a:pt x="13973" y="21599"/>
                </a:lnTo>
                <a:cubicBezTo>
                  <a:pt x="14000" y="21511"/>
                  <a:pt x="14073" y="21402"/>
                  <a:pt x="14160" y="21335"/>
                </a:cubicBezTo>
                <a:cubicBezTo>
                  <a:pt x="14243" y="21271"/>
                  <a:pt x="14288" y="21240"/>
                  <a:pt x="14325" y="21234"/>
                </a:cubicBezTo>
                <a:cubicBezTo>
                  <a:pt x="14343" y="21231"/>
                  <a:pt x="14358" y="21234"/>
                  <a:pt x="14375" y="21245"/>
                </a:cubicBezTo>
                <a:cubicBezTo>
                  <a:pt x="14391" y="21255"/>
                  <a:pt x="14407" y="21270"/>
                  <a:pt x="14428" y="21292"/>
                </a:cubicBezTo>
                <a:cubicBezTo>
                  <a:pt x="14478" y="21344"/>
                  <a:pt x="14599" y="21387"/>
                  <a:pt x="14702" y="21387"/>
                </a:cubicBezTo>
                <a:cubicBezTo>
                  <a:pt x="14814" y="21387"/>
                  <a:pt x="14920" y="21432"/>
                  <a:pt x="14967" y="21498"/>
                </a:cubicBezTo>
                <a:cubicBezTo>
                  <a:pt x="14988" y="21528"/>
                  <a:pt x="15015" y="21553"/>
                  <a:pt x="15045" y="21573"/>
                </a:cubicBezTo>
                <a:cubicBezTo>
                  <a:pt x="15067" y="21588"/>
                  <a:pt x="15089" y="21594"/>
                  <a:pt x="15109" y="21599"/>
                </a:cubicBezTo>
                <a:lnTo>
                  <a:pt x="15151" y="21599"/>
                </a:lnTo>
                <a:cubicBezTo>
                  <a:pt x="15172" y="21595"/>
                  <a:pt x="15194" y="21588"/>
                  <a:pt x="15218" y="21573"/>
                </a:cubicBezTo>
                <a:cubicBezTo>
                  <a:pt x="15250" y="21553"/>
                  <a:pt x="15283" y="21528"/>
                  <a:pt x="15307" y="21498"/>
                </a:cubicBezTo>
                <a:cubicBezTo>
                  <a:pt x="15336" y="21463"/>
                  <a:pt x="15376" y="21435"/>
                  <a:pt x="15427" y="21417"/>
                </a:cubicBezTo>
                <a:cubicBezTo>
                  <a:pt x="15478" y="21398"/>
                  <a:pt x="15541" y="21387"/>
                  <a:pt x="15609" y="21387"/>
                </a:cubicBezTo>
                <a:lnTo>
                  <a:pt x="15821" y="21387"/>
                </a:lnTo>
                <a:lnTo>
                  <a:pt x="15821" y="20977"/>
                </a:lnTo>
                <a:lnTo>
                  <a:pt x="15821" y="20565"/>
                </a:lnTo>
                <a:lnTo>
                  <a:pt x="15570" y="20565"/>
                </a:lnTo>
                <a:cubicBezTo>
                  <a:pt x="15395" y="20565"/>
                  <a:pt x="15303" y="20535"/>
                  <a:pt x="15271" y="20468"/>
                </a:cubicBezTo>
                <a:cubicBezTo>
                  <a:pt x="15246" y="20415"/>
                  <a:pt x="15184" y="20353"/>
                  <a:pt x="15131" y="20329"/>
                </a:cubicBezTo>
                <a:cubicBezTo>
                  <a:pt x="14980" y="20258"/>
                  <a:pt x="15379" y="19962"/>
                  <a:pt x="15626" y="19962"/>
                </a:cubicBezTo>
                <a:cubicBezTo>
                  <a:pt x="15750" y="19962"/>
                  <a:pt x="15821" y="19932"/>
                  <a:pt x="15821" y="19882"/>
                </a:cubicBezTo>
                <a:cubicBezTo>
                  <a:pt x="15821" y="19860"/>
                  <a:pt x="15833" y="19837"/>
                  <a:pt x="15852" y="19814"/>
                </a:cubicBezTo>
                <a:cubicBezTo>
                  <a:pt x="15870" y="19791"/>
                  <a:pt x="15896" y="19770"/>
                  <a:pt x="15924" y="19758"/>
                </a:cubicBezTo>
                <a:cubicBezTo>
                  <a:pt x="15994" y="19728"/>
                  <a:pt x="16035" y="19598"/>
                  <a:pt x="16050" y="19359"/>
                </a:cubicBezTo>
                <a:cubicBezTo>
                  <a:pt x="16058" y="19222"/>
                  <a:pt x="16069" y="19132"/>
                  <a:pt x="16089" y="19077"/>
                </a:cubicBezTo>
                <a:cubicBezTo>
                  <a:pt x="16099" y="19049"/>
                  <a:pt x="16113" y="19032"/>
                  <a:pt x="16128" y="19020"/>
                </a:cubicBezTo>
                <a:cubicBezTo>
                  <a:pt x="16142" y="19008"/>
                  <a:pt x="16159" y="19002"/>
                  <a:pt x="16178" y="19002"/>
                </a:cubicBezTo>
                <a:cubicBezTo>
                  <a:pt x="16247" y="19002"/>
                  <a:pt x="16292" y="19066"/>
                  <a:pt x="16307" y="19180"/>
                </a:cubicBezTo>
                <a:cubicBezTo>
                  <a:pt x="16314" y="19237"/>
                  <a:pt x="16330" y="19281"/>
                  <a:pt x="16351" y="19311"/>
                </a:cubicBezTo>
                <a:cubicBezTo>
                  <a:pt x="16373" y="19342"/>
                  <a:pt x="16402" y="19359"/>
                  <a:pt x="16435" y="19359"/>
                </a:cubicBezTo>
                <a:cubicBezTo>
                  <a:pt x="16493" y="19359"/>
                  <a:pt x="16561" y="19400"/>
                  <a:pt x="16586" y="19451"/>
                </a:cubicBezTo>
                <a:cubicBezTo>
                  <a:pt x="16611" y="19501"/>
                  <a:pt x="16690" y="19587"/>
                  <a:pt x="16762" y="19642"/>
                </a:cubicBezTo>
                <a:cubicBezTo>
                  <a:pt x="16802" y="19673"/>
                  <a:pt x="16859" y="19696"/>
                  <a:pt x="16924" y="19713"/>
                </a:cubicBezTo>
                <a:cubicBezTo>
                  <a:pt x="17053" y="19746"/>
                  <a:pt x="17211" y="19750"/>
                  <a:pt x="17315" y="19723"/>
                </a:cubicBezTo>
                <a:cubicBezTo>
                  <a:pt x="17366" y="19710"/>
                  <a:pt x="17403" y="19688"/>
                  <a:pt x="17418" y="19659"/>
                </a:cubicBezTo>
                <a:cubicBezTo>
                  <a:pt x="17442" y="19611"/>
                  <a:pt x="17548" y="19577"/>
                  <a:pt x="17675" y="19577"/>
                </a:cubicBezTo>
                <a:lnTo>
                  <a:pt x="17890" y="19577"/>
                </a:lnTo>
                <a:lnTo>
                  <a:pt x="17890" y="19172"/>
                </a:lnTo>
                <a:cubicBezTo>
                  <a:pt x="17890" y="18941"/>
                  <a:pt x="17875" y="18825"/>
                  <a:pt x="17834" y="18771"/>
                </a:cubicBezTo>
                <a:cubicBezTo>
                  <a:pt x="17820" y="18753"/>
                  <a:pt x="17804" y="18740"/>
                  <a:pt x="17784" y="18734"/>
                </a:cubicBezTo>
                <a:cubicBezTo>
                  <a:pt x="17725" y="18717"/>
                  <a:pt x="17678" y="18667"/>
                  <a:pt x="17678" y="18623"/>
                </a:cubicBezTo>
                <a:cubicBezTo>
                  <a:pt x="17678" y="18607"/>
                  <a:pt x="17669" y="18593"/>
                  <a:pt x="17652" y="18582"/>
                </a:cubicBezTo>
                <a:cubicBezTo>
                  <a:pt x="17601" y="18548"/>
                  <a:pt x="17464" y="18533"/>
                  <a:pt x="17167" y="18524"/>
                </a:cubicBezTo>
                <a:cubicBezTo>
                  <a:pt x="16914" y="18516"/>
                  <a:pt x="16733" y="18488"/>
                  <a:pt x="16650" y="18453"/>
                </a:cubicBezTo>
                <a:cubicBezTo>
                  <a:pt x="16610" y="18436"/>
                  <a:pt x="16593" y="18417"/>
                  <a:pt x="16603" y="18397"/>
                </a:cubicBezTo>
                <a:cubicBezTo>
                  <a:pt x="16612" y="18376"/>
                  <a:pt x="16649" y="18354"/>
                  <a:pt x="16720" y="18333"/>
                </a:cubicBezTo>
                <a:cubicBezTo>
                  <a:pt x="16772" y="18318"/>
                  <a:pt x="16822" y="18297"/>
                  <a:pt x="16868" y="18271"/>
                </a:cubicBezTo>
                <a:cubicBezTo>
                  <a:pt x="16914" y="18244"/>
                  <a:pt x="16958" y="18214"/>
                  <a:pt x="16994" y="18180"/>
                </a:cubicBezTo>
                <a:cubicBezTo>
                  <a:pt x="17064" y="18114"/>
                  <a:pt x="17105" y="18036"/>
                  <a:pt x="17105" y="17968"/>
                </a:cubicBezTo>
                <a:cubicBezTo>
                  <a:pt x="17105" y="17926"/>
                  <a:pt x="17132" y="17876"/>
                  <a:pt x="17181" y="17822"/>
                </a:cubicBezTo>
                <a:cubicBezTo>
                  <a:pt x="17229" y="17769"/>
                  <a:pt x="17298" y="17712"/>
                  <a:pt x="17390" y="17653"/>
                </a:cubicBezTo>
                <a:cubicBezTo>
                  <a:pt x="17582" y="17527"/>
                  <a:pt x="17677" y="17421"/>
                  <a:pt x="17678" y="17329"/>
                </a:cubicBezTo>
                <a:cubicBezTo>
                  <a:pt x="17678" y="17242"/>
                  <a:pt x="17768" y="17126"/>
                  <a:pt x="17926" y="17015"/>
                </a:cubicBezTo>
                <a:cubicBezTo>
                  <a:pt x="18090" y="16900"/>
                  <a:pt x="18177" y="16790"/>
                  <a:pt x="18177" y="16695"/>
                </a:cubicBezTo>
                <a:cubicBezTo>
                  <a:pt x="18177" y="16598"/>
                  <a:pt x="18223" y="16541"/>
                  <a:pt x="18320" y="16522"/>
                </a:cubicBezTo>
                <a:cubicBezTo>
                  <a:pt x="18367" y="16512"/>
                  <a:pt x="18402" y="16494"/>
                  <a:pt x="18426" y="16466"/>
                </a:cubicBezTo>
                <a:cubicBezTo>
                  <a:pt x="18450" y="16438"/>
                  <a:pt x="18462" y="16402"/>
                  <a:pt x="18462" y="16356"/>
                </a:cubicBezTo>
                <a:cubicBezTo>
                  <a:pt x="18462" y="16270"/>
                  <a:pt x="18554" y="16150"/>
                  <a:pt x="18711" y="16037"/>
                </a:cubicBezTo>
                <a:cubicBezTo>
                  <a:pt x="18863" y="15926"/>
                  <a:pt x="18962" y="15804"/>
                  <a:pt x="18962" y="15723"/>
                </a:cubicBezTo>
                <a:cubicBezTo>
                  <a:pt x="18962" y="15679"/>
                  <a:pt x="18983" y="15629"/>
                  <a:pt x="19032" y="15575"/>
                </a:cubicBezTo>
                <a:cubicBezTo>
                  <a:pt x="19079" y="15522"/>
                  <a:pt x="19153" y="15467"/>
                  <a:pt x="19247" y="15406"/>
                </a:cubicBezTo>
                <a:cubicBezTo>
                  <a:pt x="19430" y="15286"/>
                  <a:pt x="19531" y="15173"/>
                  <a:pt x="19531" y="15090"/>
                </a:cubicBezTo>
                <a:cubicBezTo>
                  <a:pt x="19531" y="15021"/>
                  <a:pt x="19598" y="14924"/>
                  <a:pt x="19682" y="14843"/>
                </a:cubicBezTo>
                <a:cubicBezTo>
                  <a:pt x="19724" y="14803"/>
                  <a:pt x="19771" y="14768"/>
                  <a:pt x="19816" y="14743"/>
                </a:cubicBezTo>
                <a:cubicBezTo>
                  <a:pt x="19862" y="14716"/>
                  <a:pt x="19905" y="14700"/>
                  <a:pt x="19942" y="14700"/>
                </a:cubicBezTo>
                <a:cubicBezTo>
                  <a:pt x="20001" y="14699"/>
                  <a:pt x="20031" y="14605"/>
                  <a:pt x="20031" y="14423"/>
                </a:cubicBezTo>
                <a:cubicBezTo>
                  <a:pt x="20031" y="14262"/>
                  <a:pt x="20048" y="14182"/>
                  <a:pt x="20104" y="14129"/>
                </a:cubicBezTo>
                <a:cubicBezTo>
                  <a:pt x="20122" y="14111"/>
                  <a:pt x="20145" y="14095"/>
                  <a:pt x="20173" y="14082"/>
                </a:cubicBezTo>
                <a:cubicBezTo>
                  <a:pt x="20206" y="14066"/>
                  <a:pt x="20232" y="14050"/>
                  <a:pt x="20252" y="14026"/>
                </a:cubicBezTo>
                <a:cubicBezTo>
                  <a:pt x="20310" y="13952"/>
                  <a:pt x="20316" y="13798"/>
                  <a:pt x="20316" y="13335"/>
                </a:cubicBezTo>
                <a:cubicBezTo>
                  <a:pt x="20316" y="12704"/>
                  <a:pt x="20325" y="12656"/>
                  <a:pt x="20458" y="12629"/>
                </a:cubicBezTo>
                <a:cubicBezTo>
                  <a:pt x="20589" y="12602"/>
                  <a:pt x="20601" y="12553"/>
                  <a:pt x="20601" y="12028"/>
                </a:cubicBezTo>
                <a:cubicBezTo>
                  <a:pt x="20601" y="11683"/>
                  <a:pt x="20614" y="11533"/>
                  <a:pt x="20656" y="11468"/>
                </a:cubicBezTo>
                <a:cubicBezTo>
                  <a:pt x="20670" y="11446"/>
                  <a:pt x="20688" y="11433"/>
                  <a:pt x="20709" y="11427"/>
                </a:cubicBezTo>
                <a:cubicBezTo>
                  <a:pt x="20795" y="11402"/>
                  <a:pt x="20816" y="11283"/>
                  <a:pt x="20816" y="10822"/>
                </a:cubicBezTo>
                <a:cubicBezTo>
                  <a:pt x="20816" y="10555"/>
                  <a:pt x="20818" y="10410"/>
                  <a:pt x="20838" y="10328"/>
                </a:cubicBezTo>
                <a:cubicBezTo>
                  <a:pt x="20847" y="10288"/>
                  <a:pt x="20860" y="10263"/>
                  <a:pt x="20880" y="10247"/>
                </a:cubicBezTo>
                <a:cubicBezTo>
                  <a:pt x="20899" y="10230"/>
                  <a:pt x="20925" y="10223"/>
                  <a:pt x="20958" y="10217"/>
                </a:cubicBezTo>
                <a:cubicBezTo>
                  <a:pt x="21024" y="10204"/>
                  <a:pt x="21059" y="10182"/>
                  <a:pt x="21078" y="10090"/>
                </a:cubicBezTo>
                <a:cubicBezTo>
                  <a:pt x="21097" y="9996"/>
                  <a:pt x="21100" y="9826"/>
                  <a:pt x="21100" y="9511"/>
                </a:cubicBezTo>
                <a:cubicBezTo>
                  <a:pt x="21100" y="9201"/>
                  <a:pt x="21103" y="9031"/>
                  <a:pt x="21123" y="8931"/>
                </a:cubicBezTo>
                <a:cubicBezTo>
                  <a:pt x="21123" y="8931"/>
                  <a:pt x="21122" y="8930"/>
                  <a:pt x="21123" y="8929"/>
                </a:cubicBezTo>
                <a:cubicBezTo>
                  <a:pt x="21142" y="8830"/>
                  <a:pt x="21177" y="8802"/>
                  <a:pt x="21243" y="8775"/>
                </a:cubicBezTo>
                <a:cubicBezTo>
                  <a:pt x="21371" y="8722"/>
                  <a:pt x="21385" y="8661"/>
                  <a:pt x="21385" y="8142"/>
                </a:cubicBezTo>
                <a:cubicBezTo>
                  <a:pt x="21385" y="7909"/>
                  <a:pt x="21391" y="7765"/>
                  <a:pt x="21407" y="7674"/>
                </a:cubicBezTo>
                <a:cubicBezTo>
                  <a:pt x="21415" y="7629"/>
                  <a:pt x="21427" y="7597"/>
                  <a:pt x="21441" y="7575"/>
                </a:cubicBezTo>
                <a:cubicBezTo>
                  <a:pt x="21441" y="7575"/>
                  <a:pt x="21441" y="7573"/>
                  <a:pt x="21441" y="7573"/>
                </a:cubicBezTo>
                <a:cubicBezTo>
                  <a:pt x="21455" y="7551"/>
                  <a:pt x="21472" y="7541"/>
                  <a:pt x="21494" y="7534"/>
                </a:cubicBezTo>
                <a:cubicBezTo>
                  <a:pt x="21516" y="7528"/>
                  <a:pt x="21533" y="7515"/>
                  <a:pt x="21547" y="7491"/>
                </a:cubicBezTo>
                <a:cubicBezTo>
                  <a:pt x="21561" y="7469"/>
                  <a:pt x="21570" y="7438"/>
                  <a:pt x="21578" y="7391"/>
                </a:cubicBezTo>
                <a:cubicBezTo>
                  <a:pt x="21594" y="7297"/>
                  <a:pt x="21600" y="7146"/>
                  <a:pt x="21600" y="6906"/>
                </a:cubicBezTo>
                <a:lnTo>
                  <a:pt x="21600" y="6307"/>
                </a:lnTo>
                <a:lnTo>
                  <a:pt x="21421" y="6307"/>
                </a:lnTo>
                <a:cubicBezTo>
                  <a:pt x="21321" y="6307"/>
                  <a:pt x="21206" y="6259"/>
                  <a:pt x="21156" y="6197"/>
                </a:cubicBezTo>
                <a:cubicBezTo>
                  <a:pt x="21087" y="6113"/>
                  <a:pt x="20989" y="6088"/>
                  <a:pt x="20729" y="6088"/>
                </a:cubicBezTo>
                <a:cubicBezTo>
                  <a:pt x="20465" y="6088"/>
                  <a:pt x="20376" y="6064"/>
                  <a:pt x="20316" y="5979"/>
                </a:cubicBezTo>
                <a:cubicBezTo>
                  <a:pt x="20257" y="5894"/>
                  <a:pt x="20167" y="5869"/>
                  <a:pt x="19919" y="5869"/>
                </a:cubicBezTo>
                <a:cubicBezTo>
                  <a:pt x="19700" y="5869"/>
                  <a:pt x="19587" y="5842"/>
                  <a:pt x="19559" y="5785"/>
                </a:cubicBezTo>
                <a:cubicBezTo>
                  <a:pt x="19530" y="5727"/>
                  <a:pt x="19413" y="5704"/>
                  <a:pt x="19163" y="5704"/>
                </a:cubicBezTo>
                <a:cubicBezTo>
                  <a:pt x="18867" y="5704"/>
                  <a:pt x="18797" y="5686"/>
                  <a:pt x="18766" y="5594"/>
                </a:cubicBezTo>
                <a:cubicBezTo>
                  <a:pt x="18741" y="5519"/>
                  <a:pt x="18672" y="5485"/>
                  <a:pt x="18540" y="5485"/>
                </a:cubicBezTo>
                <a:cubicBezTo>
                  <a:pt x="18453" y="5485"/>
                  <a:pt x="18379" y="5469"/>
                  <a:pt x="18320" y="5442"/>
                </a:cubicBezTo>
                <a:cubicBezTo>
                  <a:pt x="18202" y="5388"/>
                  <a:pt x="18146" y="5293"/>
                  <a:pt x="18186" y="5210"/>
                </a:cubicBezTo>
                <a:cubicBezTo>
                  <a:pt x="18205" y="5169"/>
                  <a:pt x="18249" y="5130"/>
                  <a:pt x="18320" y="5101"/>
                </a:cubicBezTo>
                <a:cubicBezTo>
                  <a:pt x="18440" y="5051"/>
                  <a:pt x="18462" y="4985"/>
                  <a:pt x="18462" y="4689"/>
                </a:cubicBezTo>
                <a:lnTo>
                  <a:pt x="18462" y="4339"/>
                </a:lnTo>
                <a:lnTo>
                  <a:pt x="18068" y="4043"/>
                </a:lnTo>
                <a:cubicBezTo>
                  <a:pt x="17853" y="3881"/>
                  <a:pt x="17678" y="3700"/>
                  <a:pt x="17678" y="3642"/>
                </a:cubicBezTo>
                <a:cubicBezTo>
                  <a:pt x="17678" y="3613"/>
                  <a:pt x="17706" y="3567"/>
                  <a:pt x="17750" y="3517"/>
                </a:cubicBezTo>
                <a:cubicBezTo>
                  <a:pt x="17750" y="3517"/>
                  <a:pt x="17750" y="3515"/>
                  <a:pt x="17750" y="3515"/>
                </a:cubicBezTo>
                <a:cubicBezTo>
                  <a:pt x="17795" y="3464"/>
                  <a:pt x="17857" y="3409"/>
                  <a:pt x="17926" y="3360"/>
                </a:cubicBezTo>
                <a:cubicBezTo>
                  <a:pt x="18187" y="3176"/>
                  <a:pt x="18252" y="3017"/>
                  <a:pt x="18066" y="3017"/>
                </a:cubicBezTo>
                <a:cubicBezTo>
                  <a:pt x="18036" y="3017"/>
                  <a:pt x="18006" y="3008"/>
                  <a:pt x="17979" y="2993"/>
                </a:cubicBezTo>
                <a:cubicBezTo>
                  <a:pt x="17952" y="2979"/>
                  <a:pt x="17929" y="2958"/>
                  <a:pt x="17918" y="2936"/>
                </a:cubicBezTo>
                <a:cubicBezTo>
                  <a:pt x="17893" y="2885"/>
                  <a:pt x="17784" y="2852"/>
                  <a:pt x="17641" y="2852"/>
                </a:cubicBezTo>
                <a:cubicBezTo>
                  <a:pt x="17499" y="2852"/>
                  <a:pt x="17390" y="2885"/>
                  <a:pt x="17365" y="2936"/>
                </a:cubicBezTo>
                <a:cubicBezTo>
                  <a:pt x="17342" y="2981"/>
                  <a:pt x="17281" y="3017"/>
                  <a:pt x="17225" y="3017"/>
                </a:cubicBezTo>
                <a:cubicBezTo>
                  <a:pt x="17170" y="3017"/>
                  <a:pt x="17106" y="3066"/>
                  <a:pt x="17086" y="3127"/>
                </a:cubicBezTo>
                <a:cubicBezTo>
                  <a:pt x="17061" y="3200"/>
                  <a:pt x="16989" y="3236"/>
                  <a:pt x="16868" y="3236"/>
                </a:cubicBezTo>
                <a:cubicBezTo>
                  <a:pt x="16808" y="3236"/>
                  <a:pt x="16760" y="3231"/>
                  <a:pt x="16723" y="3221"/>
                </a:cubicBezTo>
                <a:cubicBezTo>
                  <a:pt x="16651" y="3202"/>
                  <a:pt x="16625" y="3167"/>
                  <a:pt x="16653" y="3131"/>
                </a:cubicBezTo>
                <a:cubicBezTo>
                  <a:pt x="16668" y="3112"/>
                  <a:pt x="16696" y="3094"/>
                  <a:pt x="16742" y="3075"/>
                </a:cubicBezTo>
                <a:cubicBezTo>
                  <a:pt x="16828" y="3040"/>
                  <a:pt x="16891" y="2947"/>
                  <a:pt x="16904" y="2839"/>
                </a:cubicBezTo>
                <a:cubicBezTo>
                  <a:pt x="16924" y="2682"/>
                  <a:pt x="16954" y="2659"/>
                  <a:pt x="17158" y="2644"/>
                </a:cubicBezTo>
                <a:cubicBezTo>
                  <a:pt x="17377" y="2627"/>
                  <a:pt x="17390" y="2613"/>
                  <a:pt x="17390" y="2410"/>
                </a:cubicBezTo>
                <a:cubicBezTo>
                  <a:pt x="17390" y="2206"/>
                  <a:pt x="17379" y="2195"/>
                  <a:pt x="17175" y="2195"/>
                </a:cubicBezTo>
                <a:cubicBezTo>
                  <a:pt x="17049" y="2195"/>
                  <a:pt x="16942" y="2160"/>
                  <a:pt x="16918" y="2111"/>
                </a:cubicBezTo>
                <a:cubicBezTo>
                  <a:pt x="16910" y="2095"/>
                  <a:pt x="16894" y="2082"/>
                  <a:pt x="16865" y="2071"/>
                </a:cubicBezTo>
                <a:cubicBezTo>
                  <a:pt x="16837" y="2060"/>
                  <a:pt x="16796" y="2053"/>
                  <a:pt x="16740" y="2047"/>
                </a:cubicBezTo>
                <a:cubicBezTo>
                  <a:pt x="16624" y="2035"/>
                  <a:pt x="16441" y="2030"/>
                  <a:pt x="16150" y="2030"/>
                </a:cubicBezTo>
                <a:cubicBezTo>
                  <a:pt x="15680" y="2030"/>
                  <a:pt x="15391" y="2008"/>
                  <a:pt x="15335" y="1966"/>
                </a:cubicBezTo>
                <a:cubicBezTo>
                  <a:pt x="15287" y="1929"/>
                  <a:pt x="15251" y="1749"/>
                  <a:pt x="15251" y="1558"/>
                </a:cubicBezTo>
                <a:cubicBezTo>
                  <a:pt x="15251" y="1307"/>
                  <a:pt x="15225" y="1210"/>
                  <a:pt x="15145" y="1187"/>
                </a:cubicBezTo>
                <a:cubicBezTo>
                  <a:pt x="15083" y="1168"/>
                  <a:pt x="15037" y="1087"/>
                  <a:pt x="15037" y="991"/>
                </a:cubicBezTo>
                <a:cubicBezTo>
                  <a:pt x="15037" y="885"/>
                  <a:pt x="14990" y="807"/>
                  <a:pt x="14900" y="770"/>
                </a:cubicBezTo>
                <a:cubicBezTo>
                  <a:pt x="14798" y="728"/>
                  <a:pt x="14754" y="643"/>
                  <a:pt x="14738" y="453"/>
                </a:cubicBezTo>
                <a:lnTo>
                  <a:pt x="14715" y="193"/>
                </a:lnTo>
                <a:lnTo>
                  <a:pt x="14347" y="176"/>
                </a:lnTo>
                <a:cubicBezTo>
                  <a:pt x="14112" y="165"/>
                  <a:pt x="14013" y="171"/>
                  <a:pt x="13951" y="214"/>
                </a:cubicBezTo>
                <a:cubicBezTo>
                  <a:pt x="13930" y="229"/>
                  <a:pt x="13914" y="249"/>
                  <a:pt x="13897" y="272"/>
                </a:cubicBezTo>
                <a:cubicBezTo>
                  <a:pt x="13848" y="343"/>
                  <a:pt x="13750" y="384"/>
                  <a:pt x="13627" y="384"/>
                </a:cubicBezTo>
                <a:cubicBezTo>
                  <a:pt x="13510" y="384"/>
                  <a:pt x="13396" y="427"/>
                  <a:pt x="13342" y="493"/>
                </a:cubicBezTo>
                <a:cubicBezTo>
                  <a:pt x="13275" y="576"/>
                  <a:pt x="13175" y="605"/>
                  <a:pt x="12940" y="605"/>
                </a:cubicBezTo>
                <a:cubicBezTo>
                  <a:pt x="12724" y="605"/>
                  <a:pt x="12614" y="631"/>
                  <a:pt x="12585" y="689"/>
                </a:cubicBezTo>
                <a:cubicBezTo>
                  <a:pt x="12577" y="706"/>
                  <a:pt x="12559" y="719"/>
                  <a:pt x="12532" y="729"/>
                </a:cubicBezTo>
                <a:cubicBezTo>
                  <a:pt x="12511" y="738"/>
                  <a:pt x="12475" y="744"/>
                  <a:pt x="12435" y="749"/>
                </a:cubicBezTo>
                <a:cubicBezTo>
                  <a:pt x="12425" y="750"/>
                  <a:pt x="12424" y="752"/>
                  <a:pt x="12412" y="753"/>
                </a:cubicBezTo>
                <a:cubicBezTo>
                  <a:pt x="12299" y="763"/>
                  <a:pt x="12114" y="764"/>
                  <a:pt x="11812" y="757"/>
                </a:cubicBezTo>
                <a:lnTo>
                  <a:pt x="11078" y="740"/>
                </a:lnTo>
                <a:lnTo>
                  <a:pt x="11055" y="590"/>
                </a:lnTo>
                <a:cubicBezTo>
                  <a:pt x="11043" y="507"/>
                  <a:pt x="10969" y="413"/>
                  <a:pt x="10894" y="382"/>
                </a:cubicBezTo>
                <a:cubicBezTo>
                  <a:pt x="10818" y="351"/>
                  <a:pt x="10757" y="291"/>
                  <a:pt x="10757" y="247"/>
                </a:cubicBezTo>
                <a:cubicBezTo>
                  <a:pt x="10757" y="182"/>
                  <a:pt x="10630" y="165"/>
                  <a:pt x="10112" y="165"/>
                </a:cubicBezTo>
                <a:cubicBezTo>
                  <a:pt x="9856" y="165"/>
                  <a:pt x="9693" y="161"/>
                  <a:pt x="9590" y="148"/>
                </a:cubicBezTo>
                <a:cubicBezTo>
                  <a:pt x="9538" y="142"/>
                  <a:pt x="9504" y="133"/>
                  <a:pt x="9478" y="122"/>
                </a:cubicBezTo>
                <a:cubicBezTo>
                  <a:pt x="9452" y="111"/>
                  <a:pt x="9436" y="100"/>
                  <a:pt x="9428" y="84"/>
                </a:cubicBezTo>
                <a:cubicBezTo>
                  <a:pt x="9401" y="30"/>
                  <a:pt x="9275" y="1"/>
                  <a:pt x="9151" y="0"/>
                </a:cubicBezTo>
                <a:close/>
                <a:moveTo>
                  <a:pt x="18973" y="18316"/>
                </a:moveTo>
                <a:cubicBezTo>
                  <a:pt x="18695" y="18316"/>
                  <a:pt x="18576" y="18328"/>
                  <a:pt x="18468" y="18384"/>
                </a:cubicBezTo>
                <a:cubicBezTo>
                  <a:pt x="18431" y="18403"/>
                  <a:pt x="18395" y="18425"/>
                  <a:pt x="18356" y="18455"/>
                </a:cubicBezTo>
                <a:cubicBezTo>
                  <a:pt x="18229" y="18553"/>
                  <a:pt x="18199" y="18649"/>
                  <a:pt x="18188" y="18835"/>
                </a:cubicBezTo>
                <a:cubicBezTo>
                  <a:pt x="18196" y="18818"/>
                  <a:pt x="18215" y="18802"/>
                  <a:pt x="18225" y="18786"/>
                </a:cubicBezTo>
                <a:cubicBezTo>
                  <a:pt x="18248" y="18740"/>
                  <a:pt x="18280" y="18698"/>
                  <a:pt x="18317" y="18657"/>
                </a:cubicBezTo>
                <a:cubicBezTo>
                  <a:pt x="18457" y="18502"/>
                  <a:pt x="18684" y="18391"/>
                  <a:pt x="18970" y="18378"/>
                </a:cubicBezTo>
                <a:cubicBezTo>
                  <a:pt x="18985" y="18377"/>
                  <a:pt x="18997" y="18371"/>
                  <a:pt x="19012" y="18371"/>
                </a:cubicBezTo>
                <a:cubicBezTo>
                  <a:pt x="19013" y="18371"/>
                  <a:pt x="19016" y="18371"/>
                  <a:pt x="19018" y="18371"/>
                </a:cubicBezTo>
                <a:cubicBezTo>
                  <a:pt x="19020" y="18371"/>
                  <a:pt x="19021" y="18371"/>
                  <a:pt x="19023" y="18371"/>
                </a:cubicBezTo>
                <a:cubicBezTo>
                  <a:pt x="19043" y="18371"/>
                  <a:pt x="19064" y="18382"/>
                  <a:pt x="19085" y="18384"/>
                </a:cubicBezTo>
                <a:cubicBezTo>
                  <a:pt x="19216" y="18399"/>
                  <a:pt x="19351" y="18444"/>
                  <a:pt x="19495" y="18541"/>
                </a:cubicBezTo>
                <a:cubicBezTo>
                  <a:pt x="19619" y="18625"/>
                  <a:pt x="19673" y="18684"/>
                  <a:pt x="19704" y="18756"/>
                </a:cubicBezTo>
                <a:cubicBezTo>
                  <a:pt x="19705" y="18756"/>
                  <a:pt x="19704" y="18757"/>
                  <a:pt x="19704" y="18758"/>
                </a:cubicBezTo>
                <a:cubicBezTo>
                  <a:pt x="19713" y="18777"/>
                  <a:pt x="19728" y="18792"/>
                  <a:pt x="19732" y="18816"/>
                </a:cubicBezTo>
                <a:cubicBezTo>
                  <a:pt x="19720" y="18647"/>
                  <a:pt x="19687" y="18549"/>
                  <a:pt x="19576" y="18457"/>
                </a:cubicBezTo>
                <a:cubicBezTo>
                  <a:pt x="19431" y="18337"/>
                  <a:pt x="19347" y="18316"/>
                  <a:pt x="18973" y="18316"/>
                </a:cubicBezTo>
                <a:close/>
                <a:moveTo>
                  <a:pt x="0" y="18562"/>
                </a:moveTo>
                <a:lnTo>
                  <a:pt x="0" y="19726"/>
                </a:lnTo>
                <a:cubicBezTo>
                  <a:pt x="9" y="19724"/>
                  <a:pt x="28" y="19725"/>
                  <a:pt x="36" y="19723"/>
                </a:cubicBezTo>
                <a:cubicBezTo>
                  <a:pt x="69" y="19717"/>
                  <a:pt x="95" y="19708"/>
                  <a:pt x="114" y="19698"/>
                </a:cubicBezTo>
                <a:cubicBezTo>
                  <a:pt x="134" y="19687"/>
                  <a:pt x="146" y="19674"/>
                  <a:pt x="154" y="19659"/>
                </a:cubicBezTo>
                <a:cubicBezTo>
                  <a:pt x="176" y="19614"/>
                  <a:pt x="244" y="19577"/>
                  <a:pt x="304" y="19577"/>
                </a:cubicBezTo>
                <a:cubicBezTo>
                  <a:pt x="348" y="19577"/>
                  <a:pt x="374" y="19558"/>
                  <a:pt x="391" y="19502"/>
                </a:cubicBezTo>
                <a:cubicBezTo>
                  <a:pt x="391" y="19502"/>
                  <a:pt x="391" y="19501"/>
                  <a:pt x="391" y="19500"/>
                </a:cubicBezTo>
                <a:cubicBezTo>
                  <a:pt x="407" y="19443"/>
                  <a:pt x="413" y="19348"/>
                  <a:pt x="413" y="19196"/>
                </a:cubicBezTo>
                <a:cubicBezTo>
                  <a:pt x="413" y="19029"/>
                  <a:pt x="407" y="18929"/>
                  <a:pt x="382" y="18856"/>
                </a:cubicBezTo>
                <a:cubicBezTo>
                  <a:pt x="382" y="18856"/>
                  <a:pt x="383" y="18855"/>
                  <a:pt x="382" y="18854"/>
                </a:cubicBezTo>
                <a:cubicBezTo>
                  <a:pt x="370" y="18818"/>
                  <a:pt x="350" y="18790"/>
                  <a:pt x="327" y="18762"/>
                </a:cubicBezTo>
                <a:cubicBezTo>
                  <a:pt x="326" y="18762"/>
                  <a:pt x="327" y="18760"/>
                  <a:pt x="327" y="18760"/>
                </a:cubicBezTo>
                <a:cubicBezTo>
                  <a:pt x="302" y="18732"/>
                  <a:pt x="272" y="18705"/>
                  <a:pt x="232" y="18674"/>
                </a:cubicBezTo>
                <a:cubicBezTo>
                  <a:pt x="157" y="18617"/>
                  <a:pt x="84" y="18583"/>
                  <a:pt x="0" y="18562"/>
                </a:cubicBezTo>
                <a:close/>
                <a:moveTo>
                  <a:pt x="1625" y="18758"/>
                </a:moveTo>
                <a:cubicBezTo>
                  <a:pt x="1554" y="18757"/>
                  <a:pt x="1483" y="18783"/>
                  <a:pt x="1457" y="18835"/>
                </a:cubicBezTo>
                <a:cubicBezTo>
                  <a:pt x="1436" y="18878"/>
                  <a:pt x="1313" y="18920"/>
                  <a:pt x="1184" y="18929"/>
                </a:cubicBezTo>
                <a:cubicBezTo>
                  <a:pt x="1131" y="18933"/>
                  <a:pt x="1088" y="18938"/>
                  <a:pt x="1055" y="18944"/>
                </a:cubicBezTo>
                <a:cubicBezTo>
                  <a:pt x="1024" y="18951"/>
                  <a:pt x="1000" y="18961"/>
                  <a:pt x="983" y="18974"/>
                </a:cubicBezTo>
                <a:cubicBezTo>
                  <a:pt x="965" y="18988"/>
                  <a:pt x="955" y="19005"/>
                  <a:pt x="946" y="19030"/>
                </a:cubicBezTo>
                <a:cubicBezTo>
                  <a:pt x="937" y="19056"/>
                  <a:pt x="929" y="19088"/>
                  <a:pt x="924" y="19129"/>
                </a:cubicBezTo>
                <a:cubicBezTo>
                  <a:pt x="912" y="19229"/>
                  <a:pt x="857" y="19323"/>
                  <a:pt x="801" y="19339"/>
                </a:cubicBezTo>
                <a:cubicBezTo>
                  <a:pt x="734" y="19359"/>
                  <a:pt x="700" y="19413"/>
                  <a:pt x="701" y="19468"/>
                </a:cubicBezTo>
                <a:cubicBezTo>
                  <a:pt x="701" y="19495"/>
                  <a:pt x="709" y="19522"/>
                  <a:pt x="726" y="19545"/>
                </a:cubicBezTo>
                <a:cubicBezTo>
                  <a:pt x="743" y="19568"/>
                  <a:pt x="770" y="19589"/>
                  <a:pt x="804" y="19599"/>
                </a:cubicBezTo>
                <a:cubicBezTo>
                  <a:pt x="867" y="19617"/>
                  <a:pt x="913" y="19699"/>
                  <a:pt x="913" y="19796"/>
                </a:cubicBezTo>
                <a:lnTo>
                  <a:pt x="913" y="19962"/>
                </a:lnTo>
                <a:lnTo>
                  <a:pt x="1410" y="19962"/>
                </a:lnTo>
                <a:cubicBezTo>
                  <a:pt x="1846" y="19962"/>
                  <a:pt x="1926" y="19945"/>
                  <a:pt x="2085" y="19822"/>
                </a:cubicBezTo>
                <a:cubicBezTo>
                  <a:pt x="2126" y="19791"/>
                  <a:pt x="2159" y="19765"/>
                  <a:pt x="2183" y="19736"/>
                </a:cubicBezTo>
                <a:cubicBezTo>
                  <a:pt x="2207" y="19708"/>
                  <a:pt x="2224" y="19678"/>
                  <a:pt x="2236" y="19642"/>
                </a:cubicBezTo>
                <a:cubicBezTo>
                  <a:pt x="2262" y="19569"/>
                  <a:pt x="2267" y="19471"/>
                  <a:pt x="2267" y="19303"/>
                </a:cubicBezTo>
                <a:lnTo>
                  <a:pt x="2267" y="18919"/>
                </a:lnTo>
                <a:lnTo>
                  <a:pt x="2052" y="18919"/>
                </a:lnTo>
                <a:cubicBezTo>
                  <a:pt x="1926" y="18919"/>
                  <a:pt x="1819" y="18885"/>
                  <a:pt x="1795" y="18837"/>
                </a:cubicBezTo>
                <a:cubicBezTo>
                  <a:pt x="1782" y="18811"/>
                  <a:pt x="1755" y="18790"/>
                  <a:pt x="1725" y="18777"/>
                </a:cubicBezTo>
                <a:cubicBezTo>
                  <a:pt x="1695" y="18764"/>
                  <a:pt x="1660" y="18758"/>
                  <a:pt x="1625" y="18758"/>
                </a:cubicBezTo>
                <a:close/>
                <a:moveTo>
                  <a:pt x="19743" y="18925"/>
                </a:moveTo>
                <a:cubicBezTo>
                  <a:pt x="19744" y="18937"/>
                  <a:pt x="19743" y="18948"/>
                  <a:pt x="19743" y="18962"/>
                </a:cubicBezTo>
                <a:cubicBezTo>
                  <a:pt x="19743" y="18955"/>
                  <a:pt x="19746" y="18953"/>
                  <a:pt x="19746" y="18947"/>
                </a:cubicBezTo>
                <a:cubicBezTo>
                  <a:pt x="19746" y="18936"/>
                  <a:pt x="19744" y="18932"/>
                  <a:pt x="19743" y="18925"/>
                </a:cubicBezTo>
                <a:close/>
                <a:moveTo>
                  <a:pt x="18194" y="19189"/>
                </a:moveTo>
                <a:cubicBezTo>
                  <a:pt x="18209" y="19296"/>
                  <a:pt x="18237" y="19355"/>
                  <a:pt x="18317" y="19371"/>
                </a:cubicBezTo>
                <a:cubicBezTo>
                  <a:pt x="18294" y="19347"/>
                  <a:pt x="18276" y="19312"/>
                  <a:pt x="18255" y="19281"/>
                </a:cubicBezTo>
                <a:cubicBezTo>
                  <a:pt x="18245" y="19267"/>
                  <a:pt x="18236" y="19255"/>
                  <a:pt x="18228" y="19241"/>
                </a:cubicBezTo>
                <a:cubicBezTo>
                  <a:pt x="18217" y="19222"/>
                  <a:pt x="18204" y="19209"/>
                  <a:pt x="18194" y="19189"/>
                </a:cubicBezTo>
                <a:close/>
                <a:moveTo>
                  <a:pt x="19693" y="19275"/>
                </a:moveTo>
                <a:cubicBezTo>
                  <a:pt x="19670" y="19316"/>
                  <a:pt x="19628" y="19355"/>
                  <a:pt x="19579" y="19395"/>
                </a:cubicBezTo>
                <a:cubicBezTo>
                  <a:pt x="19568" y="19405"/>
                  <a:pt x="19566" y="19413"/>
                  <a:pt x="19554" y="19423"/>
                </a:cubicBezTo>
                <a:cubicBezTo>
                  <a:pt x="19552" y="19424"/>
                  <a:pt x="19550" y="19426"/>
                  <a:pt x="19548" y="19427"/>
                </a:cubicBezTo>
                <a:cubicBezTo>
                  <a:pt x="19546" y="19429"/>
                  <a:pt x="19547" y="19428"/>
                  <a:pt x="19545" y="19429"/>
                </a:cubicBezTo>
                <a:cubicBezTo>
                  <a:pt x="19523" y="19446"/>
                  <a:pt x="19504" y="19451"/>
                  <a:pt x="19484" y="19464"/>
                </a:cubicBezTo>
                <a:cubicBezTo>
                  <a:pt x="19435" y="19495"/>
                  <a:pt x="19382" y="19527"/>
                  <a:pt x="19327" y="19541"/>
                </a:cubicBezTo>
                <a:cubicBezTo>
                  <a:pt x="19324" y="19542"/>
                  <a:pt x="19320" y="19546"/>
                  <a:pt x="19316" y="19547"/>
                </a:cubicBezTo>
                <a:cubicBezTo>
                  <a:pt x="19419" y="19529"/>
                  <a:pt x="19501" y="19500"/>
                  <a:pt x="19576" y="19438"/>
                </a:cubicBezTo>
                <a:cubicBezTo>
                  <a:pt x="19635" y="19389"/>
                  <a:pt x="19670" y="19336"/>
                  <a:pt x="19693" y="19275"/>
                </a:cubicBezTo>
                <a:close/>
                <a:moveTo>
                  <a:pt x="2767" y="19359"/>
                </a:moveTo>
                <a:lnTo>
                  <a:pt x="2767" y="19741"/>
                </a:lnTo>
                <a:cubicBezTo>
                  <a:pt x="2767" y="19985"/>
                  <a:pt x="2779" y="20081"/>
                  <a:pt x="2836" y="20135"/>
                </a:cubicBezTo>
                <a:cubicBezTo>
                  <a:pt x="2856" y="20154"/>
                  <a:pt x="2879" y="20168"/>
                  <a:pt x="2909" y="20181"/>
                </a:cubicBezTo>
                <a:cubicBezTo>
                  <a:pt x="2988" y="20213"/>
                  <a:pt x="3051" y="20276"/>
                  <a:pt x="3051" y="20320"/>
                </a:cubicBezTo>
                <a:cubicBezTo>
                  <a:pt x="3051" y="20381"/>
                  <a:pt x="3147" y="20399"/>
                  <a:pt x="3437" y="20399"/>
                </a:cubicBezTo>
                <a:cubicBezTo>
                  <a:pt x="3761" y="20399"/>
                  <a:pt x="3824" y="20383"/>
                  <a:pt x="3855" y="20290"/>
                </a:cubicBezTo>
                <a:cubicBezTo>
                  <a:pt x="3876" y="20230"/>
                  <a:pt x="3946" y="20181"/>
                  <a:pt x="4009" y="20181"/>
                </a:cubicBezTo>
                <a:cubicBezTo>
                  <a:pt x="4032" y="20181"/>
                  <a:pt x="4050" y="20178"/>
                  <a:pt x="4065" y="20168"/>
                </a:cubicBezTo>
                <a:cubicBezTo>
                  <a:pt x="4110" y="20137"/>
                  <a:pt x="4121" y="20051"/>
                  <a:pt x="4121" y="19852"/>
                </a:cubicBezTo>
                <a:cubicBezTo>
                  <a:pt x="4121" y="19593"/>
                  <a:pt x="4098" y="19524"/>
                  <a:pt x="4012" y="19524"/>
                </a:cubicBezTo>
                <a:cubicBezTo>
                  <a:pt x="3952" y="19524"/>
                  <a:pt x="3886" y="19485"/>
                  <a:pt x="3864" y="19440"/>
                </a:cubicBezTo>
                <a:cubicBezTo>
                  <a:pt x="3856" y="19424"/>
                  <a:pt x="3840" y="19412"/>
                  <a:pt x="3816" y="19402"/>
                </a:cubicBezTo>
                <a:cubicBezTo>
                  <a:pt x="3793" y="19391"/>
                  <a:pt x="3763" y="19382"/>
                  <a:pt x="3719" y="19376"/>
                </a:cubicBezTo>
                <a:cubicBezTo>
                  <a:pt x="3631" y="19363"/>
                  <a:pt x="3496" y="19359"/>
                  <a:pt x="3294" y="19359"/>
                </a:cubicBezTo>
                <a:lnTo>
                  <a:pt x="2767" y="19359"/>
                </a:lnTo>
                <a:close/>
                <a:moveTo>
                  <a:pt x="18462" y="19490"/>
                </a:moveTo>
                <a:cubicBezTo>
                  <a:pt x="18462" y="19561"/>
                  <a:pt x="18548" y="19578"/>
                  <a:pt x="18934" y="19577"/>
                </a:cubicBezTo>
                <a:cubicBezTo>
                  <a:pt x="18827" y="19576"/>
                  <a:pt x="18735" y="19568"/>
                  <a:pt x="18655" y="19552"/>
                </a:cubicBezTo>
                <a:cubicBezTo>
                  <a:pt x="18611" y="19542"/>
                  <a:pt x="18565" y="19529"/>
                  <a:pt x="18526" y="19509"/>
                </a:cubicBezTo>
                <a:cubicBezTo>
                  <a:pt x="18506" y="19501"/>
                  <a:pt x="18481" y="19498"/>
                  <a:pt x="18462" y="19490"/>
                </a:cubicBezTo>
                <a:close/>
                <a:moveTo>
                  <a:pt x="4620" y="19962"/>
                </a:moveTo>
                <a:lnTo>
                  <a:pt x="4620" y="20256"/>
                </a:lnTo>
                <a:cubicBezTo>
                  <a:pt x="4620" y="20505"/>
                  <a:pt x="4642" y="20555"/>
                  <a:pt x="4763" y="20580"/>
                </a:cubicBezTo>
                <a:cubicBezTo>
                  <a:pt x="4841" y="20595"/>
                  <a:pt x="4908" y="20650"/>
                  <a:pt x="4908" y="20698"/>
                </a:cubicBezTo>
                <a:cubicBezTo>
                  <a:pt x="4908" y="20763"/>
                  <a:pt x="4979" y="20784"/>
                  <a:pt x="5193" y="20784"/>
                </a:cubicBezTo>
                <a:cubicBezTo>
                  <a:pt x="5297" y="20784"/>
                  <a:pt x="5368" y="20780"/>
                  <a:pt x="5413" y="20766"/>
                </a:cubicBezTo>
                <a:cubicBezTo>
                  <a:pt x="5436" y="20760"/>
                  <a:pt x="5450" y="20751"/>
                  <a:pt x="5461" y="20741"/>
                </a:cubicBezTo>
                <a:cubicBezTo>
                  <a:pt x="5471" y="20730"/>
                  <a:pt x="5477" y="20715"/>
                  <a:pt x="5477" y="20700"/>
                </a:cubicBezTo>
                <a:cubicBezTo>
                  <a:pt x="5477" y="20654"/>
                  <a:pt x="5525" y="20603"/>
                  <a:pt x="5584" y="20586"/>
                </a:cubicBezTo>
                <a:cubicBezTo>
                  <a:pt x="5660" y="20563"/>
                  <a:pt x="5692" y="20470"/>
                  <a:pt x="5692" y="20258"/>
                </a:cubicBezTo>
                <a:lnTo>
                  <a:pt x="5692" y="19962"/>
                </a:lnTo>
                <a:lnTo>
                  <a:pt x="5156" y="19962"/>
                </a:lnTo>
                <a:lnTo>
                  <a:pt x="4620" y="19962"/>
                </a:lnTo>
                <a:close/>
                <a:moveTo>
                  <a:pt x="19104" y="19962"/>
                </a:moveTo>
                <a:cubicBezTo>
                  <a:pt x="19035" y="19962"/>
                  <a:pt x="18960" y="20011"/>
                  <a:pt x="18939" y="20071"/>
                </a:cubicBezTo>
                <a:cubicBezTo>
                  <a:pt x="18926" y="20111"/>
                  <a:pt x="18902" y="20137"/>
                  <a:pt x="18861" y="20155"/>
                </a:cubicBezTo>
                <a:cubicBezTo>
                  <a:pt x="18820" y="20172"/>
                  <a:pt x="18763" y="20181"/>
                  <a:pt x="18683" y="20181"/>
                </a:cubicBezTo>
                <a:cubicBezTo>
                  <a:pt x="18483" y="20181"/>
                  <a:pt x="18462" y="20197"/>
                  <a:pt x="18462" y="20350"/>
                </a:cubicBezTo>
                <a:cubicBezTo>
                  <a:pt x="18462" y="20474"/>
                  <a:pt x="18424" y="20529"/>
                  <a:pt x="18320" y="20550"/>
                </a:cubicBezTo>
                <a:cubicBezTo>
                  <a:pt x="18241" y="20565"/>
                  <a:pt x="18177" y="20618"/>
                  <a:pt x="18177" y="20668"/>
                </a:cubicBezTo>
                <a:cubicBezTo>
                  <a:pt x="18177" y="20717"/>
                  <a:pt x="18241" y="20789"/>
                  <a:pt x="18320" y="20826"/>
                </a:cubicBezTo>
                <a:cubicBezTo>
                  <a:pt x="18400" y="20865"/>
                  <a:pt x="18462" y="20953"/>
                  <a:pt x="18462" y="21030"/>
                </a:cubicBezTo>
                <a:cubicBezTo>
                  <a:pt x="18462" y="21088"/>
                  <a:pt x="18469" y="21122"/>
                  <a:pt x="18501" y="21142"/>
                </a:cubicBezTo>
                <a:cubicBezTo>
                  <a:pt x="18533" y="21162"/>
                  <a:pt x="18589" y="21168"/>
                  <a:pt x="18683" y="21168"/>
                </a:cubicBezTo>
                <a:cubicBezTo>
                  <a:pt x="18843" y="21168"/>
                  <a:pt x="18912" y="21197"/>
                  <a:pt x="18939" y="21277"/>
                </a:cubicBezTo>
                <a:cubicBezTo>
                  <a:pt x="18950" y="21307"/>
                  <a:pt x="18974" y="21334"/>
                  <a:pt x="19004" y="21354"/>
                </a:cubicBezTo>
                <a:cubicBezTo>
                  <a:pt x="19033" y="21374"/>
                  <a:pt x="19069" y="21387"/>
                  <a:pt x="19104" y="21387"/>
                </a:cubicBezTo>
                <a:cubicBezTo>
                  <a:pt x="19139" y="21387"/>
                  <a:pt x="19175" y="21374"/>
                  <a:pt x="19205" y="21354"/>
                </a:cubicBezTo>
                <a:cubicBezTo>
                  <a:pt x="19234" y="21334"/>
                  <a:pt x="19256" y="21307"/>
                  <a:pt x="19266" y="21277"/>
                </a:cubicBezTo>
                <a:cubicBezTo>
                  <a:pt x="19280" y="21237"/>
                  <a:pt x="19306" y="21211"/>
                  <a:pt x="19347" y="21193"/>
                </a:cubicBezTo>
                <a:cubicBezTo>
                  <a:pt x="19388" y="21176"/>
                  <a:pt x="19445" y="21168"/>
                  <a:pt x="19526" y="21168"/>
                </a:cubicBezTo>
                <a:lnTo>
                  <a:pt x="19746" y="21168"/>
                </a:lnTo>
                <a:lnTo>
                  <a:pt x="19746" y="20674"/>
                </a:lnTo>
                <a:lnTo>
                  <a:pt x="19746" y="20181"/>
                </a:lnTo>
                <a:lnTo>
                  <a:pt x="19526" y="20181"/>
                </a:lnTo>
                <a:cubicBezTo>
                  <a:pt x="19365" y="20181"/>
                  <a:pt x="19293" y="20151"/>
                  <a:pt x="19266" y="20071"/>
                </a:cubicBezTo>
                <a:cubicBezTo>
                  <a:pt x="19246" y="20011"/>
                  <a:pt x="19173" y="19962"/>
                  <a:pt x="19104" y="19962"/>
                </a:cubicBezTo>
                <a:close/>
                <a:moveTo>
                  <a:pt x="17114" y="20181"/>
                </a:moveTo>
                <a:cubicBezTo>
                  <a:pt x="16742" y="20181"/>
                  <a:pt x="16611" y="20202"/>
                  <a:pt x="16580" y="20264"/>
                </a:cubicBezTo>
                <a:cubicBezTo>
                  <a:pt x="16558" y="20309"/>
                  <a:pt x="16490" y="20346"/>
                  <a:pt x="16430" y="20346"/>
                </a:cubicBezTo>
                <a:cubicBezTo>
                  <a:pt x="16344" y="20346"/>
                  <a:pt x="16321" y="20415"/>
                  <a:pt x="16321" y="20674"/>
                </a:cubicBezTo>
                <a:cubicBezTo>
                  <a:pt x="16321" y="20900"/>
                  <a:pt x="16349" y="21004"/>
                  <a:pt x="16410" y="21005"/>
                </a:cubicBezTo>
                <a:cubicBezTo>
                  <a:pt x="16465" y="21005"/>
                  <a:pt x="16567" y="21065"/>
                  <a:pt x="16656" y="21135"/>
                </a:cubicBezTo>
                <a:cubicBezTo>
                  <a:pt x="16700" y="21170"/>
                  <a:pt x="16741" y="21207"/>
                  <a:pt x="16770" y="21241"/>
                </a:cubicBezTo>
                <a:cubicBezTo>
                  <a:pt x="16801" y="21275"/>
                  <a:pt x="16820" y="21305"/>
                  <a:pt x="16820" y="21326"/>
                </a:cubicBezTo>
                <a:cubicBezTo>
                  <a:pt x="16820" y="21344"/>
                  <a:pt x="16853" y="21359"/>
                  <a:pt x="16904" y="21369"/>
                </a:cubicBezTo>
                <a:cubicBezTo>
                  <a:pt x="16955" y="21380"/>
                  <a:pt x="17025" y="21387"/>
                  <a:pt x="17105" y="21387"/>
                </a:cubicBezTo>
                <a:cubicBezTo>
                  <a:pt x="17314" y="21387"/>
                  <a:pt x="17390" y="21364"/>
                  <a:pt x="17390" y="21303"/>
                </a:cubicBezTo>
                <a:cubicBezTo>
                  <a:pt x="17390" y="21257"/>
                  <a:pt x="17447" y="21202"/>
                  <a:pt x="17513" y="21183"/>
                </a:cubicBezTo>
                <a:cubicBezTo>
                  <a:pt x="17579" y="21163"/>
                  <a:pt x="17635" y="21139"/>
                  <a:pt x="17683" y="21110"/>
                </a:cubicBezTo>
                <a:cubicBezTo>
                  <a:pt x="17827" y="21021"/>
                  <a:pt x="17890" y="20883"/>
                  <a:pt x="17890" y="20674"/>
                </a:cubicBezTo>
                <a:cubicBezTo>
                  <a:pt x="17890" y="20274"/>
                  <a:pt x="17744" y="20181"/>
                  <a:pt x="17114" y="20181"/>
                </a:cubicBezTo>
                <a:close/>
                <a:moveTo>
                  <a:pt x="0" y="20198"/>
                </a:moveTo>
                <a:lnTo>
                  <a:pt x="0" y="21357"/>
                </a:lnTo>
                <a:cubicBezTo>
                  <a:pt x="88" y="21333"/>
                  <a:pt x="169" y="21297"/>
                  <a:pt x="232" y="21249"/>
                </a:cubicBezTo>
                <a:cubicBezTo>
                  <a:pt x="272" y="21218"/>
                  <a:pt x="302" y="21190"/>
                  <a:pt x="327" y="21161"/>
                </a:cubicBezTo>
                <a:cubicBezTo>
                  <a:pt x="351" y="21133"/>
                  <a:pt x="370" y="21105"/>
                  <a:pt x="382" y="21069"/>
                </a:cubicBezTo>
                <a:cubicBezTo>
                  <a:pt x="383" y="21069"/>
                  <a:pt x="382" y="21067"/>
                  <a:pt x="382" y="21067"/>
                </a:cubicBezTo>
                <a:cubicBezTo>
                  <a:pt x="408" y="20994"/>
                  <a:pt x="413" y="20895"/>
                  <a:pt x="413" y="20728"/>
                </a:cubicBezTo>
                <a:cubicBezTo>
                  <a:pt x="413" y="20573"/>
                  <a:pt x="408" y="20478"/>
                  <a:pt x="391" y="20421"/>
                </a:cubicBezTo>
                <a:cubicBezTo>
                  <a:pt x="383" y="20392"/>
                  <a:pt x="372" y="20375"/>
                  <a:pt x="357" y="20363"/>
                </a:cubicBezTo>
                <a:cubicBezTo>
                  <a:pt x="343" y="20351"/>
                  <a:pt x="326" y="20346"/>
                  <a:pt x="304" y="20346"/>
                </a:cubicBezTo>
                <a:cubicBezTo>
                  <a:pt x="244" y="20346"/>
                  <a:pt x="176" y="20309"/>
                  <a:pt x="154" y="20264"/>
                </a:cubicBezTo>
                <a:cubicBezTo>
                  <a:pt x="137" y="20231"/>
                  <a:pt x="82" y="20211"/>
                  <a:pt x="0" y="20198"/>
                </a:cubicBezTo>
                <a:close/>
                <a:moveTo>
                  <a:pt x="1770" y="20565"/>
                </a:moveTo>
                <a:cubicBezTo>
                  <a:pt x="1552" y="20565"/>
                  <a:pt x="1421" y="20569"/>
                  <a:pt x="1326" y="20588"/>
                </a:cubicBezTo>
                <a:cubicBezTo>
                  <a:pt x="1232" y="20608"/>
                  <a:pt x="1171" y="20643"/>
                  <a:pt x="1092" y="20704"/>
                </a:cubicBezTo>
                <a:cubicBezTo>
                  <a:pt x="1036" y="20747"/>
                  <a:pt x="996" y="20793"/>
                  <a:pt x="966" y="20841"/>
                </a:cubicBezTo>
                <a:cubicBezTo>
                  <a:pt x="878" y="20985"/>
                  <a:pt x="905" y="21139"/>
                  <a:pt x="1055" y="21211"/>
                </a:cubicBezTo>
                <a:cubicBezTo>
                  <a:pt x="1146" y="21254"/>
                  <a:pt x="1198" y="21338"/>
                  <a:pt x="1198" y="21442"/>
                </a:cubicBezTo>
                <a:cubicBezTo>
                  <a:pt x="1198" y="21482"/>
                  <a:pt x="1197" y="21512"/>
                  <a:pt x="1203" y="21535"/>
                </a:cubicBezTo>
                <a:cubicBezTo>
                  <a:pt x="1203" y="21535"/>
                  <a:pt x="1203" y="21536"/>
                  <a:pt x="1203" y="21537"/>
                </a:cubicBezTo>
                <a:cubicBezTo>
                  <a:pt x="1215" y="21577"/>
                  <a:pt x="1265" y="21592"/>
                  <a:pt x="1343" y="21599"/>
                </a:cubicBezTo>
                <a:lnTo>
                  <a:pt x="1650" y="21599"/>
                </a:lnTo>
                <a:cubicBezTo>
                  <a:pt x="1848" y="21591"/>
                  <a:pt x="1962" y="21563"/>
                  <a:pt x="2085" y="21468"/>
                </a:cubicBezTo>
                <a:cubicBezTo>
                  <a:pt x="2126" y="21437"/>
                  <a:pt x="2159" y="21409"/>
                  <a:pt x="2183" y="21380"/>
                </a:cubicBezTo>
                <a:cubicBezTo>
                  <a:pt x="2207" y="21352"/>
                  <a:pt x="2224" y="21324"/>
                  <a:pt x="2236" y="21288"/>
                </a:cubicBezTo>
                <a:cubicBezTo>
                  <a:pt x="2236" y="21287"/>
                  <a:pt x="2236" y="21286"/>
                  <a:pt x="2236" y="21286"/>
                </a:cubicBezTo>
                <a:cubicBezTo>
                  <a:pt x="2262" y="21213"/>
                  <a:pt x="2267" y="21114"/>
                  <a:pt x="2267" y="20947"/>
                </a:cubicBezTo>
                <a:lnTo>
                  <a:pt x="2267" y="20565"/>
                </a:lnTo>
                <a:lnTo>
                  <a:pt x="1770" y="20565"/>
                </a:lnTo>
                <a:close/>
                <a:moveTo>
                  <a:pt x="6879" y="20569"/>
                </a:moveTo>
                <a:cubicBezTo>
                  <a:pt x="6807" y="20559"/>
                  <a:pt x="6762" y="20585"/>
                  <a:pt x="6762" y="20648"/>
                </a:cubicBezTo>
                <a:cubicBezTo>
                  <a:pt x="6762" y="20695"/>
                  <a:pt x="6707" y="20749"/>
                  <a:pt x="6642" y="20769"/>
                </a:cubicBezTo>
                <a:cubicBezTo>
                  <a:pt x="6564" y="20792"/>
                  <a:pt x="6494" y="20826"/>
                  <a:pt x="6438" y="20865"/>
                </a:cubicBezTo>
                <a:cubicBezTo>
                  <a:pt x="6381" y="20904"/>
                  <a:pt x="6337" y="20947"/>
                  <a:pt x="6309" y="20990"/>
                </a:cubicBezTo>
                <a:cubicBezTo>
                  <a:pt x="6282" y="21032"/>
                  <a:pt x="6270" y="21072"/>
                  <a:pt x="6279" y="21108"/>
                </a:cubicBezTo>
                <a:cubicBezTo>
                  <a:pt x="6287" y="21143"/>
                  <a:pt x="6314" y="21173"/>
                  <a:pt x="6368" y="21189"/>
                </a:cubicBezTo>
                <a:cubicBezTo>
                  <a:pt x="6427" y="21206"/>
                  <a:pt x="6477" y="21257"/>
                  <a:pt x="6477" y="21303"/>
                </a:cubicBezTo>
                <a:cubicBezTo>
                  <a:pt x="6477" y="21369"/>
                  <a:pt x="6567" y="21387"/>
                  <a:pt x="6904" y="21387"/>
                </a:cubicBezTo>
                <a:lnTo>
                  <a:pt x="7331" y="21387"/>
                </a:lnTo>
                <a:lnTo>
                  <a:pt x="7331" y="21114"/>
                </a:lnTo>
                <a:cubicBezTo>
                  <a:pt x="7331" y="20896"/>
                  <a:pt x="7298" y="20816"/>
                  <a:pt x="7153" y="20704"/>
                </a:cubicBezTo>
                <a:cubicBezTo>
                  <a:pt x="7051" y="20626"/>
                  <a:pt x="6951" y="20579"/>
                  <a:pt x="6879" y="20569"/>
                </a:cubicBezTo>
                <a:close/>
                <a:moveTo>
                  <a:pt x="3587" y="20949"/>
                </a:moveTo>
                <a:cubicBezTo>
                  <a:pt x="3414" y="20949"/>
                  <a:pt x="3344" y="20977"/>
                  <a:pt x="3317" y="21058"/>
                </a:cubicBezTo>
                <a:cubicBezTo>
                  <a:pt x="3296" y="21119"/>
                  <a:pt x="3228" y="21168"/>
                  <a:pt x="3166" y="21168"/>
                </a:cubicBezTo>
                <a:cubicBezTo>
                  <a:pt x="3074" y="21168"/>
                  <a:pt x="3051" y="21234"/>
                  <a:pt x="3051" y="21498"/>
                </a:cubicBezTo>
                <a:cubicBezTo>
                  <a:pt x="3051" y="21548"/>
                  <a:pt x="3058" y="21562"/>
                  <a:pt x="3060" y="21599"/>
                </a:cubicBezTo>
                <a:lnTo>
                  <a:pt x="4112" y="21599"/>
                </a:lnTo>
                <a:cubicBezTo>
                  <a:pt x="4114" y="21562"/>
                  <a:pt x="4121" y="21548"/>
                  <a:pt x="4121" y="21498"/>
                </a:cubicBezTo>
                <a:cubicBezTo>
                  <a:pt x="4121" y="21234"/>
                  <a:pt x="4100" y="21168"/>
                  <a:pt x="4009" y="21168"/>
                </a:cubicBezTo>
                <a:cubicBezTo>
                  <a:pt x="3978" y="21168"/>
                  <a:pt x="3944" y="21155"/>
                  <a:pt x="3917" y="21135"/>
                </a:cubicBezTo>
                <a:cubicBezTo>
                  <a:pt x="3889" y="21116"/>
                  <a:pt x="3866" y="21088"/>
                  <a:pt x="3855" y="21058"/>
                </a:cubicBezTo>
                <a:cubicBezTo>
                  <a:pt x="3828" y="20977"/>
                  <a:pt x="3760" y="20949"/>
                  <a:pt x="3587" y="2094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6" name="……………………….…   ريال"/>
          <p:cNvSpPr txBox="1"/>
          <p:nvPr/>
        </p:nvSpPr>
        <p:spPr>
          <a:xfrm>
            <a:off x="1668105" y="8685311"/>
            <a:ext cx="3994052" cy="1214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……………………….…   </a:t>
            </a:r>
            <a:r>
              <a:rPr sz="8000">
                <a:latin typeface="Canela Text Bold"/>
                <a:ea typeface="Canela Text Bold"/>
                <a:cs typeface="Canela Text Bold"/>
                <a:sym typeface="Canela Text Bold"/>
              </a:rPr>
              <a:t>ريال</a:t>
            </a:r>
            <a:r>
              <a:t> </a:t>
            </a:r>
          </a:p>
        </p:txBody>
      </p:sp>
      <p:sp>
        <p:nvSpPr>
          <p:cNvPr id="197" name="١٠٠"/>
          <p:cNvSpPr txBox="1"/>
          <p:nvPr/>
        </p:nvSpPr>
        <p:spPr>
          <a:xfrm>
            <a:off x="3109190" y="8552083"/>
            <a:ext cx="247336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