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تهيئـــة الفصل الـ١٣"/>
          <p:cNvSpPr txBox="1"/>
          <p:nvPr/>
        </p:nvSpPr>
        <p:spPr>
          <a:xfrm>
            <a:off x="5627042" y="7937500"/>
            <a:ext cx="1312991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تهيئـــة الفصل الـ١٣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9" grpId="3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594.png" descr="IMG_1594.png"/>
          <p:cNvPicPr>
            <a:picLocks noChangeAspect="1"/>
          </p:cNvPicPr>
          <p:nvPr/>
        </p:nvPicPr>
        <p:blipFill>
          <a:blip r:embed="rId2">
            <a:extLst/>
          </a:blip>
          <a:srcRect l="1500" t="0" r="692" b="0"/>
          <a:stretch>
            <a:fillRect/>
          </a:stretch>
        </p:blipFill>
        <p:spPr>
          <a:xfrm>
            <a:off x="3462270" y="817314"/>
            <a:ext cx="20373741" cy="1147178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١٣"/>
          <p:cNvSpPr txBox="1"/>
          <p:nvPr/>
        </p:nvSpPr>
        <p:spPr>
          <a:xfrm>
            <a:off x="15199476" y="4438650"/>
            <a:ext cx="139046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١٣</a:t>
            </a:r>
          </a:p>
        </p:txBody>
      </p:sp>
      <p:sp>
        <p:nvSpPr>
          <p:cNvPr id="183" name="١٧"/>
          <p:cNvSpPr txBox="1"/>
          <p:nvPr/>
        </p:nvSpPr>
        <p:spPr>
          <a:xfrm>
            <a:off x="20543934" y="4438650"/>
            <a:ext cx="119809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184" name="١٠"/>
          <p:cNvSpPr txBox="1"/>
          <p:nvPr/>
        </p:nvSpPr>
        <p:spPr>
          <a:xfrm>
            <a:off x="10092647" y="4637780"/>
            <a:ext cx="91520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5" name="٤"/>
          <p:cNvSpPr txBox="1"/>
          <p:nvPr/>
        </p:nvSpPr>
        <p:spPr>
          <a:xfrm>
            <a:off x="4782124" y="4637780"/>
            <a:ext cx="61973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6" name="١"/>
          <p:cNvSpPr txBox="1"/>
          <p:nvPr/>
        </p:nvSpPr>
        <p:spPr>
          <a:xfrm>
            <a:off x="4023003" y="1970929"/>
            <a:ext cx="56189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7" name="٨"/>
          <p:cNvSpPr txBox="1"/>
          <p:nvPr/>
        </p:nvSpPr>
        <p:spPr>
          <a:xfrm>
            <a:off x="4034145" y="4637780"/>
            <a:ext cx="74798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88" name="٠"/>
          <p:cNvSpPr txBox="1"/>
          <p:nvPr/>
        </p:nvSpPr>
        <p:spPr>
          <a:xfrm>
            <a:off x="20442404" y="10363520"/>
            <a:ext cx="140115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89" name="٩"/>
          <p:cNvSpPr txBox="1"/>
          <p:nvPr/>
        </p:nvSpPr>
        <p:spPr>
          <a:xfrm>
            <a:off x="15188784" y="10363520"/>
            <a:ext cx="140115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90" name="٣٠"/>
          <p:cNvSpPr txBox="1"/>
          <p:nvPr/>
        </p:nvSpPr>
        <p:spPr>
          <a:xfrm>
            <a:off x="9606697" y="10363520"/>
            <a:ext cx="140115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91" name="خط"/>
          <p:cNvSpPr/>
          <p:nvPr/>
        </p:nvSpPr>
        <p:spPr>
          <a:xfrm flipH="1">
            <a:off x="4607352" y="9339555"/>
            <a:ext cx="490638" cy="490638"/>
          </a:xfrm>
          <a:prstGeom prst="lin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2" name="٧"/>
          <p:cNvSpPr txBox="1"/>
          <p:nvPr/>
        </p:nvSpPr>
        <p:spPr>
          <a:xfrm>
            <a:off x="4034145" y="8619673"/>
            <a:ext cx="1401151" cy="9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3" name="١٣"/>
          <p:cNvSpPr txBox="1"/>
          <p:nvPr/>
        </p:nvSpPr>
        <p:spPr>
          <a:xfrm>
            <a:off x="4734720" y="8481059"/>
            <a:ext cx="1401151" cy="9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0056D6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١٣</a:t>
            </a:r>
          </a:p>
        </p:txBody>
      </p:sp>
      <p:sp>
        <p:nvSpPr>
          <p:cNvPr id="194" name="٦"/>
          <p:cNvSpPr txBox="1"/>
          <p:nvPr/>
        </p:nvSpPr>
        <p:spPr>
          <a:xfrm>
            <a:off x="4584901" y="10687370"/>
            <a:ext cx="1401151" cy="9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5" name="خط"/>
          <p:cNvSpPr/>
          <p:nvPr/>
        </p:nvSpPr>
        <p:spPr>
          <a:xfrm flipH="1">
            <a:off x="5033989" y="9322667"/>
            <a:ext cx="502976" cy="502975"/>
          </a:xfrm>
          <a:prstGeom prst="lin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6" name="٢"/>
          <p:cNvSpPr txBox="1"/>
          <p:nvPr/>
        </p:nvSpPr>
        <p:spPr>
          <a:xfrm>
            <a:off x="4503336" y="10687370"/>
            <a:ext cx="557576" cy="965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7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9" grpId="8"/>
      <p:bldP build="whole" bldLvl="1" animBg="1" rev="0" advAuto="0" spid="193" grpId="13"/>
      <p:bldP build="whole" bldLvl="1" animBg="1" rev="0" advAuto="0" spid="194" grpId="14"/>
      <p:bldP build="whole" bldLvl="1" animBg="1" rev="0" advAuto="0" spid="196" grpId="15"/>
      <p:bldP build="whole" bldLvl="1" animBg="1" rev="0" advAuto="0" spid="184" grpId="3"/>
      <p:bldP build="whole" bldLvl="1" animBg="1" rev="0" advAuto="0" spid="186" grpId="5"/>
      <p:bldP build="whole" bldLvl="1" animBg="1" rev="0" advAuto="0" spid="185" grpId="4"/>
      <p:bldP build="whole" bldLvl="1" animBg="1" rev="0" advAuto="0" spid="195" grpId="12"/>
      <p:bldP build="whole" bldLvl="1" animBg="1" rev="0" advAuto="0" spid="187" grpId="6"/>
      <p:bldP build="whole" bldLvl="1" animBg="1" rev="0" advAuto="0" spid="182" grpId="1"/>
      <p:bldP build="whole" bldLvl="1" animBg="1" rev="0" advAuto="0" spid="191" grpId="10"/>
      <p:bldP build="whole" bldLvl="1" animBg="1" rev="0" advAuto="0" spid="188" grpId="7"/>
      <p:bldP build="whole" bldLvl="1" animBg="1" rev="0" advAuto="0" spid="192" grpId="11"/>
      <p:bldP build="whole" bldLvl="1" animBg="1" rev="0" advAuto="0" spid="19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596.png" descr="IMG_15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744" y="1278816"/>
            <a:ext cx="21465558" cy="840621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١٠٠"/>
          <p:cNvSpPr txBox="1"/>
          <p:nvPr/>
        </p:nvSpPr>
        <p:spPr>
          <a:xfrm>
            <a:off x="4019322" y="4051915"/>
            <a:ext cx="140115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