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5" name="Shape 7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1395.jpeg" descr="IMG_139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 (نسخة)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7;p1"/>
          <p:cNvSpPr/>
          <p:nvPr/>
        </p:nvSpPr>
        <p:spPr>
          <a:xfrm>
            <a:off x="238027" y="618031"/>
            <a:ext cx="22480022" cy="135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4" name="Google Shape;427;p4"/>
          <p:cNvSpPr/>
          <p:nvPr/>
        </p:nvSpPr>
        <p:spPr>
          <a:xfrm rot="10403440">
            <a:off x="16971" y="621228"/>
            <a:ext cx="2937537" cy="34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428;p4"/>
          <p:cNvSpPr/>
          <p:nvPr/>
        </p:nvSpPr>
        <p:spPr>
          <a:xfrm rot="8379764">
            <a:off x="699925" y="-925258"/>
            <a:ext cx="3102479" cy="3387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429;p4"/>
          <p:cNvSpPr/>
          <p:nvPr/>
        </p:nvSpPr>
        <p:spPr>
          <a:xfrm rot="8379764">
            <a:off x="164539" y="-663620"/>
            <a:ext cx="2610455" cy="376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1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167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8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0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2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437;p4"/>
          <p:cNvSpPr/>
          <p:nvPr/>
        </p:nvSpPr>
        <p:spPr>
          <a:xfrm rot="18900000">
            <a:off x="5246182" y="10140270"/>
            <a:ext cx="2228385" cy="246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07" fill="norm" stroke="1" extrusionOk="0">
                <a:moveTo>
                  <a:pt x="1843" y="11408"/>
                </a:moveTo>
                <a:cubicBezTo>
                  <a:pt x="637" y="9073"/>
                  <a:pt x="2" y="6492"/>
                  <a:pt x="0" y="3908"/>
                </a:cubicBezTo>
                <a:cubicBezTo>
                  <a:pt x="0" y="3211"/>
                  <a:pt x="51" y="2486"/>
                  <a:pt x="404" y="1869"/>
                </a:cubicBezTo>
                <a:cubicBezTo>
                  <a:pt x="757" y="1251"/>
                  <a:pt x="1485" y="767"/>
                  <a:pt x="2240" y="857"/>
                </a:cubicBezTo>
                <a:cubicBezTo>
                  <a:pt x="3431" y="1001"/>
                  <a:pt x="3913" y="2318"/>
                  <a:pt x="4141" y="3401"/>
                </a:cubicBezTo>
                <a:cubicBezTo>
                  <a:pt x="3357" y="2213"/>
                  <a:pt x="4331" y="412"/>
                  <a:pt x="5834" y="266"/>
                </a:cubicBezTo>
                <a:cubicBezTo>
                  <a:pt x="7338" y="120"/>
                  <a:pt x="8698" y="1698"/>
                  <a:pt x="8200" y="3010"/>
                </a:cubicBezTo>
                <a:cubicBezTo>
                  <a:pt x="8361" y="2429"/>
                  <a:pt x="8546" y="1811"/>
                  <a:pt x="9035" y="1415"/>
                </a:cubicBezTo>
                <a:cubicBezTo>
                  <a:pt x="9527" y="1021"/>
                  <a:pt x="10429" y="1007"/>
                  <a:pt x="10731" y="1538"/>
                </a:cubicBezTo>
                <a:cubicBezTo>
                  <a:pt x="10851" y="1752"/>
                  <a:pt x="10854" y="2002"/>
                  <a:pt x="10845" y="2242"/>
                </a:cubicBezTo>
                <a:cubicBezTo>
                  <a:pt x="10818" y="2968"/>
                  <a:pt x="10711" y="3691"/>
                  <a:pt x="10527" y="4399"/>
                </a:cubicBezTo>
                <a:cubicBezTo>
                  <a:pt x="10952" y="2533"/>
                  <a:pt x="11825" y="303"/>
                  <a:pt x="13876" y="22"/>
                </a:cubicBezTo>
                <a:cubicBezTo>
                  <a:pt x="14162" y="-17"/>
                  <a:pt x="14463" y="-11"/>
                  <a:pt x="14731" y="92"/>
                </a:cubicBezTo>
                <a:cubicBezTo>
                  <a:pt x="15649" y="445"/>
                  <a:pt x="15674" y="1676"/>
                  <a:pt x="15223" y="2490"/>
                </a:cubicBezTo>
                <a:cubicBezTo>
                  <a:pt x="14772" y="3305"/>
                  <a:pt x="14008" y="3994"/>
                  <a:pt x="13800" y="4889"/>
                </a:cubicBezTo>
                <a:cubicBezTo>
                  <a:pt x="14390" y="4323"/>
                  <a:pt x="15031" y="3750"/>
                  <a:pt x="15848" y="3527"/>
                </a:cubicBezTo>
                <a:cubicBezTo>
                  <a:pt x="16666" y="3303"/>
                  <a:pt x="17700" y="3551"/>
                  <a:pt x="18046" y="4267"/>
                </a:cubicBezTo>
                <a:cubicBezTo>
                  <a:pt x="18660" y="5535"/>
                  <a:pt x="16865" y="6617"/>
                  <a:pt x="16261" y="7889"/>
                </a:cubicBezTo>
                <a:cubicBezTo>
                  <a:pt x="16869" y="7444"/>
                  <a:pt x="17523" y="6978"/>
                  <a:pt x="18299" y="6916"/>
                </a:cubicBezTo>
                <a:cubicBezTo>
                  <a:pt x="19074" y="6855"/>
                  <a:pt x="19952" y="7403"/>
                  <a:pt x="19869" y="8112"/>
                </a:cubicBezTo>
                <a:cubicBezTo>
                  <a:pt x="19822" y="8509"/>
                  <a:pt x="19507" y="8824"/>
                  <a:pt x="19208" y="9112"/>
                </a:cubicBezTo>
                <a:cubicBezTo>
                  <a:pt x="18475" y="9816"/>
                  <a:pt x="17742" y="10517"/>
                  <a:pt x="17012" y="11221"/>
                </a:cubicBezTo>
                <a:cubicBezTo>
                  <a:pt x="18308" y="10246"/>
                  <a:pt x="20595" y="10874"/>
                  <a:pt x="21097" y="12341"/>
                </a:cubicBezTo>
                <a:cubicBezTo>
                  <a:pt x="21600" y="13808"/>
                  <a:pt x="20115" y="15526"/>
                  <a:pt x="18444" y="15409"/>
                </a:cubicBezTo>
                <a:cubicBezTo>
                  <a:pt x="19353" y="15095"/>
                  <a:pt x="20427" y="15813"/>
                  <a:pt x="20566" y="16698"/>
                </a:cubicBezTo>
                <a:cubicBezTo>
                  <a:pt x="20704" y="17582"/>
                  <a:pt x="20072" y="18462"/>
                  <a:pt x="19217" y="18887"/>
                </a:cubicBezTo>
                <a:cubicBezTo>
                  <a:pt x="18361" y="19312"/>
                  <a:pt x="17334" y="19346"/>
                  <a:pt x="16373" y="19207"/>
                </a:cubicBezTo>
                <a:cubicBezTo>
                  <a:pt x="14850" y="18987"/>
                  <a:pt x="13402" y="18353"/>
                  <a:pt x="12259" y="17405"/>
                </a:cubicBezTo>
                <a:cubicBezTo>
                  <a:pt x="13255" y="18197"/>
                  <a:pt x="13907" y="19342"/>
                  <a:pt x="14050" y="20545"/>
                </a:cubicBezTo>
                <a:cubicBezTo>
                  <a:pt x="14090" y="20873"/>
                  <a:pt x="14055" y="21271"/>
                  <a:pt x="13744" y="21437"/>
                </a:cubicBezTo>
                <a:cubicBezTo>
                  <a:pt x="13469" y="21583"/>
                  <a:pt x="13123" y="21472"/>
                  <a:pt x="12837" y="21349"/>
                </a:cubicBezTo>
                <a:cubicBezTo>
                  <a:pt x="10668" y="20420"/>
                  <a:pt x="8794" y="18918"/>
                  <a:pt x="7499" y="17069"/>
                </a:cubicBezTo>
                <a:cubicBezTo>
                  <a:pt x="6576" y="17951"/>
                  <a:pt x="4852" y="17963"/>
                  <a:pt x="3913" y="17096"/>
                </a:cubicBezTo>
                <a:cubicBezTo>
                  <a:pt x="2975" y="16228"/>
                  <a:pt x="3002" y="14644"/>
                  <a:pt x="3969" y="13802"/>
                </a:cubicBezTo>
                <a:cubicBezTo>
                  <a:pt x="3042" y="13927"/>
                  <a:pt x="1972" y="13708"/>
                  <a:pt x="1461" y="12986"/>
                </a:cubicBezTo>
                <a:cubicBezTo>
                  <a:pt x="949" y="12263"/>
                  <a:pt x="1412" y="11049"/>
                  <a:pt x="2350" y="11022"/>
                </a:cubicBezTo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438;p4"/>
          <p:cNvSpPr/>
          <p:nvPr/>
        </p:nvSpPr>
        <p:spPr>
          <a:xfrm rot="18900000">
            <a:off x="6699574" y="9934836"/>
            <a:ext cx="1901906" cy="217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439;p4"/>
          <p:cNvSpPr/>
          <p:nvPr/>
        </p:nvSpPr>
        <p:spPr>
          <a:xfrm rot="18900000">
            <a:off x="7676647" y="10152409"/>
            <a:ext cx="1959053" cy="212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440;p4"/>
          <p:cNvSpPr/>
          <p:nvPr/>
        </p:nvSpPr>
        <p:spPr>
          <a:xfrm>
            <a:off x="-1" y="11554750"/>
            <a:ext cx="10407610" cy="216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95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192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190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1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93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4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209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198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196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97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08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201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199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0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4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202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3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7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205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6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210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24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213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211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12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23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216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214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15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19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217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18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22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220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21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227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225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6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30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228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9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33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231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2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36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234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5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7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8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9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1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2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3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4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5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8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54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251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49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0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2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3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60" name="Google Shape;521;p4"/>
          <p:cNvGrpSpPr/>
          <p:nvPr/>
        </p:nvGrpSpPr>
        <p:grpSpPr>
          <a:xfrm>
            <a:off x="10448183" y="11554736"/>
            <a:ext cx="842845" cy="345006"/>
            <a:chOff x="0" y="0"/>
            <a:chExt cx="842843" cy="345004"/>
          </a:xfrm>
        </p:grpSpPr>
        <p:grpSp>
          <p:nvGrpSpPr>
            <p:cNvPr id="257" name="Google Shape;522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55" name="Google Shape;523;p4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6" name="Google Shape;524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8" name="Google Shape;525;p4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9" name="Google Shape;526;p4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61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2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4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5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0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76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273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71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4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2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279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7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8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5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83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4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6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7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4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91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9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0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2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3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5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6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99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297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8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00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1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1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2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14" name="Google Shape;427;p4"/>
          <p:cNvSpPr/>
          <p:nvPr/>
        </p:nvSpPr>
        <p:spPr>
          <a:xfrm rot="10403440">
            <a:off x="16971" y="621228"/>
            <a:ext cx="2937537" cy="34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5" name="Google Shape;428;p4"/>
          <p:cNvSpPr/>
          <p:nvPr/>
        </p:nvSpPr>
        <p:spPr>
          <a:xfrm rot="8379764">
            <a:off x="699925" y="-925258"/>
            <a:ext cx="3102479" cy="3387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6" name="Google Shape;429;p4"/>
          <p:cNvSpPr/>
          <p:nvPr/>
        </p:nvSpPr>
        <p:spPr>
          <a:xfrm rot="8379764">
            <a:off x="164539" y="-663620"/>
            <a:ext cx="2610455" cy="376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21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317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9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0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2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3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Google Shape;437;p4"/>
          <p:cNvSpPr/>
          <p:nvPr/>
        </p:nvSpPr>
        <p:spPr>
          <a:xfrm rot="18900000">
            <a:off x="5246182" y="10140270"/>
            <a:ext cx="2228385" cy="246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07" fill="norm" stroke="1" extrusionOk="0">
                <a:moveTo>
                  <a:pt x="1843" y="11408"/>
                </a:moveTo>
                <a:cubicBezTo>
                  <a:pt x="637" y="9073"/>
                  <a:pt x="2" y="6492"/>
                  <a:pt x="0" y="3908"/>
                </a:cubicBezTo>
                <a:cubicBezTo>
                  <a:pt x="0" y="3211"/>
                  <a:pt x="51" y="2486"/>
                  <a:pt x="404" y="1869"/>
                </a:cubicBezTo>
                <a:cubicBezTo>
                  <a:pt x="757" y="1251"/>
                  <a:pt x="1485" y="767"/>
                  <a:pt x="2240" y="857"/>
                </a:cubicBezTo>
                <a:cubicBezTo>
                  <a:pt x="3431" y="1001"/>
                  <a:pt x="3913" y="2318"/>
                  <a:pt x="4141" y="3401"/>
                </a:cubicBezTo>
                <a:cubicBezTo>
                  <a:pt x="3357" y="2213"/>
                  <a:pt x="4331" y="412"/>
                  <a:pt x="5834" y="266"/>
                </a:cubicBezTo>
                <a:cubicBezTo>
                  <a:pt x="7338" y="120"/>
                  <a:pt x="8698" y="1698"/>
                  <a:pt x="8200" y="3010"/>
                </a:cubicBezTo>
                <a:cubicBezTo>
                  <a:pt x="8361" y="2429"/>
                  <a:pt x="8546" y="1811"/>
                  <a:pt x="9035" y="1415"/>
                </a:cubicBezTo>
                <a:cubicBezTo>
                  <a:pt x="9527" y="1021"/>
                  <a:pt x="10429" y="1007"/>
                  <a:pt x="10731" y="1538"/>
                </a:cubicBezTo>
                <a:cubicBezTo>
                  <a:pt x="10851" y="1752"/>
                  <a:pt x="10854" y="2002"/>
                  <a:pt x="10845" y="2242"/>
                </a:cubicBezTo>
                <a:cubicBezTo>
                  <a:pt x="10818" y="2968"/>
                  <a:pt x="10711" y="3691"/>
                  <a:pt x="10527" y="4399"/>
                </a:cubicBezTo>
                <a:cubicBezTo>
                  <a:pt x="10952" y="2533"/>
                  <a:pt x="11825" y="303"/>
                  <a:pt x="13876" y="22"/>
                </a:cubicBezTo>
                <a:cubicBezTo>
                  <a:pt x="14162" y="-17"/>
                  <a:pt x="14463" y="-11"/>
                  <a:pt x="14731" y="92"/>
                </a:cubicBezTo>
                <a:cubicBezTo>
                  <a:pt x="15649" y="445"/>
                  <a:pt x="15674" y="1676"/>
                  <a:pt x="15223" y="2490"/>
                </a:cubicBezTo>
                <a:cubicBezTo>
                  <a:pt x="14772" y="3305"/>
                  <a:pt x="14008" y="3994"/>
                  <a:pt x="13800" y="4889"/>
                </a:cubicBezTo>
                <a:cubicBezTo>
                  <a:pt x="14390" y="4323"/>
                  <a:pt x="15031" y="3750"/>
                  <a:pt x="15848" y="3527"/>
                </a:cubicBezTo>
                <a:cubicBezTo>
                  <a:pt x="16666" y="3303"/>
                  <a:pt x="17700" y="3551"/>
                  <a:pt x="18046" y="4267"/>
                </a:cubicBezTo>
                <a:cubicBezTo>
                  <a:pt x="18660" y="5535"/>
                  <a:pt x="16865" y="6617"/>
                  <a:pt x="16261" y="7889"/>
                </a:cubicBezTo>
                <a:cubicBezTo>
                  <a:pt x="16869" y="7444"/>
                  <a:pt x="17523" y="6978"/>
                  <a:pt x="18299" y="6916"/>
                </a:cubicBezTo>
                <a:cubicBezTo>
                  <a:pt x="19074" y="6855"/>
                  <a:pt x="19952" y="7403"/>
                  <a:pt x="19869" y="8112"/>
                </a:cubicBezTo>
                <a:cubicBezTo>
                  <a:pt x="19822" y="8509"/>
                  <a:pt x="19507" y="8824"/>
                  <a:pt x="19208" y="9112"/>
                </a:cubicBezTo>
                <a:cubicBezTo>
                  <a:pt x="18475" y="9816"/>
                  <a:pt x="17742" y="10517"/>
                  <a:pt x="17012" y="11221"/>
                </a:cubicBezTo>
                <a:cubicBezTo>
                  <a:pt x="18308" y="10246"/>
                  <a:pt x="20595" y="10874"/>
                  <a:pt x="21097" y="12341"/>
                </a:cubicBezTo>
                <a:cubicBezTo>
                  <a:pt x="21600" y="13808"/>
                  <a:pt x="20115" y="15526"/>
                  <a:pt x="18444" y="15409"/>
                </a:cubicBezTo>
                <a:cubicBezTo>
                  <a:pt x="19353" y="15095"/>
                  <a:pt x="20427" y="15813"/>
                  <a:pt x="20566" y="16698"/>
                </a:cubicBezTo>
                <a:cubicBezTo>
                  <a:pt x="20704" y="17582"/>
                  <a:pt x="20072" y="18462"/>
                  <a:pt x="19217" y="18887"/>
                </a:cubicBezTo>
                <a:cubicBezTo>
                  <a:pt x="18361" y="19312"/>
                  <a:pt x="17334" y="19346"/>
                  <a:pt x="16373" y="19207"/>
                </a:cubicBezTo>
                <a:cubicBezTo>
                  <a:pt x="14850" y="18987"/>
                  <a:pt x="13402" y="18353"/>
                  <a:pt x="12259" y="17405"/>
                </a:cubicBezTo>
                <a:cubicBezTo>
                  <a:pt x="13255" y="18197"/>
                  <a:pt x="13907" y="19342"/>
                  <a:pt x="14050" y="20545"/>
                </a:cubicBezTo>
                <a:cubicBezTo>
                  <a:pt x="14090" y="20873"/>
                  <a:pt x="14055" y="21271"/>
                  <a:pt x="13744" y="21437"/>
                </a:cubicBezTo>
                <a:cubicBezTo>
                  <a:pt x="13469" y="21583"/>
                  <a:pt x="13123" y="21472"/>
                  <a:pt x="12837" y="21349"/>
                </a:cubicBezTo>
                <a:cubicBezTo>
                  <a:pt x="10668" y="20420"/>
                  <a:pt x="8794" y="18918"/>
                  <a:pt x="7499" y="17069"/>
                </a:cubicBezTo>
                <a:cubicBezTo>
                  <a:pt x="6576" y="17951"/>
                  <a:pt x="4852" y="17963"/>
                  <a:pt x="3913" y="17096"/>
                </a:cubicBezTo>
                <a:cubicBezTo>
                  <a:pt x="2975" y="16228"/>
                  <a:pt x="3002" y="14644"/>
                  <a:pt x="3969" y="13802"/>
                </a:cubicBezTo>
                <a:cubicBezTo>
                  <a:pt x="3042" y="13927"/>
                  <a:pt x="1972" y="13708"/>
                  <a:pt x="1461" y="12986"/>
                </a:cubicBezTo>
                <a:cubicBezTo>
                  <a:pt x="949" y="12263"/>
                  <a:pt x="1412" y="11049"/>
                  <a:pt x="2350" y="11022"/>
                </a:cubicBezTo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5" name="Google Shape;438;p4"/>
          <p:cNvSpPr/>
          <p:nvPr/>
        </p:nvSpPr>
        <p:spPr>
          <a:xfrm rot="18900000">
            <a:off x="6699574" y="9934836"/>
            <a:ext cx="1901906" cy="217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Google Shape;439;p4"/>
          <p:cNvSpPr/>
          <p:nvPr/>
        </p:nvSpPr>
        <p:spPr>
          <a:xfrm rot="18900000">
            <a:off x="7676647" y="10152409"/>
            <a:ext cx="1959053" cy="212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Google Shape;440;p4"/>
          <p:cNvSpPr/>
          <p:nvPr/>
        </p:nvSpPr>
        <p:spPr>
          <a:xfrm>
            <a:off x="-1" y="11554750"/>
            <a:ext cx="10407610" cy="216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1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2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5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9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45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342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340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1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43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4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97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359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348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346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7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58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351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349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0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54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352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3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57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355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6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360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74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363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361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73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366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364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5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69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367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8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72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370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71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377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375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6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80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378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9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83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381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2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86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384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5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7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8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0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1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2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3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4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6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98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04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401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99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0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2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3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0" name="Google Shape;521;p4"/>
          <p:cNvGrpSpPr/>
          <p:nvPr/>
        </p:nvGrpSpPr>
        <p:grpSpPr>
          <a:xfrm>
            <a:off x="10448183" y="11554736"/>
            <a:ext cx="842845" cy="345006"/>
            <a:chOff x="0" y="0"/>
            <a:chExt cx="842843" cy="345004"/>
          </a:xfrm>
        </p:grpSpPr>
        <p:grpSp>
          <p:nvGrpSpPr>
            <p:cNvPr id="407" name="Google Shape;522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05" name="Google Shape;523;p4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6" name="Google Shape;524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8" name="Google Shape;525;p4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9" name="Google Shape;526;p4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11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2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3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4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5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6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7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8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9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0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26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423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421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2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4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5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2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429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27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8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0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1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8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435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433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4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6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7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4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441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39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45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6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49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447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8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50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51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1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62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3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464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5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6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75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473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4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8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476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7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81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479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0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82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3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4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5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6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7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8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9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0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1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2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3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4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5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6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7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8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9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0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1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2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3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4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5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6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7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8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9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0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1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2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3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19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516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14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5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7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8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5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522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20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1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3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4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31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528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526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7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9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32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3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4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5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6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7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8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9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0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1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2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3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4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5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6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52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549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47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8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0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1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8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555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53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4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6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7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0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561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559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0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2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3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69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566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564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5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67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8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576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573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571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2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4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5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2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579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577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8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0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1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8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585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83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4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6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94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91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89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90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92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3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00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97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95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96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98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9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06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603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601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02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04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05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33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607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08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2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609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31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610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18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612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3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4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5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6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7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24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621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619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20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622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3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30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627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625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26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628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9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657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639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636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634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5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7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8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45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642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640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1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3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44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56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646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55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647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8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54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649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0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1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2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3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663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660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658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59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61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62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664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755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665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754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666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69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667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8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70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1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2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87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673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4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5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6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7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8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79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0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1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2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3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4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5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6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753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688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9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92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690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91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95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693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94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752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696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751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697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98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99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0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1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2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3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4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5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6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7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8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09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0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1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2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3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4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5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6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7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718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750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719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0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1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2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3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4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5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6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7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8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29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0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1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2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3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4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5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6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7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8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39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0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1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2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3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4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5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6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7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8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749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756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hyperlink" Target="https://drive.google.com/file/d/1HfLMFXRiUMsw2qveU7z7KLF5RLB56RDx/view?usp=drivesdk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13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14.png"/><Relationship Id="rId15" Type="http://schemas.openxmlformats.org/officeDocument/2006/relationships/hyperlink" Target="https://youtu.be/Nx7PJXr3iHI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68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69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70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71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72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773" name="اختبارمنتصف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609344">
              <a:defRPr b="0" sz="7215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اختبارمنتصف الفصل </a:t>
            </a:r>
          </a:p>
        </p:txBody>
      </p:sp>
      <p:sp>
        <p:nvSpPr>
          <p:cNvPr id="774" name="الثان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الثاني عشر </a:t>
            </a:r>
          </a:p>
        </p:txBody>
      </p:sp>
      <p:sp>
        <p:nvSpPr>
          <p:cNvPr id="775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781" name="تجميع"/>
          <p:cNvGrpSpPr/>
          <p:nvPr/>
        </p:nvGrpSpPr>
        <p:grpSpPr>
          <a:xfrm>
            <a:off x="11933888" y="7465424"/>
            <a:ext cx="10109769" cy="3331439"/>
            <a:chOff x="0" y="0"/>
            <a:chExt cx="10109767" cy="3331437"/>
          </a:xfrm>
        </p:grpSpPr>
        <p:sp>
          <p:nvSpPr>
            <p:cNvPr id="776" name="الفصل"/>
            <p:cNvSpPr txBox="1"/>
            <p:nvPr/>
          </p:nvSpPr>
          <p:spPr>
            <a:xfrm>
              <a:off x="5421534" y="0"/>
              <a:ext cx="4688234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779" name="تجميع"/>
            <p:cNvGrpSpPr/>
            <p:nvPr/>
          </p:nvGrpSpPr>
          <p:grpSpPr>
            <a:xfrm>
              <a:off x="7015568" y="1167616"/>
              <a:ext cx="1712540" cy="2163822"/>
              <a:chOff x="0" y="0"/>
              <a:chExt cx="1712538" cy="2163820"/>
            </a:xfrm>
          </p:grpSpPr>
          <p:sp>
            <p:nvSpPr>
              <p:cNvPr id="777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8" name="١٢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780" name="(السعة والكتلة"/>
            <p:cNvSpPr txBox="1"/>
            <p:nvPr/>
          </p:nvSpPr>
          <p:spPr>
            <a:xfrm>
              <a:off x="0" y="99931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6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(السعة والكتلة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IMG_1390.png" descr="IMG_13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54821" y="-582279"/>
            <a:ext cx="5131388" cy="2322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IMG_1391.png" descr="IMG_139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498" y="2076980"/>
            <a:ext cx="22966228" cy="95620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9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22403993" y="2861362"/>
            <a:ext cx="1909898" cy="9696807"/>
            <a:chOff x="0" y="0"/>
            <a:chExt cx="1909896" cy="9696805"/>
          </a:xfrm>
        </p:grpSpPr>
        <p:grpSp>
          <p:nvGrpSpPr>
            <p:cNvPr id="794" name="تجميع"/>
            <p:cNvGrpSpPr/>
            <p:nvPr/>
          </p:nvGrpSpPr>
          <p:grpSpPr>
            <a:xfrm>
              <a:off x="0" y="0"/>
              <a:ext cx="1909897" cy="9696806"/>
              <a:chOff x="0" y="0"/>
              <a:chExt cx="1909896" cy="9696805"/>
            </a:xfrm>
          </p:grpSpPr>
          <p:grpSp>
            <p:nvGrpSpPr>
              <p:cNvPr id="787" name="تجميع"/>
              <p:cNvGrpSpPr/>
              <p:nvPr/>
            </p:nvGrpSpPr>
            <p:grpSpPr>
              <a:xfrm>
                <a:off x="0" y="0"/>
                <a:ext cx="1909897" cy="9696806"/>
                <a:chOff x="0" y="0"/>
                <a:chExt cx="1909896" cy="9696805"/>
              </a:xfrm>
            </p:grpSpPr>
            <p:sp>
              <p:nvSpPr>
                <p:cNvPr id="785" name="مستطيل مستدير الزوايا"/>
                <p:cNvSpPr/>
                <p:nvPr/>
              </p:nvSpPr>
              <p:spPr>
                <a:xfrm>
                  <a:off x="0" y="0"/>
                  <a:ext cx="1909897" cy="1418913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786" name="مستطيل"/>
                <p:cNvSpPr/>
                <p:nvPr/>
              </p:nvSpPr>
              <p:spPr>
                <a:xfrm>
                  <a:off x="94452" y="786734"/>
                  <a:ext cx="1730235" cy="891007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788" name="IMG_0180.png" descr="IMG_0180.png">
                <a:hlinkClick r:id="rId5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44541" y="2040062"/>
                <a:ext cx="1350571" cy="16882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9" name="صورة 20" descr="صورة 20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4783" y="3530365"/>
                <a:ext cx="1494305" cy="1162238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90" name="IMG_4017.jpeg" descr="IMG_4017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2270" y="4760522"/>
                <a:ext cx="1494305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1" name="IMG_4020.jpeg" descr="IMG_4020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31713" y="5998037"/>
                <a:ext cx="1494304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2" name="IMG_4023.png" descr="IMG_4023.pn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7641" y="7216878"/>
                <a:ext cx="1494304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3" name="IMG_4024.jpeg" descr="IMG_4024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1340" y="1015506"/>
                <a:ext cx="1510909" cy="1162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97" name="تجميع"/>
            <p:cNvGrpSpPr/>
            <p:nvPr/>
          </p:nvGrpSpPr>
          <p:grpSpPr>
            <a:xfrm>
              <a:off x="136165" y="8564326"/>
              <a:ext cx="1470014" cy="906074"/>
              <a:chOff x="0" y="0"/>
              <a:chExt cx="1470013" cy="906072"/>
            </a:xfrm>
          </p:grpSpPr>
          <p:pic>
            <p:nvPicPr>
              <p:cNvPr id="795" name="IMG_4015.jpeg" descr="IMG_4015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2538" y="90513"/>
                <a:ext cx="1011584" cy="81556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796" name="نشاط"/>
              <p:cNvSpPr txBox="1"/>
              <p:nvPr/>
            </p:nvSpPr>
            <p:spPr>
              <a:xfrm>
                <a:off x="0" y="0"/>
                <a:ext cx="1470014" cy="5813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798" name="أدوات"/>
            <p:cNvSpPr txBox="1"/>
            <p:nvPr/>
          </p:nvSpPr>
          <p:spPr>
            <a:xfrm>
              <a:off x="216684" y="0"/>
              <a:ext cx="1476529" cy="864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800" name="ملعقة"/>
          <p:cNvSpPr txBox="1"/>
          <p:nvPr/>
        </p:nvSpPr>
        <p:spPr>
          <a:xfrm>
            <a:off x="7027095" y="6058764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ملعقة</a:t>
            </a:r>
          </a:p>
        </p:txBody>
      </p:sp>
      <p:sp>
        <p:nvSpPr>
          <p:cNvPr id="801" name="٢٠ كوب"/>
          <p:cNvSpPr txBox="1"/>
          <p:nvPr/>
        </p:nvSpPr>
        <p:spPr>
          <a:xfrm>
            <a:off x="2128994" y="6617564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 كوب</a:t>
            </a:r>
          </a:p>
        </p:txBody>
      </p:sp>
      <p:sp>
        <p:nvSpPr>
          <p:cNvPr id="802" name="كوب"/>
          <p:cNvSpPr txBox="1"/>
          <p:nvPr/>
        </p:nvSpPr>
        <p:spPr>
          <a:xfrm>
            <a:off x="7027095" y="8488354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كوب</a:t>
            </a:r>
          </a:p>
        </p:txBody>
      </p:sp>
      <p:sp>
        <p:nvSpPr>
          <p:cNvPr id="803" name="١ كوب"/>
          <p:cNvSpPr txBox="1"/>
          <p:nvPr/>
        </p:nvSpPr>
        <p:spPr>
          <a:xfrm>
            <a:off x="2128994" y="9047154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 كوب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0" grpId="1"/>
      <p:bldP build="whole" bldLvl="1" animBg="1" rev="0" advAuto="0" spid="801" grpId="2"/>
      <p:bldP build="whole" bldLvl="1" animBg="1" rev="0" advAuto="0" spid="802" grpId="3"/>
      <p:bldP build="whole" bldLvl="1" animBg="1" rev="0" advAuto="0" spid="80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IMG_1392.png" descr="IMG_1392.png"/>
          <p:cNvPicPr>
            <a:picLocks noChangeAspect="1"/>
          </p:cNvPicPr>
          <p:nvPr/>
        </p:nvPicPr>
        <p:blipFill>
          <a:blip r:embed="rId2">
            <a:extLst/>
          </a:blip>
          <a:srcRect l="0" t="2139" r="2139" b="16096"/>
          <a:stretch>
            <a:fillRect/>
          </a:stretch>
        </p:blipFill>
        <p:spPr>
          <a:xfrm>
            <a:off x="2071016" y="808376"/>
            <a:ext cx="21047417" cy="12099207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بيضاوي"/>
          <p:cNvSpPr/>
          <p:nvPr/>
        </p:nvSpPr>
        <p:spPr>
          <a:xfrm>
            <a:off x="4427359" y="3678269"/>
            <a:ext cx="3699859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807" name="بيضاوي"/>
          <p:cNvSpPr/>
          <p:nvPr/>
        </p:nvSpPr>
        <p:spPr>
          <a:xfrm>
            <a:off x="4427359" y="6083796"/>
            <a:ext cx="3699859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808" name="بيضاوي"/>
          <p:cNvSpPr/>
          <p:nvPr/>
        </p:nvSpPr>
        <p:spPr>
          <a:xfrm>
            <a:off x="9524590" y="8322192"/>
            <a:ext cx="3699859" cy="1548407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809" name="بيضاوي"/>
          <p:cNvSpPr/>
          <p:nvPr/>
        </p:nvSpPr>
        <p:spPr>
          <a:xfrm>
            <a:off x="4427359" y="10696129"/>
            <a:ext cx="3699859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6" grpId="1"/>
      <p:bldP build="whole" bldLvl="1" animBg="1" rev="0" advAuto="0" spid="807" grpId="2"/>
      <p:bldP build="whole" bldLvl="1" animBg="1" rev="0" advAuto="0" spid="809" grpId="4"/>
      <p:bldP build="whole" bldLvl="1" animBg="1" rev="0" advAuto="0" spid="80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IMG_1392.png" descr="IMG_1392.png"/>
          <p:cNvPicPr>
            <a:picLocks noChangeAspect="1"/>
          </p:cNvPicPr>
          <p:nvPr/>
        </p:nvPicPr>
        <p:blipFill>
          <a:blip r:embed="rId2">
            <a:extLst/>
          </a:blip>
          <a:srcRect l="0" t="83411" r="3769" b="0"/>
          <a:stretch>
            <a:fillRect/>
          </a:stretch>
        </p:blipFill>
        <p:spPr>
          <a:xfrm>
            <a:off x="1020062" y="3588834"/>
            <a:ext cx="23584366" cy="2797150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٨+٨= ١٦ كوباً"/>
          <p:cNvSpPr txBox="1"/>
          <p:nvPr/>
        </p:nvSpPr>
        <p:spPr>
          <a:xfrm>
            <a:off x="9575710" y="7098435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٨+٨= ١٦ كوباً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IMG_1393.png" descr="IMG_139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7981"/>
          <a:stretch>
            <a:fillRect/>
          </a:stretch>
        </p:blipFill>
        <p:spPr>
          <a:xfrm>
            <a:off x="-1" y="1139800"/>
            <a:ext cx="25532283" cy="10426571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٨"/>
          <p:cNvSpPr txBox="1"/>
          <p:nvPr/>
        </p:nvSpPr>
        <p:spPr>
          <a:xfrm>
            <a:off x="15177856" y="6130894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816" name="٥"/>
          <p:cNvSpPr txBox="1"/>
          <p:nvPr/>
        </p:nvSpPr>
        <p:spPr>
          <a:xfrm>
            <a:off x="4189957" y="6299200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grpSp>
        <p:nvGrpSpPr>
          <p:cNvPr id="822" name="الرسم"/>
          <p:cNvGrpSpPr/>
          <p:nvPr/>
        </p:nvGrpSpPr>
        <p:grpSpPr>
          <a:xfrm>
            <a:off x="1823747" y="9540721"/>
            <a:ext cx="18841679" cy="1842887"/>
            <a:chOff x="0" y="0"/>
            <a:chExt cx="18841677" cy="1842885"/>
          </a:xfrm>
        </p:grpSpPr>
        <p:sp>
          <p:nvSpPr>
            <p:cNvPr id="817" name="خط"/>
            <p:cNvSpPr/>
            <p:nvPr/>
          </p:nvSpPr>
          <p:spPr>
            <a:xfrm>
              <a:off x="17411087" y="1507286"/>
              <a:ext cx="1430591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27" y="0"/>
                    <a:pt x="18454" y="0"/>
                    <a:pt x="16518" y="0"/>
                  </a:cubicBezTo>
                  <a:cubicBezTo>
                    <a:pt x="14582" y="0"/>
                    <a:pt x="12282" y="0"/>
                    <a:pt x="9802" y="0"/>
                  </a:cubicBezTo>
                  <a:cubicBezTo>
                    <a:pt x="7321" y="0"/>
                    <a:pt x="4659" y="0"/>
                    <a:pt x="2995" y="3600"/>
                  </a:cubicBezTo>
                  <a:cubicBezTo>
                    <a:pt x="1331" y="7200"/>
                    <a:pt x="666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818" name="خط"/>
            <p:cNvSpPr/>
            <p:nvPr/>
          </p:nvSpPr>
          <p:spPr>
            <a:xfrm>
              <a:off x="12965522" y="172877"/>
              <a:ext cx="1616442" cy="16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35" fill="norm" stroke="1" extrusionOk="0">
                  <a:moveTo>
                    <a:pt x="20927" y="3100"/>
                  </a:moveTo>
                  <a:cubicBezTo>
                    <a:pt x="19701" y="2273"/>
                    <a:pt x="18474" y="1447"/>
                    <a:pt x="16981" y="904"/>
                  </a:cubicBezTo>
                  <a:cubicBezTo>
                    <a:pt x="15487" y="361"/>
                    <a:pt x="13727" y="103"/>
                    <a:pt x="12261" y="26"/>
                  </a:cubicBezTo>
                  <a:cubicBezTo>
                    <a:pt x="10794" y="-52"/>
                    <a:pt x="9621" y="51"/>
                    <a:pt x="8527" y="258"/>
                  </a:cubicBezTo>
                  <a:cubicBezTo>
                    <a:pt x="7434" y="465"/>
                    <a:pt x="6421" y="775"/>
                    <a:pt x="5301" y="1421"/>
                  </a:cubicBezTo>
                  <a:cubicBezTo>
                    <a:pt x="4181" y="2067"/>
                    <a:pt x="2954" y="3048"/>
                    <a:pt x="2074" y="4056"/>
                  </a:cubicBezTo>
                  <a:cubicBezTo>
                    <a:pt x="1194" y="5064"/>
                    <a:pt x="661" y="6097"/>
                    <a:pt x="341" y="7286"/>
                  </a:cubicBezTo>
                  <a:cubicBezTo>
                    <a:pt x="21" y="8474"/>
                    <a:pt x="-86" y="9818"/>
                    <a:pt x="74" y="11265"/>
                  </a:cubicBezTo>
                  <a:cubicBezTo>
                    <a:pt x="234" y="12712"/>
                    <a:pt x="661" y="14262"/>
                    <a:pt x="1167" y="15425"/>
                  </a:cubicBezTo>
                  <a:cubicBezTo>
                    <a:pt x="1674" y="16587"/>
                    <a:pt x="2261" y="17362"/>
                    <a:pt x="3034" y="17931"/>
                  </a:cubicBezTo>
                  <a:cubicBezTo>
                    <a:pt x="3807" y="18499"/>
                    <a:pt x="4767" y="18861"/>
                    <a:pt x="5594" y="19300"/>
                  </a:cubicBezTo>
                  <a:cubicBezTo>
                    <a:pt x="6421" y="19739"/>
                    <a:pt x="7114" y="20256"/>
                    <a:pt x="7994" y="20618"/>
                  </a:cubicBezTo>
                  <a:cubicBezTo>
                    <a:pt x="8874" y="20980"/>
                    <a:pt x="9941" y="21186"/>
                    <a:pt x="10901" y="21315"/>
                  </a:cubicBezTo>
                  <a:cubicBezTo>
                    <a:pt x="11861" y="21445"/>
                    <a:pt x="12714" y="21496"/>
                    <a:pt x="13274" y="21522"/>
                  </a:cubicBezTo>
                  <a:cubicBezTo>
                    <a:pt x="13834" y="21548"/>
                    <a:pt x="14101" y="21548"/>
                    <a:pt x="14447" y="21393"/>
                  </a:cubicBezTo>
                  <a:cubicBezTo>
                    <a:pt x="14794" y="21238"/>
                    <a:pt x="15221" y="20928"/>
                    <a:pt x="15727" y="20515"/>
                  </a:cubicBezTo>
                  <a:cubicBezTo>
                    <a:pt x="16234" y="20101"/>
                    <a:pt x="16821" y="19584"/>
                    <a:pt x="17541" y="18887"/>
                  </a:cubicBezTo>
                  <a:cubicBezTo>
                    <a:pt x="18261" y="18189"/>
                    <a:pt x="19114" y="17311"/>
                    <a:pt x="19727" y="16381"/>
                  </a:cubicBezTo>
                  <a:cubicBezTo>
                    <a:pt x="20341" y="15450"/>
                    <a:pt x="20714" y="14469"/>
                    <a:pt x="21007" y="13461"/>
                  </a:cubicBezTo>
                  <a:cubicBezTo>
                    <a:pt x="21301" y="12453"/>
                    <a:pt x="21514" y="11420"/>
                    <a:pt x="21514" y="10154"/>
                  </a:cubicBezTo>
                  <a:cubicBezTo>
                    <a:pt x="21514" y="8888"/>
                    <a:pt x="21301" y="7389"/>
                    <a:pt x="21007" y="6356"/>
                  </a:cubicBezTo>
                  <a:cubicBezTo>
                    <a:pt x="20714" y="5322"/>
                    <a:pt x="20341" y="4754"/>
                    <a:pt x="19861" y="4392"/>
                  </a:cubicBezTo>
                  <a:cubicBezTo>
                    <a:pt x="19381" y="4030"/>
                    <a:pt x="18794" y="3875"/>
                    <a:pt x="18207" y="372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819" name="خط"/>
            <p:cNvSpPr/>
            <p:nvPr/>
          </p:nvSpPr>
          <p:spPr>
            <a:xfrm>
              <a:off x="8863607" y="1471221"/>
              <a:ext cx="1262287" cy="12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91" y="720"/>
                    <a:pt x="18583" y="1440"/>
                    <a:pt x="16937" y="2520"/>
                  </a:cubicBezTo>
                  <a:cubicBezTo>
                    <a:pt x="15291" y="3600"/>
                    <a:pt x="13509" y="5040"/>
                    <a:pt x="11863" y="6480"/>
                  </a:cubicBezTo>
                  <a:cubicBezTo>
                    <a:pt x="10217" y="7920"/>
                    <a:pt x="8709" y="9360"/>
                    <a:pt x="7269" y="10800"/>
                  </a:cubicBezTo>
                  <a:cubicBezTo>
                    <a:pt x="5829" y="12240"/>
                    <a:pt x="4457" y="13680"/>
                    <a:pt x="3257" y="15480"/>
                  </a:cubicBezTo>
                  <a:cubicBezTo>
                    <a:pt x="2057" y="17280"/>
                    <a:pt x="1029" y="194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820" name="خط"/>
            <p:cNvSpPr/>
            <p:nvPr/>
          </p:nvSpPr>
          <p:spPr>
            <a:xfrm>
              <a:off x="4631943" y="1423134"/>
              <a:ext cx="1057917" cy="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5" y="900"/>
                    <a:pt x="17509" y="1800"/>
                    <a:pt x="15545" y="3150"/>
                  </a:cubicBezTo>
                  <a:cubicBezTo>
                    <a:pt x="13582" y="4500"/>
                    <a:pt x="11700" y="6300"/>
                    <a:pt x="9859" y="8550"/>
                  </a:cubicBezTo>
                  <a:cubicBezTo>
                    <a:pt x="8018" y="10800"/>
                    <a:pt x="6218" y="13500"/>
                    <a:pt x="4582" y="15750"/>
                  </a:cubicBezTo>
                  <a:cubicBezTo>
                    <a:pt x="2945" y="18000"/>
                    <a:pt x="1473" y="19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821" name="خط"/>
            <p:cNvSpPr/>
            <p:nvPr/>
          </p:nvSpPr>
          <p:spPr>
            <a:xfrm>
              <a:off x="-1" y="-1"/>
              <a:ext cx="1723730" cy="168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49" fill="norm" stroke="1" extrusionOk="0">
                  <a:moveTo>
                    <a:pt x="7994" y="19620"/>
                  </a:moveTo>
                  <a:cubicBezTo>
                    <a:pt x="8944" y="20231"/>
                    <a:pt x="9894" y="20843"/>
                    <a:pt x="11019" y="21174"/>
                  </a:cubicBezTo>
                  <a:cubicBezTo>
                    <a:pt x="12144" y="21505"/>
                    <a:pt x="13444" y="21556"/>
                    <a:pt x="14719" y="21225"/>
                  </a:cubicBezTo>
                  <a:cubicBezTo>
                    <a:pt x="15994" y="20894"/>
                    <a:pt x="17244" y="20181"/>
                    <a:pt x="18269" y="19595"/>
                  </a:cubicBezTo>
                  <a:cubicBezTo>
                    <a:pt x="19294" y="19009"/>
                    <a:pt x="20094" y="18550"/>
                    <a:pt x="20569" y="17964"/>
                  </a:cubicBezTo>
                  <a:cubicBezTo>
                    <a:pt x="21044" y="17379"/>
                    <a:pt x="21194" y="16665"/>
                    <a:pt x="21319" y="15825"/>
                  </a:cubicBezTo>
                  <a:cubicBezTo>
                    <a:pt x="21444" y="14984"/>
                    <a:pt x="21544" y="14016"/>
                    <a:pt x="21494" y="13023"/>
                  </a:cubicBezTo>
                  <a:cubicBezTo>
                    <a:pt x="21444" y="12030"/>
                    <a:pt x="21244" y="11011"/>
                    <a:pt x="20794" y="9839"/>
                  </a:cubicBezTo>
                  <a:cubicBezTo>
                    <a:pt x="20344" y="8667"/>
                    <a:pt x="19644" y="7343"/>
                    <a:pt x="18719" y="6171"/>
                  </a:cubicBezTo>
                  <a:cubicBezTo>
                    <a:pt x="17794" y="4999"/>
                    <a:pt x="16644" y="3981"/>
                    <a:pt x="15519" y="3064"/>
                  </a:cubicBezTo>
                  <a:cubicBezTo>
                    <a:pt x="14394" y="2147"/>
                    <a:pt x="13294" y="1331"/>
                    <a:pt x="12069" y="822"/>
                  </a:cubicBezTo>
                  <a:cubicBezTo>
                    <a:pt x="10844" y="313"/>
                    <a:pt x="9494" y="109"/>
                    <a:pt x="8069" y="32"/>
                  </a:cubicBezTo>
                  <a:cubicBezTo>
                    <a:pt x="6644" y="-44"/>
                    <a:pt x="5144" y="7"/>
                    <a:pt x="3944" y="262"/>
                  </a:cubicBezTo>
                  <a:cubicBezTo>
                    <a:pt x="2744" y="516"/>
                    <a:pt x="1844" y="975"/>
                    <a:pt x="1244" y="1714"/>
                  </a:cubicBezTo>
                  <a:cubicBezTo>
                    <a:pt x="644" y="2452"/>
                    <a:pt x="344" y="3471"/>
                    <a:pt x="169" y="4694"/>
                  </a:cubicBezTo>
                  <a:cubicBezTo>
                    <a:pt x="-6" y="5916"/>
                    <a:pt x="-56" y="7343"/>
                    <a:pt x="69" y="8795"/>
                  </a:cubicBezTo>
                  <a:cubicBezTo>
                    <a:pt x="194" y="10247"/>
                    <a:pt x="494" y="11724"/>
                    <a:pt x="944" y="13099"/>
                  </a:cubicBezTo>
                  <a:cubicBezTo>
                    <a:pt x="1394" y="14475"/>
                    <a:pt x="1994" y="15748"/>
                    <a:pt x="2894" y="16818"/>
                  </a:cubicBezTo>
                  <a:cubicBezTo>
                    <a:pt x="3794" y="17888"/>
                    <a:pt x="4994" y="18754"/>
                    <a:pt x="5744" y="19213"/>
                  </a:cubicBezTo>
                  <a:cubicBezTo>
                    <a:pt x="6494" y="19671"/>
                    <a:pt x="6794" y="19722"/>
                    <a:pt x="7094" y="1977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4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6" grpId="2"/>
      <p:bldP build="whole" bldLvl="1" animBg="1" rev="0" advAuto="0" spid="822" grpId="3"/>
      <p:bldP build="whole" bldLvl="1" animBg="1" rev="0" advAuto="0" spid="8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IMG_1393.png" descr="IMG_1393.png"/>
          <p:cNvPicPr>
            <a:picLocks noChangeAspect="1"/>
          </p:cNvPicPr>
          <p:nvPr/>
        </p:nvPicPr>
        <p:blipFill>
          <a:blip r:embed="rId2">
            <a:extLst/>
          </a:blip>
          <a:srcRect l="3295" t="53559" r="0" b="0"/>
          <a:stretch>
            <a:fillRect/>
          </a:stretch>
        </p:blipFill>
        <p:spPr>
          <a:xfrm>
            <a:off x="-464545" y="1440344"/>
            <a:ext cx="26844786" cy="10120677"/>
          </a:xfrm>
          <a:prstGeom prst="rect">
            <a:avLst/>
          </a:prstGeom>
          <a:ln w="12700">
            <a:miter lim="400000"/>
          </a:ln>
        </p:spPr>
      </p:pic>
      <p:sp>
        <p:nvSpPr>
          <p:cNvPr id="825" name="بيضاوي"/>
          <p:cNvSpPr/>
          <p:nvPr/>
        </p:nvSpPr>
        <p:spPr>
          <a:xfrm>
            <a:off x="4619707" y="6083796"/>
            <a:ext cx="3699860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826" name="بيضاوي"/>
          <p:cNvSpPr/>
          <p:nvPr/>
        </p:nvSpPr>
        <p:spPr>
          <a:xfrm>
            <a:off x="12236450" y="9208284"/>
            <a:ext cx="3699859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6" grpId="2"/>
      <p:bldP build="whole" bldLvl="1" animBg="1" rev="0" advAuto="0" spid="8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IMG_1394.png" descr="IMG_139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0092" y="1807824"/>
            <a:ext cx="25425531" cy="8155359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١٠"/>
          <p:cNvSpPr txBox="1"/>
          <p:nvPr/>
        </p:nvSpPr>
        <p:spPr>
          <a:xfrm>
            <a:off x="10272973" y="7020506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830" name="١٠"/>
          <p:cNvSpPr txBox="1"/>
          <p:nvPr/>
        </p:nvSpPr>
        <p:spPr>
          <a:xfrm>
            <a:off x="2915649" y="7020506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0" grpId="2"/>
      <p:bldP build="whole" bldLvl="1" animBg="1" rev="0" advAuto="0" spid="82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