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43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4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45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XFTTGAzWEEzSMHbejce41KDk9qCEeiOW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171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64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62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63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65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6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7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8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9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70" name="IMG_4024.jpeg" descr="IMG_4024.jpeg"/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4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72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73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75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7" name="الفصل الحادي عشر"/>
          <p:cNvSpPr txBox="1"/>
          <p:nvPr/>
        </p:nvSpPr>
        <p:spPr>
          <a:xfrm>
            <a:off x="8803406" y="2472132"/>
            <a:ext cx="8149810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الحادي عشر</a:t>
            </a:r>
            <a:r>
              <a:t> </a:t>
            </a:r>
          </a:p>
        </p:txBody>
      </p:sp>
      <p:sp>
        <p:nvSpPr>
          <p:cNvPr id="178" name="(القياس) الطول والمساحة"/>
          <p:cNvSpPr txBox="1"/>
          <p:nvPr/>
        </p:nvSpPr>
        <p:spPr>
          <a:xfrm>
            <a:off x="6028405" y="5014708"/>
            <a:ext cx="11695749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(القياس) الطول والمساحة</a:t>
            </a:r>
          </a:p>
        </p:txBody>
      </p:sp>
      <p:sp>
        <p:nvSpPr>
          <p:cNvPr id="179" name="(١١-٥) مقارنة المساحات وترتيبها"/>
          <p:cNvSpPr txBox="1"/>
          <p:nvPr/>
        </p:nvSpPr>
        <p:spPr>
          <a:xfrm>
            <a:off x="5118474" y="8066527"/>
            <a:ext cx="14504158" cy="19304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9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(١١-٥) مقارنة المساحات وترتيبها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2"/>
      <p:bldP build="whole" bldLvl="1" animBg="1" rev="0" advAuto="0" spid="179" grpId="3"/>
      <p:bldP build="whole" bldLvl="1" animBg="1" rev="0" advAuto="0" spid="17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1146.png" descr="IMG_1146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67888"/>
          <a:stretch>
            <a:fillRect/>
          </a:stretch>
        </p:blipFill>
        <p:spPr>
          <a:xfrm>
            <a:off x="2895812" y="527881"/>
            <a:ext cx="20766740" cy="2820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1146.png" descr="IMG_1146.png"/>
          <p:cNvPicPr>
            <a:picLocks noChangeAspect="1"/>
          </p:cNvPicPr>
          <p:nvPr/>
        </p:nvPicPr>
        <p:blipFill>
          <a:blip r:embed="rId2">
            <a:extLst/>
          </a:blip>
          <a:srcRect l="0" t="32301" r="0" b="41745"/>
          <a:stretch>
            <a:fillRect/>
          </a:stretch>
        </p:blipFill>
        <p:spPr>
          <a:xfrm>
            <a:off x="1865921" y="3917191"/>
            <a:ext cx="21796855" cy="2392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1146.png" descr="IMG_1146.png"/>
          <p:cNvPicPr>
            <a:picLocks noChangeAspect="1"/>
          </p:cNvPicPr>
          <p:nvPr/>
        </p:nvPicPr>
        <p:blipFill>
          <a:blip r:embed="rId2">
            <a:extLst/>
          </a:blip>
          <a:srcRect l="0" t="61422" r="882" b="3497"/>
          <a:stretch>
            <a:fillRect/>
          </a:stretch>
        </p:blipFill>
        <p:spPr>
          <a:xfrm>
            <a:off x="2476972" y="7814816"/>
            <a:ext cx="21604506" cy="32340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9" name="الرسم"/>
          <p:cNvGrpSpPr/>
          <p:nvPr/>
        </p:nvGrpSpPr>
        <p:grpSpPr>
          <a:xfrm>
            <a:off x="4642832" y="3543865"/>
            <a:ext cx="16990985" cy="7888841"/>
            <a:chOff x="0" y="0"/>
            <a:chExt cx="16990983" cy="7888840"/>
          </a:xfrm>
        </p:grpSpPr>
        <p:sp>
          <p:nvSpPr>
            <p:cNvPr id="184" name="خط"/>
            <p:cNvSpPr/>
            <p:nvPr/>
          </p:nvSpPr>
          <p:spPr>
            <a:xfrm>
              <a:off x="14207304" y="363371"/>
              <a:ext cx="2783680" cy="3130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51" fill="norm" stroke="1" extrusionOk="0">
                  <a:moveTo>
                    <a:pt x="5772" y="20937"/>
                  </a:moveTo>
                  <a:cubicBezTo>
                    <a:pt x="6703" y="20992"/>
                    <a:pt x="7634" y="21047"/>
                    <a:pt x="8550" y="21088"/>
                  </a:cubicBezTo>
                  <a:cubicBezTo>
                    <a:pt x="9466" y="21130"/>
                    <a:pt x="10366" y="21157"/>
                    <a:pt x="11203" y="21116"/>
                  </a:cubicBezTo>
                  <a:cubicBezTo>
                    <a:pt x="12041" y="21074"/>
                    <a:pt x="12817" y="20964"/>
                    <a:pt x="13593" y="20771"/>
                  </a:cubicBezTo>
                  <a:cubicBezTo>
                    <a:pt x="14369" y="20578"/>
                    <a:pt x="15145" y="20302"/>
                    <a:pt x="15828" y="19847"/>
                  </a:cubicBezTo>
                  <a:cubicBezTo>
                    <a:pt x="16510" y="19392"/>
                    <a:pt x="17100" y="18757"/>
                    <a:pt x="17721" y="18205"/>
                  </a:cubicBezTo>
                  <a:cubicBezTo>
                    <a:pt x="18341" y="17654"/>
                    <a:pt x="18993" y="17185"/>
                    <a:pt x="19505" y="16619"/>
                  </a:cubicBezTo>
                  <a:cubicBezTo>
                    <a:pt x="20017" y="16054"/>
                    <a:pt x="20390" y="15392"/>
                    <a:pt x="20716" y="14619"/>
                  </a:cubicBezTo>
                  <a:cubicBezTo>
                    <a:pt x="21041" y="13847"/>
                    <a:pt x="21321" y="12964"/>
                    <a:pt x="21460" y="12081"/>
                  </a:cubicBezTo>
                  <a:cubicBezTo>
                    <a:pt x="21600" y="11199"/>
                    <a:pt x="21600" y="10316"/>
                    <a:pt x="21398" y="9447"/>
                  </a:cubicBezTo>
                  <a:cubicBezTo>
                    <a:pt x="21197" y="8578"/>
                    <a:pt x="20793" y="7723"/>
                    <a:pt x="20328" y="6895"/>
                  </a:cubicBezTo>
                  <a:cubicBezTo>
                    <a:pt x="19862" y="6068"/>
                    <a:pt x="19334" y="5268"/>
                    <a:pt x="18698" y="4592"/>
                  </a:cubicBezTo>
                  <a:cubicBezTo>
                    <a:pt x="18062" y="3916"/>
                    <a:pt x="17317" y="3364"/>
                    <a:pt x="16510" y="2826"/>
                  </a:cubicBezTo>
                  <a:cubicBezTo>
                    <a:pt x="15703" y="2288"/>
                    <a:pt x="14834" y="1764"/>
                    <a:pt x="14043" y="1350"/>
                  </a:cubicBezTo>
                  <a:cubicBezTo>
                    <a:pt x="13252" y="937"/>
                    <a:pt x="12538" y="633"/>
                    <a:pt x="11638" y="412"/>
                  </a:cubicBezTo>
                  <a:cubicBezTo>
                    <a:pt x="10738" y="192"/>
                    <a:pt x="9652" y="54"/>
                    <a:pt x="8721" y="12"/>
                  </a:cubicBezTo>
                  <a:cubicBezTo>
                    <a:pt x="7790" y="-29"/>
                    <a:pt x="7014" y="26"/>
                    <a:pt x="6269" y="247"/>
                  </a:cubicBezTo>
                  <a:cubicBezTo>
                    <a:pt x="5524" y="468"/>
                    <a:pt x="4810" y="854"/>
                    <a:pt x="4081" y="1350"/>
                  </a:cubicBezTo>
                  <a:cubicBezTo>
                    <a:pt x="3352" y="1847"/>
                    <a:pt x="2607" y="2454"/>
                    <a:pt x="2017" y="3157"/>
                  </a:cubicBezTo>
                  <a:cubicBezTo>
                    <a:pt x="1428" y="3861"/>
                    <a:pt x="993" y="4661"/>
                    <a:pt x="714" y="5543"/>
                  </a:cubicBezTo>
                  <a:cubicBezTo>
                    <a:pt x="434" y="6426"/>
                    <a:pt x="310" y="7392"/>
                    <a:pt x="202" y="8371"/>
                  </a:cubicBezTo>
                  <a:cubicBezTo>
                    <a:pt x="93" y="9350"/>
                    <a:pt x="0" y="10343"/>
                    <a:pt x="0" y="11212"/>
                  </a:cubicBezTo>
                  <a:cubicBezTo>
                    <a:pt x="0" y="12081"/>
                    <a:pt x="93" y="12826"/>
                    <a:pt x="186" y="13516"/>
                  </a:cubicBezTo>
                  <a:cubicBezTo>
                    <a:pt x="279" y="14205"/>
                    <a:pt x="372" y="14840"/>
                    <a:pt x="590" y="15668"/>
                  </a:cubicBezTo>
                  <a:cubicBezTo>
                    <a:pt x="807" y="16495"/>
                    <a:pt x="1148" y="17516"/>
                    <a:pt x="1552" y="18274"/>
                  </a:cubicBezTo>
                  <a:cubicBezTo>
                    <a:pt x="1955" y="19033"/>
                    <a:pt x="2421" y="19530"/>
                    <a:pt x="2886" y="19888"/>
                  </a:cubicBezTo>
                  <a:cubicBezTo>
                    <a:pt x="3352" y="20247"/>
                    <a:pt x="3817" y="20468"/>
                    <a:pt x="4267" y="20674"/>
                  </a:cubicBezTo>
                  <a:cubicBezTo>
                    <a:pt x="4717" y="20881"/>
                    <a:pt x="5152" y="21074"/>
                    <a:pt x="5602" y="21226"/>
                  </a:cubicBezTo>
                  <a:cubicBezTo>
                    <a:pt x="6052" y="21378"/>
                    <a:pt x="6517" y="21488"/>
                    <a:pt x="6905" y="21530"/>
                  </a:cubicBezTo>
                  <a:cubicBezTo>
                    <a:pt x="7293" y="21571"/>
                    <a:pt x="7603" y="21543"/>
                    <a:pt x="7914" y="2151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5" name="خط"/>
            <p:cNvSpPr/>
            <p:nvPr/>
          </p:nvSpPr>
          <p:spPr>
            <a:xfrm>
              <a:off x="312628" y="0"/>
              <a:ext cx="3947639" cy="3238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26" fill="norm" stroke="1" extrusionOk="0">
                  <a:moveTo>
                    <a:pt x="14350" y="19114"/>
                  </a:moveTo>
                  <a:cubicBezTo>
                    <a:pt x="15116" y="19140"/>
                    <a:pt x="15881" y="19167"/>
                    <a:pt x="16646" y="19127"/>
                  </a:cubicBezTo>
                  <a:cubicBezTo>
                    <a:pt x="17411" y="19087"/>
                    <a:pt x="18176" y="18981"/>
                    <a:pt x="18712" y="18754"/>
                  </a:cubicBezTo>
                  <a:cubicBezTo>
                    <a:pt x="19248" y="18528"/>
                    <a:pt x="19554" y="18182"/>
                    <a:pt x="19794" y="17675"/>
                  </a:cubicBezTo>
                  <a:cubicBezTo>
                    <a:pt x="20035" y="17169"/>
                    <a:pt x="20210" y="16504"/>
                    <a:pt x="20406" y="15784"/>
                  </a:cubicBezTo>
                  <a:cubicBezTo>
                    <a:pt x="20603" y="15065"/>
                    <a:pt x="20822" y="14293"/>
                    <a:pt x="21018" y="13561"/>
                  </a:cubicBezTo>
                  <a:cubicBezTo>
                    <a:pt x="21215" y="12828"/>
                    <a:pt x="21390" y="12136"/>
                    <a:pt x="21478" y="11510"/>
                  </a:cubicBezTo>
                  <a:cubicBezTo>
                    <a:pt x="21565" y="10884"/>
                    <a:pt x="21565" y="10325"/>
                    <a:pt x="21423" y="9605"/>
                  </a:cubicBezTo>
                  <a:cubicBezTo>
                    <a:pt x="21281" y="8886"/>
                    <a:pt x="20997" y="8007"/>
                    <a:pt x="20680" y="7248"/>
                  </a:cubicBezTo>
                  <a:cubicBezTo>
                    <a:pt x="20363" y="6489"/>
                    <a:pt x="20013" y="5850"/>
                    <a:pt x="19554" y="5317"/>
                  </a:cubicBezTo>
                  <a:cubicBezTo>
                    <a:pt x="19095" y="4785"/>
                    <a:pt x="18526" y="4359"/>
                    <a:pt x="17969" y="3892"/>
                  </a:cubicBezTo>
                  <a:cubicBezTo>
                    <a:pt x="17411" y="3426"/>
                    <a:pt x="16865" y="2920"/>
                    <a:pt x="16242" y="2508"/>
                  </a:cubicBezTo>
                  <a:cubicBezTo>
                    <a:pt x="15618" y="2095"/>
                    <a:pt x="14919" y="1775"/>
                    <a:pt x="14186" y="1482"/>
                  </a:cubicBezTo>
                  <a:cubicBezTo>
                    <a:pt x="13454" y="1189"/>
                    <a:pt x="12689" y="923"/>
                    <a:pt x="11935" y="670"/>
                  </a:cubicBezTo>
                  <a:cubicBezTo>
                    <a:pt x="11180" y="417"/>
                    <a:pt x="10437" y="177"/>
                    <a:pt x="9639" y="71"/>
                  </a:cubicBezTo>
                  <a:cubicBezTo>
                    <a:pt x="8841" y="-36"/>
                    <a:pt x="7988" y="-9"/>
                    <a:pt x="7256" y="71"/>
                  </a:cubicBezTo>
                  <a:cubicBezTo>
                    <a:pt x="6524" y="150"/>
                    <a:pt x="5912" y="284"/>
                    <a:pt x="5278" y="523"/>
                  </a:cubicBezTo>
                  <a:cubicBezTo>
                    <a:pt x="4644" y="763"/>
                    <a:pt x="3988" y="1109"/>
                    <a:pt x="3419" y="1495"/>
                  </a:cubicBezTo>
                  <a:cubicBezTo>
                    <a:pt x="2851" y="1882"/>
                    <a:pt x="2370" y="2308"/>
                    <a:pt x="1933" y="2814"/>
                  </a:cubicBezTo>
                  <a:cubicBezTo>
                    <a:pt x="1495" y="3320"/>
                    <a:pt x="1102" y="3906"/>
                    <a:pt x="796" y="4585"/>
                  </a:cubicBezTo>
                  <a:cubicBezTo>
                    <a:pt x="490" y="5264"/>
                    <a:pt x="271" y="6037"/>
                    <a:pt x="140" y="6836"/>
                  </a:cubicBezTo>
                  <a:cubicBezTo>
                    <a:pt x="9" y="7635"/>
                    <a:pt x="-35" y="8460"/>
                    <a:pt x="31" y="9339"/>
                  </a:cubicBezTo>
                  <a:cubicBezTo>
                    <a:pt x="96" y="10218"/>
                    <a:pt x="271" y="11150"/>
                    <a:pt x="555" y="11989"/>
                  </a:cubicBezTo>
                  <a:cubicBezTo>
                    <a:pt x="839" y="12828"/>
                    <a:pt x="1233" y="13574"/>
                    <a:pt x="1692" y="14306"/>
                  </a:cubicBezTo>
                  <a:cubicBezTo>
                    <a:pt x="2151" y="15039"/>
                    <a:pt x="2676" y="15758"/>
                    <a:pt x="3146" y="16397"/>
                  </a:cubicBezTo>
                  <a:cubicBezTo>
                    <a:pt x="3616" y="17036"/>
                    <a:pt x="4031" y="17596"/>
                    <a:pt x="4523" y="18115"/>
                  </a:cubicBezTo>
                  <a:cubicBezTo>
                    <a:pt x="5015" y="18634"/>
                    <a:pt x="5584" y="19114"/>
                    <a:pt x="6054" y="19420"/>
                  </a:cubicBezTo>
                  <a:cubicBezTo>
                    <a:pt x="6524" y="19726"/>
                    <a:pt x="6895" y="19859"/>
                    <a:pt x="7322" y="19993"/>
                  </a:cubicBezTo>
                  <a:cubicBezTo>
                    <a:pt x="7748" y="20126"/>
                    <a:pt x="8229" y="20259"/>
                    <a:pt x="8666" y="20445"/>
                  </a:cubicBezTo>
                  <a:cubicBezTo>
                    <a:pt x="9103" y="20632"/>
                    <a:pt x="9497" y="20872"/>
                    <a:pt x="9934" y="21058"/>
                  </a:cubicBezTo>
                  <a:cubicBezTo>
                    <a:pt x="10371" y="21244"/>
                    <a:pt x="10852" y="21378"/>
                    <a:pt x="11169" y="21457"/>
                  </a:cubicBezTo>
                  <a:cubicBezTo>
                    <a:pt x="11486" y="21537"/>
                    <a:pt x="11639" y="21564"/>
                    <a:pt x="11847" y="21444"/>
                  </a:cubicBezTo>
                  <a:cubicBezTo>
                    <a:pt x="12055" y="21324"/>
                    <a:pt x="12317" y="21058"/>
                    <a:pt x="12733" y="20712"/>
                  </a:cubicBezTo>
                  <a:cubicBezTo>
                    <a:pt x="13148" y="20365"/>
                    <a:pt x="13716" y="19939"/>
                    <a:pt x="14219" y="19553"/>
                  </a:cubicBezTo>
                  <a:cubicBezTo>
                    <a:pt x="14722" y="19167"/>
                    <a:pt x="15159" y="18821"/>
                    <a:pt x="15433" y="18634"/>
                  </a:cubicBezTo>
                  <a:cubicBezTo>
                    <a:pt x="15706" y="18448"/>
                    <a:pt x="15815" y="18421"/>
                    <a:pt x="15925" y="1839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6" name="خط"/>
            <p:cNvSpPr/>
            <p:nvPr/>
          </p:nvSpPr>
          <p:spPr>
            <a:xfrm>
              <a:off x="6847668" y="6542401"/>
              <a:ext cx="80111" cy="973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3" h="21600" fill="norm" stroke="1" extrusionOk="0">
                  <a:moveTo>
                    <a:pt x="6765" y="0"/>
                  </a:moveTo>
                  <a:cubicBezTo>
                    <a:pt x="3679" y="356"/>
                    <a:pt x="594" y="711"/>
                    <a:pt x="79" y="1511"/>
                  </a:cubicBezTo>
                  <a:cubicBezTo>
                    <a:pt x="-435" y="2311"/>
                    <a:pt x="1622" y="3556"/>
                    <a:pt x="4194" y="5156"/>
                  </a:cubicBezTo>
                  <a:cubicBezTo>
                    <a:pt x="6765" y="6756"/>
                    <a:pt x="9851" y="8711"/>
                    <a:pt x="12936" y="10800"/>
                  </a:cubicBezTo>
                  <a:cubicBezTo>
                    <a:pt x="16022" y="12889"/>
                    <a:pt x="19108" y="15111"/>
                    <a:pt x="20136" y="16933"/>
                  </a:cubicBezTo>
                  <a:cubicBezTo>
                    <a:pt x="21165" y="18756"/>
                    <a:pt x="20136" y="20178"/>
                    <a:pt x="19108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7" name="خط"/>
            <p:cNvSpPr/>
            <p:nvPr/>
          </p:nvSpPr>
          <p:spPr>
            <a:xfrm>
              <a:off x="-1" y="6782837"/>
              <a:ext cx="478443" cy="937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1491" y="0"/>
                  </a:moveTo>
                  <a:cubicBezTo>
                    <a:pt x="17171" y="277"/>
                    <a:pt x="12851" y="554"/>
                    <a:pt x="9611" y="969"/>
                  </a:cubicBezTo>
                  <a:cubicBezTo>
                    <a:pt x="6371" y="1385"/>
                    <a:pt x="4211" y="1938"/>
                    <a:pt x="2771" y="2354"/>
                  </a:cubicBezTo>
                  <a:cubicBezTo>
                    <a:pt x="1331" y="2769"/>
                    <a:pt x="611" y="3046"/>
                    <a:pt x="251" y="3415"/>
                  </a:cubicBezTo>
                  <a:cubicBezTo>
                    <a:pt x="-109" y="3785"/>
                    <a:pt x="-109" y="4246"/>
                    <a:pt x="431" y="4938"/>
                  </a:cubicBezTo>
                  <a:cubicBezTo>
                    <a:pt x="971" y="5631"/>
                    <a:pt x="2051" y="6554"/>
                    <a:pt x="3131" y="7892"/>
                  </a:cubicBezTo>
                  <a:cubicBezTo>
                    <a:pt x="4211" y="9231"/>
                    <a:pt x="5291" y="10985"/>
                    <a:pt x="5921" y="12554"/>
                  </a:cubicBezTo>
                  <a:cubicBezTo>
                    <a:pt x="6551" y="14123"/>
                    <a:pt x="6731" y="15508"/>
                    <a:pt x="6911" y="16985"/>
                  </a:cubicBezTo>
                  <a:cubicBezTo>
                    <a:pt x="7091" y="18462"/>
                    <a:pt x="7271" y="20031"/>
                    <a:pt x="7451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8" name="خط"/>
            <p:cNvSpPr/>
            <p:nvPr/>
          </p:nvSpPr>
          <p:spPr>
            <a:xfrm>
              <a:off x="13014838" y="6518357"/>
              <a:ext cx="752290" cy="1370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fill="norm" stroke="1" extrusionOk="0">
                  <a:moveTo>
                    <a:pt x="21323" y="0"/>
                  </a:moveTo>
                  <a:cubicBezTo>
                    <a:pt x="21438" y="1453"/>
                    <a:pt x="21552" y="2905"/>
                    <a:pt x="21323" y="3979"/>
                  </a:cubicBezTo>
                  <a:cubicBezTo>
                    <a:pt x="21095" y="5053"/>
                    <a:pt x="20523" y="5747"/>
                    <a:pt x="20066" y="6253"/>
                  </a:cubicBezTo>
                  <a:cubicBezTo>
                    <a:pt x="19609" y="6758"/>
                    <a:pt x="19266" y="7074"/>
                    <a:pt x="18809" y="7137"/>
                  </a:cubicBezTo>
                  <a:cubicBezTo>
                    <a:pt x="18352" y="7200"/>
                    <a:pt x="17781" y="7011"/>
                    <a:pt x="17152" y="6632"/>
                  </a:cubicBezTo>
                  <a:cubicBezTo>
                    <a:pt x="16523" y="6253"/>
                    <a:pt x="15838" y="5684"/>
                    <a:pt x="15038" y="4989"/>
                  </a:cubicBezTo>
                  <a:cubicBezTo>
                    <a:pt x="14238" y="4295"/>
                    <a:pt x="13323" y="3474"/>
                    <a:pt x="12752" y="2905"/>
                  </a:cubicBezTo>
                  <a:cubicBezTo>
                    <a:pt x="12181" y="2337"/>
                    <a:pt x="11952" y="2021"/>
                    <a:pt x="11666" y="1989"/>
                  </a:cubicBezTo>
                  <a:cubicBezTo>
                    <a:pt x="11381" y="1958"/>
                    <a:pt x="11038" y="2211"/>
                    <a:pt x="10923" y="2842"/>
                  </a:cubicBezTo>
                  <a:cubicBezTo>
                    <a:pt x="10809" y="3474"/>
                    <a:pt x="10923" y="4484"/>
                    <a:pt x="10923" y="5337"/>
                  </a:cubicBezTo>
                  <a:cubicBezTo>
                    <a:pt x="10923" y="6189"/>
                    <a:pt x="10809" y="6884"/>
                    <a:pt x="10581" y="7389"/>
                  </a:cubicBezTo>
                  <a:cubicBezTo>
                    <a:pt x="10352" y="7895"/>
                    <a:pt x="10009" y="8211"/>
                    <a:pt x="9552" y="8432"/>
                  </a:cubicBezTo>
                  <a:cubicBezTo>
                    <a:pt x="9095" y="8653"/>
                    <a:pt x="8523" y="8779"/>
                    <a:pt x="8123" y="8684"/>
                  </a:cubicBezTo>
                  <a:cubicBezTo>
                    <a:pt x="7723" y="8589"/>
                    <a:pt x="7495" y="8274"/>
                    <a:pt x="6638" y="7642"/>
                  </a:cubicBezTo>
                  <a:cubicBezTo>
                    <a:pt x="5781" y="7011"/>
                    <a:pt x="4295" y="6063"/>
                    <a:pt x="3323" y="5463"/>
                  </a:cubicBezTo>
                  <a:cubicBezTo>
                    <a:pt x="2352" y="4863"/>
                    <a:pt x="1895" y="4611"/>
                    <a:pt x="1495" y="4326"/>
                  </a:cubicBezTo>
                  <a:cubicBezTo>
                    <a:pt x="1095" y="4042"/>
                    <a:pt x="752" y="3726"/>
                    <a:pt x="466" y="3411"/>
                  </a:cubicBezTo>
                  <a:cubicBezTo>
                    <a:pt x="181" y="3095"/>
                    <a:pt x="-48" y="2779"/>
                    <a:pt x="9" y="2779"/>
                  </a:cubicBezTo>
                  <a:cubicBezTo>
                    <a:pt x="66" y="2779"/>
                    <a:pt x="409" y="3095"/>
                    <a:pt x="1209" y="4042"/>
                  </a:cubicBezTo>
                  <a:cubicBezTo>
                    <a:pt x="2009" y="4989"/>
                    <a:pt x="3266" y="6568"/>
                    <a:pt x="4066" y="7863"/>
                  </a:cubicBezTo>
                  <a:cubicBezTo>
                    <a:pt x="4866" y="9158"/>
                    <a:pt x="5209" y="10168"/>
                    <a:pt x="5495" y="11337"/>
                  </a:cubicBezTo>
                  <a:cubicBezTo>
                    <a:pt x="5781" y="12505"/>
                    <a:pt x="6009" y="13832"/>
                    <a:pt x="6295" y="15189"/>
                  </a:cubicBezTo>
                  <a:cubicBezTo>
                    <a:pt x="6581" y="16547"/>
                    <a:pt x="6923" y="17937"/>
                    <a:pt x="7152" y="19011"/>
                  </a:cubicBezTo>
                  <a:cubicBezTo>
                    <a:pt x="7381" y="20084"/>
                    <a:pt x="7495" y="20842"/>
                    <a:pt x="7609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G_1147.png" descr="IMG_1147.png"/>
          <p:cNvPicPr>
            <a:picLocks noChangeAspect="1"/>
          </p:cNvPicPr>
          <p:nvPr/>
        </p:nvPicPr>
        <p:blipFill>
          <a:blip r:embed="rId2">
            <a:extLst/>
          </a:blip>
          <a:srcRect l="0" t="9853" r="0" b="73808"/>
          <a:stretch>
            <a:fillRect/>
          </a:stretch>
        </p:blipFill>
        <p:spPr>
          <a:xfrm>
            <a:off x="4271618" y="659377"/>
            <a:ext cx="19375800" cy="2152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1147.png" descr="IMG_1147.png"/>
          <p:cNvPicPr>
            <a:picLocks noChangeAspect="1"/>
          </p:cNvPicPr>
          <p:nvPr/>
        </p:nvPicPr>
        <p:blipFill>
          <a:blip r:embed="rId2">
            <a:extLst/>
          </a:blip>
          <a:srcRect l="0" t="27187" r="1364" b="47259"/>
          <a:stretch>
            <a:fillRect/>
          </a:stretch>
        </p:blipFill>
        <p:spPr>
          <a:xfrm>
            <a:off x="1315007" y="4825801"/>
            <a:ext cx="23068942" cy="40643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2" name="الرسم"/>
          <p:cNvGrpSpPr/>
          <p:nvPr/>
        </p:nvGrpSpPr>
        <p:grpSpPr>
          <a:xfrm>
            <a:off x="2840096" y="4757036"/>
            <a:ext cx="4047980" cy="3642536"/>
            <a:chOff x="-57150" y="-57149"/>
            <a:chExt cx="4047978" cy="3642535"/>
          </a:xfrm>
        </p:grpSpPr>
        <p:sp>
          <p:nvSpPr>
            <p:cNvPr id="193" name="شكل"/>
            <p:cNvSpPr/>
            <p:nvPr/>
          </p:nvSpPr>
          <p:spPr>
            <a:xfrm>
              <a:off x="121964" y="70659"/>
              <a:ext cx="3725004" cy="3446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16625" y="427"/>
                  </a:moveTo>
                  <a:cubicBezTo>
                    <a:pt x="16277" y="452"/>
                    <a:pt x="15929" y="477"/>
                    <a:pt x="15616" y="465"/>
                  </a:cubicBezTo>
                  <a:cubicBezTo>
                    <a:pt x="15303" y="452"/>
                    <a:pt x="15024" y="402"/>
                    <a:pt x="14653" y="327"/>
                  </a:cubicBezTo>
                  <a:cubicBezTo>
                    <a:pt x="14282" y="251"/>
                    <a:pt x="13818" y="151"/>
                    <a:pt x="13180" y="100"/>
                  </a:cubicBezTo>
                  <a:cubicBezTo>
                    <a:pt x="12542" y="50"/>
                    <a:pt x="11730" y="50"/>
                    <a:pt x="11034" y="38"/>
                  </a:cubicBezTo>
                  <a:cubicBezTo>
                    <a:pt x="10338" y="25"/>
                    <a:pt x="9758" y="0"/>
                    <a:pt x="9236" y="0"/>
                  </a:cubicBezTo>
                  <a:cubicBezTo>
                    <a:pt x="8714" y="0"/>
                    <a:pt x="8250" y="25"/>
                    <a:pt x="7844" y="100"/>
                  </a:cubicBezTo>
                  <a:cubicBezTo>
                    <a:pt x="7438" y="176"/>
                    <a:pt x="7090" y="301"/>
                    <a:pt x="6742" y="402"/>
                  </a:cubicBezTo>
                  <a:cubicBezTo>
                    <a:pt x="6394" y="502"/>
                    <a:pt x="6046" y="578"/>
                    <a:pt x="5651" y="779"/>
                  </a:cubicBezTo>
                  <a:cubicBezTo>
                    <a:pt x="5257" y="980"/>
                    <a:pt x="4816" y="1306"/>
                    <a:pt x="4445" y="1670"/>
                  </a:cubicBezTo>
                  <a:cubicBezTo>
                    <a:pt x="4074" y="2034"/>
                    <a:pt x="3772" y="2436"/>
                    <a:pt x="3540" y="2838"/>
                  </a:cubicBezTo>
                  <a:cubicBezTo>
                    <a:pt x="3308" y="3240"/>
                    <a:pt x="3146" y="3642"/>
                    <a:pt x="2960" y="4081"/>
                  </a:cubicBezTo>
                  <a:cubicBezTo>
                    <a:pt x="2774" y="4521"/>
                    <a:pt x="2565" y="4998"/>
                    <a:pt x="2368" y="5438"/>
                  </a:cubicBezTo>
                  <a:cubicBezTo>
                    <a:pt x="2171" y="5877"/>
                    <a:pt x="1985" y="6279"/>
                    <a:pt x="1811" y="6656"/>
                  </a:cubicBezTo>
                  <a:cubicBezTo>
                    <a:pt x="1637" y="7033"/>
                    <a:pt x="1475" y="7384"/>
                    <a:pt x="1313" y="7824"/>
                  </a:cubicBezTo>
                  <a:cubicBezTo>
                    <a:pt x="1150" y="8263"/>
                    <a:pt x="988" y="8791"/>
                    <a:pt x="837" y="9230"/>
                  </a:cubicBezTo>
                  <a:cubicBezTo>
                    <a:pt x="686" y="9670"/>
                    <a:pt x="547" y="10021"/>
                    <a:pt x="396" y="10448"/>
                  </a:cubicBezTo>
                  <a:cubicBezTo>
                    <a:pt x="245" y="10875"/>
                    <a:pt x="83" y="11378"/>
                    <a:pt x="25" y="11880"/>
                  </a:cubicBezTo>
                  <a:cubicBezTo>
                    <a:pt x="-33" y="12382"/>
                    <a:pt x="13" y="12885"/>
                    <a:pt x="141" y="13299"/>
                  </a:cubicBezTo>
                  <a:cubicBezTo>
                    <a:pt x="269" y="13713"/>
                    <a:pt x="477" y="14040"/>
                    <a:pt x="709" y="14367"/>
                  </a:cubicBezTo>
                  <a:cubicBezTo>
                    <a:pt x="941" y="14693"/>
                    <a:pt x="1197" y="15020"/>
                    <a:pt x="1487" y="15396"/>
                  </a:cubicBezTo>
                  <a:cubicBezTo>
                    <a:pt x="1777" y="15773"/>
                    <a:pt x="2101" y="16200"/>
                    <a:pt x="2333" y="16514"/>
                  </a:cubicBezTo>
                  <a:cubicBezTo>
                    <a:pt x="2565" y="16828"/>
                    <a:pt x="2705" y="17029"/>
                    <a:pt x="2902" y="17368"/>
                  </a:cubicBezTo>
                  <a:cubicBezTo>
                    <a:pt x="3099" y="17707"/>
                    <a:pt x="3354" y="18184"/>
                    <a:pt x="3540" y="18536"/>
                  </a:cubicBezTo>
                  <a:cubicBezTo>
                    <a:pt x="3726" y="18887"/>
                    <a:pt x="3842" y="19113"/>
                    <a:pt x="4074" y="19402"/>
                  </a:cubicBezTo>
                  <a:cubicBezTo>
                    <a:pt x="4306" y="19691"/>
                    <a:pt x="4654" y="20043"/>
                    <a:pt x="4967" y="20357"/>
                  </a:cubicBezTo>
                  <a:cubicBezTo>
                    <a:pt x="5280" y="20671"/>
                    <a:pt x="5558" y="20947"/>
                    <a:pt x="5872" y="21110"/>
                  </a:cubicBezTo>
                  <a:cubicBezTo>
                    <a:pt x="6185" y="21273"/>
                    <a:pt x="6533" y="21324"/>
                    <a:pt x="6950" y="21361"/>
                  </a:cubicBezTo>
                  <a:cubicBezTo>
                    <a:pt x="7368" y="21399"/>
                    <a:pt x="7855" y="21424"/>
                    <a:pt x="8331" y="21474"/>
                  </a:cubicBezTo>
                  <a:cubicBezTo>
                    <a:pt x="8807" y="21525"/>
                    <a:pt x="9271" y="21600"/>
                    <a:pt x="9758" y="21600"/>
                  </a:cubicBezTo>
                  <a:cubicBezTo>
                    <a:pt x="10245" y="21600"/>
                    <a:pt x="10755" y="21525"/>
                    <a:pt x="11243" y="21449"/>
                  </a:cubicBezTo>
                  <a:cubicBezTo>
                    <a:pt x="11730" y="21374"/>
                    <a:pt x="12194" y="21299"/>
                    <a:pt x="12716" y="21211"/>
                  </a:cubicBezTo>
                  <a:cubicBezTo>
                    <a:pt x="13238" y="21123"/>
                    <a:pt x="13818" y="21022"/>
                    <a:pt x="14294" y="20884"/>
                  </a:cubicBezTo>
                  <a:cubicBezTo>
                    <a:pt x="14769" y="20746"/>
                    <a:pt x="15140" y="20570"/>
                    <a:pt x="15546" y="20357"/>
                  </a:cubicBezTo>
                  <a:cubicBezTo>
                    <a:pt x="15952" y="20143"/>
                    <a:pt x="16393" y="19892"/>
                    <a:pt x="16706" y="19679"/>
                  </a:cubicBezTo>
                  <a:cubicBezTo>
                    <a:pt x="17020" y="19465"/>
                    <a:pt x="17205" y="19289"/>
                    <a:pt x="17379" y="19026"/>
                  </a:cubicBezTo>
                  <a:cubicBezTo>
                    <a:pt x="17553" y="18762"/>
                    <a:pt x="17716" y="18410"/>
                    <a:pt x="17913" y="18096"/>
                  </a:cubicBezTo>
                  <a:cubicBezTo>
                    <a:pt x="18110" y="17782"/>
                    <a:pt x="18342" y="17506"/>
                    <a:pt x="18551" y="17167"/>
                  </a:cubicBezTo>
                  <a:cubicBezTo>
                    <a:pt x="18760" y="16828"/>
                    <a:pt x="18945" y="16426"/>
                    <a:pt x="19108" y="16037"/>
                  </a:cubicBezTo>
                  <a:cubicBezTo>
                    <a:pt x="19270" y="15647"/>
                    <a:pt x="19409" y="15271"/>
                    <a:pt x="19560" y="14881"/>
                  </a:cubicBezTo>
                  <a:cubicBezTo>
                    <a:pt x="19711" y="14492"/>
                    <a:pt x="19873" y="14090"/>
                    <a:pt x="20036" y="13651"/>
                  </a:cubicBezTo>
                  <a:cubicBezTo>
                    <a:pt x="20198" y="13211"/>
                    <a:pt x="20361" y="12734"/>
                    <a:pt x="20488" y="12232"/>
                  </a:cubicBezTo>
                  <a:cubicBezTo>
                    <a:pt x="20616" y="11729"/>
                    <a:pt x="20709" y="11202"/>
                    <a:pt x="20743" y="10813"/>
                  </a:cubicBezTo>
                  <a:cubicBezTo>
                    <a:pt x="20778" y="10423"/>
                    <a:pt x="20755" y="10172"/>
                    <a:pt x="20743" y="9984"/>
                  </a:cubicBezTo>
                  <a:cubicBezTo>
                    <a:pt x="20732" y="9795"/>
                    <a:pt x="20732" y="9670"/>
                    <a:pt x="20778" y="9569"/>
                  </a:cubicBezTo>
                  <a:cubicBezTo>
                    <a:pt x="20825" y="9469"/>
                    <a:pt x="20917" y="9393"/>
                    <a:pt x="21010" y="9393"/>
                  </a:cubicBezTo>
                  <a:cubicBezTo>
                    <a:pt x="21103" y="9393"/>
                    <a:pt x="21196" y="9469"/>
                    <a:pt x="21289" y="9632"/>
                  </a:cubicBezTo>
                  <a:cubicBezTo>
                    <a:pt x="21381" y="9795"/>
                    <a:pt x="21474" y="10047"/>
                    <a:pt x="21567" y="10298"/>
                  </a:cubicBezTo>
                  <a:close/>
                </a:path>
              </a:pathLst>
            </a:custGeom>
            <a:solidFill>
              <a:srgbClr val="147E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4" name="شكل"/>
            <p:cNvSpPr/>
            <p:nvPr/>
          </p:nvSpPr>
          <p:spPr>
            <a:xfrm>
              <a:off x="540484" y="2728422"/>
              <a:ext cx="2665413" cy="799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4" fill="norm" stroke="1" extrusionOk="0">
                  <a:moveTo>
                    <a:pt x="0" y="0"/>
                  </a:moveTo>
                  <a:lnTo>
                    <a:pt x="109" y="749"/>
                  </a:lnTo>
                  <a:cubicBezTo>
                    <a:pt x="335" y="2344"/>
                    <a:pt x="507" y="3834"/>
                    <a:pt x="637" y="5320"/>
                  </a:cubicBezTo>
                  <a:cubicBezTo>
                    <a:pt x="686" y="5883"/>
                    <a:pt x="708" y="6165"/>
                    <a:pt x="807" y="7451"/>
                  </a:cubicBezTo>
                  <a:cubicBezTo>
                    <a:pt x="912" y="8815"/>
                    <a:pt x="967" y="9466"/>
                    <a:pt x="1042" y="10191"/>
                  </a:cubicBezTo>
                  <a:cubicBezTo>
                    <a:pt x="1212" y="11832"/>
                    <a:pt x="1445" y="13336"/>
                    <a:pt x="1772" y="14891"/>
                  </a:cubicBezTo>
                  <a:cubicBezTo>
                    <a:pt x="2088" y="16392"/>
                    <a:pt x="2537" y="18149"/>
                    <a:pt x="2875" y="19216"/>
                  </a:cubicBezTo>
                  <a:cubicBezTo>
                    <a:pt x="3082" y="19868"/>
                    <a:pt x="3177" y="20090"/>
                    <a:pt x="3451" y="20607"/>
                  </a:cubicBezTo>
                  <a:cubicBezTo>
                    <a:pt x="3478" y="20659"/>
                    <a:pt x="3495" y="20692"/>
                    <a:pt x="3512" y="20725"/>
                  </a:cubicBezTo>
                  <a:cubicBezTo>
                    <a:pt x="3524" y="20749"/>
                    <a:pt x="3537" y="20774"/>
                    <a:pt x="3554" y="20811"/>
                  </a:cubicBezTo>
                  <a:cubicBezTo>
                    <a:pt x="3559" y="20822"/>
                    <a:pt x="3587" y="20887"/>
                    <a:pt x="3596" y="20907"/>
                  </a:cubicBezTo>
                  <a:cubicBezTo>
                    <a:pt x="3601" y="20919"/>
                    <a:pt x="3603" y="20927"/>
                    <a:pt x="3609" y="20939"/>
                  </a:cubicBezTo>
                  <a:cubicBezTo>
                    <a:pt x="3624" y="20972"/>
                    <a:pt x="3638" y="21004"/>
                    <a:pt x="3660" y="21057"/>
                  </a:cubicBezTo>
                  <a:cubicBezTo>
                    <a:pt x="3660" y="21057"/>
                    <a:pt x="3707" y="21178"/>
                    <a:pt x="3724" y="21217"/>
                  </a:cubicBezTo>
                  <a:lnTo>
                    <a:pt x="3879" y="21571"/>
                  </a:lnTo>
                  <a:lnTo>
                    <a:pt x="3760" y="21089"/>
                  </a:lnTo>
                  <a:cubicBezTo>
                    <a:pt x="3758" y="21083"/>
                    <a:pt x="3758" y="21074"/>
                    <a:pt x="3757" y="21068"/>
                  </a:cubicBezTo>
                  <a:cubicBezTo>
                    <a:pt x="3756" y="21065"/>
                    <a:pt x="3754" y="21059"/>
                    <a:pt x="3753" y="21057"/>
                  </a:cubicBezTo>
                  <a:cubicBezTo>
                    <a:pt x="3681" y="20759"/>
                    <a:pt x="3617" y="20469"/>
                    <a:pt x="3544" y="20126"/>
                  </a:cubicBezTo>
                  <a:cubicBezTo>
                    <a:pt x="3546" y="20133"/>
                    <a:pt x="3331" y="19088"/>
                    <a:pt x="3226" y="18573"/>
                  </a:cubicBezTo>
                  <a:cubicBezTo>
                    <a:pt x="3221" y="18552"/>
                    <a:pt x="3221" y="18552"/>
                    <a:pt x="3216" y="18530"/>
                  </a:cubicBezTo>
                  <a:cubicBezTo>
                    <a:pt x="3093" y="17932"/>
                    <a:pt x="2999" y="17477"/>
                    <a:pt x="2943" y="17224"/>
                  </a:cubicBezTo>
                  <a:cubicBezTo>
                    <a:pt x="2940" y="17211"/>
                    <a:pt x="2938" y="17204"/>
                    <a:pt x="2933" y="17182"/>
                  </a:cubicBezTo>
                  <a:cubicBezTo>
                    <a:pt x="2929" y="17162"/>
                    <a:pt x="2928" y="17158"/>
                    <a:pt x="2924" y="17139"/>
                  </a:cubicBezTo>
                  <a:cubicBezTo>
                    <a:pt x="2807" y="16705"/>
                    <a:pt x="2690" y="16208"/>
                    <a:pt x="2560" y="15629"/>
                  </a:cubicBezTo>
                  <a:cubicBezTo>
                    <a:pt x="2647" y="15961"/>
                    <a:pt x="2721" y="16250"/>
                    <a:pt x="2782" y="16507"/>
                  </a:cubicBezTo>
                  <a:cubicBezTo>
                    <a:pt x="2836" y="16734"/>
                    <a:pt x="2891" y="16974"/>
                    <a:pt x="2946" y="17224"/>
                  </a:cubicBezTo>
                  <a:cubicBezTo>
                    <a:pt x="3089" y="17751"/>
                    <a:pt x="3240" y="18248"/>
                    <a:pt x="3400" y="18723"/>
                  </a:cubicBezTo>
                  <a:cubicBezTo>
                    <a:pt x="3741" y="19740"/>
                    <a:pt x="4029" y="20339"/>
                    <a:pt x="4387" y="20736"/>
                  </a:cubicBezTo>
                  <a:cubicBezTo>
                    <a:pt x="4771" y="21162"/>
                    <a:pt x="5255" y="21375"/>
                    <a:pt x="6046" y="21485"/>
                  </a:cubicBezTo>
                  <a:cubicBezTo>
                    <a:pt x="6750" y="21583"/>
                    <a:pt x="7756" y="21600"/>
                    <a:pt x="8919" y="21539"/>
                  </a:cubicBezTo>
                  <a:cubicBezTo>
                    <a:pt x="8988" y="21535"/>
                    <a:pt x="9061" y="21534"/>
                    <a:pt x="9150" y="21528"/>
                  </a:cubicBezTo>
                  <a:cubicBezTo>
                    <a:pt x="9185" y="21525"/>
                    <a:pt x="9220" y="21521"/>
                    <a:pt x="9269" y="21517"/>
                  </a:cubicBezTo>
                  <a:cubicBezTo>
                    <a:pt x="9330" y="21513"/>
                    <a:pt x="9365" y="21509"/>
                    <a:pt x="9395" y="21506"/>
                  </a:cubicBezTo>
                  <a:cubicBezTo>
                    <a:pt x="9444" y="21503"/>
                    <a:pt x="9485" y="21499"/>
                    <a:pt x="9526" y="21496"/>
                  </a:cubicBezTo>
                  <a:cubicBezTo>
                    <a:pt x="9558" y="21494"/>
                    <a:pt x="9558" y="21498"/>
                    <a:pt x="9591" y="21496"/>
                  </a:cubicBezTo>
                  <a:cubicBezTo>
                    <a:pt x="9604" y="21495"/>
                    <a:pt x="9736" y="21477"/>
                    <a:pt x="9777" y="21474"/>
                  </a:cubicBezTo>
                  <a:cubicBezTo>
                    <a:pt x="9852" y="21469"/>
                    <a:pt x="9917" y="21469"/>
                    <a:pt x="9983" y="21464"/>
                  </a:cubicBezTo>
                  <a:cubicBezTo>
                    <a:pt x="10008" y="21462"/>
                    <a:pt x="10031" y="21465"/>
                    <a:pt x="10076" y="21464"/>
                  </a:cubicBezTo>
                  <a:cubicBezTo>
                    <a:pt x="10145" y="21462"/>
                    <a:pt x="10172" y="21456"/>
                    <a:pt x="10215" y="21453"/>
                  </a:cubicBezTo>
                  <a:cubicBezTo>
                    <a:pt x="10289" y="21447"/>
                    <a:pt x="10437" y="21432"/>
                    <a:pt x="10446" y="21432"/>
                  </a:cubicBezTo>
                  <a:cubicBezTo>
                    <a:pt x="11170" y="21375"/>
                    <a:pt x="11593" y="21347"/>
                    <a:pt x="12083" y="21324"/>
                  </a:cubicBezTo>
                  <a:cubicBezTo>
                    <a:pt x="12705" y="21296"/>
                    <a:pt x="13298" y="21278"/>
                    <a:pt x="13936" y="21271"/>
                  </a:cubicBezTo>
                  <a:cubicBezTo>
                    <a:pt x="14025" y="21270"/>
                    <a:pt x="14114" y="21271"/>
                    <a:pt x="14206" y="21271"/>
                  </a:cubicBezTo>
                  <a:cubicBezTo>
                    <a:pt x="14410" y="21270"/>
                    <a:pt x="14505" y="21269"/>
                    <a:pt x="15023" y="21271"/>
                  </a:cubicBezTo>
                  <a:cubicBezTo>
                    <a:pt x="15318" y="21272"/>
                    <a:pt x="15529" y="21271"/>
                    <a:pt x="15785" y="21271"/>
                  </a:cubicBezTo>
                  <a:cubicBezTo>
                    <a:pt x="17515" y="21271"/>
                    <a:pt x="18050" y="21232"/>
                    <a:pt x="18564" y="21057"/>
                  </a:cubicBezTo>
                  <a:cubicBezTo>
                    <a:pt x="19207" y="20837"/>
                    <a:pt x="19492" y="20386"/>
                    <a:pt x="19796" y="19109"/>
                  </a:cubicBezTo>
                  <a:cubicBezTo>
                    <a:pt x="20010" y="18206"/>
                    <a:pt x="20075" y="17848"/>
                    <a:pt x="20658" y="14281"/>
                  </a:cubicBezTo>
                  <a:cubicBezTo>
                    <a:pt x="20707" y="13977"/>
                    <a:pt x="20739" y="13783"/>
                    <a:pt x="20770" y="13595"/>
                  </a:cubicBezTo>
                  <a:cubicBezTo>
                    <a:pt x="21024" y="12066"/>
                    <a:pt x="21286" y="10650"/>
                    <a:pt x="21584" y="9174"/>
                  </a:cubicBezTo>
                  <a:lnTo>
                    <a:pt x="21600" y="9099"/>
                  </a:lnTo>
                  <a:lnTo>
                    <a:pt x="21574" y="9056"/>
                  </a:lnTo>
                  <a:lnTo>
                    <a:pt x="21275" y="8553"/>
                  </a:lnTo>
                  <a:lnTo>
                    <a:pt x="21253" y="8511"/>
                  </a:lnTo>
                  <a:lnTo>
                    <a:pt x="21240" y="8585"/>
                  </a:lnTo>
                  <a:cubicBezTo>
                    <a:pt x="21176" y="8945"/>
                    <a:pt x="21138" y="9156"/>
                    <a:pt x="21114" y="9281"/>
                  </a:cubicBezTo>
                  <a:cubicBezTo>
                    <a:pt x="21057" y="9588"/>
                    <a:pt x="21003" y="9845"/>
                    <a:pt x="20931" y="10181"/>
                  </a:cubicBezTo>
                  <a:cubicBezTo>
                    <a:pt x="20692" y="11294"/>
                    <a:pt x="20439" y="12059"/>
                    <a:pt x="19992" y="12996"/>
                  </a:cubicBezTo>
                  <a:cubicBezTo>
                    <a:pt x="19593" y="13832"/>
                    <a:pt x="19011" y="14884"/>
                    <a:pt x="18371" y="15918"/>
                  </a:cubicBezTo>
                  <a:cubicBezTo>
                    <a:pt x="17664" y="17062"/>
                    <a:pt x="17187" y="17677"/>
                    <a:pt x="16615" y="18188"/>
                  </a:cubicBezTo>
                  <a:cubicBezTo>
                    <a:pt x="16086" y="18660"/>
                    <a:pt x="15548" y="19000"/>
                    <a:pt x="14409" y="19590"/>
                  </a:cubicBezTo>
                  <a:cubicBezTo>
                    <a:pt x="13664" y="19976"/>
                    <a:pt x="13014" y="20299"/>
                    <a:pt x="12344" y="20618"/>
                  </a:cubicBezTo>
                  <a:cubicBezTo>
                    <a:pt x="11308" y="21111"/>
                    <a:pt x="10812" y="21271"/>
                    <a:pt x="10266" y="21271"/>
                  </a:cubicBezTo>
                  <a:cubicBezTo>
                    <a:pt x="9898" y="21271"/>
                    <a:pt x="9561" y="21190"/>
                    <a:pt x="8931" y="20961"/>
                  </a:cubicBezTo>
                  <a:cubicBezTo>
                    <a:pt x="8923" y="20957"/>
                    <a:pt x="8915" y="20953"/>
                    <a:pt x="8906" y="20950"/>
                  </a:cubicBezTo>
                  <a:cubicBezTo>
                    <a:pt x="8899" y="20948"/>
                    <a:pt x="8899" y="20952"/>
                    <a:pt x="8893" y="20950"/>
                  </a:cubicBezTo>
                  <a:cubicBezTo>
                    <a:pt x="8807" y="20924"/>
                    <a:pt x="8815" y="20925"/>
                    <a:pt x="8767" y="20907"/>
                  </a:cubicBezTo>
                  <a:cubicBezTo>
                    <a:pt x="8740" y="20897"/>
                    <a:pt x="8405" y="20772"/>
                    <a:pt x="8330" y="20746"/>
                  </a:cubicBezTo>
                  <a:cubicBezTo>
                    <a:pt x="8309" y="20739"/>
                    <a:pt x="8290" y="20732"/>
                    <a:pt x="8269" y="20725"/>
                  </a:cubicBezTo>
                  <a:cubicBezTo>
                    <a:pt x="8186" y="20698"/>
                    <a:pt x="8099" y="20672"/>
                    <a:pt x="7983" y="20639"/>
                  </a:cubicBezTo>
                  <a:cubicBezTo>
                    <a:pt x="7904" y="20617"/>
                    <a:pt x="7849" y="20600"/>
                    <a:pt x="7796" y="20586"/>
                  </a:cubicBezTo>
                  <a:cubicBezTo>
                    <a:pt x="7778" y="20581"/>
                    <a:pt x="7779" y="20580"/>
                    <a:pt x="7761" y="20575"/>
                  </a:cubicBezTo>
                  <a:cubicBezTo>
                    <a:pt x="7690" y="20557"/>
                    <a:pt x="7611" y="20541"/>
                    <a:pt x="7481" y="20511"/>
                  </a:cubicBezTo>
                  <a:cubicBezTo>
                    <a:pt x="7411" y="20495"/>
                    <a:pt x="7050" y="20416"/>
                    <a:pt x="6950" y="20393"/>
                  </a:cubicBezTo>
                  <a:cubicBezTo>
                    <a:pt x="6674" y="20331"/>
                    <a:pt x="6505" y="20289"/>
                    <a:pt x="6339" y="20243"/>
                  </a:cubicBezTo>
                  <a:cubicBezTo>
                    <a:pt x="5595" y="20037"/>
                    <a:pt x="5199" y="19762"/>
                    <a:pt x="4824" y="19162"/>
                  </a:cubicBezTo>
                  <a:cubicBezTo>
                    <a:pt x="4466" y="18588"/>
                    <a:pt x="4199" y="17897"/>
                    <a:pt x="3557" y="15918"/>
                  </a:cubicBezTo>
                  <a:cubicBezTo>
                    <a:pt x="2897" y="13885"/>
                    <a:pt x="2575" y="12824"/>
                    <a:pt x="2309" y="11808"/>
                  </a:cubicBezTo>
                  <a:cubicBezTo>
                    <a:pt x="2201" y="11392"/>
                    <a:pt x="2111" y="11005"/>
                    <a:pt x="2029" y="10619"/>
                  </a:cubicBezTo>
                  <a:cubicBezTo>
                    <a:pt x="1959" y="10288"/>
                    <a:pt x="1894" y="9970"/>
                    <a:pt x="1827" y="9602"/>
                  </a:cubicBezTo>
                  <a:cubicBezTo>
                    <a:pt x="1813" y="9524"/>
                    <a:pt x="1800" y="9455"/>
                    <a:pt x="1788" y="9388"/>
                  </a:cubicBezTo>
                  <a:cubicBezTo>
                    <a:pt x="1786" y="9378"/>
                    <a:pt x="1787" y="9378"/>
                    <a:pt x="1785" y="9367"/>
                  </a:cubicBezTo>
                  <a:cubicBezTo>
                    <a:pt x="1764" y="9249"/>
                    <a:pt x="1741" y="9129"/>
                    <a:pt x="1705" y="8917"/>
                  </a:cubicBezTo>
                  <a:cubicBezTo>
                    <a:pt x="1699" y="8886"/>
                    <a:pt x="1605" y="8328"/>
                    <a:pt x="1563" y="8082"/>
                  </a:cubicBezTo>
                  <a:cubicBezTo>
                    <a:pt x="1203" y="5984"/>
                    <a:pt x="901" y="4287"/>
                    <a:pt x="669" y="3062"/>
                  </a:cubicBezTo>
                  <a:cubicBezTo>
                    <a:pt x="566" y="2520"/>
                    <a:pt x="461" y="2029"/>
                    <a:pt x="302" y="1327"/>
                  </a:cubicBezTo>
                  <a:cubicBezTo>
                    <a:pt x="287" y="1261"/>
                    <a:pt x="274" y="1191"/>
                    <a:pt x="254" y="1103"/>
                  </a:cubicBezTo>
                  <a:cubicBezTo>
                    <a:pt x="229" y="992"/>
                    <a:pt x="228" y="999"/>
                    <a:pt x="203" y="889"/>
                  </a:cubicBezTo>
                  <a:cubicBezTo>
                    <a:pt x="184" y="805"/>
                    <a:pt x="166" y="731"/>
                    <a:pt x="151" y="664"/>
                  </a:cubicBezTo>
                  <a:lnTo>
                    <a:pt x="0" y="0"/>
                  </a:lnTo>
                  <a:close/>
                  <a:moveTo>
                    <a:pt x="1303" y="10566"/>
                  </a:moveTo>
                  <a:cubicBezTo>
                    <a:pt x="1348" y="10416"/>
                    <a:pt x="1535" y="10819"/>
                    <a:pt x="1711" y="11540"/>
                  </a:cubicBezTo>
                  <a:cubicBezTo>
                    <a:pt x="1782" y="11832"/>
                    <a:pt x="1859" y="12199"/>
                    <a:pt x="1984" y="12835"/>
                  </a:cubicBezTo>
                  <a:cubicBezTo>
                    <a:pt x="1985" y="12841"/>
                    <a:pt x="1986" y="12840"/>
                    <a:pt x="1988" y="12846"/>
                  </a:cubicBezTo>
                  <a:cubicBezTo>
                    <a:pt x="1990" y="12861"/>
                    <a:pt x="1990" y="12866"/>
                    <a:pt x="1994" y="12889"/>
                  </a:cubicBezTo>
                  <a:cubicBezTo>
                    <a:pt x="2005" y="12947"/>
                    <a:pt x="2006" y="12943"/>
                    <a:pt x="2023" y="13028"/>
                  </a:cubicBezTo>
                  <a:cubicBezTo>
                    <a:pt x="2052" y="13176"/>
                    <a:pt x="2082" y="13342"/>
                    <a:pt x="2113" y="13499"/>
                  </a:cubicBezTo>
                  <a:cubicBezTo>
                    <a:pt x="2200" y="13946"/>
                    <a:pt x="2267" y="14279"/>
                    <a:pt x="2300" y="14441"/>
                  </a:cubicBezTo>
                  <a:cubicBezTo>
                    <a:pt x="2373" y="14805"/>
                    <a:pt x="2425" y="15052"/>
                    <a:pt x="2473" y="15276"/>
                  </a:cubicBezTo>
                  <a:cubicBezTo>
                    <a:pt x="2480" y="15309"/>
                    <a:pt x="2486" y="15331"/>
                    <a:pt x="2499" y="15383"/>
                  </a:cubicBezTo>
                  <a:cubicBezTo>
                    <a:pt x="2511" y="15430"/>
                    <a:pt x="2516" y="15454"/>
                    <a:pt x="2522" y="15480"/>
                  </a:cubicBezTo>
                  <a:cubicBezTo>
                    <a:pt x="2415" y="15076"/>
                    <a:pt x="2309" y="14689"/>
                    <a:pt x="2181" y="14238"/>
                  </a:cubicBezTo>
                  <a:cubicBezTo>
                    <a:pt x="2172" y="14206"/>
                    <a:pt x="2020" y="13679"/>
                    <a:pt x="2029" y="13713"/>
                  </a:cubicBezTo>
                  <a:cubicBezTo>
                    <a:pt x="1956" y="13459"/>
                    <a:pt x="1909" y="13295"/>
                    <a:pt x="1888" y="13221"/>
                  </a:cubicBezTo>
                  <a:cubicBezTo>
                    <a:pt x="1703" y="12561"/>
                    <a:pt x="1613" y="12206"/>
                    <a:pt x="1463" y="11540"/>
                  </a:cubicBezTo>
                  <a:cubicBezTo>
                    <a:pt x="1298" y="10804"/>
                    <a:pt x="1276" y="10654"/>
                    <a:pt x="1303" y="10566"/>
                  </a:cubicBezTo>
                  <a:close/>
                </a:path>
              </a:pathLst>
            </a:custGeom>
            <a:solidFill>
              <a:srgbClr val="147E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5" name="شكل"/>
            <p:cNvSpPr/>
            <p:nvPr/>
          </p:nvSpPr>
          <p:spPr>
            <a:xfrm>
              <a:off x="3163034" y="832947"/>
              <a:ext cx="770842" cy="2232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5964" y="0"/>
                  </a:moveTo>
                  <a:lnTo>
                    <a:pt x="5898" y="19"/>
                  </a:lnTo>
                  <a:lnTo>
                    <a:pt x="5820" y="35"/>
                  </a:lnTo>
                  <a:lnTo>
                    <a:pt x="17007" y="7200"/>
                  </a:lnTo>
                  <a:lnTo>
                    <a:pt x="17029" y="7208"/>
                  </a:lnTo>
                  <a:cubicBezTo>
                    <a:pt x="17268" y="7270"/>
                    <a:pt x="17502" y="7365"/>
                    <a:pt x="17726" y="7492"/>
                  </a:cubicBezTo>
                  <a:cubicBezTo>
                    <a:pt x="18082" y="7692"/>
                    <a:pt x="18373" y="7921"/>
                    <a:pt x="19031" y="8498"/>
                  </a:cubicBezTo>
                  <a:lnTo>
                    <a:pt x="17029" y="7219"/>
                  </a:lnTo>
                  <a:lnTo>
                    <a:pt x="17007" y="7208"/>
                  </a:lnTo>
                  <a:cubicBezTo>
                    <a:pt x="16789" y="7154"/>
                    <a:pt x="16585" y="7127"/>
                    <a:pt x="16387" y="7127"/>
                  </a:cubicBezTo>
                  <a:cubicBezTo>
                    <a:pt x="15952" y="7127"/>
                    <a:pt x="15499" y="7236"/>
                    <a:pt x="15269" y="7396"/>
                  </a:cubicBezTo>
                  <a:cubicBezTo>
                    <a:pt x="15074" y="7532"/>
                    <a:pt x="15036" y="7687"/>
                    <a:pt x="15103" y="8037"/>
                  </a:cubicBezTo>
                  <a:cubicBezTo>
                    <a:pt x="15106" y="8049"/>
                    <a:pt x="15107" y="8074"/>
                    <a:pt x="15115" y="8110"/>
                  </a:cubicBezTo>
                  <a:cubicBezTo>
                    <a:pt x="15117" y="8122"/>
                    <a:pt x="15136" y="8188"/>
                    <a:pt x="15137" y="8191"/>
                  </a:cubicBezTo>
                  <a:cubicBezTo>
                    <a:pt x="15222" y="8616"/>
                    <a:pt x="15215" y="8916"/>
                    <a:pt x="15103" y="9316"/>
                  </a:cubicBezTo>
                  <a:cubicBezTo>
                    <a:pt x="14933" y="9927"/>
                    <a:pt x="14469" y="10745"/>
                    <a:pt x="13864" y="11508"/>
                  </a:cubicBezTo>
                  <a:cubicBezTo>
                    <a:pt x="13333" y="12179"/>
                    <a:pt x="12660" y="12860"/>
                    <a:pt x="11696" y="13697"/>
                  </a:cubicBezTo>
                  <a:cubicBezTo>
                    <a:pt x="11319" y="14024"/>
                    <a:pt x="10967" y="14321"/>
                    <a:pt x="10534" y="14676"/>
                  </a:cubicBezTo>
                  <a:cubicBezTo>
                    <a:pt x="10567" y="14650"/>
                    <a:pt x="10154" y="14982"/>
                    <a:pt x="9936" y="15160"/>
                  </a:cubicBezTo>
                  <a:cubicBezTo>
                    <a:pt x="9935" y="15161"/>
                    <a:pt x="9937" y="15163"/>
                    <a:pt x="9936" y="15164"/>
                  </a:cubicBezTo>
                  <a:cubicBezTo>
                    <a:pt x="9682" y="15372"/>
                    <a:pt x="9496" y="15523"/>
                    <a:pt x="9405" y="15598"/>
                  </a:cubicBezTo>
                  <a:cubicBezTo>
                    <a:pt x="9397" y="15605"/>
                    <a:pt x="9391" y="15603"/>
                    <a:pt x="9383" y="15610"/>
                  </a:cubicBezTo>
                  <a:cubicBezTo>
                    <a:pt x="9331" y="15653"/>
                    <a:pt x="9116" y="15844"/>
                    <a:pt x="9051" y="15898"/>
                  </a:cubicBezTo>
                  <a:cubicBezTo>
                    <a:pt x="9022" y="15922"/>
                    <a:pt x="8985" y="15952"/>
                    <a:pt x="8885" y="16036"/>
                  </a:cubicBezTo>
                  <a:cubicBezTo>
                    <a:pt x="8747" y="16151"/>
                    <a:pt x="8746" y="16152"/>
                    <a:pt x="8697" y="16193"/>
                  </a:cubicBezTo>
                  <a:cubicBezTo>
                    <a:pt x="8506" y="16353"/>
                    <a:pt x="8433" y="16414"/>
                    <a:pt x="8343" y="16489"/>
                  </a:cubicBezTo>
                  <a:cubicBezTo>
                    <a:pt x="7938" y="16825"/>
                    <a:pt x="7589" y="17104"/>
                    <a:pt x="7225" y="17384"/>
                  </a:cubicBezTo>
                  <a:cubicBezTo>
                    <a:pt x="6282" y="18109"/>
                    <a:pt x="5416" y="18669"/>
                    <a:pt x="4537" y="19127"/>
                  </a:cubicBezTo>
                  <a:cubicBezTo>
                    <a:pt x="4160" y="19323"/>
                    <a:pt x="3798" y="19499"/>
                    <a:pt x="3308" y="19718"/>
                  </a:cubicBezTo>
                  <a:cubicBezTo>
                    <a:pt x="3253" y="19743"/>
                    <a:pt x="3142" y="19791"/>
                    <a:pt x="2965" y="19868"/>
                  </a:cubicBezTo>
                  <a:cubicBezTo>
                    <a:pt x="2843" y="19922"/>
                    <a:pt x="2772" y="19951"/>
                    <a:pt x="2733" y="19968"/>
                  </a:cubicBezTo>
                  <a:cubicBezTo>
                    <a:pt x="2658" y="20001"/>
                    <a:pt x="2621" y="20020"/>
                    <a:pt x="2600" y="20029"/>
                  </a:cubicBezTo>
                  <a:cubicBezTo>
                    <a:pt x="2145" y="20233"/>
                    <a:pt x="1805" y="20393"/>
                    <a:pt x="1472" y="20563"/>
                  </a:cubicBezTo>
                  <a:cubicBezTo>
                    <a:pt x="1197" y="20703"/>
                    <a:pt x="937" y="20844"/>
                    <a:pt x="653" y="21009"/>
                  </a:cubicBezTo>
                  <a:cubicBezTo>
                    <a:pt x="636" y="21019"/>
                    <a:pt x="265" y="21237"/>
                    <a:pt x="144" y="21308"/>
                  </a:cubicBezTo>
                  <a:cubicBezTo>
                    <a:pt x="95" y="21337"/>
                    <a:pt x="92" y="21338"/>
                    <a:pt x="44" y="21366"/>
                  </a:cubicBezTo>
                  <a:lnTo>
                    <a:pt x="0" y="21393"/>
                  </a:lnTo>
                  <a:lnTo>
                    <a:pt x="77" y="21408"/>
                  </a:lnTo>
                  <a:lnTo>
                    <a:pt x="1129" y="21588"/>
                  </a:lnTo>
                  <a:lnTo>
                    <a:pt x="1206" y="21600"/>
                  </a:lnTo>
                  <a:lnTo>
                    <a:pt x="1250" y="21577"/>
                  </a:lnTo>
                  <a:cubicBezTo>
                    <a:pt x="1340" y="21531"/>
                    <a:pt x="1407" y="21494"/>
                    <a:pt x="1560" y="21412"/>
                  </a:cubicBezTo>
                  <a:cubicBezTo>
                    <a:pt x="1575" y="21404"/>
                    <a:pt x="1578" y="21405"/>
                    <a:pt x="1593" y="21396"/>
                  </a:cubicBezTo>
                  <a:cubicBezTo>
                    <a:pt x="1825" y="21273"/>
                    <a:pt x="1940" y="21210"/>
                    <a:pt x="2080" y="21143"/>
                  </a:cubicBezTo>
                  <a:cubicBezTo>
                    <a:pt x="2779" y="20809"/>
                    <a:pt x="3541" y="20475"/>
                    <a:pt x="4603" y="20033"/>
                  </a:cubicBezTo>
                  <a:cubicBezTo>
                    <a:pt x="4832" y="19938"/>
                    <a:pt x="5058" y="19845"/>
                    <a:pt x="5488" y="19668"/>
                  </a:cubicBezTo>
                  <a:cubicBezTo>
                    <a:pt x="5509" y="19660"/>
                    <a:pt x="5788" y="19543"/>
                    <a:pt x="5931" y="19484"/>
                  </a:cubicBezTo>
                  <a:cubicBezTo>
                    <a:pt x="6026" y="19445"/>
                    <a:pt x="6321" y="19326"/>
                    <a:pt x="6384" y="19300"/>
                  </a:cubicBezTo>
                  <a:cubicBezTo>
                    <a:pt x="8453" y="18449"/>
                    <a:pt x="9661" y="17917"/>
                    <a:pt x="10633" y="17418"/>
                  </a:cubicBezTo>
                  <a:cubicBezTo>
                    <a:pt x="11585" y="16931"/>
                    <a:pt x="12292" y="16487"/>
                    <a:pt x="13200" y="15828"/>
                  </a:cubicBezTo>
                  <a:cubicBezTo>
                    <a:pt x="13202" y="15827"/>
                    <a:pt x="13209" y="15830"/>
                    <a:pt x="13211" y="15828"/>
                  </a:cubicBezTo>
                  <a:cubicBezTo>
                    <a:pt x="13309" y="15758"/>
                    <a:pt x="13353" y="15717"/>
                    <a:pt x="13577" y="15552"/>
                  </a:cubicBezTo>
                  <a:cubicBezTo>
                    <a:pt x="13579" y="15550"/>
                    <a:pt x="13585" y="15554"/>
                    <a:pt x="13588" y="15552"/>
                  </a:cubicBezTo>
                  <a:cubicBezTo>
                    <a:pt x="13589" y="15551"/>
                    <a:pt x="13586" y="15549"/>
                    <a:pt x="13588" y="15548"/>
                  </a:cubicBezTo>
                  <a:cubicBezTo>
                    <a:pt x="13625" y="15520"/>
                    <a:pt x="13625" y="15520"/>
                    <a:pt x="13665" y="15491"/>
                  </a:cubicBezTo>
                  <a:cubicBezTo>
                    <a:pt x="13699" y="15466"/>
                    <a:pt x="13724" y="15444"/>
                    <a:pt x="13754" y="15421"/>
                  </a:cubicBezTo>
                  <a:cubicBezTo>
                    <a:pt x="13811" y="15379"/>
                    <a:pt x="13926" y="15294"/>
                    <a:pt x="13931" y="15291"/>
                  </a:cubicBezTo>
                  <a:cubicBezTo>
                    <a:pt x="13939" y="15285"/>
                    <a:pt x="13945" y="15284"/>
                    <a:pt x="13953" y="15279"/>
                  </a:cubicBezTo>
                  <a:cubicBezTo>
                    <a:pt x="13962" y="15273"/>
                    <a:pt x="13965" y="15267"/>
                    <a:pt x="13975" y="15260"/>
                  </a:cubicBezTo>
                  <a:cubicBezTo>
                    <a:pt x="14341" y="14989"/>
                    <a:pt x="14607" y="14802"/>
                    <a:pt x="14938" y="14573"/>
                  </a:cubicBezTo>
                  <a:lnTo>
                    <a:pt x="14860" y="14557"/>
                  </a:lnTo>
                  <a:cubicBezTo>
                    <a:pt x="14860" y="14558"/>
                    <a:pt x="14893" y="14535"/>
                    <a:pt x="14893" y="14534"/>
                  </a:cubicBezTo>
                  <a:cubicBezTo>
                    <a:pt x="14924" y="14564"/>
                    <a:pt x="14937" y="14569"/>
                    <a:pt x="14938" y="14569"/>
                  </a:cubicBezTo>
                  <a:cubicBezTo>
                    <a:pt x="14943" y="14565"/>
                    <a:pt x="14951" y="14564"/>
                    <a:pt x="14960" y="14557"/>
                  </a:cubicBezTo>
                  <a:cubicBezTo>
                    <a:pt x="14983" y="14542"/>
                    <a:pt x="14979" y="14543"/>
                    <a:pt x="15015" y="14519"/>
                  </a:cubicBezTo>
                  <a:cubicBezTo>
                    <a:pt x="15075" y="14478"/>
                    <a:pt x="15153" y="14426"/>
                    <a:pt x="15236" y="14369"/>
                  </a:cubicBezTo>
                  <a:cubicBezTo>
                    <a:pt x="15464" y="14214"/>
                    <a:pt x="15702" y="14047"/>
                    <a:pt x="15944" y="13882"/>
                  </a:cubicBezTo>
                  <a:cubicBezTo>
                    <a:pt x="16633" y="13411"/>
                    <a:pt x="17171" y="13040"/>
                    <a:pt x="17449" y="12841"/>
                  </a:cubicBezTo>
                  <a:cubicBezTo>
                    <a:pt x="18437" y="12135"/>
                    <a:pt x="19426" y="11370"/>
                    <a:pt x="20072" y="10810"/>
                  </a:cubicBezTo>
                  <a:cubicBezTo>
                    <a:pt x="20630" y="10325"/>
                    <a:pt x="21007" y="9946"/>
                    <a:pt x="21311" y="9550"/>
                  </a:cubicBezTo>
                  <a:cubicBezTo>
                    <a:pt x="21600" y="9174"/>
                    <a:pt x="21554" y="8996"/>
                    <a:pt x="21078" y="8617"/>
                  </a:cubicBezTo>
                  <a:cubicBezTo>
                    <a:pt x="20631" y="8259"/>
                    <a:pt x="19903" y="7816"/>
                    <a:pt x="18124" y="6816"/>
                  </a:cubicBezTo>
                  <a:cubicBezTo>
                    <a:pt x="18078" y="6790"/>
                    <a:pt x="17544" y="6490"/>
                    <a:pt x="17427" y="6424"/>
                  </a:cubicBezTo>
                  <a:cubicBezTo>
                    <a:pt x="17108" y="6245"/>
                    <a:pt x="16923" y="6140"/>
                    <a:pt x="16741" y="6036"/>
                  </a:cubicBezTo>
                  <a:cubicBezTo>
                    <a:pt x="15940" y="5580"/>
                    <a:pt x="15334" y="5217"/>
                    <a:pt x="14772" y="4858"/>
                  </a:cubicBezTo>
                  <a:cubicBezTo>
                    <a:pt x="14594" y="4744"/>
                    <a:pt x="14420" y="4631"/>
                    <a:pt x="14240" y="4512"/>
                  </a:cubicBezTo>
                  <a:cubicBezTo>
                    <a:pt x="14195" y="4482"/>
                    <a:pt x="14112" y="4423"/>
                    <a:pt x="13975" y="4332"/>
                  </a:cubicBezTo>
                  <a:cubicBezTo>
                    <a:pt x="13880" y="4268"/>
                    <a:pt x="13879" y="4270"/>
                    <a:pt x="13776" y="4201"/>
                  </a:cubicBezTo>
                  <a:cubicBezTo>
                    <a:pt x="13669" y="4129"/>
                    <a:pt x="13664" y="4129"/>
                    <a:pt x="13554" y="4055"/>
                  </a:cubicBezTo>
                  <a:cubicBezTo>
                    <a:pt x="13204" y="3820"/>
                    <a:pt x="13006" y="3686"/>
                    <a:pt x="12902" y="3617"/>
                  </a:cubicBezTo>
                  <a:cubicBezTo>
                    <a:pt x="12359" y="3259"/>
                    <a:pt x="11898" y="2970"/>
                    <a:pt x="11419" y="2688"/>
                  </a:cubicBezTo>
                  <a:cubicBezTo>
                    <a:pt x="10223" y="1984"/>
                    <a:pt x="8691" y="1215"/>
                    <a:pt x="6993" y="457"/>
                  </a:cubicBezTo>
                  <a:cubicBezTo>
                    <a:pt x="7122" y="514"/>
                    <a:pt x="6613" y="285"/>
                    <a:pt x="6395" y="188"/>
                  </a:cubicBezTo>
                  <a:cubicBezTo>
                    <a:pt x="6389" y="185"/>
                    <a:pt x="6391" y="183"/>
                    <a:pt x="6384" y="180"/>
                  </a:cubicBezTo>
                  <a:cubicBezTo>
                    <a:pt x="6217" y="106"/>
                    <a:pt x="6069" y="45"/>
                    <a:pt x="5964" y="0"/>
                  </a:cubicBezTo>
                  <a:close/>
                </a:path>
              </a:pathLst>
            </a:custGeom>
            <a:solidFill>
              <a:srgbClr val="147E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6" name="شكل"/>
            <p:cNvSpPr/>
            <p:nvPr/>
          </p:nvSpPr>
          <p:spPr>
            <a:xfrm>
              <a:off x="5099" y="599944"/>
              <a:ext cx="673897" cy="1411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73" fill="norm" stroke="1" extrusionOk="0">
                  <a:moveTo>
                    <a:pt x="21597" y="19"/>
                  </a:moveTo>
                  <a:cubicBezTo>
                    <a:pt x="21524" y="-16"/>
                    <a:pt x="21464" y="2"/>
                    <a:pt x="21394" y="37"/>
                  </a:cubicBezTo>
                  <a:cubicBezTo>
                    <a:pt x="21359" y="54"/>
                    <a:pt x="21319" y="80"/>
                    <a:pt x="21267" y="116"/>
                  </a:cubicBezTo>
                  <a:cubicBezTo>
                    <a:pt x="21168" y="184"/>
                    <a:pt x="21037" y="290"/>
                    <a:pt x="20872" y="425"/>
                  </a:cubicBezTo>
                  <a:cubicBezTo>
                    <a:pt x="20554" y="687"/>
                    <a:pt x="20114" y="1064"/>
                    <a:pt x="19613" y="1523"/>
                  </a:cubicBezTo>
                  <a:cubicBezTo>
                    <a:pt x="18572" y="2475"/>
                    <a:pt x="17353" y="3653"/>
                    <a:pt x="16370" y="4664"/>
                  </a:cubicBezTo>
                  <a:cubicBezTo>
                    <a:pt x="12779" y="8357"/>
                    <a:pt x="12374" y="8697"/>
                    <a:pt x="9527" y="10376"/>
                  </a:cubicBezTo>
                  <a:cubicBezTo>
                    <a:pt x="5877" y="12529"/>
                    <a:pt x="3970" y="13927"/>
                    <a:pt x="1615" y="16168"/>
                  </a:cubicBezTo>
                  <a:lnTo>
                    <a:pt x="13" y="17696"/>
                  </a:lnTo>
                  <a:lnTo>
                    <a:pt x="0" y="17738"/>
                  </a:lnTo>
                  <a:lnTo>
                    <a:pt x="1094" y="18830"/>
                  </a:lnTo>
                  <a:cubicBezTo>
                    <a:pt x="1689" y="19427"/>
                    <a:pt x="2440" y="20290"/>
                    <a:pt x="2747" y="20740"/>
                  </a:cubicBezTo>
                  <a:cubicBezTo>
                    <a:pt x="2897" y="20960"/>
                    <a:pt x="3038" y="21166"/>
                    <a:pt x="3154" y="21316"/>
                  </a:cubicBezTo>
                  <a:cubicBezTo>
                    <a:pt x="3211" y="21390"/>
                    <a:pt x="3258" y="21446"/>
                    <a:pt x="3294" y="21486"/>
                  </a:cubicBezTo>
                  <a:cubicBezTo>
                    <a:pt x="3313" y="21507"/>
                    <a:pt x="3332" y="21523"/>
                    <a:pt x="3345" y="21535"/>
                  </a:cubicBezTo>
                  <a:cubicBezTo>
                    <a:pt x="3354" y="21542"/>
                    <a:pt x="3361" y="21547"/>
                    <a:pt x="3371" y="21553"/>
                  </a:cubicBezTo>
                  <a:cubicBezTo>
                    <a:pt x="3408" y="21572"/>
                    <a:pt x="3463" y="21584"/>
                    <a:pt x="3523" y="21559"/>
                  </a:cubicBezTo>
                  <a:cubicBezTo>
                    <a:pt x="3586" y="21533"/>
                    <a:pt x="3722" y="21175"/>
                    <a:pt x="3905" y="20595"/>
                  </a:cubicBezTo>
                  <a:cubicBezTo>
                    <a:pt x="4262" y="19461"/>
                    <a:pt x="4849" y="18555"/>
                    <a:pt x="6856" y="16101"/>
                  </a:cubicBezTo>
                  <a:cubicBezTo>
                    <a:pt x="7735" y="15027"/>
                    <a:pt x="8927" y="13530"/>
                    <a:pt x="9501" y="12766"/>
                  </a:cubicBezTo>
                  <a:cubicBezTo>
                    <a:pt x="10961" y="10824"/>
                    <a:pt x="12009" y="9673"/>
                    <a:pt x="14614" y="7193"/>
                  </a:cubicBezTo>
                  <a:cubicBezTo>
                    <a:pt x="17445" y="4498"/>
                    <a:pt x="21477" y="398"/>
                    <a:pt x="21496" y="134"/>
                  </a:cubicBezTo>
                  <a:cubicBezTo>
                    <a:pt x="21512" y="124"/>
                    <a:pt x="21535" y="109"/>
                    <a:pt x="21546" y="104"/>
                  </a:cubicBezTo>
                  <a:cubicBezTo>
                    <a:pt x="21544" y="105"/>
                    <a:pt x="21527" y="97"/>
                    <a:pt x="21521" y="98"/>
                  </a:cubicBezTo>
                  <a:cubicBezTo>
                    <a:pt x="21520" y="94"/>
                    <a:pt x="21600" y="20"/>
                    <a:pt x="21597" y="19"/>
                  </a:cubicBezTo>
                  <a:close/>
                </a:path>
              </a:pathLst>
            </a:custGeom>
            <a:solidFill>
              <a:srgbClr val="147E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7" name="شكل"/>
            <p:cNvSpPr/>
            <p:nvPr/>
          </p:nvSpPr>
          <p:spPr>
            <a:xfrm>
              <a:off x="712728" y="95"/>
              <a:ext cx="2266157" cy="531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fill="norm" stroke="1" extrusionOk="0">
                  <a:moveTo>
                    <a:pt x="8716" y="25"/>
                  </a:moveTo>
                  <a:cubicBezTo>
                    <a:pt x="7993" y="95"/>
                    <a:pt x="7305" y="315"/>
                    <a:pt x="6193" y="829"/>
                  </a:cubicBezTo>
                  <a:cubicBezTo>
                    <a:pt x="5100" y="1335"/>
                    <a:pt x="4269" y="1793"/>
                    <a:pt x="3692" y="2214"/>
                  </a:cubicBezTo>
                  <a:cubicBezTo>
                    <a:pt x="2965" y="2744"/>
                    <a:pt x="2623" y="3258"/>
                    <a:pt x="2357" y="4241"/>
                  </a:cubicBezTo>
                  <a:cubicBezTo>
                    <a:pt x="2200" y="4820"/>
                    <a:pt x="2062" y="5584"/>
                    <a:pt x="1891" y="6817"/>
                  </a:cubicBezTo>
                  <a:cubicBezTo>
                    <a:pt x="1833" y="7240"/>
                    <a:pt x="1807" y="7433"/>
                    <a:pt x="1763" y="7766"/>
                  </a:cubicBezTo>
                  <a:cubicBezTo>
                    <a:pt x="1757" y="7808"/>
                    <a:pt x="1747" y="7896"/>
                    <a:pt x="1733" y="8007"/>
                  </a:cubicBezTo>
                  <a:cubicBezTo>
                    <a:pt x="1722" y="8093"/>
                    <a:pt x="1707" y="8196"/>
                    <a:pt x="1698" y="8265"/>
                  </a:cubicBezTo>
                  <a:cubicBezTo>
                    <a:pt x="1684" y="8372"/>
                    <a:pt x="1643" y="8712"/>
                    <a:pt x="1634" y="8780"/>
                  </a:cubicBezTo>
                  <a:cubicBezTo>
                    <a:pt x="1633" y="8789"/>
                    <a:pt x="1632" y="8787"/>
                    <a:pt x="1630" y="8796"/>
                  </a:cubicBezTo>
                  <a:cubicBezTo>
                    <a:pt x="1623" y="8852"/>
                    <a:pt x="1615" y="8901"/>
                    <a:pt x="1608" y="8957"/>
                  </a:cubicBezTo>
                  <a:cubicBezTo>
                    <a:pt x="1601" y="9007"/>
                    <a:pt x="1603" y="9020"/>
                    <a:pt x="1596" y="9070"/>
                  </a:cubicBezTo>
                  <a:cubicBezTo>
                    <a:pt x="1548" y="9427"/>
                    <a:pt x="1318" y="11061"/>
                    <a:pt x="1286" y="11291"/>
                  </a:cubicBezTo>
                  <a:cubicBezTo>
                    <a:pt x="1072" y="12841"/>
                    <a:pt x="970" y="13601"/>
                    <a:pt x="847" y="14558"/>
                  </a:cubicBezTo>
                  <a:cubicBezTo>
                    <a:pt x="761" y="15229"/>
                    <a:pt x="720" y="15559"/>
                    <a:pt x="662" y="16039"/>
                  </a:cubicBezTo>
                  <a:cubicBezTo>
                    <a:pt x="656" y="16092"/>
                    <a:pt x="652" y="16120"/>
                    <a:pt x="647" y="16167"/>
                  </a:cubicBezTo>
                  <a:cubicBezTo>
                    <a:pt x="643" y="16210"/>
                    <a:pt x="641" y="16233"/>
                    <a:pt x="636" y="16280"/>
                  </a:cubicBezTo>
                  <a:cubicBezTo>
                    <a:pt x="368" y="18511"/>
                    <a:pt x="318" y="18910"/>
                    <a:pt x="159" y="20094"/>
                  </a:cubicBezTo>
                  <a:cubicBezTo>
                    <a:pt x="137" y="20255"/>
                    <a:pt x="102" y="20513"/>
                    <a:pt x="15" y="21141"/>
                  </a:cubicBezTo>
                  <a:lnTo>
                    <a:pt x="0" y="21269"/>
                  </a:lnTo>
                  <a:lnTo>
                    <a:pt x="30" y="21318"/>
                  </a:lnTo>
                  <a:lnTo>
                    <a:pt x="129" y="21511"/>
                  </a:lnTo>
                  <a:lnTo>
                    <a:pt x="151" y="21559"/>
                  </a:lnTo>
                  <a:lnTo>
                    <a:pt x="166" y="21462"/>
                  </a:lnTo>
                  <a:cubicBezTo>
                    <a:pt x="170" y="21439"/>
                    <a:pt x="171" y="21438"/>
                    <a:pt x="174" y="21414"/>
                  </a:cubicBezTo>
                  <a:cubicBezTo>
                    <a:pt x="177" y="21392"/>
                    <a:pt x="177" y="21375"/>
                    <a:pt x="182" y="21334"/>
                  </a:cubicBezTo>
                  <a:cubicBezTo>
                    <a:pt x="188" y="21275"/>
                    <a:pt x="193" y="21245"/>
                    <a:pt x="197" y="21221"/>
                  </a:cubicBezTo>
                  <a:cubicBezTo>
                    <a:pt x="601" y="18468"/>
                    <a:pt x="1103" y="15911"/>
                    <a:pt x="1683" y="13673"/>
                  </a:cubicBezTo>
                  <a:cubicBezTo>
                    <a:pt x="2298" y="11303"/>
                    <a:pt x="3024" y="9188"/>
                    <a:pt x="3669" y="7895"/>
                  </a:cubicBezTo>
                  <a:cubicBezTo>
                    <a:pt x="4095" y="7043"/>
                    <a:pt x="4391" y="6643"/>
                    <a:pt x="5182" y="5786"/>
                  </a:cubicBezTo>
                  <a:cubicBezTo>
                    <a:pt x="5233" y="5731"/>
                    <a:pt x="5280" y="5679"/>
                    <a:pt x="5326" y="5626"/>
                  </a:cubicBezTo>
                  <a:cubicBezTo>
                    <a:pt x="5351" y="5597"/>
                    <a:pt x="5424" y="5506"/>
                    <a:pt x="5432" y="5497"/>
                  </a:cubicBezTo>
                  <a:cubicBezTo>
                    <a:pt x="5440" y="5487"/>
                    <a:pt x="5443" y="5490"/>
                    <a:pt x="5451" y="5481"/>
                  </a:cubicBezTo>
                  <a:cubicBezTo>
                    <a:pt x="5459" y="5471"/>
                    <a:pt x="5458" y="5474"/>
                    <a:pt x="5466" y="5465"/>
                  </a:cubicBezTo>
                  <a:cubicBezTo>
                    <a:pt x="5545" y="5375"/>
                    <a:pt x="5629" y="5276"/>
                    <a:pt x="5754" y="5127"/>
                  </a:cubicBezTo>
                  <a:cubicBezTo>
                    <a:pt x="5778" y="5098"/>
                    <a:pt x="5828" y="5030"/>
                    <a:pt x="5894" y="4950"/>
                  </a:cubicBezTo>
                  <a:cubicBezTo>
                    <a:pt x="5945" y="4887"/>
                    <a:pt x="6046" y="4772"/>
                    <a:pt x="6045" y="4773"/>
                  </a:cubicBezTo>
                  <a:cubicBezTo>
                    <a:pt x="6585" y="4121"/>
                    <a:pt x="6907" y="3790"/>
                    <a:pt x="7282" y="3517"/>
                  </a:cubicBezTo>
                  <a:cubicBezTo>
                    <a:pt x="7900" y="3066"/>
                    <a:pt x="8629" y="2857"/>
                    <a:pt x="9574" y="2857"/>
                  </a:cubicBezTo>
                  <a:cubicBezTo>
                    <a:pt x="10025" y="2857"/>
                    <a:pt x="10205" y="2871"/>
                    <a:pt x="11447" y="3002"/>
                  </a:cubicBezTo>
                  <a:cubicBezTo>
                    <a:pt x="11862" y="3046"/>
                    <a:pt x="12173" y="3073"/>
                    <a:pt x="12533" y="3099"/>
                  </a:cubicBezTo>
                  <a:cubicBezTo>
                    <a:pt x="12560" y="3101"/>
                    <a:pt x="12558" y="3097"/>
                    <a:pt x="12585" y="3099"/>
                  </a:cubicBezTo>
                  <a:cubicBezTo>
                    <a:pt x="12595" y="3099"/>
                    <a:pt x="12798" y="3126"/>
                    <a:pt x="12865" y="3131"/>
                  </a:cubicBezTo>
                  <a:cubicBezTo>
                    <a:pt x="12985" y="3139"/>
                    <a:pt x="13103" y="3140"/>
                    <a:pt x="13240" y="3147"/>
                  </a:cubicBezTo>
                  <a:cubicBezTo>
                    <a:pt x="13385" y="3155"/>
                    <a:pt x="13503" y="3156"/>
                    <a:pt x="13611" y="3163"/>
                  </a:cubicBezTo>
                  <a:cubicBezTo>
                    <a:pt x="13681" y="3168"/>
                    <a:pt x="13743" y="3171"/>
                    <a:pt x="13853" y="3179"/>
                  </a:cubicBezTo>
                  <a:cubicBezTo>
                    <a:pt x="13897" y="3182"/>
                    <a:pt x="13933" y="3193"/>
                    <a:pt x="13970" y="3195"/>
                  </a:cubicBezTo>
                  <a:cubicBezTo>
                    <a:pt x="14911" y="3258"/>
                    <a:pt x="15531" y="3352"/>
                    <a:pt x="16066" y="3517"/>
                  </a:cubicBezTo>
                  <a:cubicBezTo>
                    <a:pt x="16667" y="3703"/>
                    <a:pt x="17212" y="3994"/>
                    <a:pt x="17825" y="4451"/>
                  </a:cubicBezTo>
                  <a:cubicBezTo>
                    <a:pt x="17917" y="4520"/>
                    <a:pt x="17997" y="4581"/>
                    <a:pt x="18177" y="4724"/>
                  </a:cubicBezTo>
                  <a:cubicBezTo>
                    <a:pt x="18203" y="4746"/>
                    <a:pt x="18253" y="4779"/>
                    <a:pt x="18324" y="4837"/>
                  </a:cubicBezTo>
                  <a:cubicBezTo>
                    <a:pt x="18349" y="4857"/>
                    <a:pt x="18488" y="4976"/>
                    <a:pt x="18494" y="4982"/>
                  </a:cubicBezTo>
                  <a:cubicBezTo>
                    <a:pt x="19246" y="5582"/>
                    <a:pt x="19630" y="5796"/>
                    <a:pt x="20079" y="5867"/>
                  </a:cubicBezTo>
                  <a:cubicBezTo>
                    <a:pt x="20419" y="5921"/>
                    <a:pt x="20771" y="5865"/>
                    <a:pt x="21539" y="5658"/>
                  </a:cubicBezTo>
                  <a:lnTo>
                    <a:pt x="21600" y="5642"/>
                  </a:lnTo>
                  <a:lnTo>
                    <a:pt x="21558" y="5448"/>
                  </a:lnTo>
                  <a:cubicBezTo>
                    <a:pt x="21544" y="5382"/>
                    <a:pt x="21533" y="5331"/>
                    <a:pt x="21509" y="5223"/>
                  </a:cubicBezTo>
                  <a:cubicBezTo>
                    <a:pt x="21506" y="5207"/>
                    <a:pt x="21505" y="5207"/>
                    <a:pt x="21502" y="5191"/>
                  </a:cubicBezTo>
                  <a:cubicBezTo>
                    <a:pt x="21294" y="4244"/>
                    <a:pt x="21218" y="3889"/>
                    <a:pt x="21074" y="3276"/>
                  </a:cubicBezTo>
                  <a:lnTo>
                    <a:pt x="21097" y="3211"/>
                  </a:lnTo>
                  <a:lnTo>
                    <a:pt x="21074" y="3099"/>
                  </a:lnTo>
                  <a:lnTo>
                    <a:pt x="21070" y="3083"/>
                  </a:lnTo>
                  <a:lnTo>
                    <a:pt x="21101" y="2938"/>
                  </a:lnTo>
                  <a:lnTo>
                    <a:pt x="21135" y="2777"/>
                  </a:lnTo>
                  <a:lnTo>
                    <a:pt x="21086" y="2729"/>
                  </a:lnTo>
                  <a:cubicBezTo>
                    <a:pt x="21070" y="2712"/>
                    <a:pt x="21059" y="2701"/>
                    <a:pt x="21036" y="2664"/>
                  </a:cubicBezTo>
                  <a:cubicBezTo>
                    <a:pt x="21033" y="2659"/>
                    <a:pt x="21032" y="2653"/>
                    <a:pt x="21029" y="2648"/>
                  </a:cubicBezTo>
                  <a:cubicBezTo>
                    <a:pt x="20993" y="2589"/>
                    <a:pt x="20968" y="2560"/>
                    <a:pt x="20934" y="2535"/>
                  </a:cubicBezTo>
                  <a:cubicBezTo>
                    <a:pt x="20630" y="2320"/>
                    <a:pt x="20265" y="2239"/>
                    <a:pt x="19311" y="2165"/>
                  </a:cubicBezTo>
                  <a:cubicBezTo>
                    <a:pt x="19148" y="2153"/>
                    <a:pt x="19103" y="2157"/>
                    <a:pt x="18937" y="2149"/>
                  </a:cubicBezTo>
                  <a:cubicBezTo>
                    <a:pt x="18915" y="2148"/>
                    <a:pt x="18913" y="2134"/>
                    <a:pt x="18891" y="2133"/>
                  </a:cubicBezTo>
                  <a:cubicBezTo>
                    <a:pt x="18859" y="2131"/>
                    <a:pt x="18830" y="2136"/>
                    <a:pt x="18797" y="2133"/>
                  </a:cubicBezTo>
                  <a:cubicBezTo>
                    <a:pt x="17854" y="2046"/>
                    <a:pt x="16913" y="1879"/>
                    <a:pt x="16088" y="1650"/>
                  </a:cubicBezTo>
                  <a:cubicBezTo>
                    <a:pt x="16046" y="1638"/>
                    <a:pt x="16003" y="1631"/>
                    <a:pt x="15960" y="1618"/>
                  </a:cubicBezTo>
                  <a:cubicBezTo>
                    <a:pt x="15688" y="1538"/>
                    <a:pt x="15649" y="1520"/>
                    <a:pt x="14821" y="1232"/>
                  </a:cubicBezTo>
                  <a:cubicBezTo>
                    <a:pt x="14819" y="1231"/>
                    <a:pt x="14820" y="1233"/>
                    <a:pt x="14817" y="1232"/>
                  </a:cubicBezTo>
                  <a:cubicBezTo>
                    <a:pt x="14810" y="1229"/>
                    <a:pt x="14810" y="1236"/>
                    <a:pt x="14798" y="1232"/>
                  </a:cubicBezTo>
                  <a:cubicBezTo>
                    <a:pt x="14769" y="1222"/>
                    <a:pt x="14769" y="1214"/>
                    <a:pt x="14727" y="1200"/>
                  </a:cubicBezTo>
                  <a:cubicBezTo>
                    <a:pt x="14625" y="1164"/>
                    <a:pt x="14623" y="1162"/>
                    <a:pt x="14500" y="1119"/>
                  </a:cubicBezTo>
                  <a:cubicBezTo>
                    <a:pt x="14361" y="1071"/>
                    <a:pt x="14265" y="1039"/>
                    <a:pt x="14216" y="1023"/>
                  </a:cubicBezTo>
                  <a:cubicBezTo>
                    <a:pt x="14022" y="956"/>
                    <a:pt x="13861" y="904"/>
                    <a:pt x="13622" y="829"/>
                  </a:cubicBezTo>
                  <a:cubicBezTo>
                    <a:pt x="12981" y="630"/>
                    <a:pt x="12377" y="488"/>
                    <a:pt x="11254" y="266"/>
                  </a:cubicBezTo>
                  <a:cubicBezTo>
                    <a:pt x="10012" y="20"/>
                    <a:pt x="9394" y="-41"/>
                    <a:pt x="8716" y="25"/>
                  </a:cubicBezTo>
                  <a:close/>
                </a:path>
              </a:pathLst>
            </a:custGeom>
            <a:solidFill>
              <a:srgbClr val="147E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198" name="خط شكل" descr="خط شك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57150" y="-57150"/>
              <a:ext cx="3095700" cy="1876023"/>
            </a:xfrm>
            <a:prstGeom prst="rect">
              <a:avLst/>
            </a:prstGeom>
            <a:effectLst/>
          </p:spPr>
        </p:pic>
        <p:pic>
          <p:nvPicPr>
            <p:cNvPr id="200" name="خط شكل" descr="خط شك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45129" y="21524"/>
              <a:ext cx="4035958" cy="3563862"/>
            </a:xfrm>
            <a:prstGeom prst="rect">
              <a:avLst/>
            </a:prstGeom>
            <a:effectLst/>
          </p:spPr>
        </p:pic>
      </p:grpSp>
      <p:grpSp>
        <p:nvGrpSpPr>
          <p:cNvPr id="207" name="الرسم"/>
          <p:cNvGrpSpPr/>
          <p:nvPr/>
        </p:nvGrpSpPr>
        <p:grpSpPr>
          <a:xfrm>
            <a:off x="11805313" y="5722363"/>
            <a:ext cx="2016466" cy="1796767"/>
            <a:chOff x="0" y="0"/>
            <a:chExt cx="2016464" cy="1796766"/>
          </a:xfrm>
        </p:grpSpPr>
        <p:sp>
          <p:nvSpPr>
            <p:cNvPr id="203" name="شكل"/>
            <p:cNvSpPr/>
            <p:nvPr/>
          </p:nvSpPr>
          <p:spPr>
            <a:xfrm>
              <a:off x="54105" y="890055"/>
              <a:ext cx="1953508" cy="906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30" fill="norm" stroke="1" extrusionOk="0">
                  <a:moveTo>
                    <a:pt x="17877" y="36"/>
                  </a:moveTo>
                  <a:cubicBezTo>
                    <a:pt x="17413" y="56"/>
                    <a:pt x="17246" y="65"/>
                    <a:pt x="16192" y="130"/>
                  </a:cubicBezTo>
                  <a:cubicBezTo>
                    <a:pt x="15395" y="179"/>
                    <a:pt x="14907" y="204"/>
                    <a:pt x="14358" y="224"/>
                  </a:cubicBezTo>
                  <a:cubicBezTo>
                    <a:pt x="13309" y="262"/>
                    <a:pt x="12419" y="271"/>
                    <a:pt x="9904" y="271"/>
                  </a:cubicBezTo>
                  <a:cubicBezTo>
                    <a:pt x="8591" y="271"/>
                    <a:pt x="8589" y="271"/>
                    <a:pt x="7758" y="271"/>
                  </a:cubicBezTo>
                  <a:cubicBezTo>
                    <a:pt x="7571" y="271"/>
                    <a:pt x="7572" y="271"/>
                    <a:pt x="7389" y="271"/>
                  </a:cubicBezTo>
                  <a:cubicBezTo>
                    <a:pt x="6426" y="271"/>
                    <a:pt x="6426" y="271"/>
                    <a:pt x="4809" y="271"/>
                  </a:cubicBezTo>
                  <a:cubicBezTo>
                    <a:pt x="2197" y="271"/>
                    <a:pt x="1345" y="262"/>
                    <a:pt x="619" y="224"/>
                  </a:cubicBezTo>
                  <a:cubicBezTo>
                    <a:pt x="467" y="216"/>
                    <a:pt x="376" y="206"/>
                    <a:pt x="228" y="177"/>
                  </a:cubicBezTo>
                  <a:cubicBezTo>
                    <a:pt x="217" y="175"/>
                    <a:pt x="217" y="170"/>
                    <a:pt x="206" y="168"/>
                  </a:cubicBezTo>
                  <a:cubicBezTo>
                    <a:pt x="152" y="157"/>
                    <a:pt x="125" y="154"/>
                    <a:pt x="88" y="149"/>
                  </a:cubicBezTo>
                  <a:lnTo>
                    <a:pt x="0" y="139"/>
                  </a:lnTo>
                  <a:lnTo>
                    <a:pt x="57" y="271"/>
                  </a:lnTo>
                  <a:cubicBezTo>
                    <a:pt x="62" y="283"/>
                    <a:pt x="64" y="292"/>
                    <a:pt x="70" y="309"/>
                  </a:cubicBezTo>
                  <a:cubicBezTo>
                    <a:pt x="110" y="421"/>
                    <a:pt x="179" y="556"/>
                    <a:pt x="443" y="1035"/>
                  </a:cubicBezTo>
                  <a:cubicBezTo>
                    <a:pt x="1134" y="2283"/>
                    <a:pt x="1618" y="3257"/>
                    <a:pt x="1948" y="4079"/>
                  </a:cubicBezTo>
                  <a:cubicBezTo>
                    <a:pt x="2320" y="5002"/>
                    <a:pt x="2504" y="5718"/>
                    <a:pt x="2795" y="7368"/>
                  </a:cubicBezTo>
                  <a:cubicBezTo>
                    <a:pt x="3121" y="9212"/>
                    <a:pt x="3379" y="10936"/>
                    <a:pt x="3546" y="12362"/>
                  </a:cubicBezTo>
                  <a:cubicBezTo>
                    <a:pt x="3595" y="12787"/>
                    <a:pt x="3640" y="13217"/>
                    <a:pt x="3690" y="13738"/>
                  </a:cubicBezTo>
                  <a:cubicBezTo>
                    <a:pt x="3691" y="13746"/>
                    <a:pt x="3692" y="13758"/>
                    <a:pt x="3695" y="13795"/>
                  </a:cubicBezTo>
                  <a:cubicBezTo>
                    <a:pt x="3695" y="13802"/>
                    <a:pt x="3694" y="13797"/>
                    <a:pt x="3695" y="13804"/>
                  </a:cubicBezTo>
                  <a:cubicBezTo>
                    <a:pt x="3671" y="13704"/>
                    <a:pt x="3549" y="13214"/>
                    <a:pt x="3532" y="13144"/>
                  </a:cubicBezTo>
                  <a:cubicBezTo>
                    <a:pt x="3430" y="12720"/>
                    <a:pt x="3352" y="12401"/>
                    <a:pt x="3225" y="11891"/>
                  </a:cubicBezTo>
                  <a:cubicBezTo>
                    <a:pt x="3087" y="11335"/>
                    <a:pt x="2954" y="10829"/>
                    <a:pt x="2813" y="10317"/>
                  </a:cubicBezTo>
                  <a:cubicBezTo>
                    <a:pt x="2797" y="10260"/>
                    <a:pt x="2784" y="10219"/>
                    <a:pt x="2756" y="10129"/>
                  </a:cubicBezTo>
                  <a:cubicBezTo>
                    <a:pt x="2755" y="10126"/>
                    <a:pt x="2752" y="10122"/>
                    <a:pt x="2751" y="10119"/>
                  </a:cubicBezTo>
                  <a:cubicBezTo>
                    <a:pt x="2728" y="10047"/>
                    <a:pt x="2720" y="10013"/>
                    <a:pt x="2707" y="9969"/>
                  </a:cubicBezTo>
                  <a:lnTo>
                    <a:pt x="2690" y="9903"/>
                  </a:lnTo>
                  <a:lnTo>
                    <a:pt x="2659" y="9940"/>
                  </a:lnTo>
                  <a:lnTo>
                    <a:pt x="2510" y="10110"/>
                  </a:lnTo>
                  <a:lnTo>
                    <a:pt x="2475" y="10148"/>
                  </a:lnTo>
                  <a:lnTo>
                    <a:pt x="2497" y="10223"/>
                  </a:lnTo>
                  <a:cubicBezTo>
                    <a:pt x="2506" y="10251"/>
                    <a:pt x="2516" y="10271"/>
                    <a:pt x="2532" y="10317"/>
                  </a:cubicBezTo>
                  <a:cubicBezTo>
                    <a:pt x="2533" y="10320"/>
                    <a:pt x="2531" y="10324"/>
                    <a:pt x="2532" y="10327"/>
                  </a:cubicBezTo>
                  <a:cubicBezTo>
                    <a:pt x="2613" y="10570"/>
                    <a:pt x="2650" y="10679"/>
                    <a:pt x="2681" y="10836"/>
                  </a:cubicBezTo>
                  <a:cubicBezTo>
                    <a:pt x="2717" y="11016"/>
                    <a:pt x="2749" y="11222"/>
                    <a:pt x="2786" y="11476"/>
                  </a:cubicBezTo>
                  <a:cubicBezTo>
                    <a:pt x="2797" y="11550"/>
                    <a:pt x="2821" y="11712"/>
                    <a:pt x="2852" y="11938"/>
                  </a:cubicBezTo>
                  <a:cubicBezTo>
                    <a:pt x="2853" y="11941"/>
                    <a:pt x="2852" y="11945"/>
                    <a:pt x="2852" y="11948"/>
                  </a:cubicBezTo>
                  <a:cubicBezTo>
                    <a:pt x="2872" y="12088"/>
                    <a:pt x="2921" y="12434"/>
                    <a:pt x="2922" y="12447"/>
                  </a:cubicBezTo>
                  <a:cubicBezTo>
                    <a:pt x="2992" y="12938"/>
                    <a:pt x="3045" y="13268"/>
                    <a:pt x="3102" y="13597"/>
                  </a:cubicBezTo>
                  <a:cubicBezTo>
                    <a:pt x="3264" y="14523"/>
                    <a:pt x="3502" y="15618"/>
                    <a:pt x="3879" y="17169"/>
                  </a:cubicBezTo>
                  <a:cubicBezTo>
                    <a:pt x="3909" y="17292"/>
                    <a:pt x="4210" y="18513"/>
                    <a:pt x="4199" y="18469"/>
                  </a:cubicBezTo>
                  <a:cubicBezTo>
                    <a:pt x="4201" y="18474"/>
                    <a:pt x="4203" y="18474"/>
                    <a:pt x="4204" y="18478"/>
                  </a:cubicBezTo>
                  <a:cubicBezTo>
                    <a:pt x="4374" y="19171"/>
                    <a:pt x="4480" y="19616"/>
                    <a:pt x="4520" y="19788"/>
                  </a:cubicBezTo>
                  <a:cubicBezTo>
                    <a:pt x="4532" y="19839"/>
                    <a:pt x="4532" y="19840"/>
                    <a:pt x="4550" y="19920"/>
                  </a:cubicBezTo>
                  <a:cubicBezTo>
                    <a:pt x="4566" y="19987"/>
                    <a:pt x="4565" y="19983"/>
                    <a:pt x="4577" y="20033"/>
                  </a:cubicBezTo>
                  <a:cubicBezTo>
                    <a:pt x="4580" y="20047"/>
                    <a:pt x="4580" y="20048"/>
                    <a:pt x="4581" y="20052"/>
                  </a:cubicBezTo>
                  <a:cubicBezTo>
                    <a:pt x="4582" y="20056"/>
                    <a:pt x="4585" y="20058"/>
                    <a:pt x="4585" y="20062"/>
                  </a:cubicBezTo>
                  <a:lnTo>
                    <a:pt x="4585" y="20071"/>
                  </a:lnTo>
                  <a:cubicBezTo>
                    <a:pt x="4594" y="20109"/>
                    <a:pt x="4602" y="20145"/>
                    <a:pt x="4612" y="20184"/>
                  </a:cubicBezTo>
                  <a:cubicBezTo>
                    <a:pt x="4614" y="20194"/>
                    <a:pt x="4633" y="20267"/>
                    <a:pt x="4638" y="20288"/>
                  </a:cubicBezTo>
                  <a:cubicBezTo>
                    <a:pt x="4760" y="20787"/>
                    <a:pt x="4861" y="21031"/>
                    <a:pt x="5029" y="21211"/>
                  </a:cubicBezTo>
                  <a:cubicBezTo>
                    <a:pt x="5299" y="21501"/>
                    <a:pt x="5747" y="21588"/>
                    <a:pt x="6490" y="21494"/>
                  </a:cubicBezTo>
                  <a:cubicBezTo>
                    <a:pt x="6642" y="21475"/>
                    <a:pt x="6808" y="21447"/>
                    <a:pt x="7113" y="21391"/>
                  </a:cubicBezTo>
                  <a:cubicBezTo>
                    <a:pt x="7165" y="21381"/>
                    <a:pt x="7241" y="21363"/>
                    <a:pt x="7451" y="21325"/>
                  </a:cubicBezTo>
                  <a:cubicBezTo>
                    <a:pt x="7701" y="21278"/>
                    <a:pt x="7794" y="21264"/>
                    <a:pt x="7824" y="21259"/>
                  </a:cubicBezTo>
                  <a:cubicBezTo>
                    <a:pt x="8489" y="21132"/>
                    <a:pt x="8945" y="21063"/>
                    <a:pt x="9412" y="21023"/>
                  </a:cubicBezTo>
                  <a:cubicBezTo>
                    <a:pt x="10038" y="20969"/>
                    <a:pt x="10677" y="20967"/>
                    <a:pt x="11672" y="21014"/>
                  </a:cubicBezTo>
                  <a:cubicBezTo>
                    <a:pt x="11693" y="21015"/>
                    <a:pt x="11702" y="21012"/>
                    <a:pt x="11734" y="21014"/>
                  </a:cubicBezTo>
                  <a:cubicBezTo>
                    <a:pt x="11758" y="21015"/>
                    <a:pt x="11761" y="21013"/>
                    <a:pt x="11786" y="21014"/>
                  </a:cubicBezTo>
                  <a:cubicBezTo>
                    <a:pt x="11978" y="21021"/>
                    <a:pt x="12001" y="21026"/>
                    <a:pt x="12124" y="21032"/>
                  </a:cubicBezTo>
                  <a:cubicBezTo>
                    <a:pt x="12309" y="21042"/>
                    <a:pt x="12690" y="21069"/>
                    <a:pt x="12712" y="21070"/>
                  </a:cubicBezTo>
                  <a:cubicBezTo>
                    <a:pt x="12744" y="21072"/>
                    <a:pt x="12774" y="21069"/>
                    <a:pt x="12804" y="21070"/>
                  </a:cubicBezTo>
                  <a:cubicBezTo>
                    <a:pt x="14087" y="21124"/>
                    <a:pt x="15109" y="21109"/>
                    <a:pt x="15709" y="21023"/>
                  </a:cubicBezTo>
                  <a:cubicBezTo>
                    <a:pt x="16383" y="20927"/>
                    <a:pt x="16596" y="20719"/>
                    <a:pt x="16903" y="19873"/>
                  </a:cubicBezTo>
                  <a:cubicBezTo>
                    <a:pt x="17163" y="19155"/>
                    <a:pt x="17499" y="17951"/>
                    <a:pt x="17965" y="16075"/>
                  </a:cubicBezTo>
                  <a:cubicBezTo>
                    <a:pt x="18022" y="15845"/>
                    <a:pt x="18129" y="15406"/>
                    <a:pt x="18280" y="14784"/>
                  </a:cubicBezTo>
                  <a:cubicBezTo>
                    <a:pt x="18281" y="14781"/>
                    <a:pt x="18284" y="14778"/>
                    <a:pt x="18285" y="14775"/>
                  </a:cubicBezTo>
                  <a:cubicBezTo>
                    <a:pt x="18360" y="14469"/>
                    <a:pt x="18619" y="13403"/>
                    <a:pt x="18636" y="13333"/>
                  </a:cubicBezTo>
                  <a:cubicBezTo>
                    <a:pt x="18762" y="12821"/>
                    <a:pt x="18867" y="12403"/>
                    <a:pt x="18965" y="12023"/>
                  </a:cubicBezTo>
                  <a:cubicBezTo>
                    <a:pt x="19281" y="10803"/>
                    <a:pt x="19626" y="9579"/>
                    <a:pt x="20027" y="8263"/>
                  </a:cubicBezTo>
                  <a:cubicBezTo>
                    <a:pt x="20041" y="8216"/>
                    <a:pt x="20106" y="8010"/>
                    <a:pt x="20123" y="7952"/>
                  </a:cubicBezTo>
                  <a:cubicBezTo>
                    <a:pt x="20128" y="7936"/>
                    <a:pt x="20190" y="7739"/>
                    <a:pt x="20220" y="7641"/>
                  </a:cubicBezTo>
                  <a:cubicBezTo>
                    <a:pt x="20692" y="6103"/>
                    <a:pt x="20893" y="5361"/>
                    <a:pt x="21089" y="4455"/>
                  </a:cubicBezTo>
                  <a:cubicBezTo>
                    <a:pt x="21368" y="3164"/>
                    <a:pt x="21552" y="1745"/>
                    <a:pt x="21598" y="516"/>
                  </a:cubicBezTo>
                  <a:cubicBezTo>
                    <a:pt x="21600" y="457"/>
                    <a:pt x="21598" y="413"/>
                    <a:pt x="21593" y="318"/>
                  </a:cubicBezTo>
                  <a:cubicBezTo>
                    <a:pt x="21592" y="295"/>
                    <a:pt x="21590" y="294"/>
                    <a:pt x="21589" y="271"/>
                  </a:cubicBezTo>
                  <a:cubicBezTo>
                    <a:pt x="21587" y="231"/>
                    <a:pt x="21589" y="196"/>
                    <a:pt x="21589" y="168"/>
                  </a:cubicBezTo>
                  <a:lnTo>
                    <a:pt x="21589" y="92"/>
                  </a:lnTo>
                  <a:lnTo>
                    <a:pt x="21554" y="92"/>
                  </a:lnTo>
                  <a:cubicBezTo>
                    <a:pt x="21541" y="93"/>
                    <a:pt x="21533" y="98"/>
                    <a:pt x="21523" y="111"/>
                  </a:cubicBezTo>
                  <a:cubicBezTo>
                    <a:pt x="21486" y="110"/>
                    <a:pt x="21467" y="108"/>
                    <a:pt x="21330" y="92"/>
                  </a:cubicBezTo>
                  <a:cubicBezTo>
                    <a:pt x="21321" y="91"/>
                    <a:pt x="21306" y="94"/>
                    <a:pt x="21277" y="92"/>
                  </a:cubicBezTo>
                  <a:cubicBezTo>
                    <a:pt x="21273" y="92"/>
                    <a:pt x="21273" y="92"/>
                    <a:pt x="21269" y="92"/>
                  </a:cubicBezTo>
                  <a:cubicBezTo>
                    <a:pt x="21216" y="89"/>
                    <a:pt x="21209" y="83"/>
                    <a:pt x="21203" y="83"/>
                  </a:cubicBezTo>
                  <a:cubicBezTo>
                    <a:pt x="21184" y="80"/>
                    <a:pt x="21186" y="85"/>
                    <a:pt x="21168" y="83"/>
                  </a:cubicBezTo>
                  <a:cubicBezTo>
                    <a:pt x="21162" y="82"/>
                    <a:pt x="21105" y="66"/>
                    <a:pt x="21089" y="64"/>
                  </a:cubicBezTo>
                  <a:cubicBezTo>
                    <a:pt x="21072" y="62"/>
                    <a:pt x="21071" y="66"/>
                    <a:pt x="21054" y="64"/>
                  </a:cubicBezTo>
                  <a:cubicBezTo>
                    <a:pt x="21050" y="63"/>
                    <a:pt x="21053" y="64"/>
                    <a:pt x="21049" y="64"/>
                  </a:cubicBezTo>
                  <a:cubicBezTo>
                    <a:pt x="21048" y="64"/>
                    <a:pt x="21047" y="64"/>
                    <a:pt x="21045" y="64"/>
                  </a:cubicBezTo>
                  <a:cubicBezTo>
                    <a:pt x="20902" y="49"/>
                    <a:pt x="20837" y="41"/>
                    <a:pt x="20755" y="36"/>
                  </a:cubicBezTo>
                  <a:cubicBezTo>
                    <a:pt x="20091" y="-12"/>
                    <a:pt x="18984" y="-12"/>
                    <a:pt x="17877" y="36"/>
                  </a:cubicBezTo>
                  <a:close/>
                  <a:moveTo>
                    <a:pt x="3703" y="13870"/>
                  </a:moveTo>
                  <a:cubicBezTo>
                    <a:pt x="3705" y="13880"/>
                    <a:pt x="3710" y="13889"/>
                    <a:pt x="3712" y="13898"/>
                  </a:cubicBezTo>
                  <a:cubicBezTo>
                    <a:pt x="3752" y="14063"/>
                    <a:pt x="3854" y="14489"/>
                    <a:pt x="3857" y="14502"/>
                  </a:cubicBezTo>
                  <a:cubicBezTo>
                    <a:pt x="3897" y="14669"/>
                    <a:pt x="3941" y="14843"/>
                    <a:pt x="3997" y="15076"/>
                  </a:cubicBezTo>
                  <a:cubicBezTo>
                    <a:pt x="4027" y="15200"/>
                    <a:pt x="4142" y="15684"/>
                    <a:pt x="4164" y="15774"/>
                  </a:cubicBezTo>
                  <a:cubicBezTo>
                    <a:pt x="4165" y="15778"/>
                    <a:pt x="4164" y="15779"/>
                    <a:pt x="4164" y="15783"/>
                  </a:cubicBezTo>
                  <a:cubicBezTo>
                    <a:pt x="4166" y="15797"/>
                    <a:pt x="4169" y="15806"/>
                    <a:pt x="4173" y="15821"/>
                  </a:cubicBezTo>
                  <a:cubicBezTo>
                    <a:pt x="4705" y="18021"/>
                    <a:pt x="4782" y="18343"/>
                    <a:pt x="4941" y="19025"/>
                  </a:cubicBezTo>
                  <a:cubicBezTo>
                    <a:pt x="5092" y="19673"/>
                    <a:pt x="5170" y="20019"/>
                    <a:pt x="5213" y="20250"/>
                  </a:cubicBezTo>
                  <a:cubicBezTo>
                    <a:pt x="5235" y="20368"/>
                    <a:pt x="5244" y="20459"/>
                    <a:pt x="5248" y="20524"/>
                  </a:cubicBezTo>
                  <a:cubicBezTo>
                    <a:pt x="5252" y="20586"/>
                    <a:pt x="5246" y="20601"/>
                    <a:pt x="5231" y="20589"/>
                  </a:cubicBezTo>
                  <a:cubicBezTo>
                    <a:pt x="5174" y="20549"/>
                    <a:pt x="5002" y="20148"/>
                    <a:pt x="4695" y="19308"/>
                  </a:cubicBezTo>
                  <a:cubicBezTo>
                    <a:pt x="4321" y="18286"/>
                    <a:pt x="4153" y="17649"/>
                    <a:pt x="4011" y="16735"/>
                  </a:cubicBezTo>
                  <a:cubicBezTo>
                    <a:pt x="3944" y="16306"/>
                    <a:pt x="3887" y="15819"/>
                    <a:pt x="3809" y="15001"/>
                  </a:cubicBezTo>
                  <a:cubicBezTo>
                    <a:pt x="3805" y="14962"/>
                    <a:pt x="3799" y="14890"/>
                    <a:pt x="3787" y="14756"/>
                  </a:cubicBezTo>
                  <a:cubicBezTo>
                    <a:pt x="3786" y="14743"/>
                    <a:pt x="3756" y="14451"/>
                    <a:pt x="3747" y="14360"/>
                  </a:cubicBezTo>
                  <a:cubicBezTo>
                    <a:pt x="3747" y="14355"/>
                    <a:pt x="3748" y="14356"/>
                    <a:pt x="3747" y="14351"/>
                  </a:cubicBezTo>
                  <a:cubicBezTo>
                    <a:pt x="3728" y="14138"/>
                    <a:pt x="3714" y="13982"/>
                    <a:pt x="3703" y="13870"/>
                  </a:cubicBezTo>
                  <a:close/>
                </a:path>
              </a:pathLst>
            </a:custGeom>
            <a:solidFill>
              <a:srgbClr val="F93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4" name="شكل"/>
            <p:cNvSpPr/>
            <p:nvPr/>
          </p:nvSpPr>
          <p:spPr>
            <a:xfrm>
              <a:off x="41487" y="59139"/>
              <a:ext cx="1964847" cy="842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18" fill="norm" stroke="1" extrusionOk="0">
                  <a:moveTo>
                    <a:pt x="16148" y="25"/>
                  </a:moveTo>
                  <a:cubicBezTo>
                    <a:pt x="15965" y="-82"/>
                    <a:pt x="15742" y="154"/>
                    <a:pt x="15403" y="795"/>
                  </a:cubicBezTo>
                  <a:cubicBezTo>
                    <a:pt x="15341" y="912"/>
                    <a:pt x="15205" y="1185"/>
                    <a:pt x="14896" y="1819"/>
                  </a:cubicBezTo>
                  <a:cubicBezTo>
                    <a:pt x="14570" y="2490"/>
                    <a:pt x="14483" y="2674"/>
                    <a:pt x="14412" y="2813"/>
                  </a:cubicBezTo>
                  <a:cubicBezTo>
                    <a:pt x="14246" y="3141"/>
                    <a:pt x="14130" y="3360"/>
                    <a:pt x="14015" y="3563"/>
                  </a:cubicBezTo>
                  <a:cubicBezTo>
                    <a:pt x="13820" y="3908"/>
                    <a:pt x="13610" y="4240"/>
                    <a:pt x="13274" y="4749"/>
                  </a:cubicBezTo>
                  <a:cubicBezTo>
                    <a:pt x="13232" y="4813"/>
                    <a:pt x="13148" y="4941"/>
                    <a:pt x="13025" y="5124"/>
                  </a:cubicBezTo>
                  <a:cubicBezTo>
                    <a:pt x="13025" y="5124"/>
                    <a:pt x="12767" y="5504"/>
                    <a:pt x="12750" y="5530"/>
                  </a:cubicBezTo>
                  <a:cubicBezTo>
                    <a:pt x="12561" y="5814"/>
                    <a:pt x="12398" y="6062"/>
                    <a:pt x="12205" y="6371"/>
                  </a:cubicBezTo>
                  <a:cubicBezTo>
                    <a:pt x="11666" y="7235"/>
                    <a:pt x="11105" y="8250"/>
                    <a:pt x="10294" y="9798"/>
                  </a:cubicBezTo>
                  <a:cubicBezTo>
                    <a:pt x="10289" y="9808"/>
                    <a:pt x="10246" y="9880"/>
                    <a:pt x="10129" y="10102"/>
                  </a:cubicBezTo>
                  <a:cubicBezTo>
                    <a:pt x="10055" y="10242"/>
                    <a:pt x="10010" y="10339"/>
                    <a:pt x="9985" y="10386"/>
                  </a:cubicBezTo>
                  <a:cubicBezTo>
                    <a:pt x="9284" y="11720"/>
                    <a:pt x="8857" y="12433"/>
                    <a:pt x="8310" y="13174"/>
                  </a:cubicBezTo>
                  <a:cubicBezTo>
                    <a:pt x="7866" y="13775"/>
                    <a:pt x="7418" y="14310"/>
                    <a:pt x="6530" y="15283"/>
                  </a:cubicBezTo>
                  <a:cubicBezTo>
                    <a:pt x="5941" y="15928"/>
                    <a:pt x="5858" y="16015"/>
                    <a:pt x="5601" y="16307"/>
                  </a:cubicBezTo>
                  <a:cubicBezTo>
                    <a:pt x="5556" y="16357"/>
                    <a:pt x="4863" y="17159"/>
                    <a:pt x="4663" y="17392"/>
                  </a:cubicBezTo>
                  <a:cubicBezTo>
                    <a:pt x="4655" y="17400"/>
                    <a:pt x="4657" y="17403"/>
                    <a:pt x="4650" y="17412"/>
                  </a:cubicBezTo>
                  <a:cubicBezTo>
                    <a:pt x="4224" y="17905"/>
                    <a:pt x="3928" y="18247"/>
                    <a:pt x="3782" y="18406"/>
                  </a:cubicBezTo>
                  <a:cubicBezTo>
                    <a:pt x="3510" y="18700"/>
                    <a:pt x="3283" y="18930"/>
                    <a:pt x="3070" y="19125"/>
                  </a:cubicBezTo>
                  <a:cubicBezTo>
                    <a:pt x="2389" y="19750"/>
                    <a:pt x="1566" y="20289"/>
                    <a:pt x="798" y="20646"/>
                  </a:cubicBezTo>
                  <a:cubicBezTo>
                    <a:pt x="737" y="20674"/>
                    <a:pt x="658" y="20716"/>
                    <a:pt x="558" y="20758"/>
                  </a:cubicBezTo>
                  <a:cubicBezTo>
                    <a:pt x="540" y="20765"/>
                    <a:pt x="541" y="20760"/>
                    <a:pt x="523" y="20768"/>
                  </a:cubicBezTo>
                  <a:cubicBezTo>
                    <a:pt x="433" y="20805"/>
                    <a:pt x="133" y="20924"/>
                    <a:pt x="122" y="20930"/>
                  </a:cubicBezTo>
                  <a:cubicBezTo>
                    <a:pt x="40" y="20971"/>
                    <a:pt x="13" y="20990"/>
                    <a:pt x="4" y="21052"/>
                  </a:cubicBezTo>
                  <a:cubicBezTo>
                    <a:pt x="-3" y="21099"/>
                    <a:pt x="0" y="21111"/>
                    <a:pt x="17" y="21153"/>
                  </a:cubicBezTo>
                  <a:cubicBezTo>
                    <a:pt x="20" y="21161"/>
                    <a:pt x="25" y="21172"/>
                    <a:pt x="30" y="21183"/>
                  </a:cubicBezTo>
                  <a:cubicBezTo>
                    <a:pt x="38" y="21201"/>
                    <a:pt x="48" y="21221"/>
                    <a:pt x="65" y="21254"/>
                  </a:cubicBezTo>
                  <a:cubicBezTo>
                    <a:pt x="73" y="21270"/>
                    <a:pt x="111" y="21340"/>
                    <a:pt x="109" y="21325"/>
                  </a:cubicBezTo>
                  <a:lnTo>
                    <a:pt x="113" y="21376"/>
                  </a:lnTo>
                  <a:lnTo>
                    <a:pt x="139" y="21376"/>
                  </a:lnTo>
                  <a:lnTo>
                    <a:pt x="231" y="21386"/>
                  </a:lnTo>
                  <a:cubicBezTo>
                    <a:pt x="237" y="21387"/>
                    <a:pt x="242" y="21387"/>
                    <a:pt x="248" y="21386"/>
                  </a:cubicBezTo>
                  <a:cubicBezTo>
                    <a:pt x="252" y="21391"/>
                    <a:pt x="251" y="21395"/>
                    <a:pt x="257" y="21396"/>
                  </a:cubicBezTo>
                  <a:cubicBezTo>
                    <a:pt x="269" y="21398"/>
                    <a:pt x="279" y="21400"/>
                    <a:pt x="309" y="21406"/>
                  </a:cubicBezTo>
                  <a:cubicBezTo>
                    <a:pt x="336" y="21412"/>
                    <a:pt x="353" y="21414"/>
                    <a:pt x="370" y="21417"/>
                  </a:cubicBezTo>
                  <a:cubicBezTo>
                    <a:pt x="515" y="21447"/>
                    <a:pt x="603" y="21459"/>
                    <a:pt x="754" y="21467"/>
                  </a:cubicBezTo>
                  <a:cubicBezTo>
                    <a:pt x="757" y="21467"/>
                    <a:pt x="757" y="21467"/>
                    <a:pt x="758" y="21467"/>
                  </a:cubicBezTo>
                  <a:cubicBezTo>
                    <a:pt x="1482" y="21508"/>
                    <a:pt x="2328" y="21518"/>
                    <a:pt x="4920" y="21518"/>
                  </a:cubicBezTo>
                  <a:cubicBezTo>
                    <a:pt x="6248" y="21518"/>
                    <a:pt x="6249" y="21518"/>
                    <a:pt x="7084" y="21518"/>
                  </a:cubicBezTo>
                  <a:cubicBezTo>
                    <a:pt x="7288" y="21518"/>
                    <a:pt x="7287" y="21518"/>
                    <a:pt x="7485" y="21518"/>
                  </a:cubicBezTo>
                  <a:cubicBezTo>
                    <a:pt x="8426" y="21518"/>
                    <a:pt x="8427" y="21518"/>
                    <a:pt x="9985" y="21518"/>
                  </a:cubicBezTo>
                  <a:cubicBezTo>
                    <a:pt x="12482" y="21518"/>
                    <a:pt x="13364" y="21508"/>
                    <a:pt x="14408" y="21467"/>
                  </a:cubicBezTo>
                  <a:cubicBezTo>
                    <a:pt x="14959" y="21446"/>
                    <a:pt x="15451" y="21418"/>
                    <a:pt x="16236" y="21366"/>
                  </a:cubicBezTo>
                  <a:cubicBezTo>
                    <a:pt x="17285" y="21296"/>
                    <a:pt x="17450" y="21286"/>
                    <a:pt x="17911" y="21265"/>
                  </a:cubicBezTo>
                  <a:cubicBezTo>
                    <a:pt x="19012" y="21213"/>
                    <a:pt x="20112" y="21213"/>
                    <a:pt x="20772" y="21265"/>
                  </a:cubicBezTo>
                  <a:cubicBezTo>
                    <a:pt x="20775" y="21265"/>
                    <a:pt x="20775" y="21265"/>
                    <a:pt x="20777" y="21265"/>
                  </a:cubicBezTo>
                  <a:cubicBezTo>
                    <a:pt x="20784" y="21265"/>
                    <a:pt x="20786" y="21265"/>
                    <a:pt x="20794" y="21265"/>
                  </a:cubicBezTo>
                  <a:cubicBezTo>
                    <a:pt x="20802" y="21264"/>
                    <a:pt x="20809" y="21264"/>
                    <a:pt x="20816" y="21265"/>
                  </a:cubicBezTo>
                  <a:cubicBezTo>
                    <a:pt x="20847" y="21267"/>
                    <a:pt x="20871" y="21268"/>
                    <a:pt x="20925" y="21275"/>
                  </a:cubicBezTo>
                  <a:cubicBezTo>
                    <a:pt x="20963" y="21279"/>
                    <a:pt x="20980" y="21283"/>
                    <a:pt x="20999" y="21285"/>
                  </a:cubicBezTo>
                  <a:cubicBezTo>
                    <a:pt x="21006" y="21286"/>
                    <a:pt x="21007" y="21284"/>
                    <a:pt x="21012" y="21285"/>
                  </a:cubicBezTo>
                  <a:cubicBezTo>
                    <a:pt x="21014" y="21285"/>
                    <a:pt x="21015" y="21284"/>
                    <a:pt x="21017" y="21285"/>
                  </a:cubicBezTo>
                  <a:cubicBezTo>
                    <a:pt x="21029" y="21288"/>
                    <a:pt x="21037" y="21292"/>
                    <a:pt x="21060" y="21295"/>
                  </a:cubicBezTo>
                  <a:cubicBezTo>
                    <a:pt x="21066" y="21295"/>
                    <a:pt x="21065" y="21295"/>
                    <a:pt x="21069" y="21295"/>
                  </a:cubicBezTo>
                  <a:cubicBezTo>
                    <a:pt x="21072" y="21295"/>
                    <a:pt x="21072" y="21295"/>
                    <a:pt x="21073" y="21295"/>
                  </a:cubicBezTo>
                  <a:cubicBezTo>
                    <a:pt x="21081" y="21295"/>
                    <a:pt x="21082" y="21296"/>
                    <a:pt x="21086" y="21295"/>
                  </a:cubicBezTo>
                  <a:cubicBezTo>
                    <a:pt x="21522" y="21345"/>
                    <a:pt x="21556" y="21350"/>
                    <a:pt x="21584" y="21295"/>
                  </a:cubicBezTo>
                  <a:cubicBezTo>
                    <a:pt x="21585" y="21292"/>
                    <a:pt x="21583" y="21286"/>
                    <a:pt x="21584" y="21285"/>
                  </a:cubicBezTo>
                  <a:lnTo>
                    <a:pt x="21597" y="21224"/>
                  </a:lnTo>
                  <a:cubicBezTo>
                    <a:pt x="21597" y="21154"/>
                    <a:pt x="21595" y="21081"/>
                    <a:pt x="21593" y="20991"/>
                  </a:cubicBezTo>
                  <a:cubicBezTo>
                    <a:pt x="21591" y="20955"/>
                    <a:pt x="21590" y="20919"/>
                    <a:pt x="21588" y="20859"/>
                  </a:cubicBezTo>
                  <a:cubicBezTo>
                    <a:pt x="21586" y="20789"/>
                    <a:pt x="21585" y="20763"/>
                    <a:pt x="21584" y="20727"/>
                  </a:cubicBezTo>
                  <a:lnTo>
                    <a:pt x="21575" y="20687"/>
                  </a:lnTo>
                  <a:cubicBezTo>
                    <a:pt x="21458" y="20339"/>
                    <a:pt x="21399" y="20173"/>
                    <a:pt x="21283" y="19886"/>
                  </a:cubicBezTo>
                  <a:cubicBezTo>
                    <a:pt x="21290" y="19904"/>
                    <a:pt x="21114" y="19475"/>
                    <a:pt x="21017" y="19237"/>
                  </a:cubicBezTo>
                  <a:cubicBezTo>
                    <a:pt x="21015" y="19233"/>
                    <a:pt x="21018" y="19230"/>
                    <a:pt x="21017" y="19227"/>
                  </a:cubicBezTo>
                  <a:cubicBezTo>
                    <a:pt x="20916" y="18981"/>
                    <a:pt x="20838" y="18799"/>
                    <a:pt x="20794" y="18689"/>
                  </a:cubicBezTo>
                  <a:cubicBezTo>
                    <a:pt x="20580" y="18150"/>
                    <a:pt x="20388" y="17636"/>
                    <a:pt x="20205" y="17108"/>
                  </a:cubicBezTo>
                  <a:cubicBezTo>
                    <a:pt x="20099" y="16800"/>
                    <a:pt x="20012" y="16541"/>
                    <a:pt x="19935" y="16297"/>
                  </a:cubicBezTo>
                  <a:cubicBezTo>
                    <a:pt x="19683" y="15499"/>
                    <a:pt x="19430" y="14572"/>
                    <a:pt x="19115" y="13316"/>
                  </a:cubicBezTo>
                  <a:cubicBezTo>
                    <a:pt x="18956" y="12682"/>
                    <a:pt x="18896" y="12441"/>
                    <a:pt x="18617" y="11288"/>
                  </a:cubicBezTo>
                  <a:cubicBezTo>
                    <a:pt x="18091" y="9115"/>
                    <a:pt x="17962" y="8563"/>
                    <a:pt x="17771" y="7618"/>
                  </a:cubicBezTo>
                  <a:cubicBezTo>
                    <a:pt x="17709" y="7308"/>
                    <a:pt x="17651" y="7009"/>
                    <a:pt x="17601" y="6726"/>
                  </a:cubicBezTo>
                  <a:cubicBezTo>
                    <a:pt x="17595" y="6690"/>
                    <a:pt x="17590" y="6662"/>
                    <a:pt x="17579" y="6604"/>
                  </a:cubicBezTo>
                  <a:cubicBezTo>
                    <a:pt x="17577" y="6594"/>
                    <a:pt x="17577" y="6595"/>
                    <a:pt x="17575" y="6584"/>
                  </a:cubicBezTo>
                  <a:cubicBezTo>
                    <a:pt x="17557" y="6485"/>
                    <a:pt x="17546" y="6424"/>
                    <a:pt x="17536" y="6361"/>
                  </a:cubicBezTo>
                  <a:cubicBezTo>
                    <a:pt x="17485" y="6057"/>
                    <a:pt x="17407" y="5532"/>
                    <a:pt x="17304" y="4820"/>
                  </a:cubicBezTo>
                  <a:cubicBezTo>
                    <a:pt x="17295" y="4756"/>
                    <a:pt x="17296" y="4752"/>
                    <a:pt x="17287" y="4688"/>
                  </a:cubicBezTo>
                  <a:cubicBezTo>
                    <a:pt x="17209" y="4145"/>
                    <a:pt x="17018" y="2769"/>
                    <a:pt x="17012" y="2732"/>
                  </a:cubicBezTo>
                  <a:cubicBezTo>
                    <a:pt x="16978" y="2517"/>
                    <a:pt x="16954" y="2403"/>
                    <a:pt x="16890" y="2103"/>
                  </a:cubicBezTo>
                  <a:cubicBezTo>
                    <a:pt x="16882" y="2064"/>
                    <a:pt x="16881" y="2071"/>
                    <a:pt x="16873" y="2032"/>
                  </a:cubicBezTo>
                  <a:cubicBezTo>
                    <a:pt x="16866" y="2008"/>
                    <a:pt x="16867" y="2000"/>
                    <a:pt x="16864" y="1992"/>
                  </a:cubicBezTo>
                  <a:cubicBezTo>
                    <a:pt x="16861" y="1982"/>
                    <a:pt x="16859" y="1983"/>
                    <a:pt x="16855" y="1971"/>
                  </a:cubicBezTo>
                  <a:cubicBezTo>
                    <a:pt x="16565" y="1072"/>
                    <a:pt x="16497" y="846"/>
                    <a:pt x="16397" y="521"/>
                  </a:cubicBezTo>
                  <a:cubicBezTo>
                    <a:pt x="16391" y="503"/>
                    <a:pt x="16385" y="497"/>
                    <a:pt x="16380" y="481"/>
                  </a:cubicBezTo>
                  <a:cubicBezTo>
                    <a:pt x="16375" y="468"/>
                    <a:pt x="16376" y="457"/>
                    <a:pt x="16371" y="440"/>
                  </a:cubicBezTo>
                  <a:cubicBezTo>
                    <a:pt x="16369" y="434"/>
                    <a:pt x="16369" y="437"/>
                    <a:pt x="16367" y="430"/>
                  </a:cubicBezTo>
                  <a:cubicBezTo>
                    <a:pt x="16360" y="409"/>
                    <a:pt x="16356" y="395"/>
                    <a:pt x="16345" y="359"/>
                  </a:cubicBezTo>
                  <a:cubicBezTo>
                    <a:pt x="16327" y="301"/>
                    <a:pt x="16318" y="264"/>
                    <a:pt x="16310" y="238"/>
                  </a:cubicBezTo>
                  <a:cubicBezTo>
                    <a:pt x="16231" y="97"/>
                    <a:pt x="16195" y="52"/>
                    <a:pt x="16148" y="25"/>
                  </a:cubicBezTo>
                  <a:close/>
                </a:path>
              </a:pathLst>
            </a:custGeom>
            <a:solidFill>
              <a:srgbClr val="F93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5" name="شكل"/>
            <p:cNvSpPr/>
            <p:nvPr/>
          </p:nvSpPr>
          <p:spPr>
            <a:xfrm>
              <a:off x="0" y="177"/>
              <a:ext cx="1522543" cy="896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fill="norm" stroke="1" extrusionOk="0">
                  <a:moveTo>
                    <a:pt x="11829" y="0"/>
                  </a:moveTo>
                  <a:cubicBezTo>
                    <a:pt x="9453" y="0"/>
                    <a:pt x="8828" y="23"/>
                    <a:pt x="8143" y="143"/>
                  </a:cubicBezTo>
                  <a:cubicBezTo>
                    <a:pt x="7286" y="294"/>
                    <a:pt x="6796" y="591"/>
                    <a:pt x="6441" y="1195"/>
                  </a:cubicBezTo>
                  <a:cubicBezTo>
                    <a:pt x="6239" y="1539"/>
                    <a:pt x="6072" y="2002"/>
                    <a:pt x="5862" y="2744"/>
                  </a:cubicBezTo>
                  <a:cubicBezTo>
                    <a:pt x="5850" y="2789"/>
                    <a:pt x="5801" y="2960"/>
                    <a:pt x="5789" y="3002"/>
                  </a:cubicBezTo>
                  <a:cubicBezTo>
                    <a:pt x="5757" y="3115"/>
                    <a:pt x="5729" y="3218"/>
                    <a:pt x="5699" y="3327"/>
                  </a:cubicBezTo>
                  <a:cubicBezTo>
                    <a:pt x="5691" y="3358"/>
                    <a:pt x="5671" y="3424"/>
                    <a:pt x="5649" y="3509"/>
                  </a:cubicBezTo>
                  <a:cubicBezTo>
                    <a:pt x="5636" y="3560"/>
                    <a:pt x="5636" y="3566"/>
                    <a:pt x="5626" y="3605"/>
                  </a:cubicBezTo>
                  <a:lnTo>
                    <a:pt x="5632" y="3605"/>
                  </a:lnTo>
                  <a:cubicBezTo>
                    <a:pt x="5667" y="3645"/>
                    <a:pt x="5656" y="3632"/>
                    <a:pt x="5666" y="3643"/>
                  </a:cubicBezTo>
                  <a:cubicBezTo>
                    <a:pt x="5665" y="3644"/>
                    <a:pt x="5660" y="3663"/>
                    <a:pt x="5660" y="3662"/>
                  </a:cubicBezTo>
                  <a:lnTo>
                    <a:pt x="5621" y="3633"/>
                  </a:lnTo>
                  <a:lnTo>
                    <a:pt x="5621" y="3643"/>
                  </a:lnTo>
                  <a:cubicBezTo>
                    <a:pt x="5601" y="3717"/>
                    <a:pt x="5548" y="3897"/>
                    <a:pt x="5542" y="3920"/>
                  </a:cubicBezTo>
                  <a:cubicBezTo>
                    <a:pt x="5537" y="3939"/>
                    <a:pt x="5541" y="3940"/>
                    <a:pt x="5536" y="3959"/>
                  </a:cubicBezTo>
                  <a:cubicBezTo>
                    <a:pt x="5141" y="5428"/>
                    <a:pt x="4741" y="6691"/>
                    <a:pt x="4255" y="8013"/>
                  </a:cubicBezTo>
                  <a:cubicBezTo>
                    <a:pt x="4211" y="8133"/>
                    <a:pt x="4175" y="8237"/>
                    <a:pt x="4137" y="8338"/>
                  </a:cubicBezTo>
                  <a:cubicBezTo>
                    <a:pt x="4129" y="8359"/>
                    <a:pt x="4128" y="8355"/>
                    <a:pt x="4121" y="8376"/>
                  </a:cubicBezTo>
                  <a:cubicBezTo>
                    <a:pt x="3976" y="8761"/>
                    <a:pt x="3900" y="8955"/>
                    <a:pt x="3317" y="10432"/>
                  </a:cubicBezTo>
                  <a:cubicBezTo>
                    <a:pt x="3291" y="10498"/>
                    <a:pt x="3198" y="10731"/>
                    <a:pt x="3177" y="10786"/>
                  </a:cubicBezTo>
                  <a:cubicBezTo>
                    <a:pt x="2851" y="11615"/>
                    <a:pt x="2614" y="12245"/>
                    <a:pt x="2384" y="12889"/>
                  </a:cubicBezTo>
                  <a:cubicBezTo>
                    <a:pt x="2134" y="13593"/>
                    <a:pt x="1900" y="14309"/>
                    <a:pt x="1648" y="15146"/>
                  </a:cubicBezTo>
                  <a:cubicBezTo>
                    <a:pt x="1585" y="15357"/>
                    <a:pt x="1456" y="15790"/>
                    <a:pt x="1294" y="16341"/>
                  </a:cubicBezTo>
                  <a:cubicBezTo>
                    <a:pt x="1237" y="16537"/>
                    <a:pt x="1179" y="16742"/>
                    <a:pt x="1131" y="16905"/>
                  </a:cubicBezTo>
                  <a:cubicBezTo>
                    <a:pt x="1104" y="17000"/>
                    <a:pt x="1103" y="17000"/>
                    <a:pt x="1087" y="17058"/>
                  </a:cubicBezTo>
                  <a:cubicBezTo>
                    <a:pt x="1082" y="17073"/>
                    <a:pt x="1082" y="17073"/>
                    <a:pt x="1081" y="17077"/>
                  </a:cubicBezTo>
                  <a:cubicBezTo>
                    <a:pt x="1080" y="17080"/>
                    <a:pt x="1076" y="17084"/>
                    <a:pt x="1075" y="17087"/>
                  </a:cubicBezTo>
                  <a:lnTo>
                    <a:pt x="1075" y="17096"/>
                  </a:lnTo>
                  <a:cubicBezTo>
                    <a:pt x="1000" y="17352"/>
                    <a:pt x="879" y="17749"/>
                    <a:pt x="710" y="18301"/>
                  </a:cubicBezTo>
                  <a:cubicBezTo>
                    <a:pt x="707" y="18313"/>
                    <a:pt x="708" y="18318"/>
                    <a:pt x="704" y="18330"/>
                  </a:cubicBezTo>
                  <a:cubicBezTo>
                    <a:pt x="694" y="18366"/>
                    <a:pt x="280" y="19699"/>
                    <a:pt x="255" y="19783"/>
                  </a:cubicBezTo>
                  <a:cubicBezTo>
                    <a:pt x="19" y="20588"/>
                    <a:pt x="-45" y="20981"/>
                    <a:pt x="30" y="21237"/>
                  </a:cubicBezTo>
                  <a:cubicBezTo>
                    <a:pt x="82" y="21414"/>
                    <a:pt x="263" y="21504"/>
                    <a:pt x="620" y="21571"/>
                  </a:cubicBezTo>
                  <a:lnTo>
                    <a:pt x="766" y="21600"/>
                  </a:lnTo>
                  <a:lnTo>
                    <a:pt x="654" y="21437"/>
                  </a:lnTo>
                  <a:cubicBezTo>
                    <a:pt x="648" y="21429"/>
                    <a:pt x="648" y="21426"/>
                    <a:pt x="643" y="21418"/>
                  </a:cubicBezTo>
                  <a:cubicBezTo>
                    <a:pt x="632" y="21404"/>
                    <a:pt x="628" y="21403"/>
                    <a:pt x="626" y="21399"/>
                  </a:cubicBezTo>
                  <a:cubicBezTo>
                    <a:pt x="621" y="21392"/>
                    <a:pt x="620" y="21387"/>
                    <a:pt x="615" y="21380"/>
                  </a:cubicBezTo>
                  <a:cubicBezTo>
                    <a:pt x="612" y="21377"/>
                    <a:pt x="610" y="21382"/>
                    <a:pt x="609" y="21380"/>
                  </a:cubicBezTo>
                  <a:cubicBezTo>
                    <a:pt x="584" y="21336"/>
                    <a:pt x="584" y="21318"/>
                    <a:pt x="592" y="21275"/>
                  </a:cubicBezTo>
                  <a:cubicBezTo>
                    <a:pt x="602" y="21222"/>
                    <a:pt x="616" y="21208"/>
                    <a:pt x="744" y="21160"/>
                  </a:cubicBezTo>
                  <a:cubicBezTo>
                    <a:pt x="748" y="21159"/>
                    <a:pt x="776" y="21149"/>
                    <a:pt x="834" y="21131"/>
                  </a:cubicBezTo>
                  <a:cubicBezTo>
                    <a:pt x="836" y="21131"/>
                    <a:pt x="840" y="21124"/>
                    <a:pt x="856" y="21122"/>
                  </a:cubicBezTo>
                  <a:cubicBezTo>
                    <a:pt x="870" y="21120"/>
                    <a:pt x="878" y="21124"/>
                    <a:pt x="884" y="21122"/>
                  </a:cubicBezTo>
                  <a:cubicBezTo>
                    <a:pt x="898" y="21118"/>
                    <a:pt x="919" y="21107"/>
                    <a:pt x="969" y="21093"/>
                  </a:cubicBezTo>
                  <a:cubicBezTo>
                    <a:pt x="971" y="21093"/>
                    <a:pt x="972" y="21094"/>
                    <a:pt x="974" y="21093"/>
                  </a:cubicBezTo>
                  <a:cubicBezTo>
                    <a:pt x="998" y="21087"/>
                    <a:pt x="997" y="21090"/>
                    <a:pt x="1019" y="21084"/>
                  </a:cubicBezTo>
                  <a:cubicBezTo>
                    <a:pt x="1106" y="21058"/>
                    <a:pt x="1275" y="21003"/>
                    <a:pt x="1261" y="21007"/>
                  </a:cubicBezTo>
                  <a:cubicBezTo>
                    <a:pt x="1267" y="21005"/>
                    <a:pt x="1275" y="20999"/>
                    <a:pt x="1283" y="20998"/>
                  </a:cubicBezTo>
                  <a:cubicBezTo>
                    <a:pt x="1294" y="20996"/>
                    <a:pt x="1296" y="21000"/>
                    <a:pt x="1306" y="20998"/>
                  </a:cubicBezTo>
                  <a:cubicBezTo>
                    <a:pt x="1325" y="20992"/>
                    <a:pt x="1346" y="20986"/>
                    <a:pt x="1367" y="20978"/>
                  </a:cubicBezTo>
                  <a:cubicBezTo>
                    <a:pt x="1393" y="20970"/>
                    <a:pt x="1423" y="20960"/>
                    <a:pt x="1480" y="20940"/>
                  </a:cubicBezTo>
                  <a:cubicBezTo>
                    <a:pt x="1500" y="20933"/>
                    <a:pt x="1498" y="20929"/>
                    <a:pt x="1547" y="20912"/>
                  </a:cubicBezTo>
                  <a:cubicBezTo>
                    <a:pt x="1588" y="20897"/>
                    <a:pt x="1605" y="20896"/>
                    <a:pt x="1615" y="20892"/>
                  </a:cubicBezTo>
                  <a:cubicBezTo>
                    <a:pt x="2096" y="20729"/>
                    <a:pt x="2589" y="20525"/>
                    <a:pt x="3075" y="20290"/>
                  </a:cubicBezTo>
                  <a:cubicBezTo>
                    <a:pt x="3615" y="20025"/>
                    <a:pt x="4105" y="19742"/>
                    <a:pt x="4542" y="19449"/>
                  </a:cubicBezTo>
                  <a:cubicBezTo>
                    <a:pt x="4804" y="19273"/>
                    <a:pt x="5073" y="19070"/>
                    <a:pt x="5452" y="18770"/>
                  </a:cubicBezTo>
                  <a:cubicBezTo>
                    <a:pt x="5641" y="18620"/>
                    <a:pt x="6028" y="18305"/>
                    <a:pt x="6576" y="17842"/>
                  </a:cubicBezTo>
                  <a:cubicBezTo>
                    <a:pt x="6585" y="17834"/>
                    <a:pt x="6583" y="17831"/>
                    <a:pt x="6593" y="17823"/>
                  </a:cubicBezTo>
                  <a:cubicBezTo>
                    <a:pt x="6867" y="17591"/>
                    <a:pt x="7745" y="16847"/>
                    <a:pt x="7801" y="16800"/>
                  </a:cubicBezTo>
                  <a:cubicBezTo>
                    <a:pt x="7803" y="16797"/>
                    <a:pt x="7799" y="16793"/>
                    <a:pt x="7801" y="16790"/>
                  </a:cubicBezTo>
                  <a:cubicBezTo>
                    <a:pt x="7809" y="16780"/>
                    <a:pt x="7811" y="16783"/>
                    <a:pt x="7812" y="16781"/>
                  </a:cubicBezTo>
                  <a:cubicBezTo>
                    <a:pt x="7813" y="16779"/>
                    <a:pt x="7817" y="16774"/>
                    <a:pt x="7818" y="16771"/>
                  </a:cubicBezTo>
                  <a:cubicBezTo>
                    <a:pt x="8139" y="16505"/>
                    <a:pt x="8247" y="16423"/>
                    <a:pt x="8992" y="15825"/>
                  </a:cubicBezTo>
                  <a:cubicBezTo>
                    <a:pt x="9438" y="15467"/>
                    <a:pt x="9676" y="15267"/>
                    <a:pt x="10132" y="14859"/>
                  </a:cubicBezTo>
                  <a:cubicBezTo>
                    <a:pt x="10246" y="14758"/>
                    <a:pt x="10308" y="14702"/>
                    <a:pt x="10380" y="14639"/>
                  </a:cubicBezTo>
                  <a:cubicBezTo>
                    <a:pt x="10434" y="14591"/>
                    <a:pt x="10497" y="14534"/>
                    <a:pt x="10576" y="14467"/>
                  </a:cubicBezTo>
                  <a:cubicBezTo>
                    <a:pt x="10608" y="14440"/>
                    <a:pt x="10639" y="14418"/>
                    <a:pt x="10683" y="14381"/>
                  </a:cubicBezTo>
                  <a:cubicBezTo>
                    <a:pt x="10738" y="14335"/>
                    <a:pt x="10734" y="14332"/>
                    <a:pt x="10790" y="14285"/>
                  </a:cubicBezTo>
                  <a:cubicBezTo>
                    <a:pt x="10806" y="14271"/>
                    <a:pt x="10807" y="14271"/>
                    <a:pt x="10824" y="14257"/>
                  </a:cubicBezTo>
                  <a:cubicBezTo>
                    <a:pt x="11047" y="14068"/>
                    <a:pt x="11184" y="13950"/>
                    <a:pt x="11290" y="13845"/>
                  </a:cubicBezTo>
                  <a:cubicBezTo>
                    <a:pt x="11673" y="13465"/>
                    <a:pt x="11995" y="13110"/>
                    <a:pt x="12324" y="12708"/>
                  </a:cubicBezTo>
                  <a:cubicBezTo>
                    <a:pt x="12644" y="12314"/>
                    <a:pt x="12982" y="11864"/>
                    <a:pt x="13447" y="11216"/>
                  </a:cubicBezTo>
                  <a:cubicBezTo>
                    <a:pt x="13459" y="11199"/>
                    <a:pt x="13583" y="11019"/>
                    <a:pt x="13633" y="10948"/>
                  </a:cubicBezTo>
                  <a:cubicBezTo>
                    <a:pt x="13655" y="10917"/>
                    <a:pt x="13665" y="10905"/>
                    <a:pt x="13683" y="10881"/>
                  </a:cubicBezTo>
                  <a:cubicBezTo>
                    <a:pt x="13702" y="10858"/>
                    <a:pt x="13713" y="10845"/>
                    <a:pt x="13728" y="10824"/>
                  </a:cubicBezTo>
                  <a:cubicBezTo>
                    <a:pt x="13741" y="10807"/>
                    <a:pt x="13756" y="10792"/>
                    <a:pt x="13773" y="10767"/>
                  </a:cubicBezTo>
                  <a:cubicBezTo>
                    <a:pt x="13774" y="10765"/>
                    <a:pt x="13772" y="10758"/>
                    <a:pt x="13773" y="10757"/>
                  </a:cubicBezTo>
                  <a:cubicBezTo>
                    <a:pt x="13795" y="10726"/>
                    <a:pt x="13841" y="10661"/>
                    <a:pt x="13841" y="10661"/>
                  </a:cubicBezTo>
                  <a:cubicBezTo>
                    <a:pt x="14126" y="10263"/>
                    <a:pt x="14282" y="10066"/>
                    <a:pt x="14717" y="9514"/>
                  </a:cubicBezTo>
                  <a:cubicBezTo>
                    <a:pt x="14728" y="9500"/>
                    <a:pt x="14729" y="9499"/>
                    <a:pt x="14740" y="9485"/>
                  </a:cubicBezTo>
                  <a:cubicBezTo>
                    <a:pt x="14881" y="9306"/>
                    <a:pt x="14975" y="9179"/>
                    <a:pt x="15077" y="9045"/>
                  </a:cubicBezTo>
                  <a:cubicBezTo>
                    <a:pt x="15198" y="8886"/>
                    <a:pt x="15275" y="8786"/>
                    <a:pt x="15549" y="8414"/>
                  </a:cubicBezTo>
                  <a:cubicBezTo>
                    <a:pt x="15556" y="8405"/>
                    <a:pt x="15559" y="8404"/>
                    <a:pt x="15566" y="8395"/>
                  </a:cubicBezTo>
                  <a:cubicBezTo>
                    <a:pt x="15943" y="7883"/>
                    <a:pt x="16134" y="7633"/>
                    <a:pt x="16307" y="7429"/>
                  </a:cubicBezTo>
                  <a:cubicBezTo>
                    <a:pt x="16351" y="7378"/>
                    <a:pt x="16392" y="7328"/>
                    <a:pt x="16436" y="7276"/>
                  </a:cubicBezTo>
                  <a:cubicBezTo>
                    <a:pt x="16454" y="7256"/>
                    <a:pt x="16474" y="7231"/>
                    <a:pt x="16493" y="7210"/>
                  </a:cubicBezTo>
                  <a:cubicBezTo>
                    <a:pt x="16560" y="7134"/>
                    <a:pt x="16632" y="7058"/>
                    <a:pt x="16729" y="6951"/>
                  </a:cubicBezTo>
                  <a:cubicBezTo>
                    <a:pt x="16749" y="6929"/>
                    <a:pt x="16938" y="6718"/>
                    <a:pt x="17004" y="6645"/>
                  </a:cubicBezTo>
                  <a:cubicBezTo>
                    <a:pt x="17009" y="6639"/>
                    <a:pt x="17008" y="6638"/>
                    <a:pt x="17010" y="6636"/>
                  </a:cubicBezTo>
                  <a:cubicBezTo>
                    <a:pt x="17018" y="6625"/>
                    <a:pt x="17018" y="6622"/>
                    <a:pt x="17015" y="6626"/>
                  </a:cubicBezTo>
                  <a:cubicBezTo>
                    <a:pt x="17033" y="6607"/>
                    <a:pt x="17106" y="6531"/>
                    <a:pt x="17195" y="6435"/>
                  </a:cubicBezTo>
                  <a:cubicBezTo>
                    <a:pt x="17224" y="6404"/>
                    <a:pt x="17238" y="6386"/>
                    <a:pt x="17262" y="6359"/>
                  </a:cubicBezTo>
                  <a:cubicBezTo>
                    <a:pt x="17278" y="6341"/>
                    <a:pt x="17285" y="6329"/>
                    <a:pt x="17302" y="6311"/>
                  </a:cubicBezTo>
                  <a:cubicBezTo>
                    <a:pt x="17309" y="6310"/>
                    <a:pt x="17308" y="6313"/>
                    <a:pt x="17324" y="6301"/>
                  </a:cubicBezTo>
                  <a:cubicBezTo>
                    <a:pt x="17331" y="6294"/>
                    <a:pt x="17335" y="6290"/>
                    <a:pt x="17341" y="6282"/>
                  </a:cubicBezTo>
                  <a:cubicBezTo>
                    <a:pt x="17345" y="6277"/>
                    <a:pt x="17344" y="6275"/>
                    <a:pt x="17347" y="6273"/>
                  </a:cubicBezTo>
                  <a:cubicBezTo>
                    <a:pt x="17351" y="6270"/>
                    <a:pt x="17351" y="6269"/>
                    <a:pt x="17358" y="6263"/>
                  </a:cubicBezTo>
                  <a:cubicBezTo>
                    <a:pt x="17362" y="6257"/>
                    <a:pt x="17362" y="6256"/>
                    <a:pt x="17364" y="6253"/>
                  </a:cubicBezTo>
                  <a:cubicBezTo>
                    <a:pt x="17371" y="6243"/>
                    <a:pt x="17375" y="6244"/>
                    <a:pt x="17375" y="6244"/>
                  </a:cubicBezTo>
                  <a:cubicBezTo>
                    <a:pt x="17391" y="6226"/>
                    <a:pt x="17404" y="6210"/>
                    <a:pt x="17425" y="6186"/>
                  </a:cubicBezTo>
                  <a:cubicBezTo>
                    <a:pt x="17449" y="6160"/>
                    <a:pt x="17458" y="6149"/>
                    <a:pt x="17476" y="6129"/>
                  </a:cubicBezTo>
                  <a:cubicBezTo>
                    <a:pt x="17488" y="6116"/>
                    <a:pt x="17501" y="6104"/>
                    <a:pt x="17521" y="6081"/>
                  </a:cubicBezTo>
                  <a:cubicBezTo>
                    <a:pt x="17542" y="6057"/>
                    <a:pt x="17549" y="6046"/>
                    <a:pt x="17560" y="6033"/>
                  </a:cubicBezTo>
                  <a:cubicBezTo>
                    <a:pt x="17571" y="6021"/>
                    <a:pt x="17590" y="5995"/>
                    <a:pt x="17616" y="5967"/>
                  </a:cubicBezTo>
                  <a:cubicBezTo>
                    <a:pt x="17662" y="5917"/>
                    <a:pt x="17679" y="5905"/>
                    <a:pt x="17684" y="5900"/>
                  </a:cubicBezTo>
                  <a:cubicBezTo>
                    <a:pt x="18098" y="5441"/>
                    <a:pt x="18380" y="5107"/>
                    <a:pt x="18639" y="4771"/>
                  </a:cubicBezTo>
                  <a:cubicBezTo>
                    <a:pt x="18787" y="4579"/>
                    <a:pt x="18937" y="4371"/>
                    <a:pt x="19150" y="4064"/>
                  </a:cubicBezTo>
                  <a:cubicBezTo>
                    <a:pt x="19156" y="4056"/>
                    <a:pt x="19230" y="3950"/>
                    <a:pt x="19257" y="3911"/>
                  </a:cubicBezTo>
                  <a:cubicBezTo>
                    <a:pt x="19259" y="3909"/>
                    <a:pt x="19261" y="3913"/>
                    <a:pt x="19263" y="3911"/>
                  </a:cubicBezTo>
                  <a:cubicBezTo>
                    <a:pt x="19294" y="3866"/>
                    <a:pt x="19316" y="3825"/>
                    <a:pt x="19336" y="3796"/>
                  </a:cubicBezTo>
                  <a:cubicBezTo>
                    <a:pt x="19338" y="3792"/>
                    <a:pt x="19340" y="3798"/>
                    <a:pt x="19341" y="3796"/>
                  </a:cubicBezTo>
                  <a:cubicBezTo>
                    <a:pt x="19345" y="3791"/>
                    <a:pt x="19341" y="3785"/>
                    <a:pt x="19347" y="3777"/>
                  </a:cubicBezTo>
                  <a:cubicBezTo>
                    <a:pt x="19361" y="3756"/>
                    <a:pt x="19365" y="3760"/>
                    <a:pt x="19386" y="3729"/>
                  </a:cubicBezTo>
                  <a:cubicBezTo>
                    <a:pt x="19437" y="3653"/>
                    <a:pt x="19431" y="3648"/>
                    <a:pt x="19499" y="3547"/>
                  </a:cubicBezTo>
                  <a:cubicBezTo>
                    <a:pt x="19611" y="3378"/>
                    <a:pt x="19711" y="3231"/>
                    <a:pt x="19774" y="3136"/>
                  </a:cubicBezTo>
                  <a:cubicBezTo>
                    <a:pt x="20136" y="2591"/>
                    <a:pt x="20337" y="2294"/>
                    <a:pt x="20426" y="2171"/>
                  </a:cubicBezTo>
                  <a:cubicBezTo>
                    <a:pt x="20871" y="1554"/>
                    <a:pt x="21155" y="1345"/>
                    <a:pt x="21386" y="1444"/>
                  </a:cubicBezTo>
                  <a:cubicBezTo>
                    <a:pt x="21388" y="1444"/>
                    <a:pt x="21390" y="1446"/>
                    <a:pt x="21398" y="1453"/>
                  </a:cubicBezTo>
                  <a:cubicBezTo>
                    <a:pt x="21399" y="1455"/>
                    <a:pt x="21402" y="1452"/>
                    <a:pt x="21403" y="1453"/>
                  </a:cubicBezTo>
                  <a:cubicBezTo>
                    <a:pt x="21414" y="1465"/>
                    <a:pt x="21416" y="1477"/>
                    <a:pt x="21426" y="1482"/>
                  </a:cubicBezTo>
                  <a:lnTo>
                    <a:pt x="21555" y="1549"/>
                  </a:lnTo>
                  <a:lnTo>
                    <a:pt x="21482" y="1358"/>
                  </a:lnTo>
                  <a:cubicBezTo>
                    <a:pt x="21373" y="1089"/>
                    <a:pt x="21255" y="807"/>
                    <a:pt x="21156" y="555"/>
                  </a:cubicBezTo>
                  <a:lnTo>
                    <a:pt x="21122" y="516"/>
                  </a:lnTo>
                  <a:cubicBezTo>
                    <a:pt x="19552" y="259"/>
                    <a:pt x="18746" y="159"/>
                    <a:pt x="17616" y="96"/>
                  </a:cubicBezTo>
                  <a:cubicBezTo>
                    <a:pt x="16828" y="52"/>
                    <a:pt x="15870" y="23"/>
                    <a:pt x="14723" y="10"/>
                  </a:cubicBezTo>
                  <a:cubicBezTo>
                    <a:pt x="14573" y="8"/>
                    <a:pt x="14426" y="11"/>
                    <a:pt x="14279" y="10"/>
                  </a:cubicBezTo>
                  <a:cubicBezTo>
                    <a:pt x="13733" y="5"/>
                    <a:pt x="13333" y="0"/>
                    <a:pt x="11981" y="0"/>
                  </a:cubicBezTo>
                  <a:cubicBezTo>
                    <a:pt x="11906" y="0"/>
                    <a:pt x="11906" y="0"/>
                    <a:pt x="11829" y="0"/>
                  </a:cubicBezTo>
                  <a:close/>
                </a:path>
              </a:pathLst>
            </a:custGeom>
            <a:solidFill>
              <a:srgbClr val="F93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6" name="خط"/>
            <p:cNvSpPr/>
            <p:nvPr/>
          </p:nvSpPr>
          <p:spPr>
            <a:xfrm>
              <a:off x="50" y="0"/>
              <a:ext cx="2016415" cy="1796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570" fill="norm" stroke="1" extrusionOk="0">
                  <a:moveTo>
                    <a:pt x="16296" y="289"/>
                  </a:moveTo>
                  <a:cubicBezTo>
                    <a:pt x="15441" y="192"/>
                    <a:pt x="14585" y="96"/>
                    <a:pt x="13281" y="48"/>
                  </a:cubicBezTo>
                  <a:cubicBezTo>
                    <a:pt x="11976" y="0"/>
                    <a:pt x="10222" y="0"/>
                    <a:pt x="8918" y="0"/>
                  </a:cubicBezTo>
                  <a:cubicBezTo>
                    <a:pt x="7613" y="0"/>
                    <a:pt x="6758" y="0"/>
                    <a:pt x="6138" y="72"/>
                  </a:cubicBezTo>
                  <a:cubicBezTo>
                    <a:pt x="5517" y="144"/>
                    <a:pt x="5132" y="289"/>
                    <a:pt x="4854" y="601"/>
                  </a:cubicBezTo>
                  <a:cubicBezTo>
                    <a:pt x="4576" y="914"/>
                    <a:pt x="4405" y="1395"/>
                    <a:pt x="4170" y="1972"/>
                  </a:cubicBezTo>
                  <a:cubicBezTo>
                    <a:pt x="3935" y="2550"/>
                    <a:pt x="3635" y="3223"/>
                    <a:pt x="3208" y="3993"/>
                  </a:cubicBezTo>
                  <a:cubicBezTo>
                    <a:pt x="2780" y="4763"/>
                    <a:pt x="2224" y="5629"/>
                    <a:pt x="1796" y="6422"/>
                  </a:cubicBezTo>
                  <a:cubicBezTo>
                    <a:pt x="1368" y="7216"/>
                    <a:pt x="1069" y="7938"/>
                    <a:pt x="812" y="8515"/>
                  </a:cubicBezTo>
                  <a:cubicBezTo>
                    <a:pt x="556" y="9092"/>
                    <a:pt x="342" y="9525"/>
                    <a:pt x="192" y="9862"/>
                  </a:cubicBezTo>
                  <a:cubicBezTo>
                    <a:pt x="43" y="10199"/>
                    <a:pt x="-43" y="10439"/>
                    <a:pt x="21" y="10584"/>
                  </a:cubicBezTo>
                  <a:cubicBezTo>
                    <a:pt x="85" y="10728"/>
                    <a:pt x="299" y="10776"/>
                    <a:pt x="1176" y="10800"/>
                  </a:cubicBezTo>
                  <a:cubicBezTo>
                    <a:pt x="2053" y="10824"/>
                    <a:pt x="3593" y="10824"/>
                    <a:pt x="5218" y="10824"/>
                  </a:cubicBezTo>
                  <a:cubicBezTo>
                    <a:pt x="6843" y="10824"/>
                    <a:pt x="8554" y="10824"/>
                    <a:pt x="10137" y="10824"/>
                  </a:cubicBezTo>
                  <a:cubicBezTo>
                    <a:pt x="11719" y="10824"/>
                    <a:pt x="13174" y="10824"/>
                    <a:pt x="14435" y="10800"/>
                  </a:cubicBezTo>
                  <a:cubicBezTo>
                    <a:pt x="15697" y="10776"/>
                    <a:pt x="16767" y="10728"/>
                    <a:pt x="17836" y="10704"/>
                  </a:cubicBezTo>
                  <a:cubicBezTo>
                    <a:pt x="18905" y="10680"/>
                    <a:pt x="19974" y="10680"/>
                    <a:pt x="20616" y="10704"/>
                  </a:cubicBezTo>
                  <a:cubicBezTo>
                    <a:pt x="21258" y="10728"/>
                    <a:pt x="21471" y="10776"/>
                    <a:pt x="21514" y="10704"/>
                  </a:cubicBezTo>
                  <a:cubicBezTo>
                    <a:pt x="21557" y="10632"/>
                    <a:pt x="21429" y="10439"/>
                    <a:pt x="21108" y="10054"/>
                  </a:cubicBezTo>
                  <a:cubicBezTo>
                    <a:pt x="20787" y="9669"/>
                    <a:pt x="20274" y="9092"/>
                    <a:pt x="19803" y="8371"/>
                  </a:cubicBezTo>
                  <a:cubicBezTo>
                    <a:pt x="19333" y="7649"/>
                    <a:pt x="18905" y="6783"/>
                    <a:pt x="18520" y="6013"/>
                  </a:cubicBezTo>
                  <a:cubicBezTo>
                    <a:pt x="18135" y="5244"/>
                    <a:pt x="17793" y="4570"/>
                    <a:pt x="17536" y="3873"/>
                  </a:cubicBezTo>
                  <a:cubicBezTo>
                    <a:pt x="17280" y="3175"/>
                    <a:pt x="17109" y="2453"/>
                    <a:pt x="16959" y="1996"/>
                  </a:cubicBezTo>
                  <a:cubicBezTo>
                    <a:pt x="16809" y="1539"/>
                    <a:pt x="16681" y="1347"/>
                    <a:pt x="16553" y="1155"/>
                  </a:cubicBezTo>
                  <a:cubicBezTo>
                    <a:pt x="16424" y="962"/>
                    <a:pt x="16296" y="770"/>
                    <a:pt x="16125" y="722"/>
                  </a:cubicBezTo>
                  <a:cubicBezTo>
                    <a:pt x="15954" y="673"/>
                    <a:pt x="15740" y="770"/>
                    <a:pt x="15398" y="1082"/>
                  </a:cubicBezTo>
                  <a:cubicBezTo>
                    <a:pt x="15056" y="1395"/>
                    <a:pt x="14585" y="1924"/>
                    <a:pt x="14050" y="2381"/>
                  </a:cubicBezTo>
                  <a:cubicBezTo>
                    <a:pt x="13516" y="2838"/>
                    <a:pt x="12917" y="3223"/>
                    <a:pt x="12297" y="3704"/>
                  </a:cubicBezTo>
                  <a:cubicBezTo>
                    <a:pt x="11677" y="4185"/>
                    <a:pt x="11035" y="4763"/>
                    <a:pt x="10436" y="5316"/>
                  </a:cubicBezTo>
                  <a:cubicBezTo>
                    <a:pt x="9837" y="5869"/>
                    <a:pt x="9281" y="6398"/>
                    <a:pt x="8511" y="6903"/>
                  </a:cubicBezTo>
                  <a:cubicBezTo>
                    <a:pt x="7742" y="7408"/>
                    <a:pt x="6758" y="7890"/>
                    <a:pt x="5881" y="8371"/>
                  </a:cubicBezTo>
                  <a:cubicBezTo>
                    <a:pt x="5004" y="8852"/>
                    <a:pt x="4234" y="9333"/>
                    <a:pt x="3422" y="9694"/>
                  </a:cubicBezTo>
                  <a:cubicBezTo>
                    <a:pt x="2609" y="10054"/>
                    <a:pt x="1753" y="10295"/>
                    <a:pt x="1219" y="10415"/>
                  </a:cubicBezTo>
                  <a:cubicBezTo>
                    <a:pt x="684" y="10535"/>
                    <a:pt x="470" y="10535"/>
                    <a:pt x="449" y="10608"/>
                  </a:cubicBezTo>
                  <a:cubicBezTo>
                    <a:pt x="427" y="10680"/>
                    <a:pt x="599" y="10824"/>
                    <a:pt x="1005" y="11209"/>
                  </a:cubicBezTo>
                  <a:cubicBezTo>
                    <a:pt x="1411" y="11594"/>
                    <a:pt x="2053" y="12219"/>
                    <a:pt x="2459" y="12748"/>
                  </a:cubicBezTo>
                  <a:cubicBezTo>
                    <a:pt x="2866" y="13278"/>
                    <a:pt x="3037" y="13710"/>
                    <a:pt x="3272" y="14408"/>
                  </a:cubicBezTo>
                  <a:cubicBezTo>
                    <a:pt x="3507" y="15106"/>
                    <a:pt x="3807" y="16068"/>
                    <a:pt x="3999" y="16934"/>
                  </a:cubicBezTo>
                  <a:cubicBezTo>
                    <a:pt x="4191" y="17800"/>
                    <a:pt x="4277" y="18569"/>
                    <a:pt x="4448" y="19147"/>
                  </a:cubicBezTo>
                  <a:cubicBezTo>
                    <a:pt x="4619" y="19724"/>
                    <a:pt x="4876" y="20109"/>
                    <a:pt x="5111" y="20445"/>
                  </a:cubicBezTo>
                  <a:cubicBezTo>
                    <a:pt x="5346" y="20782"/>
                    <a:pt x="5560" y="21071"/>
                    <a:pt x="5624" y="21095"/>
                  </a:cubicBezTo>
                  <a:cubicBezTo>
                    <a:pt x="5688" y="21119"/>
                    <a:pt x="5603" y="20878"/>
                    <a:pt x="5346" y="20301"/>
                  </a:cubicBezTo>
                  <a:cubicBezTo>
                    <a:pt x="5090" y="19724"/>
                    <a:pt x="4662" y="18810"/>
                    <a:pt x="4298" y="18016"/>
                  </a:cubicBezTo>
                  <a:cubicBezTo>
                    <a:pt x="3935" y="17222"/>
                    <a:pt x="3635" y="16549"/>
                    <a:pt x="3293" y="15899"/>
                  </a:cubicBezTo>
                  <a:cubicBezTo>
                    <a:pt x="2951" y="15250"/>
                    <a:pt x="2566" y="14624"/>
                    <a:pt x="2203" y="14167"/>
                  </a:cubicBezTo>
                  <a:cubicBezTo>
                    <a:pt x="1839" y="13710"/>
                    <a:pt x="1497" y="13422"/>
                    <a:pt x="1283" y="13157"/>
                  </a:cubicBezTo>
                  <a:cubicBezTo>
                    <a:pt x="1069" y="12893"/>
                    <a:pt x="984" y="12652"/>
                    <a:pt x="855" y="12460"/>
                  </a:cubicBezTo>
                  <a:cubicBezTo>
                    <a:pt x="727" y="12267"/>
                    <a:pt x="556" y="12123"/>
                    <a:pt x="449" y="11931"/>
                  </a:cubicBezTo>
                  <a:cubicBezTo>
                    <a:pt x="342" y="11738"/>
                    <a:pt x="299" y="11498"/>
                    <a:pt x="299" y="11498"/>
                  </a:cubicBezTo>
                  <a:cubicBezTo>
                    <a:pt x="299" y="11498"/>
                    <a:pt x="342" y="11738"/>
                    <a:pt x="556" y="12219"/>
                  </a:cubicBezTo>
                  <a:cubicBezTo>
                    <a:pt x="770" y="12700"/>
                    <a:pt x="1155" y="13422"/>
                    <a:pt x="1540" y="13999"/>
                  </a:cubicBezTo>
                  <a:cubicBezTo>
                    <a:pt x="1925" y="14576"/>
                    <a:pt x="2309" y="15009"/>
                    <a:pt x="2587" y="15322"/>
                  </a:cubicBezTo>
                  <a:cubicBezTo>
                    <a:pt x="2866" y="15635"/>
                    <a:pt x="3037" y="15827"/>
                    <a:pt x="3165" y="16164"/>
                  </a:cubicBezTo>
                  <a:cubicBezTo>
                    <a:pt x="3293" y="16501"/>
                    <a:pt x="3379" y="16982"/>
                    <a:pt x="3571" y="17559"/>
                  </a:cubicBezTo>
                  <a:cubicBezTo>
                    <a:pt x="3764" y="18136"/>
                    <a:pt x="4063" y="18810"/>
                    <a:pt x="4320" y="19363"/>
                  </a:cubicBezTo>
                  <a:cubicBezTo>
                    <a:pt x="4576" y="19916"/>
                    <a:pt x="4790" y="20349"/>
                    <a:pt x="4940" y="20686"/>
                  </a:cubicBezTo>
                  <a:cubicBezTo>
                    <a:pt x="5090" y="21023"/>
                    <a:pt x="5175" y="21263"/>
                    <a:pt x="5432" y="21408"/>
                  </a:cubicBezTo>
                  <a:cubicBezTo>
                    <a:pt x="5688" y="21552"/>
                    <a:pt x="6116" y="21600"/>
                    <a:pt x="6843" y="21552"/>
                  </a:cubicBezTo>
                  <a:cubicBezTo>
                    <a:pt x="7570" y="21504"/>
                    <a:pt x="8597" y="21359"/>
                    <a:pt x="9666" y="21311"/>
                  </a:cubicBezTo>
                  <a:cubicBezTo>
                    <a:pt x="10736" y="21263"/>
                    <a:pt x="11848" y="21311"/>
                    <a:pt x="12938" y="21335"/>
                  </a:cubicBezTo>
                  <a:cubicBezTo>
                    <a:pt x="14029" y="21359"/>
                    <a:pt x="15098" y="21359"/>
                    <a:pt x="15740" y="21311"/>
                  </a:cubicBezTo>
                  <a:cubicBezTo>
                    <a:pt x="16382" y="21263"/>
                    <a:pt x="16595" y="21167"/>
                    <a:pt x="16895" y="20734"/>
                  </a:cubicBezTo>
                  <a:cubicBezTo>
                    <a:pt x="17194" y="20301"/>
                    <a:pt x="17579" y="19531"/>
                    <a:pt x="17921" y="18810"/>
                  </a:cubicBezTo>
                  <a:cubicBezTo>
                    <a:pt x="18264" y="18088"/>
                    <a:pt x="18563" y="17415"/>
                    <a:pt x="18884" y="16765"/>
                  </a:cubicBezTo>
                  <a:cubicBezTo>
                    <a:pt x="19205" y="16116"/>
                    <a:pt x="19547" y="15490"/>
                    <a:pt x="19910" y="14865"/>
                  </a:cubicBezTo>
                  <a:cubicBezTo>
                    <a:pt x="20274" y="14240"/>
                    <a:pt x="20659" y="13614"/>
                    <a:pt x="20937" y="12941"/>
                  </a:cubicBezTo>
                  <a:cubicBezTo>
                    <a:pt x="21215" y="12267"/>
                    <a:pt x="21386" y="11546"/>
                    <a:pt x="21429" y="10944"/>
                  </a:cubicBezTo>
                  <a:cubicBezTo>
                    <a:pt x="21471" y="10343"/>
                    <a:pt x="21386" y="9862"/>
                    <a:pt x="21065" y="8972"/>
                  </a:cubicBezTo>
                  <a:cubicBezTo>
                    <a:pt x="20744" y="8082"/>
                    <a:pt x="20188" y="6783"/>
                    <a:pt x="19611" y="5749"/>
                  </a:cubicBezTo>
                  <a:cubicBezTo>
                    <a:pt x="19033" y="4714"/>
                    <a:pt x="18435" y="3945"/>
                    <a:pt x="17943" y="3271"/>
                  </a:cubicBezTo>
                  <a:cubicBezTo>
                    <a:pt x="17451" y="2598"/>
                    <a:pt x="17066" y="2020"/>
                    <a:pt x="16809" y="1636"/>
                  </a:cubicBezTo>
                  <a:cubicBezTo>
                    <a:pt x="16553" y="1251"/>
                    <a:pt x="16424" y="1058"/>
                    <a:pt x="16275" y="818"/>
                  </a:cubicBezTo>
                  <a:cubicBezTo>
                    <a:pt x="16125" y="577"/>
                    <a:pt x="15954" y="289"/>
                    <a:pt x="15783" y="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" grpId="2"/>
      <p:bldP build="whole" bldLvl="1" animBg="1" rev="0" advAuto="0" spid="20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G_1148.png" descr="IMG_1148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7637"/>
          <a:stretch>
            <a:fillRect/>
          </a:stretch>
        </p:blipFill>
        <p:spPr>
          <a:xfrm>
            <a:off x="3109653" y="6329506"/>
            <a:ext cx="20522438" cy="5168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G_1147.png" descr="IMG_1147.png"/>
          <p:cNvPicPr>
            <a:picLocks noChangeAspect="1"/>
          </p:cNvPicPr>
          <p:nvPr/>
        </p:nvPicPr>
        <p:blipFill>
          <a:blip r:embed="rId3">
            <a:extLst/>
          </a:blip>
          <a:srcRect l="0" t="57675" r="2978" b="4910"/>
          <a:stretch>
            <a:fillRect/>
          </a:stretch>
        </p:blipFill>
        <p:spPr>
          <a:xfrm>
            <a:off x="4287780" y="1227824"/>
            <a:ext cx="18798755" cy="49299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7" name="الرسم"/>
          <p:cNvGrpSpPr/>
          <p:nvPr/>
        </p:nvGrpSpPr>
        <p:grpSpPr>
          <a:xfrm>
            <a:off x="4941448" y="5301601"/>
            <a:ext cx="15976435" cy="6027538"/>
            <a:chOff x="0" y="0"/>
            <a:chExt cx="15976433" cy="6027537"/>
          </a:xfrm>
        </p:grpSpPr>
        <p:sp>
          <p:nvSpPr>
            <p:cNvPr id="211" name="خط"/>
            <p:cNvSpPr/>
            <p:nvPr/>
          </p:nvSpPr>
          <p:spPr>
            <a:xfrm>
              <a:off x="8571022" y="0"/>
              <a:ext cx="156285" cy="783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fill="norm" stroke="1" extrusionOk="0">
                  <a:moveTo>
                    <a:pt x="0" y="0"/>
                  </a:moveTo>
                  <a:cubicBezTo>
                    <a:pt x="554" y="3527"/>
                    <a:pt x="1108" y="7053"/>
                    <a:pt x="1939" y="9973"/>
                  </a:cubicBezTo>
                  <a:cubicBezTo>
                    <a:pt x="2769" y="12894"/>
                    <a:pt x="3877" y="15208"/>
                    <a:pt x="4985" y="16916"/>
                  </a:cubicBezTo>
                  <a:cubicBezTo>
                    <a:pt x="6092" y="18624"/>
                    <a:pt x="7200" y="19727"/>
                    <a:pt x="8862" y="20443"/>
                  </a:cubicBezTo>
                  <a:cubicBezTo>
                    <a:pt x="10523" y="21159"/>
                    <a:pt x="12739" y="21490"/>
                    <a:pt x="14954" y="21545"/>
                  </a:cubicBezTo>
                  <a:cubicBezTo>
                    <a:pt x="17169" y="21600"/>
                    <a:pt x="19385" y="21380"/>
                    <a:pt x="21600" y="2115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2" name="خط"/>
            <p:cNvSpPr/>
            <p:nvPr/>
          </p:nvSpPr>
          <p:spPr>
            <a:xfrm>
              <a:off x="1062976" y="180326"/>
              <a:ext cx="379136" cy="82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21512" y="0"/>
                  </a:moveTo>
                  <a:cubicBezTo>
                    <a:pt x="16965" y="104"/>
                    <a:pt x="12417" y="209"/>
                    <a:pt x="8893" y="417"/>
                  </a:cubicBezTo>
                  <a:cubicBezTo>
                    <a:pt x="5369" y="626"/>
                    <a:pt x="2868" y="939"/>
                    <a:pt x="1504" y="1357"/>
                  </a:cubicBezTo>
                  <a:cubicBezTo>
                    <a:pt x="139" y="1774"/>
                    <a:pt x="-88" y="2296"/>
                    <a:pt x="26" y="3391"/>
                  </a:cubicBezTo>
                  <a:cubicBezTo>
                    <a:pt x="139" y="4487"/>
                    <a:pt x="594" y="6157"/>
                    <a:pt x="935" y="8452"/>
                  </a:cubicBezTo>
                  <a:cubicBezTo>
                    <a:pt x="1276" y="10748"/>
                    <a:pt x="1504" y="13670"/>
                    <a:pt x="1731" y="15965"/>
                  </a:cubicBezTo>
                  <a:cubicBezTo>
                    <a:pt x="1958" y="18261"/>
                    <a:pt x="2186" y="19930"/>
                    <a:pt x="2413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3" name="خط"/>
            <p:cNvSpPr/>
            <p:nvPr/>
          </p:nvSpPr>
          <p:spPr>
            <a:xfrm>
              <a:off x="15098844" y="328595"/>
              <a:ext cx="877590" cy="79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fill="norm" stroke="1" extrusionOk="0">
                  <a:moveTo>
                    <a:pt x="21008" y="868"/>
                  </a:moveTo>
                  <a:cubicBezTo>
                    <a:pt x="21304" y="434"/>
                    <a:pt x="21600" y="0"/>
                    <a:pt x="21600" y="0"/>
                  </a:cubicBezTo>
                  <a:cubicBezTo>
                    <a:pt x="21600" y="0"/>
                    <a:pt x="21304" y="434"/>
                    <a:pt x="20515" y="1411"/>
                  </a:cubicBezTo>
                  <a:cubicBezTo>
                    <a:pt x="19726" y="2388"/>
                    <a:pt x="18444" y="3908"/>
                    <a:pt x="17211" y="4884"/>
                  </a:cubicBezTo>
                  <a:cubicBezTo>
                    <a:pt x="15978" y="5861"/>
                    <a:pt x="14795" y="6295"/>
                    <a:pt x="13956" y="6513"/>
                  </a:cubicBezTo>
                  <a:cubicBezTo>
                    <a:pt x="13118" y="6730"/>
                    <a:pt x="12625" y="6730"/>
                    <a:pt x="12132" y="6187"/>
                  </a:cubicBezTo>
                  <a:cubicBezTo>
                    <a:pt x="11638" y="5644"/>
                    <a:pt x="11145" y="4559"/>
                    <a:pt x="10899" y="3528"/>
                  </a:cubicBezTo>
                  <a:cubicBezTo>
                    <a:pt x="10652" y="2496"/>
                    <a:pt x="10652" y="1520"/>
                    <a:pt x="10603" y="1303"/>
                  </a:cubicBezTo>
                  <a:cubicBezTo>
                    <a:pt x="10553" y="1085"/>
                    <a:pt x="10455" y="1628"/>
                    <a:pt x="10258" y="2442"/>
                  </a:cubicBezTo>
                  <a:cubicBezTo>
                    <a:pt x="10060" y="3256"/>
                    <a:pt x="9764" y="4342"/>
                    <a:pt x="8926" y="5156"/>
                  </a:cubicBezTo>
                  <a:cubicBezTo>
                    <a:pt x="8088" y="5970"/>
                    <a:pt x="6707" y="6513"/>
                    <a:pt x="5474" y="6621"/>
                  </a:cubicBezTo>
                  <a:cubicBezTo>
                    <a:pt x="4241" y="6730"/>
                    <a:pt x="3156" y="6404"/>
                    <a:pt x="2318" y="5753"/>
                  </a:cubicBezTo>
                  <a:cubicBezTo>
                    <a:pt x="1479" y="5102"/>
                    <a:pt x="888" y="4125"/>
                    <a:pt x="542" y="3365"/>
                  </a:cubicBezTo>
                  <a:cubicBezTo>
                    <a:pt x="197" y="2605"/>
                    <a:pt x="99" y="2062"/>
                    <a:pt x="49" y="1520"/>
                  </a:cubicBezTo>
                  <a:cubicBezTo>
                    <a:pt x="0" y="977"/>
                    <a:pt x="0" y="434"/>
                    <a:pt x="0" y="434"/>
                  </a:cubicBezTo>
                  <a:cubicBezTo>
                    <a:pt x="0" y="434"/>
                    <a:pt x="0" y="977"/>
                    <a:pt x="148" y="2279"/>
                  </a:cubicBezTo>
                  <a:cubicBezTo>
                    <a:pt x="296" y="3582"/>
                    <a:pt x="592" y="5644"/>
                    <a:pt x="1134" y="7869"/>
                  </a:cubicBezTo>
                  <a:cubicBezTo>
                    <a:pt x="1677" y="10094"/>
                    <a:pt x="2466" y="12482"/>
                    <a:pt x="2663" y="14599"/>
                  </a:cubicBezTo>
                  <a:cubicBezTo>
                    <a:pt x="2860" y="16716"/>
                    <a:pt x="2466" y="18561"/>
                    <a:pt x="2121" y="19701"/>
                  </a:cubicBezTo>
                  <a:cubicBezTo>
                    <a:pt x="1775" y="20840"/>
                    <a:pt x="1479" y="21274"/>
                    <a:pt x="1332" y="21437"/>
                  </a:cubicBezTo>
                  <a:cubicBezTo>
                    <a:pt x="1184" y="21600"/>
                    <a:pt x="1184" y="21491"/>
                    <a:pt x="1184" y="2138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4" name="خط"/>
            <p:cNvSpPr/>
            <p:nvPr/>
          </p:nvSpPr>
          <p:spPr>
            <a:xfrm>
              <a:off x="0" y="5169361"/>
              <a:ext cx="59609" cy="775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49" fill="norm" stroke="1" extrusionOk="0">
                  <a:moveTo>
                    <a:pt x="21420" y="0"/>
                  </a:moveTo>
                  <a:cubicBezTo>
                    <a:pt x="14220" y="111"/>
                    <a:pt x="7020" y="223"/>
                    <a:pt x="3420" y="668"/>
                  </a:cubicBezTo>
                  <a:cubicBezTo>
                    <a:pt x="-180" y="1113"/>
                    <a:pt x="-180" y="1893"/>
                    <a:pt x="540" y="4120"/>
                  </a:cubicBezTo>
                  <a:cubicBezTo>
                    <a:pt x="1260" y="6346"/>
                    <a:pt x="2700" y="10021"/>
                    <a:pt x="2700" y="12971"/>
                  </a:cubicBezTo>
                  <a:cubicBezTo>
                    <a:pt x="2700" y="15922"/>
                    <a:pt x="1260" y="18148"/>
                    <a:pt x="540" y="19540"/>
                  </a:cubicBezTo>
                  <a:cubicBezTo>
                    <a:pt x="-180" y="20932"/>
                    <a:pt x="-180" y="21489"/>
                    <a:pt x="540" y="21544"/>
                  </a:cubicBezTo>
                  <a:cubicBezTo>
                    <a:pt x="1260" y="21600"/>
                    <a:pt x="2700" y="21155"/>
                    <a:pt x="4140" y="2070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5" name="خط"/>
            <p:cNvSpPr/>
            <p:nvPr/>
          </p:nvSpPr>
          <p:spPr>
            <a:xfrm>
              <a:off x="7555572" y="5101238"/>
              <a:ext cx="450428" cy="861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21486" y="1407"/>
                  </a:moveTo>
                  <a:cubicBezTo>
                    <a:pt x="20913" y="1005"/>
                    <a:pt x="20339" y="603"/>
                    <a:pt x="17472" y="352"/>
                  </a:cubicBezTo>
                  <a:cubicBezTo>
                    <a:pt x="14605" y="100"/>
                    <a:pt x="9444" y="0"/>
                    <a:pt x="6385" y="0"/>
                  </a:cubicBezTo>
                  <a:cubicBezTo>
                    <a:pt x="3327" y="0"/>
                    <a:pt x="2371" y="100"/>
                    <a:pt x="1606" y="352"/>
                  </a:cubicBezTo>
                  <a:cubicBezTo>
                    <a:pt x="842" y="603"/>
                    <a:pt x="268" y="1005"/>
                    <a:pt x="77" y="2110"/>
                  </a:cubicBezTo>
                  <a:cubicBezTo>
                    <a:pt x="-114" y="3215"/>
                    <a:pt x="77" y="5023"/>
                    <a:pt x="364" y="7384"/>
                  </a:cubicBezTo>
                  <a:cubicBezTo>
                    <a:pt x="651" y="9745"/>
                    <a:pt x="1033" y="12659"/>
                    <a:pt x="1511" y="14919"/>
                  </a:cubicBezTo>
                  <a:cubicBezTo>
                    <a:pt x="1989" y="17180"/>
                    <a:pt x="2562" y="18787"/>
                    <a:pt x="2849" y="19792"/>
                  </a:cubicBezTo>
                  <a:cubicBezTo>
                    <a:pt x="3136" y="20796"/>
                    <a:pt x="3136" y="21198"/>
                    <a:pt x="3136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6" name="خط"/>
            <p:cNvSpPr/>
            <p:nvPr/>
          </p:nvSpPr>
          <p:spPr>
            <a:xfrm>
              <a:off x="15170982" y="5244722"/>
              <a:ext cx="674976" cy="782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419" fill="norm" stroke="1" extrusionOk="0">
                  <a:moveTo>
                    <a:pt x="18947" y="2215"/>
                  </a:moveTo>
                  <a:cubicBezTo>
                    <a:pt x="18947" y="1666"/>
                    <a:pt x="18947" y="1118"/>
                    <a:pt x="19326" y="680"/>
                  </a:cubicBezTo>
                  <a:cubicBezTo>
                    <a:pt x="19705" y="241"/>
                    <a:pt x="20462" y="-88"/>
                    <a:pt x="20905" y="22"/>
                  </a:cubicBezTo>
                  <a:cubicBezTo>
                    <a:pt x="21347" y="131"/>
                    <a:pt x="21473" y="680"/>
                    <a:pt x="20841" y="1776"/>
                  </a:cubicBezTo>
                  <a:cubicBezTo>
                    <a:pt x="20210" y="2872"/>
                    <a:pt x="18820" y="4517"/>
                    <a:pt x="17494" y="5668"/>
                  </a:cubicBezTo>
                  <a:cubicBezTo>
                    <a:pt x="16168" y="6820"/>
                    <a:pt x="14905" y="7477"/>
                    <a:pt x="13515" y="7368"/>
                  </a:cubicBezTo>
                  <a:cubicBezTo>
                    <a:pt x="12126" y="7258"/>
                    <a:pt x="10610" y="6381"/>
                    <a:pt x="9852" y="5394"/>
                  </a:cubicBezTo>
                  <a:cubicBezTo>
                    <a:pt x="9094" y="4407"/>
                    <a:pt x="9094" y="3311"/>
                    <a:pt x="9220" y="2489"/>
                  </a:cubicBezTo>
                  <a:cubicBezTo>
                    <a:pt x="9347" y="1666"/>
                    <a:pt x="9599" y="1118"/>
                    <a:pt x="9789" y="1118"/>
                  </a:cubicBezTo>
                  <a:cubicBezTo>
                    <a:pt x="9978" y="1118"/>
                    <a:pt x="10105" y="1666"/>
                    <a:pt x="9662" y="2598"/>
                  </a:cubicBezTo>
                  <a:cubicBezTo>
                    <a:pt x="9220" y="3530"/>
                    <a:pt x="8210" y="4846"/>
                    <a:pt x="7326" y="5559"/>
                  </a:cubicBezTo>
                  <a:cubicBezTo>
                    <a:pt x="6441" y="6271"/>
                    <a:pt x="5684" y="6381"/>
                    <a:pt x="4736" y="6107"/>
                  </a:cubicBezTo>
                  <a:cubicBezTo>
                    <a:pt x="3789" y="5833"/>
                    <a:pt x="2652" y="5175"/>
                    <a:pt x="1768" y="4024"/>
                  </a:cubicBezTo>
                  <a:cubicBezTo>
                    <a:pt x="884" y="2872"/>
                    <a:pt x="252" y="1228"/>
                    <a:pt x="62" y="1118"/>
                  </a:cubicBezTo>
                  <a:cubicBezTo>
                    <a:pt x="-127" y="1008"/>
                    <a:pt x="126" y="2434"/>
                    <a:pt x="631" y="4517"/>
                  </a:cubicBezTo>
                  <a:cubicBezTo>
                    <a:pt x="1136" y="6600"/>
                    <a:pt x="1894" y="9341"/>
                    <a:pt x="2841" y="12028"/>
                  </a:cubicBezTo>
                  <a:cubicBezTo>
                    <a:pt x="3789" y="14714"/>
                    <a:pt x="4926" y="17346"/>
                    <a:pt x="5620" y="18990"/>
                  </a:cubicBezTo>
                  <a:cubicBezTo>
                    <a:pt x="6315" y="20635"/>
                    <a:pt x="6568" y="21293"/>
                    <a:pt x="6252" y="21402"/>
                  </a:cubicBezTo>
                  <a:cubicBezTo>
                    <a:pt x="5936" y="21512"/>
                    <a:pt x="5052" y="21073"/>
                    <a:pt x="4168" y="2063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G_1148.png" descr="IMG_1148.png"/>
          <p:cNvPicPr>
            <a:picLocks noChangeAspect="1"/>
          </p:cNvPicPr>
          <p:nvPr/>
        </p:nvPicPr>
        <p:blipFill>
          <a:blip r:embed="rId2">
            <a:extLst/>
          </a:blip>
          <a:srcRect l="15685" t="43736" r="0" b="26337"/>
          <a:stretch>
            <a:fillRect/>
          </a:stretch>
        </p:blipFill>
        <p:spPr>
          <a:xfrm>
            <a:off x="4933156" y="622103"/>
            <a:ext cx="19451023" cy="4104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G_1148.png" descr="IMG_1148.png"/>
          <p:cNvPicPr>
            <a:picLocks noChangeAspect="1"/>
          </p:cNvPicPr>
          <p:nvPr/>
        </p:nvPicPr>
        <p:blipFill>
          <a:blip r:embed="rId2">
            <a:extLst/>
          </a:blip>
          <a:srcRect l="15685" t="71170" r="55810" b="744"/>
          <a:stretch>
            <a:fillRect/>
          </a:stretch>
        </p:blipFill>
        <p:spPr>
          <a:xfrm>
            <a:off x="3985150" y="5939290"/>
            <a:ext cx="8471718" cy="4962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G_1148.png" descr="IMG_1148.png"/>
          <p:cNvPicPr>
            <a:picLocks noChangeAspect="1"/>
          </p:cNvPicPr>
          <p:nvPr/>
        </p:nvPicPr>
        <p:blipFill>
          <a:blip r:embed="rId2">
            <a:extLst/>
          </a:blip>
          <a:srcRect l="60396" t="77655" r="11099" b="6617"/>
          <a:stretch>
            <a:fillRect/>
          </a:stretch>
        </p:blipFill>
        <p:spPr>
          <a:xfrm>
            <a:off x="13789556" y="7526039"/>
            <a:ext cx="7067405" cy="2318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مربع مربع" descr="مربع مربع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26056" y="7678827"/>
            <a:ext cx="2457775" cy="24577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