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Shape 16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43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4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145" name="IMG_0168.png" descr="IMG_01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drive.google.com/file/d/1UihGrR8MxvmJQPVvUyGQwNJsaz86vabN/view?usp=drivesdk" TargetMode="External"/><Relationship Id="rId3" Type="http://schemas.openxmlformats.org/officeDocument/2006/relationships/hyperlink" Target="https://drive.google.com/file/d/1XFTTGAzWEEzSMHbejce41KDk9qCEeiOW/view?usp=drivesdk" TargetMode="External"/><Relationship Id="rId4" Type="http://schemas.openxmlformats.org/officeDocument/2006/relationships/image" Target="../media/image2.png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4.png"/><Relationship Id="rId13" Type="http://schemas.openxmlformats.org/officeDocument/2006/relationships/image" Target="../media/image3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439953" y="2236230"/>
            <a:ext cx="1980006" cy="10052757"/>
            <a:chOff x="0" y="0"/>
            <a:chExt cx="1980005" cy="10052756"/>
          </a:xfrm>
        </p:grpSpPr>
        <p:grpSp>
          <p:nvGrpSpPr>
            <p:cNvPr id="171" name="تجميع"/>
            <p:cNvGrpSpPr/>
            <p:nvPr/>
          </p:nvGrpSpPr>
          <p:grpSpPr>
            <a:xfrm>
              <a:off x="0" y="0"/>
              <a:ext cx="1980006" cy="10052757"/>
              <a:chOff x="0" y="0"/>
              <a:chExt cx="1980005" cy="10052756"/>
            </a:xfrm>
          </p:grpSpPr>
          <p:grpSp>
            <p:nvGrpSpPr>
              <p:cNvPr id="164" name="تجميع"/>
              <p:cNvGrpSpPr/>
              <p:nvPr/>
            </p:nvGrpSpPr>
            <p:grpSpPr>
              <a:xfrm>
                <a:off x="0" y="0"/>
                <a:ext cx="1980006" cy="10052757"/>
                <a:chOff x="0" y="0"/>
                <a:chExt cx="1980005" cy="10052756"/>
              </a:xfrm>
            </p:grpSpPr>
            <p:sp>
              <p:nvSpPr>
                <p:cNvPr id="162" name="مستطيل مستدير الزوايا"/>
                <p:cNvSpPr/>
                <p:nvPr/>
              </p:nvSpPr>
              <p:spPr>
                <a:xfrm>
                  <a:off x="0" y="0"/>
                  <a:ext cx="1980006" cy="1470998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163" name="مستطيل"/>
                <p:cNvSpPr/>
                <p:nvPr/>
              </p:nvSpPr>
              <p:spPr>
                <a:xfrm>
                  <a:off x="97919" y="815614"/>
                  <a:ext cx="1793749" cy="9237143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165" name="IMG_0180.png" descr="IMG_0180.png">
                <a:hlinkClick r:id="rId3" invalidUrl="" action="" tgtFrame="" tooltip="" history="1" highlightClick="0" endSnd="0"/>
              </p:cNvPr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53518" y="2114948"/>
                <a:ext cx="1400147" cy="17501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6" name="صورة 20" descr="صورة 20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222667" y="3659958"/>
                <a:ext cx="1549158" cy="120490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67" name="IMG_4017.jpeg" descr="IMG_4017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61530" y="4935271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8" name="IMG_4020.jpeg" descr="IMG_4020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240218" y="6218213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9" name="IMG_4023.png" descr="IMG_4023.pn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225630" y="7481795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70" name="IMG_4024.jpeg" descr="IMG_4024.jpeg"/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229465" y="1052784"/>
                <a:ext cx="1566371" cy="1204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74" name="تجميع"/>
            <p:cNvGrpSpPr/>
            <p:nvPr/>
          </p:nvGrpSpPr>
          <p:grpSpPr>
            <a:xfrm>
              <a:off x="141164" y="8878705"/>
              <a:ext cx="1523975" cy="939334"/>
              <a:chOff x="0" y="0"/>
              <a:chExt cx="1523974" cy="939333"/>
            </a:xfrm>
          </p:grpSpPr>
          <p:pic>
            <p:nvPicPr>
              <p:cNvPr id="172" name="IMG_4015.jpeg" descr="IMG_4015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20340" y="93836"/>
                <a:ext cx="1048717" cy="84549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73" name="نشاط"/>
              <p:cNvSpPr txBox="1"/>
              <p:nvPr/>
            </p:nvSpPr>
            <p:spPr>
              <a:xfrm>
                <a:off x="0" y="0"/>
                <a:ext cx="1523975" cy="6026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175" name="أدوات"/>
            <p:cNvSpPr txBox="1"/>
            <p:nvPr/>
          </p:nvSpPr>
          <p:spPr>
            <a:xfrm>
              <a:off x="224638" y="0"/>
              <a:ext cx="1530730" cy="8961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sp>
        <p:nvSpPr>
          <p:cNvPr id="177" name="الفصل الحادي عشر"/>
          <p:cNvSpPr txBox="1"/>
          <p:nvPr/>
        </p:nvSpPr>
        <p:spPr>
          <a:xfrm>
            <a:off x="8803406" y="2472132"/>
            <a:ext cx="8149810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الحادي عشر</a:t>
            </a:r>
            <a:r>
              <a:t> </a:t>
            </a:r>
          </a:p>
        </p:txBody>
      </p:sp>
      <p:sp>
        <p:nvSpPr>
          <p:cNvPr id="178" name="(القياس) الطول والمساحة"/>
          <p:cNvSpPr txBox="1"/>
          <p:nvPr/>
        </p:nvSpPr>
        <p:spPr>
          <a:xfrm>
            <a:off x="6028405" y="5014708"/>
            <a:ext cx="11695749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(القياس) الطول والمساحة</a:t>
            </a:r>
          </a:p>
        </p:txBody>
      </p:sp>
      <p:sp>
        <p:nvSpPr>
          <p:cNvPr id="179" name="(١١-٣) قياس الأطوال بالسنتمترات"/>
          <p:cNvSpPr txBox="1"/>
          <p:nvPr/>
        </p:nvSpPr>
        <p:spPr>
          <a:xfrm>
            <a:off x="5118474" y="8066527"/>
            <a:ext cx="14504158" cy="19304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9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(١١-٣) قياس الأطوال بالسنتمترات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" grpId="3"/>
      <p:bldP build="whole" bldLvl="1" animBg="1" rev="0" advAuto="0" spid="178" grpId="2"/>
      <p:bldP build="whole" bldLvl="1" animBg="1" rev="0" advAuto="0" spid="17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G_1119.png" descr="IMG_1119.png"/>
          <p:cNvPicPr>
            <a:picLocks noChangeAspect="1"/>
          </p:cNvPicPr>
          <p:nvPr/>
        </p:nvPicPr>
        <p:blipFill>
          <a:blip r:embed="rId2">
            <a:extLst/>
          </a:blip>
          <a:srcRect l="8467" t="0" r="8467" b="0"/>
          <a:stretch>
            <a:fillRect/>
          </a:stretch>
        </p:blipFill>
        <p:spPr>
          <a:xfrm>
            <a:off x="2191179" y="775770"/>
            <a:ext cx="19518644" cy="11403627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مكعبات"/>
          <p:cNvSpPr txBox="1"/>
          <p:nvPr/>
        </p:nvSpPr>
        <p:spPr>
          <a:xfrm>
            <a:off x="10396439" y="7683347"/>
            <a:ext cx="4454122" cy="80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6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مكعبات</a:t>
            </a:r>
          </a:p>
        </p:txBody>
      </p:sp>
      <p:sp>
        <p:nvSpPr>
          <p:cNvPr id="183" name="٢٠"/>
          <p:cNvSpPr txBox="1"/>
          <p:nvPr/>
        </p:nvSpPr>
        <p:spPr>
          <a:xfrm>
            <a:off x="5942319" y="8280427"/>
            <a:ext cx="4454121" cy="809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6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٢٠</a:t>
            </a:r>
          </a:p>
        </p:txBody>
      </p:sp>
      <p:sp>
        <p:nvSpPr>
          <p:cNvPr id="184" name="مكعبات"/>
          <p:cNvSpPr txBox="1"/>
          <p:nvPr/>
        </p:nvSpPr>
        <p:spPr>
          <a:xfrm>
            <a:off x="10396439" y="10503224"/>
            <a:ext cx="4454122" cy="809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6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مكعبات</a:t>
            </a:r>
          </a:p>
        </p:txBody>
      </p:sp>
      <p:sp>
        <p:nvSpPr>
          <p:cNvPr id="185" name="١٥"/>
          <p:cNvSpPr txBox="1"/>
          <p:nvPr/>
        </p:nvSpPr>
        <p:spPr>
          <a:xfrm>
            <a:off x="6219899" y="10743998"/>
            <a:ext cx="4454121" cy="809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6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١٥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4" grpId="3"/>
      <p:bldP build="whole" bldLvl="1" animBg="1" rev="0" advAuto="0" spid="182" grpId="1"/>
      <p:bldP build="whole" bldLvl="1" animBg="1" rev="0" advAuto="0" spid="185" grpId="4"/>
      <p:bldP build="whole" bldLvl="1" animBg="1" rev="0" advAuto="0" spid="183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G_1117.png" descr="IMG_1117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41918"/>
          <a:stretch>
            <a:fillRect/>
          </a:stretch>
        </p:blipFill>
        <p:spPr>
          <a:xfrm>
            <a:off x="4300021" y="3091232"/>
            <a:ext cx="17932740" cy="86600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G_1119.png" descr="IMG_1119.png"/>
          <p:cNvPicPr>
            <a:picLocks noChangeAspect="1"/>
          </p:cNvPicPr>
          <p:nvPr/>
        </p:nvPicPr>
        <p:blipFill>
          <a:blip r:embed="rId3">
            <a:extLst/>
          </a:blip>
          <a:srcRect l="8467" t="15848" r="8467" b="62696"/>
          <a:stretch>
            <a:fillRect/>
          </a:stretch>
        </p:blipFill>
        <p:spPr>
          <a:xfrm>
            <a:off x="4043044" y="779039"/>
            <a:ext cx="18446629" cy="2312243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مكعبات"/>
          <p:cNvSpPr txBox="1"/>
          <p:nvPr/>
        </p:nvSpPr>
        <p:spPr>
          <a:xfrm>
            <a:off x="11887139" y="6048231"/>
            <a:ext cx="4454122" cy="80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6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مكعبات</a:t>
            </a:r>
          </a:p>
        </p:txBody>
      </p:sp>
      <p:sp>
        <p:nvSpPr>
          <p:cNvPr id="190" name="٣٠"/>
          <p:cNvSpPr txBox="1"/>
          <p:nvPr/>
        </p:nvSpPr>
        <p:spPr>
          <a:xfrm>
            <a:off x="8064216" y="7226520"/>
            <a:ext cx="4454122" cy="80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6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٣٠</a:t>
            </a:r>
          </a:p>
        </p:txBody>
      </p:sp>
      <p:sp>
        <p:nvSpPr>
          <p:cNvPr id="191" name="مكعبات"/>
          <p:cNvSpPr txBox="1"/>
          <p:nvPr/>
        </p:nvSpPr>
        <p:spPr>
          <a:xfrm>
            <a:off x="11670747" y="10087701"/>
            <a:ext cx="4454122" cy="80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6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مكعبات</a:t>
            </a:r>
          </a:p>
        </p:txBody>
      </p:sp>
      <p:sp>
        <p:nvSpPr>
          <p:cNvPr id="192" name="٤"/>
          <p:cNvSpPr txBox="1"/>
          <p:nvPr/>
        </p:nvSpPr>
        <p:spPr>
          <a:xfrm>
            <a:off x="8064216" y="10280050"/>
            <a:ext cx="4454122" cy="809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6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0" grpId="2"/>
      <p:bldP build="whole" bldLvl="1" animBg="1" rev="0" advAuto="0" spid="189" grpId="1"/>
      <p:bldP build="whole" bldLvl="1" animBg="1" rev="0" advAuto="0" spid="191" grpId="3"/>
      <p:bldP build="whole" bldLvl="1" animBg="1" rev="0" advAuto="0" spid="192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G_1117.png" descr="IMG_1117.png"/>
          <p:cNvPicPr>
            <a:picLocks noChangeAspect="1"/>
          </p:cNvPicPr>
          <p:nvPr/>
        </p:nvPicPr>
        <p:blipFill>
          <a:blip r:embed="rId2">
            <a:extLst/>
          </a:blip>
          <a:srcRect l="1340" t="56923" r="0" b="0"/>
          <a:stretch>
            <a:fillRect/>
          </a:stretch>
        </p:blipFill>
        <p:spPr>
          <a:xfrm>
            <a:off x="3150869" y="3788495"/>
            <a:ext cx="20231166" cy="7344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G_1119.png" descr="IMG_1119.png"/>
          <p:cNvPicPr>
            <a:picLocks noChangeAspect="1"/>
          </p:cNvPicPr>
          <p:nvPr/>
        </p:nvPicPr>
        <p:blipFill>
          <a:blip r:embed="rId3">
            <a:extLst/>
          </a:blip>
          <a:srcRect l="8467" t="15848" r="8467" b="62696"/>
          <a:stretch>
            <a:fillRect/>
          </a:stretch>
        </p:blipFill>
        <p:spPr>
          <a:xfrm>
            <a:off x="4427741" y="1163735"/>
            <a:ext cx="18446628" cy="2312243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مكعبات"/>
          <p:cNvSpPr txBox="1"/>
          <p:nvPr/>
        </p:nvSpPr>
        <p:spPr>
          <a:xfrm>
            <a:off x="12192000" y="4855047"/>
            <a:ext cx="4454121" cy="809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6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مكعبات</a:t>
            </a:r>
          </a:p>
        </p:txBody>
      </p:sp>
      <p:sp>
        <p:nvSpPr>
          <p:cNvPr id="197" name="٥"/>
          <p:cNvSpPr txBox="1"/>
          <p:nvPr/>
        </p:nvSpPr>
        <p:spPr>
          <a:xfrm>
            <a:off x="7737879" y="4855047"/>
            <a:ext cx="4454122" cy="809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6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٥</a:t>
            </a:r>
          </a:p>
        </p:txBody>
      </p:sp>
      <p:sp>
        <p:nvSpPr>
          <p:cNvPr id="198" name="مكعبات"/>
          <p:cNvSpPr txBox="1"/>
          <p:nvPr/>
        </p:nvSpPr>
        <p:spPr>
          <a:xfrm>
            <a:off x="11935226" y="7043933"/>
            <a:ext cx="4454122" cy="80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6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مكعبات</a:t>
            </a:r>
          </a:p>
        </p:txBody>
      </p:sp>
      <p:sp>
        <p:nvSpPr>
          <p:cNvPr id="199" name="١٥"/>
          <p:cNvSpPr txBox="1"/>
          <p:nvPr/>
        </p:nvSpPr>
        <p:spPr>
          <a:xfrm>
            <a:off x="7481106" y="6858000"/>
            <a:ext cx="4454121" cy="809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6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١٥</a:t>
            </a:r>
          </a:p>
        </p:txBody>
      </p:sp>
      <p:sp>
        <p:nvSpPr>
          <p:cNvPr id="200" name="مكعبات"/>
          <p:cNvSpPr txBox="1"/>
          <p:nvPr/>
        </p:nvSpPr>
        <p:spPr>
          <a:xfrm>
            <a:off x="11598616" y="9606830"/>
            <a:ext cx="4454122" cy="80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6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مكعبات</a:t>
            </a:r>
          </a:p>
        </p:txBody>
      </p:sp>
      <p:sp>
        <p:nvSpPr>
          <p:cNvPr id="201" name="٣"/>
          <p:cNvSpPr txBox="1"/>
          <p:nvPr/>
        </p:nvSpPr>
        <p:spPr>
          <a:xfrm>
            <a:off x="7481106" y="9606830"/>
            <a:ext cx="4454121" cy="80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6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32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0" grpId="5"/>
      <p:bldP build="whole" bldLvl="1" animBg="1" rev="0" advAuto="0" spid="197" grpId="2"/>
      <p:bldP build="whole" bldLvl="1" animBg="1" rev="0" advAuto="0" spid="199" grpId="4"/>
      <p:bldP build="whole" bldLvl="1" animBg="1" rev="0" advAuto="0" spid="196" grpId="1"/>
      <p:bldP build="whole" bldLvl="1" animBg="1" rev="0" advAuto="0" spid="201" grpId="6"/>
      <p:bldP build="whole" bldLvl="1" animBg="1" rev="0" advAuto="0" spid="198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IMG_1120.png" descr="IMG_1120.png"/>
          <p:cNvPicPr>
            <a:picLocks noChangeAspect="1"/>
          </p:cNvPicPr>
          <p:nvPr/>
        </p:nvPicPr>
        <p:blipFill>
          <a:blip r:embed="rId2">
            <a:extLst/>
          </a:blip>
          <a:srcRect l="0" t="1536" r="1232" b="11834"/>
          <a:stretch>
            <a:fillRect/>
          </a:stretch>
        </p:blipFill>
        <p:spPr>
          <a:xfrm>
            <a:off x="1016198" y="2077011"/>
            <a:ext cx="22351785" cy="628857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4" name="الرسم"/>
          <p:cNvGrpSpPr/>
          <p:nvPr/>
        </p:nvGrpSpPr>
        <p:grpSpPr>
          <a:xfrm>
            <a:off x="3296924" y="6544504"/>
            <a:ext cx="19301049" cy="689644"/>
            <a:chOff x="-57150" y="-57149"/>
            <a:chExt cx="19301048" cy="689642"/>
          </a:xfrm>
        </p:grpSpPr>
        <p:pic>
          <p:nvPicPr>
            <p:cNvPr id="204" name="خط شكل" descr="خط شكل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7494636" y="-46831"/>
              <a:ext cx="1749263" cy="210475"/>
            </a:xfrm>
            <a:prstGeom prst="rect">
              <a:avLst/>
            </a:prstGeom>
            <a:effectLst/>
          </p:spPr>
        </p:pic>
        <p:pic>
          <p:nvPicPr>
            <p:cNvPr id="206" name="خط شكل" descr="خط شك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6241411" y="-57150"/>
              <a:ext cx="792622" cy="274502"/>
            </a:xfrm>
            <a:prstGeom prst="rect">
              <a:avLst/>
            </a:prstGeom>
            <a:effectLst/>
          </p:spPr>
        </p:pic>
        <p:pic>
          <p:nvPicPr>
            <p:cNvPr id="208" name="خط شكل" descr="خط شكل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688120" y="-16345"/>
              <a:ext cx="3059636" cy="312229"/>
            </a:xfrm>
            <a:prstGeom prst="rect">
              <a:avLst/>
            </a:prstGeom>
            <a:effectLst/>
          </p:spPr>
        </p:pic>
        <p:pic>
          <p:nvPicPr>
            <p:cNvPr id="210" name="خط شكل" descr="خط شكل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422489" y="49343"/>
              <a:ext cx="3540601" cy="390802"/>
            </a:xfrm>
            <a:prstGeom prst="rect">
              <a:avLst/>
            </a:prstGeom>
            <a:effectLst/>
          </p:spPr>
        </p:pic>
        <p:pic>
          <p:nvPicPr>
            <p:cNvPr id="212" name="خط شكل" descr="خط شكل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57150" y="133496"/>
              <a:ext cx="5403880" cy="498997"/>
            </a:xfrm>
            <a:prstGeom prst="rect">
              <a:avLst/>
            </a:prstGeom>
            <a:effectLst/>
          </p:spPr>
        </p:pic>
      </p:grpSp>
      <p:grpSp>
        <p:nvGrpSpPr>
          <p:cNvPr id="232" name="الرسم"/>
          <p:cNvGrpSpPr/>
          <p:nvPr/>
        </p:nvGrpSpPr>
        <p:grpSpPr>
          <a:xfrm>
            <a:off x="5907178" y="8924449"/>
            <a:ext cx="13866363" cy="1629365"/>
            <a:chOff x="0" y="0"/>
            <a:chExt cx="13866360" cy="1629363"/>
          </a:xfrm>
        </p:grpSpPr>
        <p:sp>
          <p:nvSpPr>
            <p:cNvPr id="215" name="خط"/>
            <p:cNvSpPr/>
            <p:nvPr/>
          </p:nvSpPr>
          <p:spPr>
            <a:xfrm>
              <a:off x="13734272" y="466991"/>
              <a:ext cx="132089" cy="80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60" y="2597"/>
                    <a:pt x="4320" y="5193"/>
                    <a:pt x="7200" y="7731"/>
                  </a:cubicBezTo>
                  <a:cubicBezTo>
                    <a:pt x="10080" y="10269"/>
                    <a:pt x="13680" y="12748"/>
                    <a:pt x="16200" y="15049"/>
                  </a:cubicBezTo>
                  <a:cubicBezTo>
                    <a:pt x="18720" y="17351"/>
                    <a:pt x="20160" y="19475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6" name="خط"/>
            <p:cNvSpPr/>
            <p:nvPr/>
          </p:nvSpPr>
          <p:spPr>
            <a:xfrm>
              <a:off x="13443679" y="0"/>
              <a:ext cx="392725" cy="308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315" fill="norm" stroke="1" extrusionOk="0">
                  <a:moveTo>
                    <a:pt x="20160" y="3974"/>
                  </a:moveTo>
                  <a:cubicBezTo>
                    <a:pt x="20880" y="2757"/>
                    <a:pt x="21600" y="1540"/>
                    <a:pt x="21360" y="780"/>
                  </a:cubicBezTo>
                  <a:cubicBezTo>
                    <a:pt x="21120" y="19"/>
                    <a:pt x="19920" y="-285"/>
                    <a:pt x="18120" y="323"/>
                  </a:cubicBezTo>
                  <a:cubicBezTo>
                    <a:pt x="16320" y="932"/>
                    <a:pt x="13920" y="2453"/>
                    <a:pt x="12240" y="3670"/>
                  </a:cubicBezTo>
                  <a:cubicBezTo>
                    <a:pt x="10560" y="4887"/>
                    <a:pt x="9600" y="5800"/>
                    <a:pt x="9000" y="7016"/>
                  </a:cubicBezTo>
                  <a:cubicBezTo>
                    <a:pt x="8400" y="8233"/>
                    <a:pt x="8160" y="9754"/>
                    <a:pt x="8880" y="11580"/>
                  </a:cubicBezTo>
                  <a:cubicBezTo>
                    <a:pt x="9600" y="13405"/>
                    <a:pt x="11280" y="15535"/>
                    <a:pt x="11520" y="16904"/>
                  </a:cubicBezTo>
                  <a:cubicBezTo>
                    <a:pt x="11760" y="18273"/>
                    <a:pt x="10560" y="18881"/>
                    <a:pt x="8400" y="19490"/>
                  </a:cubicBezTo>
                  <a:cubicBezTo>
                    <a:pt x="6240" y="20098"/>
                    <a:pt x="3120" y="20707"/>
                    <a:pt x="0" y="21315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7" name="خط"/>
            <p:cNvSpPr/>
            <p:nvPr/>
          </p:nvSpPr>
          <p:spPr>
            <a:xfrm>
              <a:off x="10828341" y="816516"/>
              <a:ext cx="2324746" cy="66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2" fill="norm" stroke="1" extrusionOk="0">
                  <a:moveTo>
                    <a:pt x="16200" y="14628"/>
                  </a:moveTo>
                  <a:cubicBezTo>
                    <a:pt x="16691" y="11522"/>
                    <a:pt x="17182" y="8417"/>
                    <a:pt x="17652" y="6087"/>
                  </a:cubicBezTo>
                  <a:cubicBezTo>
                    <a:pt x="18123" y="3758"/>
                    <a:pt x="18573" y="2205"/>
                    <a:pt x="19002" y="1287"/>
                  </a:cubicBezTo>
                  <a:cubicBezTo>
                    <a:pt x="19432" y="370"/>
                    <a:pt x="19841" y="87"/>
                    <a:pt x="20148" y="17"/>
                  </a:cubicBezTo>
                  <a:cubicBezTo>
                    <a:pt x="20455" y="-54"/>
                    <a:pt x="20659" y="87"/>
                    <a:pt x="20884" y="793"/>
                  </a:cubicBezTo>
                  <a:cubicBezTo>
                    <a:pt x="21109" y="1499"/>
                    <a:pt x="21355" y="2770"/>
                    <a:pt x="21477" y="3758"/>
                  </a:cubicBezTo>
                  <a:cubicBezTo>
                    <a:pt x="21600" y="4746"/>
                    <a:pt x="21600" y="5452"/>
                    <a:pt x="21600" y="6158"/>
                  </a:cubicBezTo>
                  <a:cubicBezTo>
                    <a:pt x="21600" y="6864"/>
                    <a:pt x="21600" y="7570"/>
                    <a:pt x="21518" y="8205"/>
                  </a:cubicBezTo>
                  <a:cubicBezTo>
                    <a:pt x="21436" y="8840"/>
                    <a:pt x="21273" y="9405"/>
                    <a:pt x="20700" y="9828"/>
                  </a:cubicBezTo>
                  <a:cubicBezTo>
                    <a:pt x="20127" y="10252"/>
                    <a:pt x="19145" y="10534"/>
                    <a:pt x="18245" y="10252"/>
                  </a:cubicBezTo>
                  <a:cubicBezTo>
                    <a:pt x="17345" y="9970"/>
                    <a:pt x="16527" y="9122"/>
                    <a:pt x="16057" y="8417"/>
                  </a:cubicBezTo>
                  <a:cubicBezTo>
                    <a:pt x="15586" y="7711"/>
                    <a:pt x="15464" y="7146"/>
                    <a:pt x="15402" y="6440"/>
                  </a:cubicBezTo>
                  <a:cubicBezTo>
                    <a:pt x="15341" y="5734"/>
                    <a:pt x="15341" y="4887"/>
                    <a:pt x="15280" y="4817"/>
                  </a:cubicBezTo>
                  <a:cubicBezTo>
                    <a:pt x="15218" y="4746"/>
                    <a:pt x="15095" y="5452"/>
                    <a:pt x="14789" y="6440"/>
                  </a:cubicBezTo>
                  <a:cubicBezTo>
                    <a:pt x="14482" y="7428"/>
                    <a:pt x="13991" y="8699"/>
                    <a:pt x="13418" y="9475"/>
                  </a:cubicBezTo>
                  <a:cubicBezTo>
                    <a:pt x="12845" y="10252"/>
                    <a:pt x="12191" y="10534"/>
                    <a:pt x="11761" y="10675"/>
                  </a:cubicBezTo>
                  <a:cubicBezTo>
                    <a:pt x="11332" y="10817"/>
                    <a:pt x="11127" y="10817"/>
                    <a:pt x="10943" y="10605"/>
                  </a:cubicBezTo>
                  <a:cubicBezTo>
                    <a:pt x="10759" y="10393"/>
                    <a:pt x="10595" y="9970"/>
                    <a:pt x="10514" y="9405"/>
                  </a:cubicBezTo>
                  <a:cubicBezTo>
                    <a:pt x="10432" y="8840"/>
                    <a:pt x="10432" y="8134"/>
                    <a:pt x="10493" y="7146"/>
                  </a:cubicBezTo>
                  <a:cubicBezTo>
                    <a:pt x="10555" y="6158"/>
                    <a:pt x="10677" y="4887"/>
                    <a:pt x="10820" y="4040"/>
                  </a:cubicBezTo>
                  <a:cubicBezTo>
                    <a:pt x="10964" y="3193"/>
                    <a:pt x="11127" y="2770"/>
                    <a:pt x="11311" y="2558"/>
                  </a:cubicBezTo>
                  <a:cubicBezTo>
                    <a:pt x="11495" y="2346"/>
                    <a:pt x="11700" y="2346"/>
                    <a:pt x="11884" y="2558"/>
                  </a:cubicBezTo>
                  <a:cubicBezTo>
                    <a:pt x="12068" y="2770"/>
                    <a:pt x="12232" y="3193"/>
                    <a:pt x="12355" y="3758"/>
                  </a:cubicBezTo>
                  <a:cubicBezTo>
                    <a:pt x="12477" y="4322"/>
                    <a:pt x="12559" y="5028"/>
                    <a:pt x="12518" y="6017"/>
                  </a:cubicBezTo>
                  <a:cubicBezTo>
                    <a:pt x="12477" y="7005"/>
                    <a:pt x="12314" y="8275"/>
                    <a:pt x="11884" y="9264"/>
                  </a:cubicBezTo>
                  <a:cubicBezTo>
                    <a:pt x="11455" y="10252"/>
                    <a:pt x="10759" y="10958"/>
                    <a:pt x="9880" y="10958"/>
                  </a:cubicBezTo>
                  <a:cubicBezTo>
                    <a:pt x="9000" y="10958"/>
                    <a:pt x="7936" y="10252"/>
                    <a:pt x="7302" y="9828"/>
                  </a:cubicBezTo>
                  <a:cubicBezTo>
                    <a:pt x="6668" y="9405"/>
                    <a:pt x="6464" y="9264"/>
                    <a:pt x="6423" y="9475"/>
                  </a:cubicBezTo>
                  <a:cubicBezTo>
                    <a:pt x="6382" y="9687"/>
                    <a:pt x="6505" y="10252"/>
                    <a:pt x="6566" y="11240"/>
                  </a:cubicBezTo>
                  <a:cubicBezTo>
                    <a:pt x="6627" y="12228"/>
                    <a:pt x="6627" y="13640"/>
                    <a:pt x="6505" y="15193"/>
                  </a:cubicBezTo>
                  <a:cubicBezTo>
                    <a:pt x="6382" y="16746"/>
                    <a:pt x="6136" y="18440"/>
                    <a:pt x="5645" y="19640"/>
                  </a:cubicBezTo>
                  <a:cubicBezTo>
                    <a:pt x="5155" y="20840"/>
                    <a:pt x="4418" y="21546"/>
                    <a:pt x="3436" y="21405"/>
                  </a:cubicBezTo>
                  <a:cubicBezTo>
                    <a:pt x="2455" y="21264"/>
                    <a:pt x="1227" y="20275"/>
                    <a:pt x="0" y="19287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8" name="خط"/>
            <p:cNvSpPr/>
            <p:nvPr/>
          </p:nvSpPr>
          <p:spPr>
            <a:xfrm>
              <a:off x="12003922" y="665123"/>
              <a:ext cx="13210" cy="66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9" name="خط"/>
            <p:cNvSpPr/>
            <p:nvPr/>
          </p:nvSpPr>
          <p:spPr>
            <a:xfrm>
              <a:off x="9551794" y="757584"/>
              <a:ext cx="246264" cy="581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0" h="21600" fill="norm" stroke="1" extrusionOk="0">
                  <a:moveTo>
                    <a:pt x="15244" y="21600"/>
                  </a:moveTo>
                  <a:cubicBezTo>
                    <a:pt x="13382" y="21600"/>
                    <a:pt x="11520" y="21600"/>
                    <a:pt x="8727" y="20291"/>
                  </a:cubicBezTo>
                  <a:cubicBezTo>
                    <a:pt x="5933" y="18982"/>
                    <a:pt x="2209" y="16364"/>
                    <a:pt x="720" y="14155"/>
                  </a:cubicBezTo>
                  <a:cubicBezTo>
                    <a:pt x="-770" y="11945"/>
                    <a:pt x="-25" y="10145"/>
                    <a:pt x="3699" y="7855"/>
                  </a:cubicBezTo>
                  <a:cubicBezTo>
                    <a:pt x="7423" y="5564"/>
                    <a:pt x="14127" y="2782"/>
                    <a:pt x="2083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0" name="خط"/>
            <p:cNvSpPr/>
            <p:nvPr/>
          </p:nvSpPr>
          <p:spPr>
            <a:xfrm>
              <a:off x="8450760" y="744376"/>
              <a:ext cx="118881" cy="581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0" y="5236"/>
                    <a:pt x="8000" y="10473"/>
                    <a:pt x="11600" y="14073"/>
                  </a:cubicBezTo>
                  <a:cubicBezTo>
                    <a:pt x="15200" y="17673"/>
                    <a:pt x="18400" y="19636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1" name="خط"/>
            <p:cNvSpPr/>
            <p:nvPr/>
          </p:nvSpPr>
          <p:spPr>
            <a:xfrm>
              <a:off x="7962037" y="178357"/>
              <a:ext cx="474123" cy="473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511" fill="norm" stroke="1" extrusionOk="0">
                  <a:moveTo>
                    <a:pt x="15457" y="2311"/>
                  </a:moveTo>
                  <a:cubicBezTo>
                    <a:pt x="16448" y="1911"/>
                    <a:pt x="17439" y="1511"/>
                    <a:pt x="18727" y="1011"/>
                  </a:cubicBezTo>
                  <a:cubicBezTo>
                    <a:pt x="20015" y="511"/>
                    <a:pt x="21600" y="-89"/>
                    <a:pt x="21303" y="11"/>
                  </a:cubicBezTo>
                  <a:cubicBezTo>
                    <a:pt x="21006" y="111"/>
                    <a:pt x="18826" y="911"/>
                    <a:pt x="16250" y="2111"/>
                  </a:cubicBezTo>
                  <a:cubicBezTo>
                    <a:pt x="13673" y="3311"/>
                    <a:pt x="10701" y="4911"/>
                    <a:pt x="8818" y="6011"/>
                  </a:cubicBezTo>
                  <a:cubicBezTo>
                    <a:pt x="6936" y="7111"/>
                    <a:pt x="6143" y="7711"/>
                    <a:pt x="6143" y="8311"/>
                  </a:cubicBezTo>
                  <a:cubicBezTo>
                    <a:pt x="6143" y="8911"/>
                    <a:pt x="6936" y="9511"/>
                    <a:pt x="7927" y="9811"/>
                  </a:cubicBezTo>
                  <a:cubicBezTo>
                    <a:pt x="8917" y="10111"/>
                    <a:pt x="10106" y="10111"/>
                    <a:pt x="11394" y="10411"/>
                  </a:cubicBezTo>
                  <a:cubicBezTo>
                    <a:pt x="12683" y="10711"/>
                    <a:pt x="14070" y="11311"/>
                    <a:pt x="14367" y="11911"/>
                  </a:cubicBezTo>
                  <a:cubicBezTo>
                    <a:pt x="14664" y="12511"/>
                    <a:pt x="13872" y="13111"/>
                    <a:pt x="11989" y="14311"/>
                  </a:cubicBezTo>
                  <a:cubicBezTo>
                    <a:pt x="10106" y="15511"/>
                    <a:pt x="7134" y="17311"/>
                    <a:pt x="4954" y="18611"/>
                  </a:cubicBezTo>
                  <a:cubicBezTo>
                    <a:pt x="2774" y="19911"/>
                    <a:pt x="1387" y="20711"/>
                    <a:pt x="0" y="21511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2" name="خط"/>
            <p:cNvSpPr/>
            <p:nvPr/>
          </p:nvSpPr>
          <p:spPr>
            <a:xfrm>
              <a:off x="5703335" y="882517"/>
              <a:ext cx="1942721" cy="692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488" fill="norm" stroke="1" extrusionOk="0">
                  <a:moveTo>
                    <a:pt x="15833" y="1863"/>
                  </a:moveTo>
                  <a:cubicBezTo>
                    <a:pt x="15687" y="1316"/>
                    <a:pt x="15540" y="769"/>
                    <a:pt x="15589" y="427"/>
                  </a:cubicBezTo>
                  <a:cubicBezTo>
                    <a:pt x="15638" y="86"/>
                    <a:pt x="15882" y="-51"/>
                    <a:pt x="16591" y="17"/>
                  </a:cubicBezTo>
                  <a:cubicBezTo>
                    <a:pt x="17300" y="86"/>
                    <a:pt x="18472" y="359"/>
                    <a:pt x="19303" y="633"/>
                  </a:cubicBezTo>
                  <a:cubicBezTo>
                    <a:pt x="20134" y="906"/>
                    <a:pt x="20623" y="1179"/>
                    <a:pt x="20965" y="1590"/>
                  </a:cubicBezTo>
                  <a:cubicBezTo>
                    <a:pt x="21307" y="2000"/>
                    <a:pt x="21502" y="2546"/>
                    <a:pt x="21551" y="3162"/>
                  </a:cubicBezTo>
                  <a:cubicBezTo>
                    <a:pt x="21600" y="3777"/>
                    <a:pt x="21502" y="4460"/>
                    <a:pt x="21062" y="5349"/>
                  </a:cubicBezTo>
                  <a:cubicBezTo>
                    <a:pt x="20623" y="6238"/>
                    <a:pt x="19841" y="7331"/>
                    <a:pt x="18717" y="8083"/>
                  </a:cubicBezTo>
                  <a:cubicBezTo>
                    <a:pt x="17593" y="8835"/>
                    <a:pt x="16127" y="9245"/>
                    <a:pt x="15027" y="9382"/>
                  </a:cubicBezTo>
                  <a:cubicBezTo>
                    <a:pt x="13928" y="9519"/>
                    <a:pt x="13195" y="9382"/>
                    <a:pt x="12584" y="9450"/>
                  </a:cubicBezTo>
                  <a:cubicBezTo>
                    <a:pt x="11973" y="9519"/>
                    <a:pt x="11484" y="9792"/>
                    <a:pt x="11118" y="10407"/>
                  </a:cubicBezTo>
                  <a:cubicBezTo>
                    <a:pt x="10751" y="11022"/>
                    <a:pt x="10507" y="11979"/>
                    <a:pt x="10385" y="12800"/>
                  </a:cubicBezTo>
                  <a:cubicBezTo>
                    <a:pt x="10262" y="13620"/>
                    <a:pt x="10262" y="14303"/>
                    <a:pt x="10385" y="14850"/>
                  </a:cubicBezTo>
                  <a:cubicBezTo>
                    <a:pt x="10507" y="15397"/>
                    <a:pt x="10751" y="15807"/>
                    <a:pt x="11118" y="16081"/>
                  </a:cubicBezTo>
                  <a:cubicBezTo>
                    <a:pt x="11484" y="16354"/>
                    <a:pt x="11973" y="16491"/>
                    <a:pt x="12413" y="16149"/>
                  </a:cubicBezTo>
                  <a:cubicBezTo>
                    <a:pt x="12852" y="15807"/>
                    <a:pt x="13243" y="14987"/>
                    <a:pt x="13488" y="14235"/>
                  </a:cubicBezTo>
                  <a:cubicBezTo>
                    <a:pt x="13732" y="13483"/>
                    <a:pt x="13830" y="12800"/>
                    <a:pt x="13805" y="12184"/>
                  </a:cubicBezTo>
                  <a:cubicBezTo>
                    <a:pt x="13781" y="11569"/>
                    <a:pt x="13634" y="11022"/>
                    <a:pt x="13366" y="10681"/>
                  </a:cubicBezTo>
                  <a:cubicBezTo>
                    <a:pt x="13097" y="10339"/>
                    <a:pt x="12706" y="10202"/>
                    <a:pt x="12144" y="10612"/>
                  </a:cubicBezTo>
                  <a:cubicBezTo>
                    <a:pt x="11582" y="11022"/>
                    <a:pt x="10849" y="11979"/>
                    <a:pt x="10043" y="12595"/>
                  </a:cubicBezTo>
                  <a:cubicBezTo>
                    <a:pt x="9236" y="13210"/>
                    <a:pt x="8357" y="13483"/>
                    <a:pt x="7795" y="13483"/>
                  </a:cubicBezTo>
                  <a:cubicBezTo>
                    <a:pt x="7233" y="13483"/>
                    <a:pt x="6988" y="13210"/>
                    <a:pt x="6744" y="12868"/>
                  </a:cubicBezTo>
                  <a:cubicBezTo>
                    <a:pt x="6500" y="12526"/>
                    <a:pt x="6255" y="12116"/>
                    <a:pt x="6157" y="12253"/>
                  </a:cubicBezTo>
                  <a:cubicBezTo>
                    <a:pt x="6060" y="12390"/>
                    <a:pt x="6109" y="13073"/>
                    <a:pt x="6182" y="14235"/>
                  </a:cubicBezTo>
                  <a:cubicBezTo>
                    <a:pt x="6255" y="15397"/>
                    <a:pt x="6353" y="17038"/>
                    <a:pt x="6304" y="18131"/>
                  </a:cubicBezTo>
                  <a:cubicBezTo>
                    <a:pt x="6255" y="19225"/>
                    <a:pt x="6060" y="19772"/>
                    <a:pt x="5473" y="20319"/>
                  </a:cubicBezTo>
                  <a:cubicBezTo>
                    <a:pt x="4887" y="20865"/>
                    <a:pt x="3910" y="21412"/>
                    <a:pt x="2932" y="21481"/>
                  </a:cubicBezTo>
                  <a:cubicBezTo>
                    <a:pt x="1955" y="21549"/>
                    <a:pt x="977" y="21139"/>
                    <a:pt x="0" y="20729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3" name="خط"/>
            <p:cNvSpPr/>
            <p:nvPr/>
          </p:nvSpPr>
          <p:spPr>
            <a:xfrm>
              <a:off x="4778945" y="744376"/>
              <a:ext cx="316788" cy="579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1" h="21383" fill="norm" stroke="1" extrusionOk="0">
                  <a:moveTo>
                    <a:pt x="20721" y="20950"/>
                  </a:moveTo>
                  <a:cubicBezTo>
                    <a:pt x="16689" y="21275"/>
                    <a:pt x="12657" y="21600"/>
                    <a:pt x="9345" y="21194"/>
                  </a:cubicBezTo>
                  <a:cubicBezTo>
                    <a:pt x="6033" y="20788"/>
                    <a:pt x="3441" y="19651"/>
                    <a:pt x="1713" y="17702"/>
                  </a:cubicBezTo>
                  <a:cubicBezTo>
                    <a:pt x="-15" y="15753"/>
                    <a:pt x="-879" y="12992"/>
                    <a:pt x="1281" y="10150"/>
                  </a:cubicBezTo>
                  <a:cubicBezTo>
                    <a:pt x="3441" y="7308"/>
                    <a:pt x="8625" y="4385"/>
                    <a:pt x="11793" y="2680"/>
                  </a:cubicBezTo>
                  <a:cubicBezTo>
                    <a:pt x="14961" y="974"/>
                    <a:pt x="16113" y="487"/>
                    <a:pt x="17265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4" name="خط"/>
            <p:cNvSpPr/>
            <p:nvPr/>
          </p:nvSpPr>
          <p:spPr>
            <a:xfrm>
              <a:off x="3400301" y="731166"/>
              <a:ext cx="136796" cy="71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243" fill="norm" stroke="1" extrusionOk="0">
                  <a:moveTo>
                    <a:pt x="722" y="0"/>
                  </a:moveTo>
                  <a:cubicBezTo>
                    <a:pt x="47" y="1301"/>
                    <a:pt x="-628" y="2602"/>
                    <a:pt x="1060" y="4684"/>
                  </a:cubicBezTo>
                  <a:cubicBezTo>
                    <a:pt x="2747" y="6766"/>
                    <a:pt x="6797" y="9629"/>
                    <a:pt x="9497" y="11776"/>
                  </a:cubicBezTo>
                  <a:cubicBezTo>
                    <a:pt x="12197" y="13923"/>
                    <a:pt x="13547" y="15354"/>
                    <a:pt x="14897" y="16981"/>
                  </a:cubicBezTo>
                  <a:cubicBezTo>
                    <a:pt x="16247" y="18607"/>
                    <a:pt x="17597" y="20429"/>
                    <a:pt x="18609" y="21014"/>
                  </a:cubicBezTo>
                  <a:cubicBezTo>
                    <a:pt x="19622" y="21600"/>
                    <a:pt x="20297" y="20949"/>
                    <a:pt x="20972" y="20299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5" name="خط"/>
            <p:cNvSpPr/>
            <p:nvPr/>
          </p:nvSpPr>
          <p:spPr>
            <a:xfrm>
              <a:off x="3087997" y="263686"/>
              <a:ext cx="290594" cy="348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7" fill="norm" stroke="1" extrusionOk="0">
                  <a:moveTo>
                    <a:pt x="21600" y="2747"/>
                  </a:moveTo>
                  <a:cubicBezTo>
                    <a:pt x="20618" y="1667"/>
                    <a:pt x="19636" y="587"/>
                    <a:pt x="18327" y="182"/>
                  </a:cubicBezTo>
                  <a:cubicBezTo>
                    <a:pt x="17018" y="-223"/>
                    <a:pt x="15382" y="47"/>
                    <a:pt x="13745" y="992"/>
                  </a:cubicBezTo>
                  <a:cubicBezTo>
                    <a:pt x="12109" y="1937"/>
                    <a:pt x="10473" y="3557"/>
                    <a:pt x="9655" y="5042"/>
                  </a:cubicBezTo>
                  <a:cubicBezTo>
                    <a:pt x="8836" y="6527"/>
                    <a:pt x="8836" y="7877"/>
                    <a:pt x="9655" y="8957"/>
                  </a:cubicBezTo>
                  <a:cubicBezTo>
                    <a:pt x="10473" y="10037"/>
                    <a:pt x="12109" y="10847"/>
                    <a:pt x="13582" y="11657"/>
                  </a:cubicBezTo>
                  <a:cubicBezTo>
                    <a:pt x="15055" y="12467"/>
                    <a:pt x="16364" y="13277"/>
                    <a:pt x="16200" y="14222"/>
                  </a:cubicBezTo>
                  <a:cubicBezTo>
                    <a:pt x="16036" y="15167"/>
                    <a:pt x="14400" y="16247"/>
                    <a:pt x="11455" y="17462"/>
                  </a:cubicBezTo>
                  <a:cubicBezTo>
                    <a:pt x="8509" y="18677"/>
                    <a:pt x="4255" y="20027"/>
                    <a:pt x="0" y="21377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6" name="خط"/>
            <p:cNvSpPr/>
            <p:nvPr/>
          </p:nvSpPr>
          <p:spPr>
            <a:xfrm>
              <a:off x="2123757" y="1034969"/>
              <a:ext cx="722369" cy="594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600" fill="norm" stroke="1" extrusionOk="0">
                  <a:moveTo>
                    <a:pt x="21080" y="0"/>
                  </a:moveTo>
                  <a:cubicBezTo>
                    <a:pt x="21340" y="3200"/>
                    <a:pt x="21600" y="6400"/>
                    <a:pt x="20884" y="9120"/>
                  </a:cubicBezTo>
                  <a:cubicBezTo>
                    <a:pt x="20169" y="11840"/>
                    <a:pt x="18477" y="14080"/>
                    <a:pt x="15745" y="16080"/>
                  </a:cubicBezTo>
                  <a:cubicBezTo>
                    <a:pt x="13012" y="18080"/>
                    <a:pt x="9239" y="19840"/>
                    <a:pt x="6961" y="20720"/>
                  </a:cubicBezTo>
                  <a:cubicBezTo>
                    <a:pt x="4684" y="21600"/>
                    <a:pt x="3904" y="21600"/>
                    <a:pt x="3123" y="21600"/>
                  </a:cubicBezTo>
                  <a:cubicBezTo>
                    <a:pt x="2342" y="21600"/>
                    <a:pt x="1561" y="21600"/>
                    <a:pt x="1041" y="21200"/>
                  </a:cubicBezTo>
                  <a:cubicBezTo>
                    <a:pt x="520" y="20800"/>
                    <a:pt x="260" y="20000"/>
                    <a:pt x="0" y="192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7" name="خط"/>
            <p:cNvSpPr/>
            <p:nvPr/>
          </p:nvSpPr>
          <p:spPr>
            <a:xfrm>
              <a:off x="2506811" y="717958"/>
              <a:ext cx="66045" cy="52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8" name="خط"/>
            <p:cNvSpPr/>
            <p:nvPr/>
          </p:nvSpPr>
          <p:spPr>
            <a:xfrm>
              <a:off x="1278395" y="982133"/>
              <a:ext cx="898197" cy="501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541" y="3032"/>
                    <a:pt x="19482" y="6063"/>
                    <a:pt x="17629" y="9095"/>
                  </a:cubicBezTo>
                  <a:cubicBezTo>
                    <a:pt x="15776" y="12126"/>
                    <a:pt x="13129" y="15158"/>
                    <a:pt x="10059" y="17242"/>
                  </a:cubicBezTo>
                  <a:cubicBezTo>
                    <a:pt x="6988" y="19326"/>
                    <a:pt x="3494" y="20463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9" name="خط"/>
            <p:cNvSpPr/>
            <p:nvPr/>
          </p:nvSpPr>
          <p:spPr>
            <a:xfrm>
              <a:off x="-1" y="841780"/>
              <a:ext cx="1450111" cy="467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214" fill="norm" stroke="1" extrusionOk="0">
                  <a:moveTo>
                    <a:pt x="21558" y="5775"/>
                  </a:moveTo>
                  <a:cubicBezTo>
                    <a:pt x="20576" y="5975"/>
                    <a:pt x="19594" y="6175"/>
                    <a:pt x="18940" y="6175"/>
                  </a:cubicBezTo>
                  <a:cubicBezTo>
                    <a:pt x="18285" y="6175"/>
                    <a:pt x="17958" y="5975"/>
                    <a:pt x="17729" y="5375"/>
                  </a:cubicBezTo>
                  <a:cubicBezTo>
                    <a:pt x="17500" y="4775"/>
                    <a:pt x="17369" y="3775"/>
                    <a:pt x="17565" y="2675"/>
                  </a:cubicBezTo>
                  <a:cubicBezTo>
                    <a:pt x="17762" y="1575"/>
                    <a:pt x="18285" y="375"/>
                    <a:pt x="18842" y="75"/>
                  </a:cubicBezTo>
                  <a:cubicBezTo>
                    <a:pt x="19398" y="-225"/>
                    <a:pt x="19987" y="375"/>
                    <a:pt x="20249" y="1775"/>
                  </a:cubicBezTo>
                  <a:cubicBezTo>
                    <a:pt x="20511" y="3175"/>
                    <a:pt x="20445" y="5375"/>
                    <a:pt x="20085" y="7775"/>
                  </a:cubicBezTo>
                  <a:cubicBezTo>
                    <a:pt x="19725" y="10175"/>
                    <a:pt x="19071" y="12775"/>
                    <a:pt x="17893" y="14675"/>
                  </a:cubicBezTo>
                  <a:cubicBezTo>
                    <a:pt x="16714" y="16575"/>
                    <a:pt x="15013" y="17775"/>
                    <a:pt x="13082" y="18875"/>
                  </a:cubicBezTo>
                  <a:cubicBezTo>
                    <a:pt x="11151" y="19975"/>
                    <a:pt x="8991" y="20975"/>
                    <a:pt x="7191" y="21175"/>
                  </a:cubicBezTo>
                  <a:cubicBezTo>
                    <a:pt x="5391" y="21375"/>
                    <a:pt x="3951" y="20775"/>
                    <a:pt x="2936" y="19975"/>
                  </a:cubicBezTo>
                  <a:cubicBezTo>
                    <a:pt x="1922" y="19175"/>
                    <a:pt x="1333" y="18175"/>
                    <a:pt x="907" y="17275"/>
                  </a:cubicBezTo>
                  <a:cubicBezTo>
                    <a:pt x="482" y="16375"/>
                    <a:pt x="220" y="15575"/>
                    <a:pt x="89" y="14575"/>
                  </a:cubicBezTo>
                  <a:cubicBezTo>
                    <a:pt x="-42" y="13575"/>
                    <a:pt x="-42" y="12375"/>
                    <a:pt x="187" y="11075"/>
                  </a:cubicBezTo>
                  <a:cubicBezTo>
                    <a:pt x="416" y="9775"/>
                    <a:pt x="874" y="8375"/>
                    <a:pt x="1987" y="6875"/>
                  </a:cubicBezTo>
                  <a:cubicBezTo>
                    <a:pt x="3100" y="5375"/>
                    <a:pt x="4867" y="3775"/>
                    <a:pt x="6634" y="2175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0" name="خط"/>
            <p:cNvSpPr/>
            <p:nvPr/>
          </p:nvSpPr>
          <p:spPr>
            <a:xfrm>
              <a:off x="895340" y="506617"/>
              <a:ext cx="1" cy="39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1" name="خط"/>
            <p:cNvSpPr/>
            <p:nvPr/>
          </p:nvSpPr>
          <p:spPr>
            <a:xfrm>
              <a:off x="1185933" y="453782"/>
              <a:ext cx="1" cy="13210"/>
            </a:xfrm>
            <a:prstGeom prst="ellipse">
              <a:avLst/>
            </a:pr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4" grpId="1"/>
      <p:bldP build="whole" bldLvl="1" animBg="1" rev="0" advAuto="0" spid="232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