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1pPr>
    <a:lvl2pPr marL="0" marR="0" indent="457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2pPr>
    <a:lvl3pPr marL="0" marR="0" indent="914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3pPr>
    <a:lvl4pPr marL="0" marR="0" indent="1371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4pPr>
    <a:lvl5pPr marL="0" marR="0" indent="18288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5pPr>
    <a:lvl6pPr marL="0" marR="0" indent="22860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6pPr>
    <a:lvl7pPr marL="0" marR="0" indent="2743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7pPr>
    <a:lvl8pPr marL="0" marR="0" indent="3200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8pPr>
    <a:lvl9pPr marL="0" marR="0" indent="3657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217956"/>
              <a:satOff val="14368"/>
              <a:lumOff val="17764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E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571091"/>
              <a:satOff val="15926"/>
              <a:lumOff val="22314"/>
            </a:schemeClr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45B43B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45B43B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9036"/>
              <a:lumOff val="17111"/>
            </a:schemeClr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BD17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FBD17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8A2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32C5B9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2">
                  <a:hueOff val="240640"/>
                  <a:satOff val="2542"/>
                  <a:lumOff val="-1319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240640"/>
              <a:satOff val="2542"/>
              <a:lumOff val="-13198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8" name="Shape 15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/>
          <p:nvPr>
            <p:ph type="body" sz="quarter" idx="21" hasCustomPrompt="1"/>
          </p:nvPr>
        </p:nvSpPr>
        <p:spPr>
          <a:xfrm>
            <a:off x="1219200" y="11986162"/>
            <a:ext cx="21945599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7579"/>
            <a:ext cx="21945600" cy="225059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pic>
        <p:nvPicPr>
          <p:cNvPr id="14" name="IMG_0168.png" descr="IMG_016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مستوى النص الأول…"/>
          <p:cNvSpPr txBox="1"/>
          <p:nvPr>
            <p:ph type="body" idx="1" hasCustomPrompt="1"/>
          </p:nvPr>
        </p:nvSpPr>
        <p:spPr>
          <a:xfrm>
            <a:off x="1219200" y="3251200"/>
            <a:ext cx="21945600" cy="66040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5pPr>
          </a:lstStyle>
          <a:p>
            <a:pPr/>
            <a:r>
              <a:t>بيان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معلومات الحقيقة"/>
          <p:cNvSpPr txBox="1"/>
          <p:nvPr>
            <p:ph type="body" sz="quarter" idx="21" hasCustomPrompt="1"/>
          </p:nvPr>
        </p:nvSpPr>
        <p:spPr>
          <a:xfrm>
            <a:off x="1219200" y="8462239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معلومات الحقيقة</a:t>
            </a:r>
          </a:p>
        </p:txBody>
      </p:sp>
      <p:sp>
        <p:nvSpPr>
          <p:cNvPr id="108" name="مستوى النص الأول…"/>
          <p:cNvSpPr txBox="1"/>
          <p:nvPr>
            <p:ph type="body" sz="half" idx="1" hasCustomPrompt="1"/>
          </p:nvPr>
        </p:nvSpPr>
        <p:spPr>
          <a:xfrm>
            <a:off x="1219200" y="4214484"/>
            <a:ext cx="21945600" cy="4269708"/>
          </a:xfrm>
          <a:prstGeom prst="rect">
            <a:avLst/>
          </a:prstGeom>
        </p:spPr>
        <p:txBody>
          <a:bodyPr anchor="b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‏١٠٠٪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السمة"/>
          <p:cNvSpPr txBox="1"/>
          <p:nvPr>
            <p:ph type="body" sz="quarter" idx="21" hasCustomPrompt="1"/>
          </p:nvPr>
        </p:nvSpPr>
        <p:spPr>
          <a:xfrm>
            <a:off x="1219200" y="11100053"/>
            <a:ext cx="21945602" cy="832613"/>
          </a:xfrm>
          <a:prstGeom prst="rect">
            <a:avLst/>
          </a:prstGeom>
        </p:spPr>
        <p:txBody>
          <a:bodyPr anchor="ctr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السمة</a:t>
            </a:r>
          </a:p>
        </p:txBody>
      </p:sp>
      <p:sp>
        <p:nvSpPr>
          <p:cNvPr id="117" name="مستوى النص الأول…"/>
          <p:cNvSpPr txBox="1"/>
          <p:nvPr>
            <p:ph type="body" sz="half" idx="1" hasCustomPrompt="1"/>
          </p:nvPr>
        </p:nvSpPr>
        <p:spPr>
          <a:xfrm>
            <a:off x="1219200" y="4178300"/>
            <a:ext cx="21945600" cy="4416425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"اقتباس مشهور"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8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941297804_1296x1457.jpg"/>
          <p:cNvSpPr/>
          <p:nvPr>
            <p:ph type="pic" sz="quarter" idx="21"/>
          </p:nvPr>
        </p:nvSpPr>
        <p:spPr>
          <a:xfrm>
            <a:off x="15744825" y="5581752"/>
            <a:ext cx="7365408" cy="82804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915009552_2264x1509.jpg"/>
          <p:cNvSpPr/>
          <p:nvPr>
            <p:ph type="pic" sz="quarter" idx="22"/>
          </p:nvPr>
        </p:nvSpPr>
        <p:spPr>
          <a:xfrm>
            <a:off x="15363825" y="1270000"/>
            <a:ext cx="8115300" cy="540900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740519873_3318x2212.jpg"/>
          <p:cNvSpPr/>
          <p:nvPr>
            <p:ph type="pic" idx="23"/>
          </p:nvPr>
        </p:nvSpPr>
        <p:spPr>
          <a:xfrm>
            <a:off x="-63500" y="1270000"/>
            <a:ext cx="167640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8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740519873_3318x2212.jpg"/>
          <p:cNvSpPr/>
          <p:nvPr>
            <p:ph type="pic" idx="21"/>
          </p:nvPr>
        </p:nvSpPr>
        <p:spPr>
          <a:xfrm>
            <a:off x="1270000" y="-423334"/>
            <a:ext cx="21844000" cy="145626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6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IMG_0168.png" descr="IMG_016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740519873_3318x2212.jpg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3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>
                <a:solidFill>
                  <a:srgbClr val="FFFFFF"/>
                </a:solidFill>
              </a:defRPr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24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9200"/>
            <a:ext cx="21945600" cy="22521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المؤلف والتاريخ"/>
          <p:cNvSpPr txBox="1"/>
          <p:nvPr>
            <p:ph type="body" sz="quarter" idx="22" hasCustomPrompt="1"/>
          </p:nvPr>
        </p:nvSpPr>
        <p:spPr>
          <a:xfrm>
            <a:off x="1219200" y="11988800"/>
            <a:ext cx="21945602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2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عنوان الشريحة"/>
          <p:cNvSpPr txBox="1"/>
          <p:nvPr>
            <p:ph type="title" hasCustomPrompt="1"/>
          </p:nvPr>
        </p:nvSpPr>
        <p:spPr>
          <a:xfrm>
            <a:off x="1215495" y="4585102"/>
            <a:ext cx="9757338" cy="2540001"/>
          </a:xfrm>
          <a:prstGeom prst="rect">
            <a:avLst/>
          </a:prstGeom>
        </p:spPr>
        <p:txBody>
          <a:bodyPr anchor="b"/>
          <a:lstStyle/>
          <a:p>
            <a:pPr/>
            <a:r>
              <a:t>عنوان الشريحة</a:t>
            </a:r>
          </a:p>
        </p:txBody>
      </p:sp>
      <p:sp>
        <p:nvSpPr>
          <p:cNvPr id="34" name="صورة"/>
          <p:cNvSpPr/>
          <p:nvPr>
            <p:ph type="pic" idx="21"/>
          </p:nvPr>
        </p:nvSpPr>
        <p:spPr>
          <a:xfrm>
            <a:off x="9283700" y="1270000"/>
            <a:ext cx="167513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5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016750"/>
            <a:ext cx="9753600" cy="5416550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44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4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487148"/>
          </a:xfrm>
          <a:prstGeom prst="rect">
            <a:avLst/>
          </a:prstGeom>
        </p:spPr>
        <p:txBody>
          <a:bodyPr numCol="2" spcCol="2558384"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4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، 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62" name="صورة"/>
          <p:cNvSpPr/>
          <p:nvPr>
            <p:ph type="pic" idx="21"/>
          </p:nvPr>
        </p:nvSpPr>
        <p:spPr>
          <a:xfrm>
            <a:off x="12192644" y="718588"/>
            <a:ext cx="10972801" cy="1232962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العنوان الفرعي للشريحة"/>
          <p:cNvSpPr txBox="1"/>
          <p:nvPr>
            <p:ph type="body" sz="quarter" idx="22" hasCustomPrompt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64" name="مستوى النص الأول…"/>
          <p:cNvSpPr txBox="1"/>
          <p:nvPr>
            <p:ph type="body" sz="half" idx="1" hasCustomPrompt="1"/>
          </p:nvPr>
        </p:nvSpPr>
        <p:spPr>
          <a:xfrm>
            <a:off x="1219200" y="4023221"/>
            <a:ext cx="9757569" cy="8384679"/>
          </a:xfrm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5" name="رقم الشريحة"/>
          <p:cNvSpPr txBox="1"/>
          <p:nvPr>
            <p:ph type="sldNum" sz="quarter" idx="2"/>
          </p:nvPr>
        </p:nvSpPr>
        <p:spPr>
          <a:xfrm>
            <a:off x="1200776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عنوان القسم"/>
          <p:cNvSpPr txBox="1"/>
          <p:nvPr>
            <p:ph type="title" hasCustomPrompt="1"/>
          </p:nvPr>
        </p:nvSpPr>
        <p:spPr>
          <a:xfrm>
            <a:off x="1219200" y="3242270"/>
            <a:ext cx="21945600" cy="6604001"/>
          </a:xfrm>
          <a:prstGeom prst="rect">
            <a:avLst/>
          </a:prstGeom>
        </p:spPr>
        <p:txBody>
          <a:bodyPr anchor="ctr"/>
          <a:lstStyle>
            <a:lvl1pPr>
              <a:defRPr spc="0" sz="12800"/>
            </a:lvl1pPr>
          </a:lstStyle>
          <a:p>
            <a:pPr/>
            <a:r>
              <a:t>عنوان القسم</a:t>
            </a:r>
          </a:p>
        </p:txBody>
      </p:sp>
      <p:sp>
        <p:nvSpPr>
          <p:cNvPr id="73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81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8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عنوان الأجند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الأجندة</a:t>
            </a:r>
          </a:p>
        </p:txBody>
      </p:sp>
      <p:sp>
        <p:nvSpPr>
          <p:cNvPr id="90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38554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1pPr>
            <a:lvl2pPr marL="0" indent="4572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2pPr>
            <a:lvl3pPr marL="0" indent="9144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3pPr>
            <a:lvl4pPr marL="0" indent="13716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4pPr>
            <a:lvl5pPr marL="0" indent="18288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5pPr>
          </a:lstStyle>
          <a:p>
            <a:pPr/>
            <a:r>
              <a:t>موضوعات الأجندة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العنوان الفرعي في الأجندة"/>
          <p:cNvSpPr txBox="1"/>
          <p:nvPr>
            <p:ph type="body" sz="quarter" idx="21" hasCustomPrompt="1"/>
          </p:nvPr>
        </p:nvSpPr>
        <p:spPr>
          <a:xfrm>
            <a:off x="1219200" y="2387115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في الأجندة</a:t>
            </a:r>
          </a:p>
        </p:txBody>
      </p:sp>
      <p:sp>
        <p:nvSpPr>
          <p:cNvPr id="9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21945600" cy="172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عنوان الشريحة</a:t>
            </a:r>
          </a:p>
        </p:txBody>
      </p:sp>
      <p:sp>
        <p:nvSpPr>
          <p:cNvPr id="3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8577" cy="848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2001419" y="12706509"/>
            <a:ext cx="381162" cy="42275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lnSpc>
                <a:spcPct val="100000"/>
              </a:lnSpc>
              <a:defRPr sz="2000">
                <a:solidFill>
                  <a:srgbClr val="5E5E5E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transition xmlns:p14="http://schemas.microsoft.com/office/powerpoint/2010/main" spd="med" advClick="1"/>
  <p:txStyles>
    <p:titleStyle>
      <a:lvl1pPr marL="0" marR="0" indent="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1pPr>
      <a:lvl2pPr marL="0" marR="0" indent="457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2pPr>
      <a:lvl3pPr marL="0" marR="0" indent="914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3pPr>
      <a:lvl4pPr marL="0" marR="0" indent="1371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4pPr>
      <a:lvl5pPr marL="0" marR="0" indent="18288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5pPr>
      <a:lvl6pPr marL="0" marR="0" indent="22860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6pPr>
      <a:lvl7pPr marL="0" marR="0" indent="2743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7pPr>
      <a:lvl8pPr marL="0" marR="0" indent="3200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8pPr>
      <a:lvl9pPr marL="0" marR="0" indent="3657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9pPr>
    </p:titleStyle>
    <p:bodyStyle>
      <a:lvl1pPr marL="5461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1pPr>
      <a:lvl2pPr marL="10922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2pPr>
      <a:lvl3pPr marL="16383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3pPr>
      <a:lvl4pPr marL="21844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4pPr>
      <a:lvl5pPr marL="27305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5pPr>
      <a:lvl6pPr marL="32766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6pPr>
      <a:lvl7pPr marL="38227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7pPr>
      <a:lvl8pPr marL="43688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8pPr>
      <a:lvl9pPr marL="49149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drive.google.com/file/d/1UihGrR8MxvmJQPVvUyGQwNJsaz86vabN/view?usp=drivesdk" TargetMode="External"/><Relationship Id="rId3" Type="http://schemas.openxmlformats.org/officeDocument/2006/relationships/hyperlink" Target="https://drive.google.com/file/d/1Oqzndq4O2y6xiWahjrotwxmabzcSbTHr/view?usp=drivesdk" TargetMode="External"/><Relationship Id="rId4" Type="http://schemas.openxmlformats.org/officeDocument/2006/relationships/image" Target="../media/image2.png"/><Relationship Id="rId5" Type="http://schemas.openxmlformats.org/officeDocument/2006/relationships/hyperlink" Target="https://apps.mathlearningcenter.org/number-frames/" TargetMode="External"/><Relationship Id="rId6" Type="http://schemas.openxmlformats.org/officeDocument/2006/relationships/image" Target="../media/image3.png"/><Relationship Id="rId7" Type="http://schemas.openxmlformats.org/officeDocument/2006/relationships/hyperlink" Target="https://apps.mathlearningcenter.org/number-pieces/" TargetMode="External"/><Relationship Id="rId8" Type="http://schemas.openxmlformats.org/officeDocument/2006/relationships/image" Target="../media/image1.jpeg"/><Relationship Id="rId9" Type="http://schemas.openxmlformats.org/officeDocument/2006/relationships/hyperlink" Target="https://wheelofnames.com/ar/" TargetMode="External"/><Relationship Id="rId10" Type="http://schemas.openxmlformats.org/officeDocument/2006/relationships/image" Target="../media/image2.jpeg"/><Relationship Id="rId11" Type="http://schemas.openxmlformats.org/officeDocument/2006/relationships/hyperlink" Target="https://v-clock.com/timer/#countdown=00:01:00&amp;enabled=0&amp;seconds=0&amp;sound=glow&amp;loop=1" TargetMode="External"/><Relationship Id="rId12" Type="http://schemas.openxmlformats.org/officeDocument/2006/relationships/image" Target="../media/image4.png"/><Relationship Id="rId13" Type="http://schemas.openxmlformats.org/officeDocument/2006/relationships/hyperlink" Target="https://youtu.be/Nx7PJXr3iHI" TargetMode="External"/><Relationship Id="rId14" Type="http://schemas.openxmlformats.org/officeDocument/2006/relationships/image" Target="../media/image3.jpeg"/><Relationship Id="rId15" Type="http://schemas.openxmlformats.org/officeDocument/2006/relationships/hyperlink" Target="https://ar.oryxlearning.com/grade/3rd-grade/maths" TargetMode="External"/><Relationship Id="rId16" Type="http://schemas.openxmlformats.org/officeDocument/2006/relationships/image" Target="../media/image4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5.png"/><Relationship Id="rId3" Type="http://schemas.openxmlformats.org/officeDocument/2006/relationships/hyperlink" Target="https://drive.google.com/file/d/1UihGrR8MxvmJQPVvUyGQwNJsaz86vabN/view?usp=drivesdk" TargetMode="External"/><Relationship Id="rId4" Type="http://schemas.openxmlformats.org/officeDocument/2006/relationships/hyperlink" Target="https://drive.google.com/file/d/1Oqzndq4O2y6xiWahjrotwxmabzcSbTHr/view?usp=drivesdk" TargetMode="External"/><Relationship Id="rId5" Type="http://schemas.openxmlformats.org/officeDocument/2006/relationships/image" Target="../media/image2.png"/><Relationship Id="rId6" Type="http://schemas.openxmlformats.org/officeDocument/2006/relationships/hyperlink" Target="https://apps.mathlearningcenter.org/number-frames/" TargetMode="External"/><Relationship Id="rId7" Type="http://schemas.openxmlformats.org/officeDocument/2006/relationships/image" Target="../media/image3.png"/><Relationship Id="rId8" Type="http://schemas.openxmlformats.org/officeDocument/2006/relationships/hyperlink" Target="https://apps.mathlearningcenter.org/number-pieces/" TargetMode="External"/><Relationship Id="rId9" Type="http://schemas.openxmlformats.org/officeDocument/2006/relationships/image" Target="../media/image1.jpeg"/><Relationship Id="rId10" Type="http://schemas.openxmlformats.org/officeDocument/2006/relationships/hyperlink" Target="https://wheelofnames.com/ar/" TargetMode="External"/><Relationship Id="rId11" Type="http://schemas.openxmlformats.org/officeDocument/2006/relationships/image" Target="../media/image2.jpeg"/><Relationship Id="rId12" Type="http://schemas.openxmlformats.org/officeDocument/2006/relationships/hyperlink" Target="https://v-clock.com/timer/#countdown=00:01:00&amp;enabled=0&amp;seconds=0&amp;sound=glow&amp;loop=1" TargetMode="External"/><Relationship Id="rId13" Type="http://schemas.openxmlformats.org/officeDocument/2006/relationships/image" Target="../media/image4.png"/><Relationship Id="rId14" Type="http://schemas.openxmlformats.org/officeDocument/2006/relationships/hyperlink" Target="https://youtu.be/Nx7PJXr3iHI" TargetMode="External"/><Relationship Id="rId15" Type="http://schemas.openxmlformats.org/officeDocument/2006/relationships/image" Target="../media/image3.jpeg"/><Relationship Id="rId16" Type="http://schemas.openxmlformats.org/officeDocument/2006/relationships/hyperlink" Target="https://ar.oryxlearning.com/grade/3rd-grade/maths" TargetMode="External"/><Relationship Id="rId17" Type="http://schemas.openxmlformats.org/officeDocument/2006/relationships/image" Target="../media/image4.jpeg"/><Relationship Id="rId18" Type="http://schemas.openxmlformats.org/officeDocument/2006/relationships/image" Target="../media/image6.png"/><Relationship Id="rId19" Type="http://schemas.openxmlformats.org/officeDocument/2006/relationships/image" Target="../media/image7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11.png"/><Relationship Id="rId24" Type="http://schemas.openxmlformats.org/officeDocument/2006/relationships/image" Target="../media/image12.png"/><Relationship Id="rId25" Type="http://schemas.openxmlformats.org/officeDocument/2006/relationships/image" Target="../media/image13.png"/><Relationship Id="rId26" Type="http://schemas.openxmlformats.org/officeDocument/2006/relationships/image" Target="../media/image14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5.png"/><Relationship Id="rId3" Type="http://schemas.openxmlformats.org/officeDocument/2006/relationships/hyperlink" Target="https://drive.google.com/file/d/1UihGrR8MxvmJQPVvUyGQwNJsaz86vabN/view?usp=drivesdk" TargetMode="External"/><Relationship Id="rId4" Type="http://schemas.openxmlformats.org/officeDocument/2006/relationships/hyperlink" Target="https://drive.google.com/file/d/1Oqzndq4O2y6xiWahjrotwxmabzcSbTHr/view?usp=drivesdk" TargetMode="External"/><Relationship Id="rId5" Type="http://schemas.openxmlformats.org/officeDocument/2006/relationships/image" Target="../media/image2.png"/><Relationship Id="rId6" Type="http://schemas.openxmlformats.org/officeDocument/2006/relationships/hyperlink" Target="https://apps.mathlearningcenter.org/number-frames/" TargetMode="External"/><Relationship Id="rId7" Type="http://schemas.openxmlformats.org/officeDocument/2006/relationships/image" Target="../media/image3.png"/><Relationship Id="rId8" Type="http://schemas.openxmlformats.org/officeDocument/2006/relationships/hyperlink" Target="https://apps.mathlearningcenter.org/number-pieces/" TargetMode="External"/><Relationship Id="rId9" Type="http://schemas.openxmlformats.org/officeDocument/2006/relationships/image" Target="../media/image1.jpeg"/><Relationship Id="rId10" Type="http://schemas.openxmlformats.org/officeDocument/2006/relationships/hyperlink" Target="https://wheelofnames.com/ar/" TargetMode="External"/><Relationship Id="rId11" Type="http://schemas.openxmlformats.org/officeDocument/2006/relationships/image" Target="../media/image2.jpeg"/><Relationship Id="rId12" Type="http://schemas.openxmlformats.org/officeDocument/2006/relationships/hyperlink" Target="https://v-clock.com/timer/#countdown=00:01:00&amp;enabled=0&amp;seconds=0&amp;sound=glow&amp;loop=1" TargetMode="External"/><Relationship Id="rId13" Type="http://schemas.openxmlformats.org/officeDocument/2006/relationships/image" Target="../media/image4.png"/><Relationship Id="rId14" Type="http://schemas.openxmlformats.org/officeDocument/2006/relationships/hyperlink" Target="https://youtu.be/Nx7PJXr3iHI" TargetMode="External"/><Relationship Id="rId15" Type="http://schemas.openxmlformats.org/officeDocument/2006/relationships/image" Target="../media/image3.jpeg"/><Relationship Id="rId16" Type="http://schemas.openxmlformats.org/officeDocument/2006/relationships/hyperlink" Target="https://ar.oryxlearning.com/grade/3rd-grade/maths" TargetMode="External"/><Relationship Id="rId17" Type="http://schemas.openxmlformats.org/officeDocument/2006/relationships/image" Target="../media/image4.jpeg"/><Relationship Id="rId18" Type="http://schemas.openxmlformats.org/officeDocument/2006/relationships/image" Target="../media/image14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5.png"/><Relationship Id="rId3" Type="http://schemas.openxmlformats.org/officeDocument/2006/relationships/hyperlink" Target="https://drive.google.com/file/d/1UihGrR8MxvmJQPVvUyGQwNJsaz86vabN/view?usp=drivesdk" TargetMode="External"/><Relationship Id="rId4" Type="http://schemas.openxmlformats.org/officeDocument/2006/relationships/hyperlink" Target="https://drive.google.com/file/d/1Oqzndq4O2y6xiWahjrotwxmabzcSbTHr/view?usp=drivesdk" TargetMode="External"/><Relationship Id="rId5" Type="http://schemas.openxmlformats.org/officeDocument/2006/relationships/image" Target="../media/image2.png"/><Relationship Id="rId6" Type="http://schemas.openxmlformats.org/officeDocument/2006/relationships/hyperlink" Target="https://apps.mathlearningcenter.org/number-frames/" TargetMode="External"/><Relationship Id="rId7" Type="http://schemas.openxmlformats.org/officeDocument/2006/relationships/image" Target="../media/image3.png"/><Relationship Id="rId8" Type="http://schemas.openxmlformats.org/officeDocument/2006/relationships/hyperlink" Target="https://apps.mathlearningcenter.org/number-pieces/" TargetMode="External"/><Relationship Id="rId9" Type="http://schemas.openxmlformats.org/officeDocument/2006/relationships/image" Target="../media/image1.jpeg"/><Relationship Id="rId10" Type="http://schemas.openxmlformats.org/officeDocument/2006/relationships/hyperlink" Target="https://wheelofnames.com/ar/" TargetMode="External"/><Relationship Id="rId11" Type="http://schemas.openxmlformats.org/officeDocument/2006/relationships/image" Target="../media/image2.jpeg"/><Relationship Id="rId12" Type="http://schemas.openxmlformats.org/officeDocument/2006/relationships/hyperlink" Target="https://v-clock.com/timer/#countdown=00:01:00&amp;enabled=0&amp;seconds=0&amp;sound=glow&amp;loop=1" TargetMode="External"/><Relationship Id="rId13" Type="http://schemas.openxmlformats.org/officeDocument/2006/relationships/image" Target="../media/image4.png"/><Relationship Id="rId14" Type="http://schemas.openxmlformats.org/officeDocument/2006/relationships/hyperlink" Target="https://youtu.be/Nx7PJXr3iHI" TargetMode="External"/><Relationship Id="rId15" Type="http://schemas.openxmlformats.org/officeDocument/2006/relationships/image" Target="../media/image3.jpeg"/><Relationship Id="rId16" Type="http://schemas.openxmlformats.org/officeDocument/2006/relationships/hyperlink" Target="https://ar.oryxlearning.com/grade/3rd-grade/maths" TargetMode="External"/><Relationship Id="rId17" Type="http://schemas.openxmlformats.org/officeDocument/2006/relationships/image" Target="../media/image4.jpe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9.png"/><Relationship Id="rId3" Type="http://schemas.openxmlformats.org/officeDocument/2006/relationships/hyperlink" Target="https://drive.google.com/file/d/1UihGrR8MxvmJQPVvUyGQwNJsaz86vabN/view?usp=drivesdk" TargetMode="External"/><Relationship Id="rId4" Type="http://schemas.openxmlformats.org/officeDocument/2006/relationships/hyperlink" Target="https://drive.google.com/file/d/1Oqzndq4O2y6xiWahjrotwxmabzcSbTHr/view?usp=drivesdk" TargetMode="External"/><Relationship Id="rId5" Type="http://schemas.openxmlformats.org/officeDocument/2006/relationships/image" Target="../media/image2.png"/><Relationship Id="rId6" Type="http://schemas.openxmlformats.org/officeDocument/2006/relationships/hyperlink" Target="https://apps.mathlearningcenter.org/number-frames/" TargetMode="External"/><Relationship Id="rId7" Type="http://schemas.openxmlformats.org/officeDocument/2006/relationships/image" Target="../media/image3.png"/><Relationship Id="rId8" Type="http://schemas.openxmlformats.org/officeDocument/2006/relationships/hyperlink" Target="https://apps.mathlearningcenter.org/number-pieces/" TargetMode="External"/><Relationship Id="rId9" Type="http://schemas.openxmlformats.org/officeDocument/2006/relationships/image" Target="../media/image1.jpeg"/><Relationship Id="rId10" Type="http://schemas.openxmlformats.org/officeDocument/2006/relationships/hyperlink" Target="https://wheelofnames.com/ar/" TargetMode="External"/><Relationship Id="rId11" Type="http://schemas.openxmlformats.org/officeDocument/2006/relationships/image" Target="../media/image2.jpeg"/><Relationship Id="rId12" Type="http://schemas.openxmlformats.org/officeDocument/2006/relationships/hyperlink" Target="https://v-clock.com/timer/#countdown=00:01:00&amp;enabled=0&amp;seconds=0&amp;sound=glow&amp;loop=1" TargetMode="External"/><Relationship Id="rId13" Type="http://schemas.openxmlformats.org/officeDocument/2006/relationships/image" Target="../media/image4.png"/><Relationship Id="rId14" Type="http://schemas.openxmlformats.org/officeDocument/2006/relationships/hyperlink" Target="https://youtu.be/Nx7PJXr3iHI" TargetMode="External"/><Relationship Id="rId15" Type="http://schemas.openxmlformats.org/officeDocument/2006/relationships/image" Target="../media/image3.jpeg"/><Relationship Id="rId16" Type="http://schemas.openxmlformats.org/officeDocument/2006/relationships/hyperlink" Target="https://ar.oryxlearning.com/grade/3rd-grade/maths" TargetMode="External"/><Relationship Id="rId17" Type="http://schemas.openxmlformats.org/officeDocument/2006/relationships/image" Target="../media/image4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تجميع">
            <a:hlinkClick r:id="rId2" invalidUrl="" action="" tgtFrame="" tooltip="" history="1" highlightClick="0" endSnd="0"/>
          </p:cNvPr>
          <p:cNvGrpSpPr/>
          <p:nvPr/>
        </p:nvGrpSpPr>
        <p:grpSpPr>
          <a:xfrm>
            <a:off x="439953" y="2236230"/>
            <a:ext cx="1980006" cy="10052757"/>
            <a:chOff x="0" y="0"/>
            <a:chExt cx="1980005" cy="10052756"/>
          </a:xfrm>
        </p:grpSpPr>
        <p:grpSp>
          <p:nvGrpSpPr>
            <p:cNvPr id="169" name="تجميع"/>
            <p:cNvGrpSpPr/>
            <p:nvPr/>
          </p:nvGrpSpPr>
          <p:grpSpPr>
            <a:xfrm>
              <a:off x="0" y="0"/>
              <a:ext cx="1980006" cy="10052757"/>
              <a:chOff x="0" y="0"/>
              <a:chExt cx="1980005" cy="10052756"/>
            </a:xfrm>
          </p:grpSpPr>
          <p:grpSp>
            <p:nvGrpSpPr>
              <p:cNvPr id="162" name="تجميع"/>
              <p:cNvGrpSpPr/>
              <p:nvPr/>
            </p:nvGrpSpPr>
            <p:grpSpPr>
              <a:xfrm>
                <a:off x="0" y="0"/>
                <a:ext cx="1980006" cy="10052757"/>
                <a:chOff x="0" y="0"/>
                <a:chExt cx="1980005" cy="10052756"/>
              </a:xfrm>
            </p:grpSpPr>
            <p:sp>
              <p:nvSpPr>
                <p:cNvPr id="160" name="مستطيل مستدير الزوايا"/>
                <p:cNvSpPr/>
                <p:nvPr/>
              </p:nvSpPr>
              <p:spPr>
                <a:xfrm>
                  <a:off x="0" y="0"/>
                  <a:ext cx="1980006" cy="1470998"/>
                </a:xfrm>
                <a:prstGeom prst="roundRect">
                  <a:avLst>
                    <a:gd name="adj" fmla="val 42590"/>
                  </a:avLst>
                </a:prstGeom>
                <a:solidFill>
                  <a:srgbClr val="85858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rtl="0">
                    <a:lnSpc>
                      <a:spcPct val="100000"/>
                    </a:lnSpc>
                    <a:defRPr sz="3600">
                      <a:solidFill>
                        <a:srgbClr val="0C1E4F"/>
                      </a:solidFill>
                      <a:latin typeface="Muna Bold"/>
                      <a:ea typeface="Muna Bold"/>
                      <a:cs typeface="Muna Bold"/>
                      <a:sym typeface="Muna Bold"/>
                    </a:defRPr>
                  </a:pPr>
                </a:p>
              </p:txBody>
            </p:sp>
            <p:sp>
              <p:nvSpPr>
                <p:cNvPr id="161" name="مستطيل"/>
                <p:cNvSpPr/>
                <p:nvPr/>
              </p:nvSpPr>
              <p:spPr>
                <a:xfrm>
                  <a:off x="97919" y="815614"/>
                  <a:ext cx="1793749" cy="9237143"/>
                </a:xfrm>
                <a:prstGeom prst="rect">
                  <a:avLst/>
                </a:prstGeom>
                <a:solidFill>
                  <a:srgbClr val="FFFFFF"/>
                </a:solidFill>
                <a:ln w="114300" cap="flat">
                  <a:solidFill>
                    <a:srgbClr val="707070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lnSpc>
                      <a:spcPct val="100000"/>
                    </a:lnSpc>
                    <a:defRPr sz="3600">
                      <a:solidFill>
                        <a:srgbClr val="0C1E4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</p:grpSp>
          <p:pic>
            <p:nvPicPr>
              <p:cNvPr id="163" name="IMG_0180.png" descr="IMG_0180.png">
                <a:hlinkClick r:id="rId3" invalidUrl="" action="" tgtFrame="" tooltip="" history="1" highlightClick="0" endSnd="0"/>
              </p:cNvPr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253518" y="2114948"/>
                <a:ext cx="1400147" cy="175018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64" name="صورة 20" descr="صورة 20">
                <a:hlinkClick r:id="rId5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6">
                <a:extLst/>
              </a:blip>
              <a:srcRect l="22637" t="19074" r="22638" b="19074"/>
              <a:stretch>
                <a:fillRect/>
              </a:stretch>
            </p:blipFill>
            <p:spPr>
              <a:xfrm>
                <a:off x="222667" y="3659958"/>
                <a:ext cx="1549158" cy="1204901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  <p:pic>
            <p:nvPicPr>
              <p:cNvPr id="165" name="IMG_4017.jpeg" descr="IMG_4017.jpeg">
                <a:hlinkClick r:id="rId7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8">
                <a:extLst/>
              </a:blip>
              <a:srcRect l="12156" t="15711" r="12156" b="0"/>
              <a:stretch>
                <a:fillRect/>
              </a:stretch>
            </p:blipFill>
            <p:spPr>
              <a:xfrm>
                <a:off x="261530" y="4935271"/>
                <a:ext cx="1549158" cy="120490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66" name="IMG_4020.jpeg" descr="IMG_4020.jpeg">
                <a:hlinkClick r:id="rId9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0">
                <a:extLst/>
              </a:blip>
              <a:stretch>
                <a:fillRect/>
              </a:stretch>
            </p:blipFill>
            <p:spPr>
              <a:xfrm>
                <a:off x="240218" y="6218213"/>
                <a:ext cx="1549158" cy="120490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67" name="IMG_4023.png" descr="IMG_4023.png">
                <a:hlinkClick r:id="rId11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2">
                <a:extLst/>
              </a:blip>
              <a:srcRect l="20115" t="5493" r="20115" b="5493"/>
              <a:stretch>
                <a:fillRect/>
              </a:stretch>
            </p:blipFill>
            <p:spPr>
              <a:xfrm>
                <a:off x="225630" y="7481795"/>
                <a:ext cx="1549158" cy="120490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68" name="IMG_4024.jpeg" descr="IMG_4024.jpeg">
                <a:hlinkClick r:id="rId13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4">
                <a:extLst/>
              </a:blip>
              <a:srcRect l="28868" t="10670" r="31388" b="37594"/>
              <a:stretch>
                <a:fillRect/>
              </a:stretch>
            </p:blipFill>
            <p:spPr>
              <a:xfrm>
                <a:off x="229465" y="1052784"/>
                <a:ext cx="1566371" cy="1204900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grpSp>
          <p:nvGrpSpPr>
            <p:cNvPr id="172" name="تجميع"/>
            <p:cNvGrpSpPr/>
            <p:nvPr/>
          </p:nvGrpSpPr>
          <p:grpSpPr>
            <a:xfrm>
              <a:off x="141164" y="8878705"/>
              <a:ext cx="1523975" cy="939334"/>
              <a:chOff x="0" y="0"/>
              <a:chExt cx="1523974" cy="939333"/>
            </a:xfrm>
          </p:grpSpPr>
          <p:pic>
            <p:nvPicPr>
              <p:cNvPr id="170" name="IMG_4015.jpeg" descr="IMG_4015.jpeg">
                <a:hlinkClick r:id="rId15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6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220340" y="93836"/>
                <a:ext cx="1048717" cy="845498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sp>
            <p:nvSpPr>
              <p:cNvPr id="171" name="نشاط"/>
              <p:cNvSpPr txBox="1"/>
              <p:nvPr/>
            </p:nvSpPr>
            <p:spPr>
              <a:xfrm>
                <a:off x="0" y="0"/>
                <a:ext cx="1523975" cy="60265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rtl="0">
                  <a:lnSpc>
                    <a:spcPct val="150000"/>
                  </a:lnSpc>
                  <a:defRPr b="1" sz="1900"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sp>
          <p:nvSpPr>
            <p:cNvPr id="173" name="أدوات"/>
            <p:cNvSpPr txBox="1"/>
            <p:nvPr/>
          </p:nvSpPr>
          <p:spPr>
            <a:xfrm>
              <a:off x="224638" y="0"/>
              <a:ext cx="1530730" cy="8961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>
                <a:lnSpc>
                  <a:spcPct val="100000"/>
                </a:lnSpc>
                <a:defRPr sz="30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أدوات </a:t>
              </a:r>
            </a:p>
          </p:txBody>
        </p:sp>
      </p:grpSp>
      <p:sp>
        <p:nvSpPr>
          <p:cNvPr id="175" name="الفصل العاشر"/>
          <p:cNvSpPr txBox="1"/>
          <p:nvPr/>
        </p:nvSpPr>
        <p:spPr>
          <a:xfrm>
            <a:off x="9427469" y="2496175"/>
            <a:ext cx="6683154" cy="224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2438338" rtl="0">
              <a:lnSpc>
                <a:spcPct val="100000"/>
              </a:lnSpc>
              <a:defRPr sz="10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latin typeface="Khaled Font"/>
                <a:ea typeface="Khaled Font"/>
                <a:cs typeface="Khaled Font"/>
                <a:sym typeface="Khaled Font"/>
              </a:defRPr>
            </a:pPr>
            <a:r>
              <a:rPr>
                <a:solidFill>
                  <a:srgbClr val="FF4015"/>
                </a:solidFill>
              </a:rPr>
              <a:t>الفصل</a:t>
            </a:r>
            <a:r>
              <a:t> </a:t>
            </a:r>
            <a:r>
              <a:rPr>
                <a:solidFill>
                  <a:srgbClr val="01C7FC"/>
                </a:solidFill>
              </a:rPr>
              <a:t>العاشر</a:t>
            </a:r>
            <a:r>
              <a:t> </a:t>
            </a:r>
          </a:p>
        </p:txBody>
      </p:sp>
      <p:sp>
        <p:nvSpPr>
          <p:cNvPr id="176" name="الأشكال الهندسية"/>
          <p:cNvSpPr txBox="1"/>
          <p:nvPr/>
        </p:nvSpPr>
        <p:spPr>
          <a:xfrm>
            <a:off x="8803406" y="5812277"/>
            <a:ext cx="7931278" cy="224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0500">
                <a:solidFill>
                  <a:srgbClr val="3A87FE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الأشكال الهندسية</a:t>
            </a:r>
          </a:p>
        </p:txBody>
      </p:sp>
      <p:sp>
        <p:nvSpPr>
          <p:cNvPr id="177" name="(١٠-٣) الأشكال المستوية"/>
          <p:cNvSpPr txBox="1"/>
          <p:nvPr/>
        </p:nvSpPr>
        <p:spPr>
          <a:xfrm>
            <a:off x="6456545" y="8066527"/>
            <a:ext cx="11470910" cy="2260601"/>
          </a:xfrm>
          <a:prstGeom prst="rect">
            <a:avLst/>
          </a:prstGeom>
          <a:ln w="127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0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EB43F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(١٠-٣) الأشكال المستوية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2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7" grpId="3"/>
      <p:bldP build="whole" bldLvl="1" animBg="1" rev="0" advAuto="0" spid="175" grpId="1"/>
      <p:bldP build="whole" bldLvl="1" animBg="1" rev="0" advAuto="0" spid="176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IMG_0668.png" descr="IMG_0668.png"/>
          <p:cNvPicPr>
            <a:picLocks noChangeAspect="1"/>
          </p:cNvPicPr>
          <p:nvPr/>
        </p:nvPicPr>
        <p:blipFill>
          <a:blip r:embed="rId2">
            <a:extLst/>
          </a:blip>
          <a:srcRect l="59852" t="2587" r="0" b="87430"/>
          <a:stretch>
            <a:fillRect/>
          </a:stretch>
        </p:blipFill>
        <p:spPr>
          <a:xfrm>
            <a:off x="11632262" y="877589"/>
            <a:ext cx="9789570" cy="134513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IMG_0668.png" descr="IMG_0668.png"/>
          <p:cNvPicPr>
            <a:picLocks noChangeAspect="1"/>
          </p:cNvPicPr>
          <p:nvPr/>
        </p:nvPicPr>
        <p:blipFill>
          <a:blip r:embed="rId2">
            <a:extLst/>
          </a:blip>
          <a:srcRect l="3401" t="14898" r="0" b="45945"/>
          <a:stretch>
            <a:fillRect/>
          </a:stretch>
        </p:blipFill>
        <p:spPr>
          <a:xfrm>
            <a:off x="4589081" y="2573337"/>
            <a:ext cx="19127582" cy="42846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IMG_0668.png" descr="IMG_0668.png"/>
          <p:cNvPicPr>
            <a:picLocks noChangeAspect="1"/>
          </p:cNvPicPr>
          <p:nvPr/>
        </p:nvPicPr>
        <p:blipFill>
          <a:blip r:embed="rId2">
            <a:extLst/>
          </a:blip>
          <a:srcRect l="3887" t="55987" r="0" b="461"/>
          <a:stretch>
            <a:fillRect/>
          </a:stretch>
        </p:blipFill>
        <p:spPr>
          <a:xfrm>
            <a:off x="4685125" y="7208738"/>
            <a:ext cx="19031408" cy="476553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6" name="تجميع">
            <a:hlinkClick r:id="rId3" invalidUrl="" action="" tgtFrame="" tooltip="" history="1" highlightClick="0" endSnd="0"/>
          </p:cNvPr>
          <p:cNvGrpSpPr/>
          <p:nvPr/>
        </p:nvGrpSpPr>
        <p:grpSpPr>
          <a:xfrm>
            <a:off x="1506337" y="3013717"/>
            <a:ext cx="1819401" cy="9237344"/>
            <a:chOff x="0" y="0"/>
            <a:chExt cx="1819400" cy="9237342"/>
          </a:xfrm>
        </p:grpSpPr>
        <p:grpSp>
          <p:nvGrpSpPr>
            <p:cNvPr id="191" name="تجميع"/>
            <p:cNvGrpSpPr/>
            <p:nvPr/>
          </p:nvGrpSpPr>
          <p:grpSpPr>
            <a:xfrm>
              <a:off x="0" y="0"/>
              <a:ext cx="1819401" cy="9237343"/>
              <a:chOff x="0" y="0"/>
              <a:chExt cx="1819400" cy="9237342"/>
            </a:xfrm>
          </p:grpSpPr>
          <p:grpSp>
            <p:nvGrpSpPr>
              <p:cNvPr id="184" name="تجميع"/>
              <p:cNvGrpSpPr/>
              <p:nvPr/>
            </p:nvGrpSpPr>
            <p:grpSpPr>
              <a:xfrm>
                <a:off x="0" y="0"/>
                <a:ext cx="1819401" cy="9237343"/>
                <a:chOff x="0" y="0"/>
                <a:chExt cx="1819400" cy="9237342"/>
              </a:xfrm>
            </p:grpSpPr>
            <p:sp>
              <p:nvSpPr>
                <p:cNvPr id="182" name="مستطيل مستدير الزوايا"/>
                <p:cNvSpPr/>
                <p:nvPr/>
              </p:nvSpPr>
              <p:spPr>
                <a:xfrm>
                  <a:off x="0" y="0"/>
                  <a:ext cx="1819401" cy="1351681"/>
                </a:xfrm>
                <a:prstGeom prst="roundRect">
                  <a:avLst>
                    <a:gd name="adj" fmla="val 42590"/>
                  </a:avLst>
                </a:prstGeom>
                <a:solidFill>
                  <a:srgbClr val="85858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rtl="0">
                    <a:lnSpc>
                      <a:spcPct val="100000"/>
                    </a:lnSpc>
                    <a:defRPr sz="3600">
                      <a:solidFill>
                        <a:srgbClr val="0C1E4F"/>
                      </a:solidFill>
                      <a:latin typeface="Muna Bold"/>
                      <a:ea typeface="Muna Bold"/>
                      <a:cs typeface="Muna Bold"/>
                      <a:sym typeface="Muna Bold"/>
                    </a:defRPr>
                  </a:pPr>
                </a:p>
              </p:txBody>
            </p:sp>
            <p:sp>
              <p:nvSpPr>
                <p:cNvPr id="183" name="مستطيل"/>
                <p:cNvSpPr/>
                <p:nvPr/>
              </p:nvSpPr>
              <p:spPr>
                <a:xfrm>
                  <a:off x="89976" y="749457"/>
                  <a:ext cx="1648252" cy="8487886"/>
                </a:xfrm>
                <a:prstGeom prst="rect">
                  <a:avLst/>
                </a:prstGeom>
                <a:solidFill>
                  <a:srgbClr val="FFFFFF"/>
                </a:solidFill>
                <a:ln w="114300" cap="flat">
                  <a:solidFill>
                    <a:srgbClr val="707070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lnSpc>
                      <a:spcPct val="100000"/>
                    </a:lnSpc>
                    <a:defRPr sz="3600">
                      <a:solidFill>
                        <a:srgbClr val="0C1E4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</p:grpSp>
          <p:pic>
            <p:nvPicPr>
              <p:cNvPr id="185" name="IMG_0180.png" descr="IMG_0180.png">
                <a:hlinkClick r:id="rId4" invalidUrl="" action="" tgtFrame="" tooltip="" history="1" highlightClick="0" endSnd="0"/>
              </p:cNvPr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232954" y="1943398"/>
                <a:ext cx="1286577" cy="160822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86" name="صورة 20" descr="صورة 20">
                <a:hlinkClick r:id="rId6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7">
                <a:extLst/>
              </a:blip>
              <a:srcRect l="22637" t="19074" r="22638" b="19074"/>
              <a:stretch>
                <a:fillRect/>
              </a:stretch>
            </p:blipFill>
            <p:spPr>
              <a:xfrm>
                <a:off x="204606" y="3363086"/>
                <a:ext cx="1423500" cy="1107168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  <p:pic>
            <p:nvPicPr>
              <p:cNvPr id="187" name="IMG_4017.jpeg" descr="IMG_4017.jpeg">
                <a:hlinkClick r:id="rId8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9">
                <a:extLst/>
              </a:blip>
              <a:srcRect l="12156" t="15711" r="12156" b="0"/>
              <a:stretch>
                <a:fillRect/>
              </a:stretch>
            </p:blipFill>
            <p:spPr>
              <a:xfrm>
                <a:off x="240317" y="4534954"/>
                <a:ext cx="1423500" cy="1107167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88" name="IMG_4020.jpeg" descr="IMG_4020.jpeg">
                <a:hlinkClick r:id="rId10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1">
                <a:extLst/>
              </a:blip>
              <a:stretch>
                <a:fillRect/>
              </a:stretch>
            </p:blipFill>
            <p:spPr>
              <a:xfrm>
                <a:off x="220733" y="5713833"/>
                <a:ext cx="1423501" cy="1107167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89" name="IMG_4023.png" descr="IMG_4023.png">
                <a:hlinkClick r:id="rId12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3">
                <a:extLst/>
              </a:blip>
              <a:srcRect l="20115" t="5493" r="20115" b="5493"/>
              <a:stretch>
                <a:fillRect/>
              </a:stretch>
            </p:blipFill>
            <p:spPr>
              <a:xfrm>
                <a:off x="207328" y="6874921"/>
                <a:ext cx="1423500" cy="1107167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90" name="IMG_4024.jpeg" descr="IMG_4024.jpeg">
                <a:hlinkClick r:id="rId14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5">
                <a:extLst/>
              </a:blip>
              <a:srcRect l="28868" t="10670" r="31388" b="37594"/>
              <a:stretch>
                <a:fillRect/>
              </a:stretch>
            </p:blipFill>
            <p:spPr>
              <a:xfrm>
                <a:off x="210853" y="967389"/>
                <a:ext cx="1439316" cy="1107167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grpSp>
          <p:nvGrpSpPr>
            <p:cNvPr id="194" name="تجميع"/>
            <p:cNvGrpSpPr/>
            <p:nvPr/>
          </p:nvGrpSpPr>
          <p:grpSpPr>
            <a:xfrm>
              <a:off x="129713" y="8158522"/>
              <a:ext cx="1400361" cy="863142"/>
              <a:chOff x="0" y="0"/>
              <a:chExt cx="1400359" cy="863140"/>
            </a:xfrm>
          </p:grpSpPr>
          <p:pic>
            <p:nvPicPr>
              <p:cNvPr id="192" name="IMG_4015.jpeg" descr="IMG_4015.jpeg">
                <a:hlinkClick r:id="rId16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7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202467" y="86224"/>
                <a:ext cx="963652" cy="776917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sp>
            <p:nvSpPr>
              <p:cNvPr id="193" name="نشاط"/>
              <p:cNvSpPr txBox="1"/>
              <p:nvPr/>
            </p:nvSpPr>
            <p:spPr>
              <a:xfrm>
                <a:off x="0" y="0"/>
                <a:ext cx="1400360" cy="55377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rtl="0">
                  <a:lnSpc>
                    <a:spcPct val="150000"/>
                  </a:lnSpc>
                  <a:defRPr b="1" sz="1900"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sp>
          <p:nvSpPr>
            <p:cNvPr id="195" name="أدوات"/>
            <p:cNvSpPr txBox="1"/>
            <p:nvPr/>
          </p:nvSpPr>
          <p:spPr>
            <a:xfrm>
              <a:off x="206416" y="0"/>
              <a:ext cx="1406568" cy="8234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>
                <a:lnSpc>
                  <a:spcPct val="100000"/>
                </a:lnSpc>
                <a:defRPr sz="30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أدوات </a:t>
              </a:r>
            </a:p>
          </p:txBody>
        </p:sp>
      </p:grpSp>
      <p:sp>
        <p:nvSpPr>
          <p:cNvPr id="197" name="تأكد"/>
          <p:cNvSpPr txBox="1"/>
          <p:nvPr/>
        </p:nvSpPr>
        <p:spPr>
          <a:xfrm>
            <a:off x="21248025" y="316057"/>
            <a:ext cx="1629157" cy="1879601"/>
          </a:xfrm>
          <a:prstGeom prst="rect">
            <a:avLst/>
          </a:prstGeom>
          <a:solidFill>
            <a:srgbClr val="D5D5D5"/>
          </a:solidFill>
          <a:ln w="38100" cap="rnd">
            <a:solidFill>
              <a:srgbClr val="000000"/>
            </a:solidFill>
            <a:custDash>
              <a:ds d="100000" sp="2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8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01C7FC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01C7FC"/>
                </a:solidFill>
              </a:rPr>
              <a:t>تأكد</a:t>
            </a:r>
          </a:p>
        </p:txBody>
      </p:sp>
      <p:pic>
        <p:nvPicPr>
          <p:cNvPr id="198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18">
            <a:extLst/>
          </a:blip>
          <a:stretch>
            <a:fillRect/>
          </a:stretch>
        </p:blipFill>
        <p:spPr>
          <a:xfrm>
            <a:off x="20837738" y="3977352"/>
            <a:ext cx="2260100" cy="2893348"/>
          </a:xfrm>
          <a:prstGeom prst="rect">
            <a:avLst/>
          </a:prstGeom>
          <a:effectLst>
            <a:outerShdw sx="100000" sy="100000" kx="0" ky="0" algn="b" rotWithShape="0" blurRad="355600" dist="0" dir="0">
              <a:srgbClr val="000000">
                <a:alpha val="75000"/>
              </a:srgbClr>
            </a:outerShdw>
          </a:effectLst>
        </p:spPr>
      </p:pic>
      <p:pic>
        <p:nvPicPr>
          <p:cNvPr id="199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19">
            <a:extLst/>
          </a:blip>
          <a:stretch>
            <a:fillRect/>
          </a:stretch>
        </p:blipFill>
        <p:spPr>
          <a:xfrm>
            <a:off x="16811817" y="3977352"/>
            <a:ext cx="2070469" cy="2893349"/>
          </a:xfrm>
          <a:prstGeom prst="rect">
            <a:avLst/>
          </a:prstGeom>
          <a:effectLst>
            <a:outerShdw sx="100000" sy="100000" kx="0" ky="0" algn="b" rotWithShape="0" blurRad="355600" dist="0" dir="0">
              <a:srgbClr val="000000">
                <a:alpha val="75000"/>
              </a:srgbClr>
            </a:outerShdw>
          </a:effectLst>
        </p:spPr>
      </p:pic>
      <p:pic>
        <p:nvPicPr>
          <p:cNvPr id="200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0">
            <a:extLst/>
          </a:blip>
          <a:stretch>
            <a:fillRect/>
          </a:stretch>
        </p:blipFill>
        <p:spPr>
          <a:xfrm>
            <a:off x="8405415" y="4702968"/>
            <a:ext cx="2074673" cy="2518471"/>
          </a:xfrm>
          <a:prstGeom prst="rect">
            <a:avLst/>
          </a:prstGeom>
          <a:effectLst>
            <a:outerShdw sx="100000" sy="100000" kx="0" ky="0" algn="b" rotWithShape="0" blurRad="355600" dist="0" dir="0">
              <a:srgbClr val="000000">
                <a:alpha val="75000"/>
              </a:srgbClr>
            </a:outerShdw>
          </a:effectLst>
        </p:spPr>
      </p:pic>
      <p:pic>
        <p:nvPicPr>
          <p:cNvPr id="201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1">
            <a:extLst/>
          </a:blip>
          <a:stretch>
            <a:fillRect/>
          </a:stretch>
        </p:blipFill>
        <p:spPr>
          <a:xfrm>
            <a:off x="4576381" y="4352230"/>
            <a:ext cx="2175912" cy="2643397"/>
          </a:xfrm>
          <a:prstGeom prst="rect">
            <a:avLst/>
          </a:prstGeom>
          <a:effectLst>
            <a:outerShdw sx="100000" sy="100000" kx="0" ky="0" algn="b" rotWithShape="0" blurRad="355600" dist="0" dir="0">
              <a:srgbClr val="000000">
                <a:alpha val="75000"/>
              </a:srgbClr>
            </a:outerShdw>
          </a:effectLst>
        </p:spPr>
      </p:pic>
      <p:pic>
        <p:nvPicPr>
          <p:cNvPr id="202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2">
            <a:extLst/>
          </a:blip>
          <a:stretch>
            <a:fillRect/>
          </a:stretch>
        </p:blipFill>
        <p:spPr>
          <a:xfrm>
            <a:off x="19023677" y="8612754"/>
            <a:ext cx="1839463" cy="3374360"/>
          </a:xfrm>
          <a:prstGeom prst="rect">
            <a:avLst/>
          </a:prstGeom>
          <a:effectLst>
            <a:outerShdw sx="100000" sy="100000" kx="0" ky="0" algn="b" rotWithShape="0" blurRad="355600" dist="0" dir="0">
              <a:srgbClr val="000000">
                <a:alpha val="75000"/>
              </a:srgbClr>
            </a:outerShdw>
          </a:effectLst>
        </p:spPr>
      </p:pic>
      <p:pic>
        <p:nvPicPr>
          <p:cNvPr id="203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3">
            <a:extLst/>
          </a:blip>
          <a:stretch>
            <a:fillRect/>
          </a:stretch>
        </p:blipFill>
        <p:spPr>
          <a:xfrm>
            <a:off x="14407458" y="9156376"/>
            <a:ext cx="2811775" cy="3372488"/>
          </a:xfrm>
          <a:prstGeom prst="rect">
            <a:avLst/>
          </a:prstGeom>
          <a:effectLst>
            <a:outerShdw sx="100000" sy="100000" kx="0" ky="0" algn="b" rotWithShape="0" blurRad="355600" dist="0" dir="0">
              <a:srgbClr val="000000">
                <a:alpha val="75000"/>
              </a:srgbClr>
            </a:outerShdw>
          </a:effectLst>
        </p:spPr>
      </p:pic>
      <p:pic>
        <p:nvPicPr>
          <p:cNvPr id="204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4">
            <a:extLst/>
          </a:blip>
          <a:stretch>
            <a:fillRect/>
          </a:stretch>
        </p:blipFill>
        <p:spPr>
          <a:xfrm>
            <a:off x="10931467" y="9156376"/>
            <a:ext cx="2521066" cy="2830738"/>
          </a:xfrm>
          <a:prstGeom prst="rect">
            <a:avLst/>
          </a:prstGeom>
          <a:effectLst>
            <a:outerShdw sx="100000" sy="100000" kx="0" ky="0" algn="b" rotWithShape="0" blurRad="355600" dist="0" dir="0">
              <a:srgbClr val="000000">
                <a:alpha val="75000"/>
              </a:srgbClr>
            </a:outerShdw>
          </a:effectLst>
        </p:spPr>
      </p:pic>
      <p:pic>
        <p:nvPicPr>
          <p:cNvPr id="205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5">
            <a:extLst/>
          </a:blip>
          <a:stretch>
            <a:fillRect/>
          </a:stretch>
        </p:blipFill>
        <p:spPr>
          <a:xfrm>
            <a:off x="5336134" y="9156376"/>
            <a:ext cx="2584218" cy="2830738"/>
          </a:xfrm>
          <a:prstGeom prst="rect">
            <a:avLst/>
          </a:prstGeom>
          <a:effectLst>
            <a:outerShdw sx="100000" sy="100000" kx="0" ky="0" algn="b" rotWithShape="0" blurRad="355600" dist="0" dir="0">
              <a:srgbClr val="000000">
                <a:alpha val="75000"/>
              </a:srgbClr>
            </a:outerShdw>
          </a:effectLst>
        </p:spPr>
      </p:pic>
      <p:pic>
        <p:nvPicPr>
          <p:cNvPr id="206" name="IMG_0690.png" descr="IMG_0690.png"/>
          <p:cNvPicPr>
            <a:picLocks noChangeAspect="1"/>
          </p:cNvPicPr>
          <p:nvPr/>
        </p:nvPicPr>
        <p:blipFill>
          <a:blip r:embed="rId26">
            <a:extLst/>
          </a:blip>
          <a:srcRect l="5206" t="10885" r="61647" b="49999"/>
          <a:stretch>
            <a:fillRect/>
          </a:stretch>
        </p:blipFill>
        <p:spPr>
          <a:xfrm flipH="1">
            <a:off x="21523324" y="11184334"/>
            <a:ext cx="2860522" cy="253163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2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2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2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2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2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2" dur="2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7" dur="2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ID="9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2" dur="2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4" grpId="7"/>
      <p:bldP build="whole" bldLvl="1" animBg="1" rev="0" advAuto="0" spid="199" grpId="2"/>
      <p:bldP build="whole" bldLvl="1" animBg="1" rev="0" advAuto="0" spid="202" grpId="5"/>
      <p:bldP build="whole" bldLvl="1" animBg="1" rev="0" advAuto="0" spid="205" grpId="8"/>
      <p:bldP build="whole" bldLvl="1" animBg="1" rev="0" advAuto="0" spid="200" grpId="3"/>
      <p:bldP build="whole" bldLvl="1" animBg="1" rev="0" advAuto="0" spid="201" grpId="4"/>
      <p:bldP build="whole" bldLvl="1" animBg="1" rev="0" advAuto="0" spid="198" grpId="1"/>
      <p:bldP build="whole" bldLvl="1" animBg="1" rev="0" advAuto="0" spid="203" grpId="6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IMG_0669.png" descr="IMG_0669.png"/>
          <p:cNvPicPr>
            <a:picLocks noChangeAspect="1"/>
          </p:cNvPicPr>
          <p:nvPr/>
        </p:nvPicPr>
        <p:blipFill>
          <a:blip r:embed="rId2">
            <a:extLst/>
          </a:blip>
          <a:srcRect l="56807" t="0" r="0" b="89751"/>
          <a:stretch>
            <a:fillRect/>
          </a:stretch>
        </p:blipFill>
        <p:spPr>
          <a:xfrm>
            <a:off x="13330935" y="528957"/>
            <a:ext cx="10632587" cy="1620557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" name="IMG_0669.png" descr="IMG_0669.png"/>
          <p:cNvPicPr>
            <a:picLocks noChangeAspect="1"/>
          </p:cNvPicPr>
          <p:nvPr/>
        </p:nvPicPr>
        <p:blipFill>
          <a:blip r:embed="rId2">
            <a:extLst/>
          </a:blip>
          <a:srcRect l="3722" t="9669" r="5030" b="40853"/>
          <a:stretch>
            <a:fillRect/>
          </a:stretch>
        </p:blipFill>
        <p:spPr>
          <a:xfrm>
            <a:off x="3565651" y="2680365"/>
            <a:ext cx="20213140" cy="704025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24" name="تجميع">
            <a:hlinkClick r:id="rId3" invalidUrl="" action="" tgtFrame="" tooltip="" history="1" highlightClick="0" endSnd="0"/>
          </p:cNvPr>
          <p:cNvGrpSpPr/>
          <p:nvPr/>
        </p:nvGrpSpPr>
        <p:grpSpPr>
          <a:xfrm>
            <a:off x="1008846" y="2880976"/>
            <a:ext cx="1980006" cy="10052757"/>
            <a:chOff x="0" y="0"/>
            <a:chExt cx="1980005" cy="10052756"/>
          </a:xfrm>
        </p:grpSpPr>
        <p:grpSp>
          <p:nvGrpSpPr>
            <p:cNvPr id="219" name="تجميع"/>
            <p:cNvGrpSpPr/>
            <p:nvPr/>
          </p:nvGrpSpPr>
          <p:grpSpPr>
            <a:xfrm>
              <a:off x="0" y="0"/>
              <a:ext cx="1980006" cy="10052757"/>
              <a:chOff x="0" y="0"/>
              <a:chExt cx="1980005" cy="10052756"/>
            </a:xfrm>
          </p:grpSpPr>
          <p:grpSp>
            <p:nvGrpSpPr>
              <p:cNvPr id="212" name="تجميع"/>
              <p:cNvGrpSpPr/>
              <p:nvPr/>
            </p:nvGrpSpPr>
            <p:grpSpPr>
              <a:xfrm>
                <a:off x="0" y="0"/>
                <a:ext cx="1980006" cy="10052757"/>
                <a:chOff x="0" y="0"/>
                <a:chExt cx="1980005" cy="10052756"/>
              </a:xfrm>
            </p:grpSpPr>
            <p:sp>
              <p:nvSpPr>
                <p:cNvPr id="210" name="مستطيل مستدير الزوايا"/>
                <p:cNvSpPr/>
                <p:nvPr/>
              </p:nvSpPr>
              <p:spPr>
                <a:xfrm>
                  <a:off x="0" y="0"/>
                  <a:ext cx="1980006" cy="1470998"/>
                </a:xfrm>
                <a:prstGeom prst="roundRect">
                  <a:avLst>
                    <a:gd name="adj" fmla="val 42590"/>
                  </a:avLst>
                </a:prstGeom>
                <a:solidFill>
                  <a:srgbClr val="85858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rtl="0">
                    <a:lnSpc>
                      <a:spcPct val="100000"/>
                    </a:lnSpc>
                    <a:defRPr sz="3600">
                      <a:solidFill>
                        <a:srgbClr val="0C1E4F"/>
                      </a:solidFill>
                      <a:latin typeface="Muna Bold"/>
                      <a:ea typeface="Muna Bold"/>
                      <a:cs typeface="Muna Bold"/>
                      <a:sym typeface="Muna Bold"/>
                    </a:defRPr>
                  </a:pPr>
                </a:p>
              </p:txBody>
            </p:sp>
            <p:sp>
              <p:nvSpPr>
                <p:cNvPr id="211" name="مستطيل"/>
                <p:cNvSpPr/>
                <p:nvPr/>
              </p:nvSpPr>
              <p:spPr>
                <a:xfrm>
                  <a:off x="97919" y="815614"/>
                  <a:ext cx="1793749" cy="9237143"/>
                </a:xfrm>
                <a:prstGeom prst="rect">
                  <a:avLst/>
                </a:prstGeom>
                <a:solidFill>
                  <a:srgbClr val="FFFFFF"/>
                </a:solidFill>
                <a:ln w="114300" cap="flat">
                  <a:solidFill>
                    <a:srgbClr val="707070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lnSpc>
                      <a:spcPct val="100000"/>
                    </a:lnSpc>
                    <a:defRPr sz="3600">
                      <a:solidFill>
                        <a:srgbClr val="0C1E4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</p:grpSp>
          <p:pic>
            <p:nvPicPr>
              <p:cNvPr id="213" name="IMG_0180.png" descr="IMG_0180.png">
                <a:hlinkClick r:id="rId4" invalidUrl="" action="" tgtFrame="" tooltip="" history="1" highlightClick="0" endSnd="0"/>
              </p:cNvPr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253518" y="2114948"/>
                <a:ext cx="1400147" cy="175018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14" name="صورة 20" descr="صورة 20">
                <a:hlinkClick r:id="rId6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7">
                <a:extLst/>
              </a:blip>
              <a:srcRect l="22637" t="19074" r="22638" b="19074"/>
              <a:stretch>
                <a:fillRect/>
              </a:stretch>
            </p:blipFill>
            <p:spPr>
              <a:xfrm>
                <a:off x="222667" y="3659958"/>
                <a:ext cx="1549158" cy="1204901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  <p:pic>
            <p:nvPicPr>
              <p:cNvPr id="215" name="IMG_4017.jpeg" descr="IMG_4017.jpeg">
                <a:hlinkClick r:id="rId8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9">
                <a:extLst/>
              </a:blip>
              <a:srcRect l="12156" t="15711" r="12156" b="0"/>
              <a:stretch>
                <a:fillRect/>
              </a:stretch>
            </p:blipFill>
            <p:spPr>
              <a:xfrm>
                <a:off x="261530" y="4935271"/>
                <a:ext cx="1549158" cy="120490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216" name="IMG_4020.jpeg" descr="IMG_4020.jpeg">
                <a:hlinkClick r:id="rId10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1">
                <a:extLst/>
              </a:blip>
              <a:stretch>
                <a:fillRect/>
              </a:stretch>
            </p:blipFill>
            <p:spPr>
              <a:xfrm>
                <a:off x="240218" y="6218213"/>
                <a:ext cx="1549158" cy="120490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217" name="IMG_4023.png" descr="IMG_4023.png">
                <a:hlinkClick r:id="rId12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3">
                <a:extLst/>
              </a:blip>
              <a:srcRect l="20115" t="5493" r="20115" b="5493"/>
              <a:stretch>
                <a:fillRect/>
              </a:stretch>
            </p:blipFill>
            <p:spPr>
              <a:xfrm>
                <a:off x="225630" y="7481795"/>
                <a:ext cx="1549158" cy="120490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218" name="IMG_4024.jpeg" descr="IMG_4024.jpeg">
                <a:hlinkClick r:id="rId14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5">
                <a:extLst/>
              </a:blip>
              <a:srcRect l="28868" t="10670" r="31388" b="37594"/>
              <a:stretch>
                <a:fillRect/>
              </a:stretch>
            </p:blipFill>
            <p:spPr>
              <a:xfrm>
                <a:off x="229465" y="1052784"/>
                <a:ext cx="1566371" cy="1204900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grpSp>
          <p:nvGrpSpPr>
            <p:cNvPr id="222" name="تجميع"/>
            <p:cNvGrpSpPr/>
            <p:nvPr/>
          </p:nvGrpSpPr>
          <p:grpSpPr>
            <a:xfrm>
              <a:off x="141164" y="8878705"/>
              <a:ext cx="1523975" cy="939334"/>
              <a:chOff x="0" y="0"/>
              <a:chExt cx="1523974" cy="939333"/>
            </a:xfrm>
          </p:grpSpPr>
          <p:pic>
            <p:nvPicPr>
              <p:cNvPr id="220" name="IMG_4015.jpeg" descr="IMG_4015.jpeg">
                <a:hlinkClick r:id="rId16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7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220340" y="93836"/>
                <a:ext cx="1048717" cy="845498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sp>
            <p:nvSpPr>
              <p:cNvPr id="221" name="نشاط"/>
              <p:cNvSpPr txBox="1"/>
              <p:nvPr/>
            </p:nvSpPr>
            <p:spPr>
              <a:xfrm>
                <a:off x="0" y="0"/>
                <a:ext cx="1523975" cy="60265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rtl="0">
                  <a:lnSpc>
                    <a:spcPct val="150000"/>
                  </a:lnSpc>
                  <a:defRPr b="1" sz="1900"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sp>
          <p:nvSpPr>
            <p:cNvPr id="223" name="أدوات"/>
            <p:cNvSpPr txBox="1"/>
            <p:nvPr/>
          </p:nvSpPr>
          <p:spPr>
            <a:xfrm>
              <a:off x="224638" y="0"/>
              <a:ext cx="1530730" cy="8961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>
                <a:lnSpc>
                  <a:spcPct val="100000"/>
                </a:lnSpc>
                <a:defRPr sz="30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أدوات </a:t>
              </a:r>
            </a:p>
          </p:txBody>
        </p:sp>
      </p:grpSp>
      <p:grpSp>
        <p:nvGrpSpPr>
          <p:cNvPr id="229" name="الرسم"/>
          <p:cNvGrpSpPr/>
          <p:nvPr/>
        </p:nvGrpSpPr>
        <p:grpSpPr>
          <a:xfrm>
            <a:off x="9940131" y="7251595"/>
            <a:ext cx="5992994" cy="1565110"/>
            <a:chOff x="0" y="0"/>
            <a:chExt cx="5992992" cy="1565109"/>
          </a:xfrm>
        </p:grpSpPr>
        <p:sp>
          <p:nvSpPr>
            <p:cNvPr id="225" name="شكل"/>
            <p:cNvSpPr/>
            <p:nvPr/>
          </p:nvSpPr>
          <p:spPr>
            <a:xfrm>
              <a:off x="4486671" y="239"/>
              <a:ext cx="1506311" cy="1564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1" h="21574" fill="norm" stroke="1" extrusionOk="0">
                  <a:moveTo>
                    <a:pt x="8408" y="14"/>
                  </a:moveTo>
                  <a:cubicBezTo>
                    <a:pt x="8344" y="33"/>
                    <a:pt x="8271" y="69"/>
                    <a:pt x="8203" y="118"/>
                  </a:cubicBezTo>
                  <a:cubicBezTo>
                    <a:pt x="8176" y="138"/>
                    <a:pt x="8163" y="147"/>
                    <a:pt x="8146" y="162"/>
                  </a:cubicBezTo>
                  <a:cubicBezTo>
                    <a:pt x="8120" y="184"/>
                    <a:pt x="8080" y="224"/>
                    <a:pt x="7936" y="370"/>
                  </a:cubicBezTo>
                  <a:cubicBezTo>
                    <a:pt x="7880" y="426"/>
                    <a:pt x="7846" y="455"/>
                    <a:pt x="7816" y="485"/>
                  </a:cubicBezTo>
                  <a:lnTo>
                    <a:pt x="7771" y="534"/>
                  </a:lnTo>
                  <a:lnTo>
                    <a:pt x="7833" y="556"/>
                  </a:lnTo>
                  <a:cubicBezTo>
                    <a:pt x="7905" y="590"/>
                    <a:pt x="7881" y="756"/>
                    <a:pt x="7742" y="983"/>
                  </a:cubicBezTo>
                  <a:cubicBezTo>
                    <a:pt x="7598" y="1219"/>
                    <a:pt x="7312" y="1562"/>
                    <a:pt x="6900" y="1990"/>
                  </a:cubicBezTo>
                  <a:cubicBezTo>
                    <a:pt x="6517" y="2387"/>
                    <a:pt x="6061" y="2827"/>
                    <a:pt x="5632" y="3210"/>
                  </a:cubicBezTo>
                  <a:cubicBezTo>
                    <a:pt x="5593" y="3244"/>
                    <a:pt x="5515" y="3306"/>
                    <a:pt x="5393" y="3412"/>
                  </a:cubicBezTo>
                  <a:cubicBezTo>
                    <a:pt x="5338" y="3460"/>
                    <a:pt x="5097" y="3675"/>
                    <a:pt x="5034" y="3729"/>
                  </a:cubicBezTo>
                  <a:cubicBezTo>
                    <a:pt x="5032" y="3732"/>
                    <a:pt x="5031" y="3733"/>
                    <a:pt x="5029" y="3735"/>
                  </a:cubicBezTo>
                  <a:cubicBezTo>
                    <a:pt x="4722" y="4001"/>
                    <a:pt x="4534" y="4160"/>
                    <a:pt x="4448" y="4238"/>
                  </a:cubicBezTo>
                  <a:cubicBezTo>
                    <a:pt x="4254" y="4417"/>
                    <a:pt x="4079" y="4587"/>
                    <a:pt x="3845" y="4824"/>
                  </a:cubicBezTo>
                  <a:cubicBezTo>
                    <a:pt x="3844" y="4825"/>
                    <a:pt x="3849" y="4825"/>
                    <a:pt x="3845" y="4829"/>
                  </a:cubicBezTo>
                  <a:cubicBezTo>
                    <a:pt x="3834" y="4841"/>
                    <a:pt x="3831" y="4842"/>
                    <a:pt x="3811" y="4862"/>
                  </a:cubicBezTo>
                  <a:cubicBezTo>
                    <a:pt x="3780" y="4894"/>
                    <a:pt x="3739" y="4934"/>
                    <a:pt x="3698" y="4977"/>
                  </a:cubicBezTo>
                  <a:cubicBezTo>
                    <a:pt x="3585" y="5091"/>
                    <a:pt x="3494" y="5182"/>
                    <a:pt x="3453" y="5223"/>
                  </a:cubicBezTo>
                  <a:cubicBezTo>
                    <a:pt x="3371" y="5306"/>
                    <a:pt x="3191" y="5485"/>
                    <a:pt x="2873" y="5798"/>
                  </a:cubicBezTo>
                  <a:cubicBezTo>
                    <a:pt x="2872" y="5798"/>
                    <a:pt x="2595" y="6074"/>
                    <a:pt x="2526" y="6142"/>
                  </a:cubicBezTo>
                  <a:cubicBezTo>
                    <a:pt x="2408" y="6258"/>
                    <a:pt x="2329" y="6330"/>
                    <a:pt x="2287" y="6372"/>
                  </a:cubicBezTo>
                  <a:cubicBezTo>
                    <a:pt x="1832" y="6824"/>
                    <a:pt x="1284" y="7389"/>
                    <a:pt x="956" y="7735"/>
                  </a:cubicBezTo>
                  <a:cubicBezTo>
                    <a:pt x="932" y="7759"/>
                    <a:pt x="731" y="7976"/>
                    <a:pt x="717" y="7992"/>
                  </a:cubicBezTo>
                  <a:cubicBezTo>
                    <a:pt x="715" y="7994"/>
                    <a:pt x="713" y="7995"/>
                    <a:pt x="711" y="7997"/>
                  </a:cubicBezTo>
                  <a:cubicBezTo>
                    <a:pt x="577" y="8141"/>
                    <a:pt x="489" y="8228"/>
                    <a:pt x="461" y="8254"/>
                  </a:cubicBezTo>
                  <a:cubicBezTo>
                    <a:pt x="455" y="8260"/>
                    <a:pt x="453" y="8268"/>
                    <a:pt x="444" y="8276"/>
                  </a:cubicBezTo>
                  <a:cubicBezTo>
                    <a:pt x="434" y="8284"/>
                    <a:pt x="431" y="8284"/>
                    <a:pt x="421" y="8293"/>
                  </a:cubicBezTo>
                  <a:cubicBezTo>
                    <a:pt x="340" y="8361"/>
                    <a:pt x="230" y="8428"/>
                    <a:pt x="159" y="8457"/>
                  </a:cubicBezTo>
                  <a:lnTo>
                    <a:pt x="142" y="8468"/>
                  </a:lnTo>
                  <a:lnTo>
                    <a:pt x="0" y="8139"/>
                  </a:lnTo>
                  <a:lnTo>
                    <a:pt x="57" y="8495"/>
                  </a:lnTo>
                  <a:cubicBezTo>
                    <a:pt x="64" y="8537"/>
                    <a:pt x="72" y="8583"/>
                    <a:pt x="80" y="8632"/>
                  </a:cubicBezTo>
                  <a:cubicBezTo>
                    <a:pt x="88" y="8684"/>
                    <a:pt x="122" y="8906"/>
                    <a:pt x="131" y="8960"/>
                  </a:cubicBezTo>
                  <a:cubicBezTo>
                    <a:pt x="150" y="9080"/>
                    <a:pt x="163" y="9162"/>
                    <a:pt x="176" y="9234"/>
                  </a:cubicBezTo>
                  <a:cubicBezTo>
                    <a:pt x="245" y="9613"/>
                    <a:pt x="306" y="9910"/>
                    <a:pt x="404" y="10312"/>
                  </a:cubicBezTo>
                  <a:cubicBezTo>
                    <a:pt x="562" y="10962"/>
                    <a:pt x="707" y="11429"/>
                    <a:pt x="870" y="11827"/>
                  </a:cubicBezTo>
                  <a:cubicBezTo>
                    <a:pt x="950" y="12020"/>
                    <a:pt x="1035" y="12203"/>
                    <a:pt x="1172" y="12462"/>
                  </a:cubicBezTo>
                  <a:cubicBezTo>
                    <a:pt x="1186" y="12488"/>
                    <a:pt x="1208" y="12527"/>
                    <a:pt x="1263" y="12631"/>
                  </a:cubicBezTo>
                  <a:cubicBezTo>
                    <a:pt x="1323" y="12746"/>
                    <a:pt x="1349" y="12798"/>
                    <a:pt x="1360" y="12817"/>
                  </a:cubicBezTo>
                  <a:cubicBezTo>
                    <a:pt x="1470" y="13024"/>
                    <a:pt x="1505" y="13092"/>
                    <a:pt x="1553" y="13190"/>
                  </a:cubicBezTo>
                  <a:cubicBezTo>
                    <a:pt x="1555" y="13193"/>
                    <a:pt x="1557" y="13191"/>
                    <a:pt x="1559" y="13195"/>
                  </a:cubicBezTo>
                  <a:cubicBezTo>
                    <a:pt x="1816" y="13722"/>
                    <a:pt x="2050" y="14346"/>
                    <a:pt x="2241" y="14995"/>
                  </a:cubicBezTo>
                  <a:cubicBezTo>
                    <a:pt x="2403" y="15546"/>
                    <a:pt x="2533" y="16091"/>
                    <a:pt x="2719" y="17009"/>
                  </a:cubicBezTo>
                  <a:cubicBezTo>
                    <a:pt x="2720" y="17014"/>
                    <a:pt x="2723" y="17015"/>
                    <a:pt x="2725" y="17025"/>
                  </a:cubicBezTo>
                  <a:cubicBezTo>
                    <a:pt x="2730" y="17051"/>
                    <a:pt x="2728" y="17048"/>
                    <a:pt x="2736" y="17091"/>
                  </a:cubicBezTo>
                  <a:cubicBezTo>
                    <a:pt x="2750" y="17161"/>
                    <a:pt x="2770" y="17251"/>
                    <a:pt x="2787" y="17337"/>
                  </a:cubicBezTo>
                  <a:cubicBezTo>
                    <a:pt x="2835" y="17574"/>
                    <a:pt x="2869" y="17757"/>
                    <a:pt x="2884" y="17829"/>
                  </a:cubicBezTo>
                  <a:cubicBezTo>
                    <a:pt x="2934" y="18073"/>
                    <a:pt x="2978" y="18266"/>
                    <a:pt x="3026" y="18469"/>
                  </a:cubicBezTo>
                  <a:cubicBezTo>
                    <a:pt x="3135" y="18922"/>
                    <a:pt x="3220" y="19168"/>
                    <a:pt x="3328" y="19323"/>
                  </a:cubicBezTo>
                  <a:cubicBezTo>
                    <a:pt x="3431" y="19472"/>
                    <a:pt x="3537" y="19540"/>
                    <a:pt x="3834" y="19635"/>
                  </a:cubicBezTo>
                  <a:cubicBezTo>
                    <a:pt x="4172" y="19743"/>
                    <a:pt x="4484" y="19821"/>
                    <a:pt x="4909" y="19903"/>
                  </a:cubicBezTo>
                  <a:cubicBezTo>
                    <a:pt x="4962" y="19913"/>
                    <a:pt x="5093" y="19935"/>
                    <a:pt x="5319" y="19974"/>
                  </a:cubicBezTo>
                  <a:cubicBezTo>
                    <a:pt x="5407" y="19989"/>
                    <a:pt x="5864" y="20071"/>
                    <a:pt x="5996" y="20094"/>
                  </a:cubicBezTo>
                  <a:cubicBezTo>
                    <a:pt x="6008" y="20097"/>
                    <a:pt x="6012" y="20098"/>
                    <a:pt x="6024" y="20100"/>
                  </a:cubicBezTo>
                  <a:cubicBezTo>
                    <a:pt x="6502" y="20184"/>
                    <a:pt x="6805" y="20237"/>
                    <a:pt x="6974" y="20270"/>
                  </a:cubicBezTo>
                  <a:cubicBezTo>
                    <a:pt x="7224" y="20318"/>
                    <a:pt x="7454" y="20364"/>
                    <a:pt x="7890" y="20456"/>
                  </a:cubicBezTo>
                  <a:cubicBezTo>
                    <a:pt x="8579" y="20600"/>
                    <a:pt x="8836" y="20649"/>
                    <a:pt x="9250" y="20724"/>
                  </a:cubicBezTo>
                  <a:cubicBezTo>
                    <a:pt x="9874" y="20836"/>
                    <a:pt x="10008" y="20856"/>
                    <a:pt x="11343" y="21036"/>
                  </a:cubicBezTo>
                  <a:cubicBezTo>
                    <a:pt x="12224" y="21154"/>
                    <a:pt x="12696" y="21229"/>
                    <a:pt x="13089" y="21315"/>
                  </a:cubicBezTo>
                  <a:cubicBezTo>
                    <a:pt x="13174" y="21333"/>
                    <a:pt x="13226" y="21345"/>
                    <a:pt x="13283" y="21358"/>
                  </a:cubicBezTo>
                  <a:cubicBezTo>
                    <a:pt x="13337" y="21371"/>
                    <a:pt x="13542" y="21427"/>
                    <a:pt x="13550" y="21429"/>
                  </a:cubicBezTo>
                  <a:cubicBezTo>
                    <a:pt x="13587" y="21439"/>
                    <a:pt x="13588" y="21435"/>
                    <a:pt x="13670" y="21457"/>
                  </a:cubicBezTo>
                  <a:cubicBezTo>
                    <a:pt x="13724" y="21471"/>
                    <a:pt x="13760" y="21485"/>
                    <a:pt x="13778" y="21490"/>
                  </a:cubicBezTo>
                  <a:cubicBezTo>
                    <a:pt x="13947" y="21534"/>
                    <a:pt x="14054" y="21555"/>
                    <a:pt x="14147" y="21566"/>
                  </a:cubicBezTo>
                  <a:cubicBezTo>
                    <a:pt x="14378" y="21594"/>
                    <a:pt x="14530" y="21543"/>
                    <a:pt x="14711" y="21386"/>
                  </a:cubicBezTo>
                  <a:cubicBezTo>
                    <a:pt x="14872" y="21245"/>
                    <a:pt x="15052" y="21021"/>
                    <a:pt x="15325" y="20620"/>
                  </a:cubicBezTo>
                  <a:cubicBezTo>
                    <a:pt x="15345" y="20591"/>
                    <a:pt x="15427" y="20468"/>
                    <a:pt x="15450" y="20434"/>
                  </a:cubicBezTo>
                  <a:cubicBezTo>
                    <a:pt x="15506" y="20352"/>
                    <a:pt x="15558" y="20276"/>
                    <a:pt x="15609" y="20198"/>
                  </a:cubicBezTo>
                  <a:cubicBezTo>
                    <a:pt x="15634" y="20161"/>
                    <a:pt x="15684" y="20088"/>
                    <a:pt x="15757" y="19974"/>
                  </a:cubicBezTo>
                  <a:cubicBezTo>
                    <a:pt x="15783" y="19934"/>
                    <a:pt x="15812" y="19889"/>
                    <a:pt x="15860" y="19815"/>
                  </a:cubicBezTo>
                  <a:cubicBezTo>
                    <a:pt x="15894" y="19763"/>
                    <a:pt x="15911" y="19732"/>
                    <a:pt x="15917" y="19722"/>
                  </a:cubicBezTo>
                  <a:cubicBezTo>
                    <a:pt x="15926" y="19709"/>
                    <a:pt x="15931" y="19706"/>
                    <a:pt x="15939" y="19695"/>
                  </a:cubicBezTo>
                  <a:cubicBezTo>
                    <a:pt x="15949" y="19683"/>
                    <a:pt x="15952" y="19672"/>
                    <a:pt x="15962" y="19657"/>
                  </a:cubicBezTo>
                  <a:cubicBezTo>
                    <a:pt x="16089" y="19463"/>
                    <a:pt x="16160" y="19356"/>
                    <a:pt x="16229" y="19252"/>
                  </a:cubicBezTo>
                  <a:cubicBezTo>
                    <a:pt x="16594" y="18708"/>
                    <a:pt x="16848" y="18367"/>
                    <a:pt x="17117" y="18070"/>
                  </a:cubicBezTo>
                  <a:cubicBezTo>
                    <a:pt x="17242" y="17932"/>
                    <a:pt x="17364" y="17814"/>
                    <a:pt x="17595" y="17589"/>
                  </a:cubicBezTo>
                  <a:cubicBezTo>
                    <a:pt x="17612" y="17572"/>
                    <a:pt x="17620" y="17564"/>
                    <a:pt x="17635" y="17550"/>
                  </a:cubicBezTo>
                  <a:cubicBezTo>
                    <a:pt x="17649" y="17536"/>
                    <a:pt x="17657" y="17529"/>
                    <a:pt x="17674" y="17512"/>
                  </a:cubicBezTo>
                  <a:cubicBezTo>
                    <a:pt x="17691" y="17495"/>
                    <a:pt x="17748" y="17441"/>
                    <a:pt x="17760" y="17430"/>
                  </a:cubicBezTo>
                  <a:cubicBezTo>
                    <a:pt x="17883" y="17309"/>
                    <a:pt x="17981" y="17205"/>
                    <a:pt x="18084" y="17096"/>
                  </a:cubicBezTo>
                  <a:cubicBezTo>
                    <a:pt x="18092" y="17088"/>
                    <a:pt x="18147" y="17031"/>
                    <a:pt x="18164" y="17014"/>
                  </a:cubicBezTo>
                  <a:cubicBezTo>
                    <a:pt x="18194" y="16981"/>
                    <a:pt x="18218" y="16955"/>
                    <a:pt x="18243" y="16926"/>
                  </a:cubicBezTo>
                  <a:cubicBezTo>
                    <a:pt x="18264" y="16903"/>
                    <a:pt x="18607" y="16515"/>
                    <a:pt x="18693" y="16418"/>
                  </a:cubicBezTo>
                  <a:cubicBezTo>
                    <a:pt x="18697" y="16413"/>
                    <a:pt x="18694" y="16411"/>
                    <a:pt x="18698" y="16407"/>
                  </a:cubicBezTo>
                  <a:cubicBezTo>
                    <a:pt x="18882" y="16196"/>
                    <a:pt x="19015" y="16045"/>
                    <a:pt x="19091" y="15964"/>
                  </a:cubicBezTo>
                  <a:cubicBezTo>
                    <a:pt x="19464" y="15562"/>
                    <a:pt x="19924" y="15122"/>
                    <a:pt x="20302" y="14804"/>
                  </a:cubicBezTo>
                  <a:cubicBezTo>
                    <a:pt x="20596" y="14557"/>
                    <a:pt x="20829" y="14391"/>
                    <a:pt x="21161" y="14185"/>
                  </a:cubicBezTo>
                  <a:cubicBezTo>
                    <a:pt x="21372" y="14055"/>
                    <a:pt x="21406" y="14031"/>
                    <a:pt x="21469" y="13977"/>
                  </a:cubicBezTo>
                  <a:cubicBezTo>
                    <a:pt x="21521" y="13933"/>
                    <a:pt x="21553" y="13891"/>
                    <a:pt x="21571" y="13846"/>
                  </a:cubicBezTo>
                  <a:cubicBezTo>
                    <a:pt x="21600" y="13772"/>
                    <a:pt x="21599" y="13702"/>
                    <a:pt x="21554" y="13529"/>
                  </a:cubicBezTo>
                  <a:cubicBezTo>
                    <a:pt x="21545" y="13496"/>
                    <a:pt x="21537" y="13474"/>
                    <a:pt x="21531" y="13447"/>
                  </a:cubicBezTo>
                  <a:cubicBezTo>
                    <a:pt x="21531" y="13445"/>
                    <a:pt x="21532" y="13443"/>
                    <a:pt x="21531" y="13441"/>
                  </a:cubicBezTo>
                  <a:cubicBezTo>
                    <a:pt x="21530" y="13436"/>
                    <a:pt x="21532" y="13436"/>
                    <a:pt x="21531" y="13430"/>
                  </a:cubicBezTo>
                  <a:cubicBezTo>
                    <a:pt x="21515" y="13352"/>
                    <a:pt x="21505" y="13284"/>
                    <a:pt x="21497" y="13179"/>
                  </a:cubicBezTo>
                  <a:cubicBezTo>
                    <a:pt x="21497" y="13177"/>
                    <a:pt x="21497" y="13174"/>
                    <a:pt x="21497" y="13173"/>
                  </a:cubicBezTo>
                  <a:lnTo>
                    <a:pt x="21452" y="13184"/>
                  </a:lnTo>
                  <a:cubicBezTo>
                    <a:pt x="21452" y="13184"/>
                    <a:pt x="21452" y="13179"/>
                    <a:pt x="21452" y="13179"/>
                  </a:cubicBezTo>
                  <a:lnTo>
                    <a:pt x="21497" y="13173"/>
                  </a:lnTo>
                  <a:cubicBezTo>
                    <a:pt x="21497" y="13172"/>
                    <a:pt x="21497" y="13171"/>
                    <a:pt x="21497" y="13168"/>
                  </a:cubicBezTo>
                  <a:cubicBezTo>
                    <a:pt x="21496" y="13153"/>
                    <a:pt x="21493" y="13151"/>
                    <a:pt x="21491" y="13129"/>
                  </a:cubicBezTo>
                  <a:cubicBezTo>
                    <a:pt x="21489" y="13092"/>
                    <a:pt x="21488" y="13051"/>
                    <a:pt x="21486" y="13009"/>
                  </a:cubicBezTo>
                  <a:cubicBezTo>
                    <a:pt x="21478" y="12891"/>
                    <a:pt x="21473" y="12794"/>
                    <a:pt x="21469" y="12735"/>
                  </a:cubicBezTo>
                  <a:cubicBezTo>
                    <a:pt x="21422" y="12136"/>
                    <a:pt x="21360" y="11597"/>
                    <a:pt x="21287" y="11198"/>
                  </a:cubicBezTo>
                  <a:cubicBezTo>
                    <a:pt x="21200" y="10726"/>
                    <a:pt x="21079" y="10366"/>
                    <a:pt x="20883" y="9972"/>
                  </a:cubicBezTo>
                  <a:cubicBezTo>
                    <a:pt x="20845" y="9896"/>
                    <a:pt x="20802" y="9811"/>
                    <a:pt x="20735" y="9688"/>
                  </a:cubicBezTo>
                  <a:cubicBezTo>
                    <a:pt x="20723" y="9666"/>
                    <a:pt x="20699" y="9629"/>
                    <a:pt x="20655" y="9551"/>
                  </a:cubicBezTo>
                  <a:cubicBezTo>
                    <a:pt x="20592" y="9438"/>
                    <a:pt x="20585" y="9421"/>
                    <a:pt x="20576" y="9403"/>
                  </a:cubicBezTo>
                  <a:cubicBezTo>
                    <a:pt x="20442" y="9160"/>
                    <a:pt x="20350" y="8980"/>
                    <a:pt x="20268" y="8791"/>
                  </a:cubicBezTo>
                  <a:cubicBezTo>
                    <a:pt x="20098" y="8395"/>
                    <a:pt x="19976" y="7942"/>
                    <a:pt x="19876" y="7362"/>
                  </a:cubicBezTo>
                  <a:cubicBezTo>
                    <a:pt x="19851" y="7219"/>
                    <a:pt x="19830" y="7085"/>
                    <a:pt x="19791" y="6815"/>
                  </a:cubicBezTo>
                  <a:cubicBezTo>
                    <a:pt x="19784" y="6770"/>
                    <a:pt x="19769" y="6685"/>
                    <a:pt x="19768" y="6679"/>
                  </a:cubicBezTo>
                  <a:cubicBezTo>
                    <a:pt x="19764" y="6655"/>
                    <a:pt x="19762" y="6643"/>
                    <a:pt x="19756" y="6591"/>
                  </a:cubicBezTo>
                  <a:cubicBezTo>
                    <a:pt x="19754" y="6565"/>
                    <a:pt x="19753" y="6552"/>
                    <a:pt x="19751" y="6536"/>
                  </a:cubicBezTo>
                  <a:cubicBezTo>
                    <a:pt x="19702" y="6214"/>
                    <a:pt x="19656" y="5966"/>
                    <a:pt x="19597" y="5710"/>
                  </a:cubicBezTo>
                  <a:cubicBezTo>
                    <a:pt x="19544" y="5481"/>
                    <a:pt x="19487" y="5273"/>
                    <a:pt x="19415" y="5054"/>
                  </a:cubicBezTo>
                  <a:cubicBezTo>
                    <a:pt x="19413" y="5046"/>
                    <a:pt x="19412" y="5045"/>
                    <a:pt x="19409" y="5037"/>
                  </a:cubicBezTo>
                  <a:cubicBezTo>
                    <a:pt x="19394" y="4989"/>
                    <a:pt x="19376" y="4939"/>
                    <a:pt x="19352" y="4873"/>
                  </a:cubicBezTo>
                  <a:cubicBezTo>
                    <a:pt x="19349" y="4863"/>
                    <a:pt x="19304" y="4733"/>
                    <a:pt x="19290" y="4692"/>
                  </a:cubicBezTo>
                  <a:cubicBezTo>
                    <a:pt x="19284" y="4675"/>
                    <a:pt x="19270" y="4636"/>
                    <a:pt x="19256" y="4594"/>
                  </a:cubicBezTo>
                  <a:cubicBezTo>
                    <a:pt x="19247" y="4567"/>
                    <a:pt x="19245" y="4568"/>
                    <a:pt x="19239" y="4550"/>
                  </a:cubicBezTo>
                  <a:lnTo>
                    <a:pt x="19227" y="4578"/>
                  </a:lnTo>
                  <a:cubicBezTo>
                    <a:pt x="19198" y="4577"/>
                    <a:pt x="19210" y="4578"/>
                    <a:pt x="19199" y="4578"/>
                  </a:cubicBezTo>
                  <a:cubicBezTo>
                    <a:pt x="19198" y="4575"/>
                    <a:pt x="19192" y="4552"/>
                    <a:pt x="19193" y="4556"/>
                  </a:cubicBezTo>
                  <a:lnTo>
                    <a:pt x="19239" y="4539"/>
                  </a:lnTo>
                  <a:cubicBezTo>
                    <a:pt x="19238" y="4537"/>
                    <a:pt x="19234" y="4536"/>
                    <a:pt x="19233" y="4534"/>
                  </a:cubicBezTo>
                  <a:cubicBezTo>
                    <a:pt x="19224" y="4508"/>
                    <a:pt x="19195" y="4419"/>
                    <a:pt x="19188" y="4397"/>
                  </a:cubicBezTo>
                  <a:cubicBezTo>
                    <a:pt x="19182" y="4382"/>
                    <a:pt x="19127" y="4229"/>
                    <a:pt x="19119" y="4205"/>
                  </a:cubicBezTo>
                  <a:cubicBezTo>
                    <a:pt x="19119" y="4203"/>
                    <a:pt x="19120" y="4202"/>
                    <a:pt x="19119" y="4200"/>
                  </a:cubicBezTo>
                  <a:cubicBezTo>
                    <a:pt x="19086" y="4100"/>
                    <a:pt x="19061" y="4039"/>
                    <a:pt x="19051" y="4014"/>
                  </a:cubicBezTo>
                  <a:cubicBezTo>
                    <a:pt x="19021" y="3938"/>
                    <a:pt x="18994" y="3889"/>
                    <a:pt x="18954" y="3844"/>
                  </a:cubicBezTo>
                  <a:cubicBezTo>
                    <a:pt x="18870" y="3749"/>
                    <a:pt x="18737" y="3685"/>
                    <a:pt x="18482" y="3620"/>
                  </a:cubicBezTo>
                  <a:cubicBezTo>
                    <a:pt x="18452" y="3612"/>
                    <a:pt x="18385" y="3600"/>
                    <a:pt x="18283" y="3576"/>
                  </a:cubicBezTo>
                  <a:cubicBezTo>
                    <a:pt x="18281" y="3576"/>
                    <a:pt x="18280" y="3571"/>
                    <a:pt x="18277" y="3571"/>
                  </a:cubicBezTo>
                  <a:cubicBezTo>
                    <a:pt x="18231" y="3560"/>
                    <a:pt x="18069" y="3524"/>
                    <a:pt x="18061" y="3522"/>
                  </a:cubicBezTo>
                  <a:cubicBezTo>
                    <a:pt x="17875" y="3477"/>
                    <a:pt x="17696" y="3428"/>
                    <a:pt x="17435" y="3352"/>
                  </a:cubicBezTo>
                  <a:cubicBezTo>
                    <a:pt x="17279" y="3306"/>
                    <a:pt x="17111" y="3252"/>
                    <a:pt x="16804" y="3155"/>
                  </a:cubicBezTo>
                  <a:cubicBezTo>
                    <a:pt x="16757" y="3140"/>
                    <a:pt x="16704" y="3127"/>
                    <a:pt x="16639" y="3106"/>
                  </a:cubicBezTo>
                  <a:cubicBezTo>
                    <a:pt x="16603" y="3094"/>
                    <a:pt x="16552" y="3074"/>
                    <a:pt x="16446" y="3040"/>
                  </a:cubicBezTo>
                  <a:cubicBezTo>
                    <a:pt x="16407" y="3028"/>
                    <a:pt x="16385" y="3024"/>
                    <a:pt x="16349" y="3013"/>
                  </a:cubicBezTo>
                  <a:cubicBezTo>
                    <a:pt x="16313" y="3001"/>
                    <a:pt x="16296" y="2992"/>
                    <a:pt x="16258" y="2980"/>
                  </a:cubicBezTo>
                  <a:cubicBezTo>
                    <a:pt x="16234" y="2972"/>
                    <a:pt x="16205" y="2966"/>
                    <a:pt x="16178" y="2958"/>
                  </a:cubicBezTo>
                  <a:cubicBezTo>
                    <a:pt x="16165" y="2954"/>
                    <a:pt x="16123" y="2944"/>
                    <a:pt x="16116" y="2942"/>
                  </a:cubicBezTo>
                  <a:cubicBezTo>
                    <a:pt x="16096" y="2936"/>
                    <a:pt x="16085" y="2930"/>
                    <a:pt x="16070" y="2925"/>
                  </a:cubicBezTo>
                  <a:cubicBezTo>
                    <a:pt x="16051" y="2919"/>
                    <a:pt x="16030" y="2915"/>
                    <a:pt x="16013" y="2909"/>
                  </a:cubicBezTo>
                  <a:cubicBezTo>
                    <a:pt x="16004" y="2906"/>
                    <a:pt x="15998" y="2905"/>
                    <a:pt x="15979" y="2898"/>
                  </a:cubicBezTo>
                  <a:cubicBezTo>
                    <a:pt x="15971" y="2895"/>
                    <a:pt x="15970" y="2895"/>
                    <a:pt x="15962" y="2892"/>
                  </a:cubicBezTo>
                  <a:cubicBezTo>
                    <a:pt x="15953" y="2889"/>
                    <a:pt x="15955" y="2885"/>
                    <a:pt x="15945" y="2881"/>
                  </a:cubicBezTo>
                  <a:cubicBezTo>
                    <a:pt x="15889" y="2864"/>
                    <a:pt x="15832" y="2848"/>
                    <a:pt x="15763" y="2827"/>
                  </a:cubicBezTo>
                  <a:cubicBezTo>
                    <a:pt x="15794" y="2836"/>
                    <a:pt x="15635" y="2789"/>
                    <a:pt x="15598" y="2777"/>
                  </a:cubicBezTo>
                  <a:cubicBezTo>
                    <a:pt x="15584" y="2773"/>
                    <a:pt x="15584" y="2771"/>
                    <a:pt x="15570" y="2766"/>
                  </a:cubicBezTo>
                  <a:cubicBezTo>
                    <a:pt x="15248" y="2666"/>
                    <a:pt x="15067" y="2610"/>
                    <a:pt x="14841" y="2542"/>
                  </a:cubicBezTo>
                  <a:cubicBezTo>
                    <a:pt x="14802" y="2530"/>
                    <a:pt x="14638" y="2483"/>
                    <a:pt x="14597" y="2471"/>
                  </a:cubicBezTo>
                  <a:cubicBezTo>
                    <a:pt x="14443" y="2425"/>
                    <a:pt x="13780" y="2227"/>
                    <a:pt x="13607" y="2176"/>
                  </a:cubicBezTo>
                  <a:cubicBezTo>
                    <a:pt x="13276" y="2077"/>
                    <a:pt x="13031" y="2003"/>
                    <a:pt x="12538" y="1853"/>
                  </a:cubicBezTo>
                  <a:cubicBezTo>
                    <a:pt x="12261" y="1769"/>
                    <a:pt x="11669" y="1585"/>
                    <a:pt x="11576" y="1557"/>
                  </a:cubicBezTo>
                  <a:cubicBezTo>
                    <a:pt x="11562" y="1553"/>
                    <a:pt x="11562" y="1556"/>
                    <a:pt x="11548" y="1552"/>
                  </a:cubicBezTo>
                  <a:cubicBezTo>
                    <a:pt x="11508" y="1540"/>
                    <a:pt x="11503" y="1537"/>
                    <a:pt x="11462" y="1524"/>
                  </a:cubicBezTo>
                  <a:cubicBezTo>
                    <a:pt x="11236" y="1457"/>
                    <a:pt x="10751" y="1314"/>
                    <a:pt x="10740" y="1311"/>
                  </a:cubicBezTo>
                  <a:cubicBezTo>
                    <a:pt x="10572" y="1261"/>
                    <a:pt x="10492" y="1234"/>
                    <a:pt x="10410" y="1207"/>
                  </a:cubicBezTo>
                  <a:cubicBezTo>
                    <a:pt x="10399" y="1204"/>
                    <a:pt x="10399" y="1205"/>
                    <a:pt x="10387" y="1202"/>
                  </a:cubicBezTo>
                  <a:cubicBezTo>
                    <a:pt x="10338" y="1186"/>
                    <a:pt x="10287" y="1166"/>
                    <a:pt x="10217" y="1141"/>
                  </a:cubicBezTo>
                  <a:cubicBezTo>
                    <a:pt x="10033" y="1079"/>
                    <a:pt x="9865" y="1020"/>
                    <a:pt x="9716" y="955"/>
                  </a:cubicBezTo>
                  <a:cubicBezTo>
                    <a:pt x="9320" y="785"/>
                    <a:pt x="9023" y="586"/>
                    <a:pt x="8846" y="381"/>
                  </a:cubicBezTo>
                  <a:cubicBezTo>
                    <a:pt x="8799" y="327"/>
                    <a:pt x="8763" y="276"/>
                    <a:pt x="8726" y="217"/>
                  </a:cubicBezTo>
                  <a:cubicBezTo>
                    <a:pt x="8726" y="217"/>
                    <a:pt x="8698" y="171"/>
                    <a:pt x="8686" y="151"/>
                  </a:cubicBezTo>
                  <a:cubicBezTo>
                    <a:pt x="8668" y="120"/>
                    <a:pt x="8659" y="101"/>
                    <a:pt x="8652" y="91"/>
                  </a:cubicBezTo>
                  <a:cubicBezTo>
                    <a:pt x="8627" y="54"/>
                    <a:pt x="8602" y="28"/>
                    <a:pt x="8573" y="14"/>
                  </a:cubicBezTo>
                  <a:cubicBezTo>
                    <a:pt x="8530" y="-6"/>
                    <a:pt x="8472" y="-4"/>
                    <a:pt x="8408" y="14"/>
                  </a:cubicBezTo>
                  <a:close/>
                </a:path>
              </a:pathLst>
            </a:custGeom>
            <a:solidFill>
              <a:srgbClr val="FFC7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26" name="شكل"/>
            <p:cNvSpPr/>
            <p:nvPr/>
          </p:nvSpPr>
          <p:spPr>
            <a:xfrm>
              <a:off x="0" y="429523"/>
              <a:ext cx="1778787" cy="749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8" h="21585" fill="norm" stroke="1" extrusionOk="0">
                  <a:moveTo>
                    <a:pt x="14919" y="0"/>
                  </a:moveTo>
                  <a:cubicBezTo>
                    <a:pt x="14364" y="0"/>
                    <a:pt x="14043" y="6"/>
                    <a:pt x="13441" y="23"/>
                  </a:cubicBezTo>
                  <a:cubicBezTo>
                    <a:pt x="13090" y="33"/>
                    <a:pt x="12787" y="48"/>
                    <a:pt x="12527" y="69"/>
                  </a:cubicBezTo>
                  <a:cubicBezTo>
                    <a:pt x="12126" y="100"/>
                    <a:pt x="11860" y="129"/>
                    <a:pt x="11506" y="183"/>
                  </a:cubicBezTo>
                  <a:cubicBezTo>
                    <a:pt x="11486" y="186"/>
                    <a:pt x="11451" y="195"/>
                    <a:pt x="11395" y="206"/>
                  </a:cubicBezTo>
                  <a:cubicBezTo>
                    <a:pt x="11392" y="206"/>
                    <a:pt x="11389" y="205"/>
                    <a:pt x="11386" y="206"/>
                  </a:cubicBezTo>
                  <a:cubicBezTo>
                    <a:pt x="11394" y="204"/>
                    <a:pt x="11271" y="228"/>
                    <a:pt x="11265" y="229"/>
                  </a:cubicBezTo>
                  <a:cubicBezTo>
                    <a:pt x="11186" y="241"/>
                    <a:pt x="11136" y="249"/>
                    <a:pt x="11039" y="263"/>
                  </a:cubicBezTo>
                  <a:cubicBezTo>
                    <a:pt x="10937" y="278"/>
                    <a:pt x="10870" y="279"/>
                    <a:pt x="10693" y="297"/>
                  </a:cubicBezTo>
                  <a:cubicBezTo>
                    <a:pt x="10662" y="300"/>
                    <a:pt x="10665" y="305"/>
                    <a:pt x="10635" y="309"/>
                  </a:cubicBezTo>
                  <a:cubicBezTo>
                    <a:pt x="10382" y="335"/>
                    <a:pt x="10135" y="348"/>
                    <a:pt x="9609" y="366"/>
                  </a:cubicBezTo>
                  <a:cubicBezTo>
                    <a:pt x="9590" y="366"/>
                    <a:pt x="9589" y="365"/>
                    <a:pt x="9571" y="366"/>
                  </a:cubicBezTo>
                  <a:cubicBezTo>
                    <a:pt x="9566" y="366"/>
                    <a:pt x="9494" y="376"/>
                    <a:pt x="9465" y="377"/>
                  </a:cubicBezTo>
                  <a:cubicBezTo>
                    <a:pt x="9438" y="378"/>
                    <a:pt x="9410" y="376"/>
                    <a:pt x="9378" y="377"/>
                  </a:cubicBezTo>
                  <a:cubicBezTo>
                    <a:pt x="9252" y="381"/>
                    <a:pt x="9192" y="387"/>
                    <a:pt x="9147" y="389"/>
                  </a:cubicBezTo>
                  <a:cubicBezTo>
                    <a:pt x="9074" y="391"/>
                    <a:pt x="9022" y="387"/>
                    <a:pt x="8974" y="389"/>
                  </a:cubicBezTo>
                  <a:cubicBezTo>
                    <a:pt x="8917" y="391"/>
                    <a:pt x="8863" y="398"/>
                    <a:pt x="8815" y="400"/>
                  </a:cubicBezTo>
                  <a:cubicBezTo>
                    <a:pt x="8782" y="401"/>
                    <a:pt x="8785" y="398"/>
                    <a:pt x="8752" y="400"/>
                  </a:cubicBezTo>
                  <a:cubicBezTo>
                    <a:pt x="8170" y="429"/>
                    <a:pt x="7629" y="485"/>
                    <a:pt x="7000" y="583"/>
                  </a:cubicBezTo>
                  <a:cubicBezTo>
                    <a:pt x="6955" y="590"/>
                    <a:pt x="6941" y="595"/>
                    <a:pt x="6831" y="617"/>
                  </a:cubicBezTo>
                  <a:cubicBezTo>
                    <a:pt x="6775" y="628"/>
                    <a:pt x="6735" y="634"/>
                    <a:pt x="6697" y="640"/>
                  </a:cubicBezTo>
                  <a:cubicBezTo>
                    <a:pt x="6666" y="645"/>
                    <a:pt x="6636" y="645"/>
                    <a:pt x="6591" y="651"/>
                  </a:cubicBezTo>
                  <a:cubicBezTo>
                    <a:pt x="6470" y="669"/>
                    <a:pt x="6454" y="677"/>
                    <a:pt x="6403" y="686"/>
                  </a:cubicBezTo>
                  <a:cubicBezTo>
                    <a:pt x="6403" y="686"/>
                    <a:pt x="6400" y="685"/>
                    <a:pt x="6398" y="686"/>
                  </a:cubicBezTo>
                  <a:cubicBezTo>
                    <a:pt x="6386" y="688"/>
                    <a:pt x="6385" y="694"/>
                    <a:pt x="6364" y="697"/>
                  </a:cubicBezTo>
                  <a:cubicBezTo>
                    <a:pt x="6313" y="706"/>
                    <a:pt x="6283" y="700"/>
                    <a:pt x="6235" y="708"/>
                  </a:cubicBezTo>
                  <a:cubicBezTo>
                    <a:pt x="6101" y="731"/>
                    <a:pt x="5968" y="757"/>
                    <a:pt x="5854" y="777"/>
                  </a:cubicBezTo>
                  <a:lnTo>
                    <a:pt x="5859" y="868"/>
                  </a:lnTo>
                  <a:lnTo>
                    <a:pt x="5859" y="960"/>
                  </a:lnTo>
                  <a:cubicBezTo>
                    <a:pt x="5857" y="960"/>
                    <a:pt x="5857" y="960"/>
                    <a:pt x="5854" y="960"/>
                  </a:cubicBezTo>
                  <a:cubicBezTo>
                    <a:pt x="5777" y="959"/>
                    <a:pt x="5742" y="963"/>
                    <a:pt x="5700" y="960"/>
                  </a:cubicBezTo>
                  <a:lnTo>
                    <a:pt x="5686" y="971"/>
                  </a:lnTo>
                  <a:cubicBezTo>
                    <a:pt x="5676" y="982"/>
                    <a:pt x="5674" y="975"/>
                    <a:pt x="5666" y="983"/>
                  </a:cubicBezTo>
                  <a:cubicBezTo>
                    <a:pt x="5656" y="994"/>
                    <a:pt x="5652" y="1007"/>
                    <a:pt x="5642" y="1017"/>
                  </a:cubicBezTo>
                  <a:cubicBezTo>
                    <a:pt x="5350" y="1332"/>
                    <a:pt x="5202" y="1537"/>
                    <a:pt x="5016" y="1908"/>
                  </a:cubicBezTo>
                  <a:cubicBezTo>
                    <a:pt x="4842" y="2258"/>
                    <a:pt x="4823" y="2304"/>
                    <a:pt x="4328" y="3611"/>
                  </a:cubicBezTo>
                  <a:cubicBezTo>
                    <a:pt x="4311" y="3657"/>
                    <a:pt x="4248" y="3830"/>
                    <a:pt x="4265" y="3782"/>
                  </a:cubicBezTo>
                  <a:cubicBezTo>
                    <a:pt x="4257" y="3805"/>
                    <a:pt x="4248" y="3833"/>
                    <a:pt x="4241" y="3851"/>
                  </a:cubicBezTo>
                  <a:cubicBezTo>
                    <a:pt x="3917" y="4694"/>
                    <a:pt x="3639" y="5318"/>
                    <a:pt x="3307" y="5942"/>
                  </a:cubicBezTo>
                  <a:cubicBezTo>
                    <a:pt x="3233" y="6082"/>
                    <a:pt x="3190" y="6166"/>
                    <a:pt x="3144" y="6250"/>
                  </a:cubicBezTo>
                  <a:cubicBezTo>
                    <a:pt x="3132" y="6271"/>
                    <a:pt x="3131" y="6264"/>
                    <a:pt x="3120" y="6284"/>
                  </a:cubicBezTo>
                  <a:cubicBezTo>
                    <a:pt x="2950" y="6589"/>
                    <a:pt x="2857" y="6737"/>
                    <a:pt x="1931" y="8238"/>
                  </a:cubicBezTo>
                  <a:cubicBezTo>
                    <a:pt x="1488" y="8956"/>
                    <a:pt x="904" y="9919"/>
                    <a:pt x="453" y="10672"/>
                  </a:cubicBezTo>
                  <a:cubicBezTo>
                    <a:pt x="66" y="11317"/>
                    <a:pt x="0" y="11460"/>
                    <a:pt x="0" y="11632"/>
                  </a:cubicBezTo>
                  <a:cubicBezTo>
                    <a:pt x="0" y="11719"/>
                    <a:pt x="22" y="11809"/>
                    <a:pt x="67" y="11929"/>
                  </a:cubicBezTo>
                  <a:cubicBezTo>
                    <a:pt x="72" y="11942"/>
                    <a:pt x="82" y="11975"/>
                    <a:pt x="101" y="12020"/>
                  </a:cubicBezTo>
                  <a:cubicBezTo>
                    <a:pt x="110" y="12042"/>
                    <a:pt x="150" y="12126"/>
                    <a:pt x="159" y="12146"/>
                  </a:cubicBezTo>
                  <a:cubicBezTo>
                    <a:pt x="160" y="12148"/>
                    <a:pt x="158" y="12156"/>
                    <a:pt x="159" y="12158"/>
                  </a:cubicBezTo>
                  <a:cubicBezTo>
                    <a:pt x="198" y="12251"/>
                    <a:pt x="222" y="12305"/>
                    <a:pt x="236" y="12340"/>
                  </a:cubicBezTo>
                  <a:cubicBezTo>
                    <a:pt x="249" y="12375"/>
                    <a:pt x="453" y="12942"/>
                    <a:pt x="438" y="12900"/>
                  </a:cubicBezTo>
                  <a:cubicBezTo>
                    <a:pt x="440" y="12906"/>
                    <a:pt x="441" y="12906"/>
                    <a:pt x="443" y="12912"/>
                  </a:cubicBezTo>
                  <a:cubicBezTo>
                    <a:pt x="528" y="13147"/>
                    <a:pt x="586" y="13302"/>
                    <a:pt x="621" y="13392"/>
                  </a:cubicBezTo>
                  <a:cubicBezTo>
                    <a:pt x="667" y="13509"/>
                    <a:pt x="686" y="13569"/>
                    <a:pt x="713" y="13632"/>
                  </a:cubicBezTo>
                  <a:cubicBezTo>
                    <a:pt x="915" y="14112"/>
                    <a:pt x="1153" y="14543"/>
                    <a:pt x="1439" y="14957"/>
                  </a:cubicBezTo>
                  <a:cubicBezTo>
                    <a:pt x="1447" y="14968"/>
                    <a:pt x="1446" y="14969"/>
                    <a:pt x="1454" y="14980"/>
                  </a:cubicBezTo>
                  <a:cubicBezTo>
                    <a:pt x="1495" y="15039"/>
                    <a:pt x="1542" y="15093"/>
                    <a:pt x="1603" y="15174"/>
                  </a:cubicBezTo>
                  <a:cubicBezTo>
                    <a:pt x="1627" y="15206"/>
                    <a:pt x="1744" y="15365"/>
                    <a:pt x="1781" y="15414"/>
                  </a:cubicBezTo>
                  <a:cubicBezTo>
                    <a:pt x="1799" y="15437"/>
                    <a:pt x="1838" y="15485"/>
                    <a:pt x="1887" y="15551"/>
                  </a:cubicBezTo>
                  <a:cubicBezTo>
                    <a:pt x="1917" y="15591"/>
                    <a:pt x="1918" y="15600"/>
                    <a:pt x="1940" y="15631"/>
                  </a:cubicBezTo>
                  <a:cubicBezTo>
                    <a:pt x="1949" y="15644"/>
                    <a:pt x="1949" y="15634"/>
                    <a:pt x="1955" y="15643"/>
                  </a:cubicBezTo>
                  <a:cubicBezTo>
                    <a:pt x="1957" y="15646"/>
                    <a:pt x="1958" y="15652"/>
                    <a:pt x="1959" y="15654"/>
                  </a:cubicBezTo>
                  <a:lnTo>
                    <a:pt x="1974" y="15563"/>
                  </a:lnTo>
                  <a:cubicBezTo>
                    <a:pt x="1974" y="15563"/>
                    <a:pt x="1979" y="15574"/>
                    <a:pt x="1979" y="15574"/>
                  </a:cubicBezTo>
                  <a:lnTo>
                    <a:pt x="1959" y="15654"/>
                  </a:lnTo>
                  <a:lnTo>
                    <a:pt x="1969" y="15665"/>
                  </a:lnTo>
                  <a:cubicBezTo>
                    <a:pt x="1998" y="15704"/>
                    <a:pt x="2027" y="15746"/>
                    <a:pt x="2061" y="15791"/>
                  </a:cubicBezTo>
                  <a:cubicBezTo>
                    <a:pt x="2068" y="15801"/>
                    <a:pt x="2130" y="15882"/>
                    <a:pt x="2147" y="15905"/>
                  </a:cubicBezTo>
                  <a:cubicBezTo>
                    <a:pt x="2176" y="15943"/>
                    <a:pt x="2271" y="16070"/>
                    <a:pt x="2268" y="16065"/>
                  </a:cubicBezTo>
                  <a:cubicBezTo>
                    <a:pt x="2312" y="16125"/>
                    <a:pt x="2342" y="16171"/>
                    <a:pt x="2373" y="16214"/>
                  </a:cubicBezTo>
                  <a:cubicBezTo>
                    <a:pt x="2396" y="16246"/>
                    <a:pt x="2421" y="16276"/>
                    <a:pt x="2441" y="16305"/>
                  </a:cubicBezTo>
                  <a:cubicBezTo>
                    <a:pt x="2771" y="16788"/>
                    <a:pt x="3084" y="17345"/>
                    <a:pt x="3375" y="17973"/>
                  </a:cubicBezTo>
                  <a:cubicBezTo>
                    <a:pt x="3457" y="18151"/>
                    <a:pt x="3537" y="18346"/>
                    <a:pt x="3644" y="18602"/>
                  </a:cubicBezTo>
                  <a:cubicBezTo>
                    <a:pt x="3767" y="18894"/>
                    <a:pt x="3880" y="19164"/>
                    <a:pt x="4135" y="19813"/>
                  </a:cubicBezTo>
                  <a:cubicBezTo>
                    <a:pt x="4427" y="20546"/>
                    <a:pt x="4576" y="20840"/>
                    <a:pt x="4761" y="21047"/>
                  </a:cubicBezTo>
                  <a:cubicBezTo>
                    <a:pt x="4960" y="21270"/>
                    <a:pt x="5192" y="21356"/>
                    <a:pt x="5589" y="21356"/>
                  </a:cubicBezTo>
                  <a:cubicBezTo>
                    <a:pt x="5723" y="21356"/>
                    <a:pt x="5801" y="21349"/>
                    <a:pt x="6191" y="21310"/>
                  </a:cubicBezTo>
                  <a:cubicBezTo>
                    <a:pt x="6297" y="21299"/>
                    <a:pt x="6824" y="21246"/>
                    <a:pt x="6986" y="21230"/>
                  </a:cubicBezTo>
                  <a:cubicBezTo>
                    <a:pt x="7805" y="21147"/>
                    <a:pt x="8501" y="21104"/>
                    <a:pt x="9089" y="21104"/>
                  </a:cubicBezTo>
                  <a:cubicBezTo>
                    <a:pt x="9719" y="21104"/>
                    <a:pt x="10346" y="21156"/>
                    <a:pt x="11073" y="21264"/>
                  </a:cubicBezTo>
                  <a:cubicBezTo>
                    <a:pt x="11104" y="21269"/>
                    <a:pt x="11133" y="21270"/>
                    <a:pt x="11179" y="21276"/>
                  </a:cubicBezTo>
                  <a:cubicBezTo>
                    <a:pt x="11322" y="21294"/>
                    <a:pt x="11338" y="21299"/>
                    <a:pt x="11405" y="21310"/>
                  </a:cubicBezTo>
                  <a:cubicBezTo>
                    <a:pt x="11407" y="21310"/>
                    <a:pt x="11408" y="21310"/>
                    <a:pt x="11410" y="21310"/>
                  </a:cubicBezTo>
                  <a:cubicBezTo>
                    <a:pt x="11417" y="21311"/>
                    <a:pt x="11417" y="21309"/>
                    <a:pt x="11424" y="21310"/>
                  </a:cubicBezTo>
                  <a:cubicBezTo>
                    <a:pt x="11446" y="21313"/>
                    <a:pt x="11476" y="21323"/>
                    <a:pt x="11535" y="21333"/>
                  </a:cubicBezTo>
                  <a:cubicBezTo>
                    <a:pt x="11587" y="21341"/>
                    <a:pt x="11632" y="21346"/>
                    <a:pt x="11689" y="21356"/>
                  </a:cubicBezTo>
                  <a:cubicBezTo>
                    <a:pt x="12394" y="21472"/>
                    <a:pt x="12647" y="21508"/>
                    <a:pt x="13003" y="21538"/>
                  </a:cubicBezTo>
                  <a:cubicBezTo>
                    <a:pt x="13716" y="21600"/>
                    <a:pt x="14544" y="21600"/>
                    <a:pt x="15218" y="21538"/>
                  </a:cubicBezTo>
                  <a:cubicBezTo>
                    <a:pt x="15967" y="21470"/>
                    <a:pt x="16442" y="21335"/>
                    <a:pt x="16763" y="21081"/>
                  </a:cubicBezTo>
                  <a:cubicBezTo>
                    <a:pt x="17059" y="20847"/>
                    <a:pt x="17226" y="20545"/>
                    <a:pt x="17514" y="19779"/>
                  </a:cubicBezTo>
                  <a:cubicBezTo>
                    <a:pt x="17518" y="19768"/>
                    <a:pt x="17566" y="19638"/>
                    <a:pt x="17582" y="19596"/>
                  </a:cubicBezTo>
                  <a:cubicBezTo>
                    <a:pt x="17611" y="19519"/>
                    <a:pt x="17639" y="19447"/>
                    <a:pt x="17668" y="19367"/>
                  </a:cubicBezTo>
                  <a:cubicBezTo>
                    <a:pt x="17672" y="19357"/>
                    <a:pt x="17725" y="19209"/>
                    <a:pt x="17750" y="19139"/>
                  </a:cubicBezTo>
                  <a:cubicBezTo>
                    <a:pt x="17769" y="19088"/>
                    <a:pt x="17824" y="18952"/>
                    <a:pt x="17822" y="18956"/>
                  </a:cubicBezTo>
                  <a:cubicBezTo>
                    <a:pt x="17827" y="18943"/>
                    <a:pt x="17827" y="18935"/>
                    <a:pt x="17832" y="18922"/>
                  </a:cubicBezTo>
                  <a:cubicBezTo>
                    <a:pt x="17845" y="18887"/>
                    <a:pt x="17858" y="18845"/>
                    <a:pt x="17885" y="18773"/>
                  </a:cubicBezTo>
                  <a:cubicBezTo>
                    <a:pt x="17906" y="18717"/>
                    <a:pt x="17923" y="18675"/>
                    <a:pt x="17938" y="18636"/>
                  </a:cubicBezTo>
                  <a:cubicBezTo>
                    <a:pt x="18047" y="18345"/>
                    <a:pt x="18141" y="18120"/>
                    <a:pt x="18227" y="17916"/>
                  </a:cubicBezTo>
                  <a:cubicBezTo>
                    <a:pt x="18389" y="17531"/>
                    <a:pt x="18490" y="17313"/>
                    <a:pt x="18785" y="16751"/>
                  </a:cubicBezTo>
                  <a:cubicBezTo>
                    <a:pt x="18803" y="16718"/>
                    <a:pt x="18863" y="16606"/>
                    <a:pt x="18877" y="16579"/>
                  </a:cubicBezTo>
                  <a:cubicBezTo>
                    <a:pt x="19124" y="16102"/>
                    <a:pt x="19321" y="15679"/>
                    <a:pt x="19575" y="15048"/>
                  </a:cubicBezTo>
                  <a:cubicBezTo>
                    <a:pt x="19732" y="14658"/>
                    <a:pt x="19814" y="14437"/>
                    <a:pt x="20071" y="13769"/>
                  </a:cubicBezTo>
                  <a:cubicBezTo>
                    <a:pt x="20073" y="13762"/>
                    <a:pt x="20072" y="13765"/>
                    <a:pt x="20076" y="13757"/>
                  </a:cubicBezTo>
                  <a:cubicBezTo>
                    <a:pt x="20080" y="13746"/>
                    <a:pt x="20086" y="13734"/>
                    <a:pt x="20090" y="13723"/>
                  </a:cubicBezTo>
                  <a:cubicBezTo>
                    <a:pt x="20287" y="13209"/>
                    <a:pt x="20406" y="12917"/>
                    <a:pt x="20523" y="12626"/>
                  </a:cubicBezTo>
                  <a:cubicBezTo>
                    <a:pt x="20811" y="11913"/>
                    <a:pt x="21047" y="11404"/>
                    <a:pt x="21236" y="11083"/>
                  </a:cubicBezTo>
                  <a:cubicBezTo>
                    <a:pt x="21246" y="11067"/>
                    <a:pt x="21260" y="11027"/>
                    <a:pt x="21289" y="10981"/>
                  </a:cubicBezTo>
                  <a:cubicBezTo>
                    <a:pt x="21297" y="10968"/>
                    <a:pt x="21357" y="10884"/>
                    <a:pt x="21375" y="10855"/>
                  </a:cubicBezTo>
                  <a:cubicBezTo>
                    <a:pt x="21378" y="10851"/>
                    <a:pt x="21378" y="10847"/>
                    <a:pt x="21380" y="10844"/>
                  </a:cubicBezTo>
                  <a:cubicBezTo>
                    <a:pt x="21468" y="10705"/>
                    <a:pt x="21518" y="10628"/>
                    <a:pt x="21534" y="10592"/>
                  </a:cubicBezTo>
                  <a:cubicBezTo>
                    <a:pt x="21555" y="10546"/>
                    <a:pt x="21567" y="10511"/>
                    <a:pt x="21573" y="10466"/>
                  </a:cubicBezTo>
                  <a:cubicBezTo>
                    <a:pt x="21600" y="10273"/>
                    <a:pt x="21511" y="10014"/>
                    <a:pt x="21274" y="9541"/>
                  </a:cubicBezTo>
                  <a:cubicBezTo>
                    <a:pt x="20997" y="8987"/>
                    <a:pt x="20576" y="8259"/>
                    <a:pt x="20220" y="7724"/>
                  </a:cubicBezTo>
                  <a:cubicBezTo>
                    <a:pt x="19874" y="7204"/>
                    <a:pt x="19545" y="6789"/>
                    <a:pt x="19108" y="6307"/>
                  </a:cubicBezTo>
                  <a:cubicBezTo>
                    <a:pt x="19081" y="6278"/>
                    <a:pt x="19030" y="6221"/>
                    <a:pt x="18930" y="6113"/>
                  </a:cubicBezTo>
                  <a:cubicBezTo>
                    <a:pt x="18794" y="5967"/>
                    <a:pt x="18769" y="5943"/>
                    <a:pt x="18747" y="5919"/>
                  </a:cubicBezTo>
                  <a:cubicBezTo>
                    <a:pt x="18439" y="5580"/>
                    <a:pt x="18257" y="5350"/>
                    <a:pt x="18097" y="5108"/>
                  </a:cubicBezTo>
                  <a:cubicBezTo>
                    <a:pt x="17841" y="4721"/>
                    <a:pt x="17639" y="4288"/>
                    <a:pt x="17384" y="3576"/>
                  </a:cubicBezTo>
                  <a:cubicBezTo>
                    <a:pt x="17309" y="3366"/>
                    <a:pt x="17237" y="3159"/>
                    <a:pt x="17158" y="2925"/>
                  </a:cubicBezTo>
                  <a:cubicBezTo>
                    <a:pt x="17154" y="2914"/>
                    <a:pt x="17155" y="2910"/>
                    <a:pt x="17148" y="2891"/>
                  </a:cubicBezTo>
                  <a:cubicBezTo>
                    <a:pt x="17151" y="2899"/>
                    <a:pt x="17102" y="2744"/>
                    <a:pt x="17086" y="2697"/>
                  </a:cubicBezTo>
                  <a:cubicBezTo>
                    <a:pt x="16869" y="2050"/>
                    <a:pt x="16831" y="1932"/>
                    <a:pt x="16783" y="1794"/>
                  </a:cubicBezTo>
                  <a:cubicBezTo>
                    <a:pt x="16769" y="1755"/>
                    <a:pt x="16758" y="1728"/>
                    <a:pt x="16725" y="1634"/>
                  </a:cubicBezTo>
                  <a:cubicBezTo>
                    <a:pt x="16511" y="1031"/>
                    <a:pt x="16327" y="605"/>
                    <a:pt x="16176" y="366"/>
                  </a:cubicBezTo>
                  <a:cubicBezTo>
                    <a:pt x="16046" y="159"/>
                    <a:pt x="15938" y="75"/>
                    <a:pt x="15767" y="34"/>
                  </a:cubicBezTo>
                  <a:cubicBezTo>
                    <a:pt x="15640" y="4"/>
                    <a:pt x="15534" y="0"/>
                    <a:pt x="14919" y="0"/>
                  </a:cubicBezTo>
                  <a:close/>
                </a:path>
              </a:pathLst>
            </a:custGeom>
            <a:solidFill>
              <a:srgbClr val="4ED86A">
                <a:alpha val="33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27" name="خط"/>
            <p:cNvSpPr/>
            <p:nvPr/>
          </p:nvSpPr>
          <p:spPr>
            <a:xfrm>
              <a:off x="4486161" y="0"/>
              <a:ext cx="1506832" cy="1565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1" h="21549" fill="norm" stroke="1" extrusionOk="0">
                  <a:moveTo>
                    <a:pt x="7526" y="707"/>
                  </a:moveTo>
                  <a:cubicBezTo>
                    <a:pt x="7649" y="618"/>
                    <a:pt x="7771" y="530"/>
                    <a:pt x="7832" y="560"/>
                  </a:cubicBezTo>
                  <a:cubicBezTo>
                    <a:pt x="7893" y="589"/>
                    <a:pt x="7893" y="736"/>
                    <a:pt x="7741" y="986"/>
                  </a:cubicBezTo>
                  <a:cubicBezTo>
                    <a:pt x="7588" y="1236"/>
                    <a:pt x="7282" y="1590"/>
                    <a:pt x="6899" y="1987"/>
                  </a:cubicBezTo>
                  <a:cubicBezTo>
                    <a:pt x="6517" y="2384"/>
                    <a:pt x="6058" y="2825"/>
                    <a:pt x="5629" y="3208"/>
                  </a:cubicBezTo>
                  <a:cubicBezTo>
                    <a:pt x="5201" y="3591"/>
                    <a:pt x="4803" y="3914"/>
                    <a:pt x="4452" y="4238"/>
                  </a:cubicBezTo>
                  <a:cubicBezTo>
                    <a:pt x="4100" y="4562"/>
                    <a:pt x="3794" y="4885"/>
                    <a:pt x="3457" y="5224"/>
                  </a:cubicBezTo>
                  <a:cubicBezTo>
                    <a:pt x="3121" y="5562"/>
                    <a:pt x="2754" y="5915"/>
                    <a:pt x="2295" y="6372"/>
                  </a:cubicBezTo>
                  <a:cubicBezTo>
                    <a:pt x="1836" y="6828"/>
                    <a:pt x="1285" y="7387"/>
                    <a:pt x="964" y="7725"/>
                  </a:cubicBezTo>
                  <a:cubicBezTo>
                    <a:pt x="643" y="8064"/>
                    <a:pt x="551" y="8181"/>
                    <a:pt x="428" y="8284"/>
                  </a:cubicBezTo>
                  <a:cubicBezTo>
                    <a:pt x="306" y="8387"/>
                    <a:pt x="153" y="8476"/>
                    <a:pt x="138" y="8476"/>
                  </a:cubicBezTo>
                  <a:cubicBezTo>
                    <a:pt x="122" y="8476"/>
                    <a:pt x="245" y="8387"/>
                    <a:pt x="520" y="8078"/>
                  </a:cubicBezTo>
                  <a:cubicBezTo>
                    <a:pt x="795" y="7769"/>
                    <a:pt x="1224" y="7240"/>
                    <a:pt x="1637" y="6695"/>
                  </a:cubicBezTo>
                  <a:cubicBezTo>
                    <a:pt x="2050" y="6151"/>
                    <a:pt x="2448" y="5592"/>
                    <a:pt x="2891" y="5018"/>
                  </a:cubicBezTo>
                  <a:cubicBezTo>
                    <a:pt x="3335" y="4444"/>
                    <a:pt x="3824" y="3855"/>
                    <a:pt x="4268" y="3399"/>
                  </a:cubicBezTo>
                  <a:cubicBezTo>
                    <a:pt x="4712" y="2943"/>
                    <a:pt x="5109" y="2620"/>
                    <a:pt x="5507" y="2325"/>
                  </a:cubicBezTo>
                  <a:cubicBezTo>
                    <a:pt x="5905" y="2031"/>
                    <a:pt x="6303" y="1766"/>
                    <a:pt x="6700" y="1457"/>
                  </a:cubicBezTo>
                  <a:cubicBezTo>
                    <a:pt x="7098" y="1148"/>
                    <a:pt x="7496" y="795"/>
                    <a:pt x="7741" y="560"/>
                  </a:cubicBezTo>
                  <a:cubicBezTo>
                    <a:pt x="7985" y="324"/>
                    <a:pt x="8077" y="206"/>
                    <a:pt x="8199" y="118"/>
                  </a:cubicBezTo>
                  <a:cubicBezTo>
                    <a:pt x="8322" y="30"/>
                    <a:pt x="8475" y="-29"/>
                    <a:pt x="8567" y="15"/>
                  </a:cubicBezTo>
                  <a:cubicBezTo>
                    <a:pt x="8658" y="59"/>
                    <a:pt x="8689" y="206"/>
                    <a:pt x="8842" y="383"/>
                  </a:cubicBezTo>
                  <a:cubicBezTo>
                    <a:pt x="8995" y="560"/>
                    <a:pt x="9270" y="766"/>
                    <a:pt x="9714" y="957"/>
                  </a:cubicBezTo>
                  <a:cubicBezTo>
                    <a:pt x="10158" y="1148"/>
                    <a:pt x="10769" y="1325"/>
                    <a:pt x="11458" y="1531"/>
                  </a:cubicBezTo>
                  <a:cubicBezTo>
                    <a:pt x="12146" y="1737"/>
                    <a:pt x="12911" y="1972"/>
                    <a:pt x="13599" y="2178"/>
                  </a:cubicBezTo>
                  <a:cubicBezTo>
                    <a:pt x="14288" y="2384"/>
                    <a:pt x="14900" y="2561"/>
                    <a:pt x="15558" y="2767"/>
                  </a:cubicBezTo>
                  <a:cubicBezTo>
                    <a:pt x="16215" y="2973"/>
                    <a:pt x="16919" y="3208"/>
                    <a:pt x="17424" y="3355"/>
                  </a:cubicBezTo>
                  <a:cubicBezTo>
                    <a:pt x="17929" y="3502"/>
                    <a:pt x="18235" y="3561"/>
                    <a:pt x="18464" y="3620"/>
                  </a:cubicBezTo>
                  <a:cubicBezTo>
                    <a:pt x="18693" y="3679"/>
                    <a:pt x="18846" y="3738"/>
                    <a:pt x="18938" y="3841"/>
                  </a:cubicBezTo>
                  <a:cubicBezTo>
                    <a:pt x="19030" y="3944"/>
                    <a:pt x="19061" y="4091"/>
                    <a:pt x="19168" y="4400"/>
                  </a:cubicBezTo>
                  <a:cubicBezTo>
                    <a:pt x="19275" y="4709"/>
                    <a:pt x="19458" y="5180"/>
                    <a:pt x="19581" y="5709"/>
                  </a:cubicBezTo>
                  <a:cubicBezTo>
                    <a:pt x="19703" y="6239"/>
                    <a:pt x="19764" y="6828"/>
                    <a:pt x="19856" y="7357"/>
                  </a:cubicBezTo>
                  <a:cubicBezTo>
                    <a:pt x="19948" y="7887"/>
                    <a:pt x="20070" y="8358"/>
                    <a:pt x="20254" y="8785"/>
                  </a:cubicBezTo>
                  <a:cubicBezTo>
                    <a:pt x="20437" y="9211"/>
                    <a:pt x="20682" y="9594"/>
                    <a:pt x="20866" y="9962"/>
                  </a:cubicBezTo>
                  <a:cubicBezTo>
                    <a:pt x="21049" y="10330"/>
                    <a:pt x="21172" y="10683"/>
                    <a:pt x="21263" y="11183"/>
                  </a:cubicBezTo>
                  <a:cubicBezTo>
                    <a:pt x="21355" y="11683"/>
                    <a:pt x="21416" y="12331"/>
                    <a:pt x="21447" y="12728"/>
                  </a:cubicBezTo>
                  <a:cubicBezTo>
                    <a:pt x="21478" y="13125"/>
                    <a:pt x="21478" y="13272"/>
                    <a:pt x="21508" y="13420"/>
                  </a:cubicBezTo>
                  <a:cubicBezTo>
                    <a:pt x="21539" y="13567"/>
                    <a:pt x="21600" y="13714"/>
                    <a:pt x="21554" y="13831"/>
                  </a:cubicBezTo>
                  <a:cubicBezTo>
                    <a:pt x="21508" y="13949"/>
                    <a:pt x="21355" y="14037"/>
                    <a:pt x="21141" y="14170"/>
                  </a:cubicBezTo>
                  <a:cubicBezTo>
                    <a:pt x="20927" y="14302"/>
                    <a:pt x="20652" y="14479"/>
                    <a:pt x="20284" y="14788"/>
                  </a:cubicBezTo>
                  <a:cubicBezTo>
                    <a:pt x="19917" y="15097"/>
                    <a:pt x="19458" y="15538"/>
                    <a:pt x="19076" y="15950"/>
                  </a:cubicBezTo>
                  <a:cubicBezTo>
                    <a:pt x="18693" y="16362"/>
                    <a:pt x="18388" y="16745"/>
                    <a:pt x="18066" y="17083"/>
                  </a:cubicBezTo>
                  <a:cubicBezTo>
                    <a:pt x="17745" y="17422"/>
                    <a:pt x="17408" y="17716"/>
                    <a:pt x="17103" y="18054"/>
                  </a:cubicBezTo>
                  <a:cubicBezTo>
                    <a:pt x="16797" y="18393"/>
                    <a:pt x="16521" y="18775"/>
                    <a:pt x="16215" y="19231"/>
                  </a:cubicBezTo>
                  <a:cubicBezTo>
                    <a:pt x="15909" y="19688"/>
                    <a:pt x="15573" y="20217"/>
                    <a:pt x="15313" y="20600"/>
                  </a:cubicBezTo>
                  <a:cubicBezTo>
                    <a:pt x="15053" y="20982"/>
                    <a:pt x="14869" y="21218"/>
                    <a:pt x="14701" y="21365"/>
                  </a:cubicBezTo>
                  <a:cubicBezTo>
                    <a:pt x="14533" y="21512"/>
                    <a:pt x="14380" y="21571"/>
                    <a:pt x="14135" y="21542"/>
                  </a:cubicBezTo>
                  <a:cubicBezTo>
                    <a:pt x="13890" y="21512"/>
                    <a:pt x="13554" y="21394"/>
                    <a:pt x="13079" y="21291"/>
                  </a:cubicBezTo>
                  <a:cubicBezTo>
                    <a:pt x="12605" y="21188"/>
                    <a:pt x="11993" y="21100"/>
                    <a:pt x="11335" y="21012"/>
                  </a:cubicBezTo>
                  <a:cubicBezTo>
                    <a:pt x="10678" y="20924"/>
                    <a:pt x="9974" y="20835"/>
                    <a:pt x="9240" y="20703"/>
                  </a:cubicBezTo>
                  <a:cubicBezTo>
                    <a:pt x="8505" y="20570"/>
                    <a:pt x="7741" y="20394"/>
                    <a:pt x="6976" y="20247"/>
                  </a:cubicBezTo>
                  <a:cubicBezTo>
                    <a:pt x="6211" y="20100"/>
                    <a:pt x="5446" y="19982"/>
                    <a:pt x="4910" y="19879"/>
                  </a:cubicBezTo>
                  <a:cubicBezTo>
                    <a:pt x="4375" y="19776"/>
                    <a:pt x="4069" y="19688"/>
                    <a:pt x="3840" y="19614"/>
                  </a:cubicBezTo>
                  <a:cubicBezTo>
                    <a:pt x="3610" y="19540"/>
                    <a:pt x="3457" y="19482"/>
                    <a:pt x="3335" y="19305"/>
                  </a:cubicBezTo>
                  <a:cubicBezTo>
                    <a:pt x="3212" y="19128"/>
                    <a:pt x="3121" y="18834"/>
                    <a:pt x="3029" y="18452"/>
                  </a:cubicBezTo>
                  <a:cubicBezTo>
                    <a:pt x="2937" y="18069"/>
                    <a:pt x="2845" y="17598"/>
                    <a:pt x="2723" y="16995"/>
                  </a:cubicBezTo>
                  <a:cubicBezTo>
                    <a:pt x="2601" y="16392"/>
                    <a:pt x="2448" y="15656"/>
                    <a:pt x="2249" y="14979"/>
                  </a:cubicBezTo>
                  <a:cubicBezTo>
                    <a:pt x="2050" y="14302"/>
                    <a:pt x="1805" y="13684"/>
                    <a:pt x="1560" y="13184"/>
                  </a:cubicBezTo>
                  <a:cubicBezTo>
                    <a:pt x="1316" y="12684"/>
                    <a:pt x="1071" y="12301"/>
                    <a:pt x="872" y="11816"/>
                  </a:cubicBezTo>
                  <a:cubicBezTo>
                    <a:pt x="673" y="11330"/>
                    <a:pt x="520" y="10742"/>
                    <a:pt x="413" y="10300"/>
                  </a:cubicBezTo>
                  <a:cubicBezTo>
                    <a:pt x="306" y="9859"/>
                    <a:pt x="245" y="9564"/>
                    <a:pt x="184" y="9226"/>
                  </a:cubicBezTo>
                  <a:cubicBezTo>
                    <a:pt x="122" y="8888"/>
                    <a:pt x="61" y="8505"/>
                    <a:pt x="0" y="812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28" name="خط"/>
            <p:cNvSpPr/>
            <p:nvPr/>
          </p:nvSpPr>
          <p:spPr>
            <a:xfrm>
              <a:off x="119" y="429604"/>
              <a:ext cx="1778566" cy="749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9" h="21585" fill="norm" stroke="1" extrusionOk="0">
                  <a:moveTo>
                    <a:pt x="15843" y="554"/>
                  </a:moveTo>
                  <a:cubicBezTo>
                    <a:pt x="15195" y="800"/>
                    <a:pt x="14547" y="1046"/>
                    <a:pt x="13834" y="1231"/>
                  </a:cubicBezTo>
                  <a:cubicBezTo>
                    <a:pt x="13121" y="1415"/>
                    <a:pt x="12343" y="1538"/>
                    <a:pt x="11552" y="1569"/>
                  </a:cubicBezTo>
                  <a:cubicBezTo>
                    <a:pt x="10761" y="1600"/>
                    <a:pt x="9957" y="1538"/>
                    <a:pt x="9296" y="1477"/>
                  </a:cubicBezTo>
                  <a:cubicBezTo>
                    <a:pt x="8635" y="1415"/>
                    <a:pt x="8116" y="1354"/>
                    <a:pt x="7598" y="1262"/>
                  </a:cubicBezTo>
                  <a:cubicBezTo>
                    <a:pt x="7079" y="1169"/>
                    <a:pt x="6560" y="1046"/>
                    <a:pt x="6145" y="985"/>
                  </a:cubicBezTo>
                  <a:cubicBezTo>
                    <a:pt x="5731" y="923"/>
                    <a:pt x="5419" y="923"/>
                    <a:pt x="5199" y="923"/>
                  </a:cubicBezTo>
                  <a:cubicBezTo>
                    <a:pt x="4979" y="923"/>
                    <a:pt x="4849" y="923"/>
                    <a:pt x="4849" y="923"/>
                  </a:cubicBezTo>
                  <a:cubicBezTo>
                    <a:pt x="4849" y="923"/>
                    <a:pt x="4979" y="923"/>
                    <a:pt x="5368" y="862"/>
                  </a:cubicBezTo>
                  <a:cubicBezTo>
                    <a:pt x="5757" y="800"/>
                    <a:pt x="6405" y="677"/>
                    <a:pt x="7001" y="585"/>
                  </a:cubicBezTo>
                  <a:cubicBezTo>
                    <a:pt x="7598" y="492"/>
                    <a:pt x="8142" y="431"/>
                    <a:pt x="8752" y="400"/>
                  </a:cubicBezTo>
                  <a:cubicBezTo>
                    <a:pt x="9361" y="369"/>
                    <a:pt x="10035" y="369"/>
                    <a:pt x="10631" y="308"/>
                  </a:cubicBezTo>
                  <a:cubicBezTo>
                    <a:pt x="11228" y="246"/>
                    <a:pt x="11746" y="123"/>
                    <a:pt x="12524" y="62"/>
                  </a:cubicBezTo>
                  <a:cubicBezTo>
                    <a:pt x="13302" y="0"/>
                    <a:pt x="14339" y="0"/>
                    <a:pt x="14923" y="0"/>
                  </a:cubicBezTo>
                  <a:cubicBezTo>
                    <a:pt x="15506" y="0"/>
                    <a:pt x="15636" y="0"/>
                    <a:pt x="15766" y="31"/>
                  </a:cubicBezTo>
                  <a:cubicBezTo>
                    <a:pt x="15895" y="62"/>
                    <a:pt x="16025" y="123"/>
                    <a:pt x="16181" y="369"/>
                  </a:cubicBezTo>
                  <a:cubicBezTo>
                    <a:pt x="16336" y="615"/>
                    <a:pt x="16518" y="1046"/>
                    <a:pt x="16725" y="1631"/>
                  </a:cubicBezTo>
                  <a:cubicBezTo>
                    <a:pt x="16933" y="2215"/>
                    <a:pt x="17166" y="2954"/>
                    <a:pt x="17386" y="3569"/>
                  </a:cubicBezTo>
                  <a:cubicBezTo>
                    <a:pt x="17607" y="4185"/>
                    <a:pt x="17814" y="4677"/>
                    <a:pt x="18099" y="5108"/>
                  </a:cubicBezTo>
                  <a:cubicBezTo>
                    <a:pt x="18385" y="5538"/>
                    <a:pt x="18748" y="5908"/>
                    <a:pt x="19111" y="6308"/>
                  </a:cubicBezTo>
                  <a:cubicBezTo>
                    <a:pt x="19474" y="6708"/>
                    <a:pt x="19837" y="7138"/>
                    <a:pt x="20226" y="7723"/>
                  </a:cubicBezTo>
                  <a:cubicBezTo>
                    <a:pt x="20615" y="8308"/>
                    <a:pt x="21030" y="9046"/>
                    <a:pt x="21276" y="9538"/>
                  </a:cubicBezTo>
                  <a:cubicBezTo>
                    <a:pt x="21522" y="10031"/>
                    <a:pt x="21600" y="10277"/>
                    <a:pt x="21574" y="10462"/>
                  </a:cubicBezTo>
                  <a:cubicBezTo>
                    <a:pt x="21548" y="10646"/>
                    <a:pt x="21418" y="10769"/>
                    <a:pt x="21237" y="11077"/>
                  </a:cubicBezTo>
                  <a:cubicBezTo>
                    <a:pt x="21055" y="11385"/>
                    <a:pt x="20822" y="11877"/>
                    <a:pt x="20524" y="12615"/>
                  </a:cubicBezTo>
                  <a:cubicBezTo>
                    <a:pt x="20226" y="13354"/>
                    <a:pt x="19863" y="14338"/>
                    <a:pt x="19577" y="15046"/>
                  </a:cubicBezTo>
                  <a:cubicBezTo>
                    <a:pt x="19292" y="15754"/>
                    <a:pt x="19085" y="16185"/>
                    <a:pt x="18877" y="16585"/>
                  </a:cubicBezTo>
                  <a:cubicBezTo>
                    <a:pt x="18670" y="16985"/>
                    <a:pt x="18462" y="17354"/>
                    <a:pt x="18229" y="17908"/>
                  </a:cubicBezTo>
                  <a:cubicBezTo>
                    <a:pt x="17996" y="18462"/>
                    <a:pt x="17736" y="19200"/>
                    <a:pt x="17516" y="19785"/>
                  </a:cubicBezTo>
                  <a:cubicBezTo>
                    <a:pt x="17296" y="20369"/>
                    <a:pt x="17114" y="20800"/>
                    <a:pt x="16764" y="21077"/>
                  </a:cubicBezTo>
                  <a:cubicBezTo>
                    <a:pt x="16414" y="21354"/>
                    <a:pt x="15895" y="21477"/>
                    <a:pt x="15221" y="21538"/>
                  </a:cubicBezTo>
                  <a:cubicBezTo>
                    <a:pt x="14547" y="21600"/>
                    <a:pt x="13717" y="21600"/>
                    <a:pt x="13004" y="21538"/>
                  </a:cubicBezTo>
                  <a:cubicBezTo>
                    <a:pt x="12291" y="21477"/>
                    <a:pt x="11695" y="21354"/>
                    <a:pt x="11072" y="21262"/>
                  </a:cubicBezTo>
                  <a:cubicBezTo>
                    <a:pt x="10450" y="21169"/>
                    <a:pt x="9802" y="21108"/>
                    <a:pt x="9089" y="21108"/>
                  </a:cubicBezTo>
                  <a:cubicBezTo>
                    <a:pt x="8376" y="21108"/>
                    <a:pt x="7598" y="21169"/>
                    <a:pt x="6988" y="21231"/>
                  </a:cubicBezTo>
                  <a:cubicBezTo>
                    <a:pt x="6379" y="21292"/>
                    <a:pt x="5938" y="21354"/>
                    <a:pt x="5588" y="21354"/>
                  </a:cubicBezTo>
                  <a:cubicBezTo>
                    <a:pt x="5238" y="21354"/>
                    <a:pt x="4979" y="21292"/>
                    <a:pt x="4758" y="21046"/>
                  </a:cubicBezTo>
                  <a:cubicBezTo>
                    <a:pt x="4538" y="20800"/>
                    <a:pt x="4356" y="20369"/>
                    <a:pt x="4136" y="19815"/>
                  </a:cubicBezTo>
                  <a:cubicBezTo>
                    <a:pt x="3915" y="19262"/>
                    <a:pt x="3656" y="18585"/>
                    <a:pt x="3371" y="17969"/>
                  </a:cubicBezTo>
                  <a:cubicBezTo>
                    <a:pt x="3086" y="17354"/>
                    <a:pt x="2775" y="16800"/>
                    <a:pt x="2437" y="16308"/>
                  </a:cubicBezTo>
                  <a:cubicBezTo>
                    <a:pt x="2100" y="15815"/>
                    <a:pt x="1737" y="15385"/>
                    <a:pt x="1439" y="14954"/>
                  </a:cubicBezTo>
                  <a:cubicBezTo>
                    <a:pt x="1141" y="14523"/>
                    <a:pt x="908" y="14092"/>
                    <a:pt x="713" y="13631"/>
                  </a:cubicBezTo>
                  <a:cubicBezTo>
                    <a:pt x="519" y="13169"/>
                    <a:pt x="363" y="12677"/>
                    <a:pt x="233" y="12338"/>
                  </a:cubicBezTo>
                  <a:cubicBezTo>
                    <a:pt x="104" y="12000"/>
                    <a:pt x="0" y="11815"/>
                    <a:pt x="0" y="11631"/>
                  </a:cubicBezTo>
                  <a:cubicBezTo>
                    <a:pt x="0" y="11446"/>
                    <a:pt x="104" y="11262"/>
                    <a:pt x="454" y="10677"/>
                  </a:cubicBezTo>
                  <a:cubicBezTo>
                    <a:pt x="804" y="10092"/>
                    <a:pt x="1400" y="9108"/>
                    <a:pt x="1932" y="8246"/>
                  </a:cubicBezTo>
                  <a:cubicBezTo>
                    <a:pt x="2463" y="7385"/>
                    <a:pt x="2930" y="6646"/>
                    <a:pt x="3306" y="5938"/>
                  </a:cubicBezTo>
                  <a:cubicBezTo>
                    <a:pt x="3682" y="5231"/>
                    <a:pt x="3967" y="4554"/>
                    <a:pt x="4240" y="3846"/>
                  </a:cubicBezTo>
                  <a:cubicBezTo>
                    <a:pt x="4512" y="3138"/>
                    <a:pt x="4771" y="2400"/>
                    <a:pt x="5018" y="1908"/>
                  </a:cubicBezTo>
                  <a:cubicBezTo>
                    <a:pt x="5264" y="1415"/>
                    <a:pt x="5497" y="1169"/>
                    <a:pt x="5640" y="1015"/>
                  </a:cubicBezTo>
                  <a:cubicBezTo>
                    <a:pt x="5782" y="862"/>
                    <a:pt x="5834" y="800"/>
                    <a:pt x="5886" y="73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sp>
        <p:nvSpPr>
          <p:cNvPr id="230" name="الرسم"/>
          <p:cNvSpPr/>
          <p:nvPr/>
        </p:nvSpPr>
        <p:spPr>
          <a:xfrm>
            <a:off x="11309662" y="8737799"/>
            <a:ext cx="1271" cy="1"/>
          </a:xfrm>
          <a:prstGeom prst="ellipse">
            <a:avLst/>
          </a:prstGeom>
          <a:ln w="25400" cap="rnd">
            <a:solidFill>
              <a:srgbClr val="000000"/>
            </a:solidFill>
          </a:ln>
        </p:spPr>
        <p:txBody>
          <a:bodyPr lIns="0" tIns="0" rIns="0" bIns="0"/>
          <a:lstStyle/>
          <a:p>
            <a:pPr algn="r" defTabSz="457200">
              <a:lnSpc>
                <a:spcPct val="100000"/>
              </a:lnSpc>
              <a:defRPr sz="1200"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231" name="الرسم"/>
          <p:cNvSpPr/>
          <p:nvPr/>
        </p:nvSpPr>
        <p:spPr>
          <a:xfrm>
            <a:off x="10835749" y="11149922"/>
            <a:ext cx="1193691" cy="64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2" h="21600" fill="norm" stroke="1" extrusionOk="0">
                <a:moveTo>
                  <a:pt x="0" y="0"/>
                </a:moveTo>
                <a:cubicBezTo>
                  <a:pt x="1391" y="7200"/>
                  <a:pt x="2782" y="14400"/>
                  <a:pt x="4250" y="14400"/>
                </a:cubicBezTo>
                <a:cubicBezTo>
                  <a:pt x="5719" y="14400"/>
                  <a:pt x="7264" y="7200"/>
                  <a:pt x="8849" y="3600"/>
                </a:cubicBezTo>
                <a:cubicBezTo>
                  <a:pt x="10433" y="0"/>
                  <a:pt x="12056" y="0"/>
                  <a:pt x="13601" y="0"/>
                </a:cubicBezTo>
                <a:cubicBezTo>
                  <a:pt x="15147" y="0"/>
                  <a:pt x="16615" y="0"/>
                  <a:pt x="17813" y="0"/>
                </a:cubicBezTo>
                <a:cubicBezTo>
                  <a:pt x="19011" y="0"/>
                  <a:pt x="19938" y="0"/>
                  <a:pt x="20576" y="0"/>
                </a:cubicBezTo>
                <a:cubicBezTo>
                  <a:pt x="21214" y="0"/>
                  <a:pt x="21561" y="0"/>
                  <a:pt x="21581" y="3600"/>
                </a:cubicBezTo>
                <a:cubicBezTo>
                  <a:pt x="21600" y="7200"/>
                  <a:pt x="21291" y="14400"/>
                  <a:pt x="20982" y="21600"/>
                </a:cubicBezTo>
                <a:close/>
              </a:path>
            </a:pathLst>
          </a:custGeom>
          <a:solidFill>
            <a:srgbClr val="4ED86A"/>
          </a:solidFill>
          <a:ln w="12700">
            <a:miter lim="400000"/>
          </a:ln>
        </p:spPr>
        <p:txBody>
          <a:bodyPr lIns="0" tIns="0" rIns="0" bIns="0"/>
          <a:lstStyle/>
          <a:p>
            <a:pPr algn="r" defTabSz="457200">
              <a:lnSpc>
                <a:spcPct val="100000"/>
              </a:lnSpc>
              <a:defRPr sz="1200"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grpSp>
        <p:nvGrpSpPr>
          <p:cNvPr id="236" name="الرسم"/>
          <p:cNvGrpSpPr/>
          <p:nvPr/>
        </p:nvGrpSpPr>
        <p:grpSpPr>
          <a:xfrm>
            <a:off x="5011584" y="3971925"/>
            <a:ext cx="8476312" cy="2238985"/>
            <a:chOff x="0" y="0"/>
            <a:chExt cx="8476310" cy="2238984"/>
          </a:xfrm>
        </p:grpSpPr>
        <p:sp>
          <p:nvSpPr>
            <p:cNvPr id="232" name="شكل"/>
            <p:cNvSpPr/>
            <p:nvPr/>
          </p:nvSpPr>
          <p:spPr>
            <a:xfrm>
              <a:off x="6295845" y="525170"/>
              <a:ext cx="2166477" cy="1202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4" h="21589" fill="norm" stroke="1" extrusionOk="0">
                  <a:moveTo>
                    <a:pt x="13652" y="6"/>
                  </a:moveTo>
                  <a:cubicBezTo>
                    <a:pt x="13592" y="8"/>
                    <a:pt x="13537" y="10"/>
                    <a:pt x="13482" y="13"/>
                  </a:cubicBezTo>
                  <a:cubicBezTo>
                    <a:pt x="13383" y="18"/>
                    <a:pt x="13281" y="22"/>
                    <a:pt x="13127" y="34"/>
                  </a:cubicBezTo>
                  <a:cubicBezTo>
                    <a:pt x="13046" y="41"/>
                    <a:pt x="12652" y="75"/>
                    <a:pt x="12545" y="84"/>
                  </a:cubicBezTo>
                  <a:cubicBezTo>
                    <a:pt x="12155" y="116"/>
                    <a:pt x="11961" y="130"/>
                    <a:pt x="11743" y="141"/>
                  </a:cubicBezTo>
                  <a:cubicBezTo>
                    <a:pt x="11637" y="147"/>
                    <a:pt x="11531" y="150"/>
                    <a:pt x="11351" y="155"/>
                  </a:cubicBezTo>
                  <a:cubicBezTo>
                    <a:pt x="11222" y="159"/>
                    <a:pt x="11154" y="160"/>
                    <a:pt x="11082" y="162"/>
                  </a:cubicBezTo>
                  <a:cubicBezTo>
                    <a:pt x="11059" y="163"/>
                    <a:pt x="11037" y="161"/>
                    <a:pt x="11011" y="162"/>
                  </a:cubicBezTo>
                  <a:cubicBezTo>
                    <a:pt x="11007" y="163"/>
                    <a:pt x="10915" y="168"/>
                    <a:pt x="10881" y="170"/>
                  </a:cubicBezTo>
                  <a:cubicBezTo>
                    <a:pt x="10819" y="172"/>
                    <a:pt x="10752" y="174"/>
                    <a:pt x="10667" y="177"/>
                  </a:cubicBezTo>
                  <a:cubicBezTo>
                    <a:pt x="10081" y="192"/>
                    <a:pt x="9898" y="198"/>
                    <a:pt x="9671" y="212"/>
                  </a:cubicBezTo>
                  <a:cubicBezTo>
                    <a:pt x="9346" y="232"/>
                    <a:pt x="9080" y="261"/>
                    <a:pt x="8663" y="319"/>
                  </a:cubicBezTo>
                  <a:cubicBezTo>
                    <a:pt x="8665" y="319"/>
                    <a:pt x="8559" y="333"/>
                    <a:pt x="8508" y="341"/>
                  </a:cubicBezTo>
                  <a:cubicBezTo>
                    <a:pt x="8489" y="343"/>
                    <a:pt x="8385" y="358"/>
                    <a:pt x="8358" y="362"/>
                  </a:cubicBezTo>
                  <a:cubicBezTo>
                    <a:pt x="8337" y="365"/>
                    <a:pt x="8326" y="365"/>
                    <a:pt x="8283" y="369"/>
                  </a:cubicBezTo>
                  <a:cubicBezTo>
                    <a:pt x="8259" y="371"/>
                    <a:pt x="8242" y="374"/>
                    <a:pt x="8228" y="376"/>
                  </a:cubicBezTo>
                  <a:cubicBezTo>
                    <a:pt x="7790" y="432"/>
                    <a:pt x="7346" y="472"/>
                    <a:pt x="6919" y="490"/>
                  </a:cubicBezTo>
                  <a:cubicBezTo>
                    <a:pt x="6556" y="506"/>
                    <a:pt x="6266" y="511"/>
                    <a:pt x="5820" y="511"/>
                  </a:cubicBezTo>
                  <a:cubicBezTo>
                    <a:pt x="5544" y="511"/>
                    <a:pt x="5488" y="523"/>
                    <a:pt x="5401" y="583"/>
                  </a:cubicBezTo>
                  <a:cubicBezTo>
                    <a:pt x="5372" y="602"/>
                    <a:pt x="5343" y="623"/>
                    <a:pt x="5314" y="654"/>
                  </a:cubicBezTo>
                  <a:cubicBezTo>
                    <a:pt x="5168" y="804"/>
                    <a:pt x="4986" y="1103"/>
                    <a:pt x="4804" y="1487"/>
                  </a:cubicBezTo>
                  <a:cubicBezTo>
                    <a:pt x="4628" y="1856"/>
                    <a:pt x="4440" y="2330"/>
                    <a:pt x="4298" y="2762"/>
                  </a:cubicBezTo>
                  <a:cubicBezTo>
                    <a:pt x="4163" y="3174"/>
                    <a:pt x="4080" y="3513"/>
                    <a:pt x="4009" y="3952"/>
                  </a:cubicBezTo>
                  <a:cubicBezTo>
                    <a:pt x="3944" y="4351"/>
                    <a:pt x="3886" y="4857"/>
                    <a:pt x="3815" y="5597"/>
                  </a:cubicBezTo>
                  <a:cubicBezTo>
                    <a:pt x="3812" y="5632"/>
                    <a:pt x="3769" y="6088"/>
                    <a:pt x="3760" y="6189"/>
                  </a:cubicBezTo>
                  <a:cubicBezTo>
                    <a:pt x="3760" y="6191"/>
                    <a:pt x="3760" y="6193"/>
                    <a:pt x="3760" y="6196"/>
                  </a:cubicBezTo>
                  <a:cubicBezTo>
                    <a:pt x="3736" y="6455"/>
                    <a:pt x="3717" y="6637"/>
                    <a:pt x="3708" y="6730"/>
                  </a:cubicBezTo>
                  <a:cubicBezTo>
                    <a:pt x="3672" y="7107"/>
                    <a:pt x="3641" y="7387"/>
                    <a:pt x="3610" y="7642"/>
                  </a:cubicBezTo>
                  <a:cubicBezTo>
                    <a:pt x="3535" y="8250"/>
                    <a:pt x="3441" y="8823"/>
                    <a:pt x="3313" y="9473"/>
                  </a:cubicBezTo>
                  <a:cubicBezTo>
                    <a:pt x="3171" y="10192"/>
                    <a:pt x="3054" y="10666"/>
                    <a:pt x="2922" y="11033"/>
                  </a:cubicBezTo>
                  <a:cubicBezTo>
                    <a:pt x="2862" y="11196"/>
                    <a:pt x="2798" y="11346"/>
                    <a:pt x="2704" y="11538"/>
                  </a:cubicBezTo>
                  <a:lnTo>
                    <a:pt x="2728" y="11574"/>
                  </a:lnTo>
                  <a:cubicBezTo>
                    <a:pt x="2728" y="11574"/>
                    <a:pt x="2724" y="11581"/>
                    <a:pt x="2724" y="11581"/>
                  </a:cubicBezTo>
                  <a:lnTo>
                    <a:pt x="2700" y="11545"/>
                  </a:lnTo>
                  <a:cubicBezTo>
                    <a:pt x="2699" y="11547"/>
                    <a:pt x="2698" y="11548"/>
                    <a:pt x="2696" y="11553"/>
                  </a:cubicBezTo>
                  <a:cubicBezTo>
                    <a:pt x="2685" y="11575"/>
                    <a:pt x="2686" y="11575"/>
                    <a:pt x="2669" y="11609"/>
                  </a:cubicBezTo>
                  <a:cubicBezTo>
                    <a:pt x="2639" y="11670"/>
                    <a:pt x="2602" y="11736"/>
                    <a:pt x="2570" y="11802"/>
                  </a:cubicBezTo>
                  <a:cubicBezTo>
                    <a:pt x="2477" y="11989"/>
                    <a:pt x="2408" y="12138"/>
                    <a:pt x="2372" y="12215"/>
                  </a:cubicBezTo>
                  <a:cubicBezTo>
                    <a:pt x="2254" y="12468"/>
                    <a:pt x="2155" y="12803"/>
                    <a:pt x="2044" y="13098"/>
                  </a:cubicBezTo>
                  <a:cubicBezTo>
                    <a:pt x="1923" y="13421"/>
                    <a:pt x="1790" y="13704"/>
                    <a:pt x="1684" y="14060"/>
                  </a:cubicBezTo>
                  <a:cubicBezTo>
                    <a:pt x="1499" y="14680"/>
                    <a:pt x="1338" y="15331"/>
                    <a:pt x="1067" y="16525"/>
                  </a:cubicBezTo>
                  <a:cubicBezTo>
                    <a:pt x="1023" y="16719"/>
                    <a:pt x="980" y="16909"/>
                    <a:pt x="937" y="17102"/>
                  </a:cubicBezTo>
                  <a:cubicBezTo>
                    <a:pt x="932" y="17123"/>
                    <a:pt x="930" y="17123"/>
                    <a:pt x="925" y="17144"/>
                  </a:cubicBezTo>
                  <a:cubicBezTo>
                    <a:pt x="847" y="17492"/>
                    <a:pt x="803" y="17700"/>
                    <a:pt x="616" y="18540"/>
                  </a:cubicBezTo>
                  <a:cubicBezTo>
                    <a:pt x="494" y="19093"/>
                    <a:pt x="463" y="19214"/>
                    <a:pt x="399" y="19445"/>
                  </a:cubicBezTo>
                  <a:cubicBezTo>
                    <a:pt x="398" y="19450"/>
                    <a:pt x="397" y="19452"/>
                    <a:pt x="395" y="19459"/>
                  </a:cubicBezTo>
                  <a:cubicBezTo>
                    <a:pt x="393" y="19468"/>
                    <a:pt x="392" y="19475"/>
                    <a:pt x="391" y="19481"/>
                  </a:cubicBezTo>
                  <a:cubicBezTo>
                    <a:pt x="338" y="19720"/>
                    <a:pt x="283" y="19937"/>
                    <a:pt x="221" y="20165"/>
                  </a:cubicBezTo>
                  <a:cubicBezTo>
                    <a:pt x="207" y="20218"/>
                    <a:pt x="177" y="20317"/>
                    <a:pt x="142" y="20442"/>
                  </a:cubicBezTo>
                  <a:cubicBezTo>
                    <a:pt x="130" y="20486"/>
                    <a:pt x="118" y="20536"/>
                    <a:pt x="106" y="20578"/>
                  </a:cubicBezTo>
                  <a:cubicBezTo>
                    <a:pt x="100" y="20601"/>
                    <a:pt x="99" y="20597"/>
                    <a:pt x="95" y="20613"/>
                  </a:cubicBezTo>
                  <a:cubicBezTo>
                    <a:pt x="93" y="20620"/>
                    <a:pt x="92" y="20623"/>
                    <a:pt x="91" y="20628"/>
                  </a:cubicBezTo>
                  <a:cubicBezTo>
                    <a:pt x="6" y="20932"/>
                    <a:pt x="-16" y="21089"/>
                    <a:pt x="12" y="21205"/>
                  </a:cubicBezTo>
                  <a:cubicBezTo>
                    <a:pt x="46" y="21350"/>
                    <a:pt x="176" y="21405"/>
                    <a:pt x="526" y="21440"/>
                  </a:cubicBezTo>
                  <a:cubicBezTo>
                    <a:pt x="739" y="21460"/>
                    <a:pt x="982" y="21471"/>
                    <a:pt x="1550" y="21482"/>
                  </a:cubicBezTo>
                  <a:cubicBezTo>
                    <a:pt x="1599" y="21483"/>
                    <a:pt x="1636" y="21481"/>
                    <a:pt x="1668" y="21482"/>
                  </a:cubicBezTo>
                  <a:cubicBezTo>
                    <a:pt x="1687" y="21483"/>
                    <a:pt x="1735" y="21490"/>
                    <a:pt x="1731" y="21489"/>
                  </a:cubicBezTo>
                  <a:cubicBezTo>
                    <a:pt x="1746" y="21490"/>
                    <a:pt x="1761" y="21489"/>
                    <a:pt x="1775" y="21489"/>
                  </a:cubicBezTo>
                  <a:cubicBezTo>
                    <a:pt x="1830" y="21491"/>
                    <a:pt x="1850" y="21488"/>
                    <a:pt x="1965" y="21489"/>
                  </a:cubicBezTo>
                  <a:cubicBezTo>
                    <a:pt x="2049" y="21491"/>
                    <a:pt x="2094" y="21495"/>
                    <a:pt x="2143" y="21497"/>
                  </a:cubicBezTo>
                  <a:cubicBezTo>
                    <a:pt x="2209" y="21499"/>
                    <a:pt x="2276" y="21499"/>
                    <a:pt x="2368" y="21504"/>
                  </a:cubicBezTo>
                  <a:cubicBezTo>
                    <a:pt x="2392" y="21505"/>
                    <a:pt x="2566" y="21515"/>
                    <a:pt x="2621" y="21518"/>
                  </a:cubicBezTo>
                  <a:cubicBezTo>
                    <a:pt x="2623" y="21518"/>
                    <a:pt x="2623" y="21518"/>
                    <a:pt x="2625" y="21518"/>
                  </a:cubicBezTo>
                  <a:cubicBezTo>
                    <a:pt x="2650" y="21519"/>
                    <a:pt x="2673" y="21517"/>
                    <a:pt x="2708" y="21518"/>
                  </a:cubicBezTo>
                  <a:cubicBezTo>
                    <a:pt x="2764" y="21520"/>
                    <a:pt x="2796" y="21524"/>
                    <a:pt x="2831" y="21525"/>
                  </a:cubicBezTo>
                  <a:cubicBezTo>
                    <a:pt x="2885" y="21527"/>
                    <a:pt x="2940" y="21529"/>
                    <a:pt x="3001" y="21532"/>
                  </a:cubicBezTo>
                  <a:cubicBezTo>
                    <a:pt x="3033" y="21534"/>
                    <a:pt x="3588" y="21562"/>
                    <a:pt x="3728" y="21568"/>
                  </a:cubicBezTo>
                  <a:cubicBezTo>
                    <a:pt x="3802" y="21571"/>
                    <a:pt x="3871" y="21573"/>
                    <a:pt x="3942" y="21575"/>
                  </a:cubicBezTo>
                  <a:cubicBezTo>
                    <a:pt x="3966" y="21576"/>
                    <a:pt x="3965" y="21574"/>
                    <a:pt x="3989" y="21575"/>
                  </a:cubicBezTo>
                  <a:cubicBezTo>
                    <a:pt x="4451" y="21586"/>
                    <a:pt x="4777" y="21589"/>
                    <a:pt x="6144" y="21589"/>
                  </a:cubicBezTo>
                  <a:cubicBezTo>
                    <a:pt x="6262" y="21589"/>
                    <a:pt x="6261" y="21589"/>
                    <a:pt x="6385" y="21589"/>
                  </a:cubicBezTo>
                  <a:cubicBezTo>
                    <a:pt x="6510" y="21589"/>
                    <a:pt x="6512" y="21589"/>
                    <a:pt x="6630" y="21589"/>
                  </a:cubicBezTo>
                  <a:cubicBezTo>
                    <a:pt x="7884" y="21589"/>
                    <a:pt x="8202" y="21591"/>
                    <a:pt x="8651" y="21582"/>
                  </a:cubicBezTo>
                  <a:cubicBezTo>
                    <a:pt x="8712" y="21581"/>
                    <a:pt x="8774" y="21576"/>
                    <a:pt x="8837" y="21575"/>
                  </a:cubicBezTo>
                  <a:cubicBezTo>
                    <a:pt x="9437" y="21560"/>
                    <a:pt x="9894" y="21539"/>
                    <a:pt x="10889" y="21482"/>
                  </a:cubicBezTo>
                  <a:cubicBezTo>
                    <a:pt x="11563" y="21444"/>
                    <a:pt x="11903" y="21423"/>
                    <a:pt x="12747" y="21368"/>
                  </a:cubicBezTo>
                  <a:cubicBezTo>
                    <a:pt x="12767" y="21367"/>
                    <a:pt x="12806" y="21366"/>
                    <a:pt x="12870" y="21361"/>
                  </a:cubicBezTo>
                  <a:cubicBezTo>
                    <a:pt x="12909" y="21358"/>
                    <a:pt x="12964" y="21354"/>
                    <a:pt x="13067" y="21347"/>
                  </a:cubicBezTo>
                  <a:cubicBezTo>
                    <a:pt x="13230" y="21336"/>
                    <a:pt x="13324" y="21329"/>
                    <a:pt x="13372" y="21326"/>
                  </a:cubicBezTo>
                  <a:cubicBezTo>
                    <a:pt x="13667" y="21307"/>
                    <a:pt x="13816" y="21298"/>
                    <a:pt x="13973" y="21290"/>
                  </a:cubicBezTo>
                  <a:cubicBezTo>
                    <a:pt x="14055" y="21286"/>
                    <a:pt x="14117" y="21280"/>
                    <a:pt x="14261" y="21276"/>
                  </a:cubicBezTo>
                  <a:cubicBezTo>
                    <a:pt x="14313" y="21274"/>
                    <a:pt x="14337" y="21277"/>
                    <a:pt x="14368" y="21276"/>
                  </a:cubicBezTo>
                  <a:cubicBezTo>
                    <a:pt x="14386" y="21275"/>
                    <a:pt x="14401" y="21278"/>
                    <a:pt x="14435" y="21276"/>
                  </a:cubicBezTo>
                  <a:cubicBezTo>
                    <a:pt x="14469" y="21274"/>
                    <a:pt x="14483" y="21269"/>
                    <a:pt x="14503" y="21269"/>
                  </a:cubicBezTo>
                  <a:cubicBezTo>
                    <a:pt x="14676" y="21264"/>
                    <a:pt x="14738" y="21262"/>
                    <a:pt x="15155" y="21254"/>
                  </a:cubicBezTo>
                  <a:cubicBezTo>
                    <a:pt x="15218" y="21253"/>
                    <a:pt x="15278" y="21256"/>
                    <a:pt x="15349" y="21254"/>
                  </a:cubicBezTo>
                  <a:cubicBezTo>
                    <a:pt x="15431" y="21253"/>
                    <a:pt x="15471" y="21248"/>
                    <a:pt x="15503" y="21247"/>
                  </a:cubicBezTo>
                  <a:cubicBezTo>
                    <a:pt x="15640" y="21245"/>
                    <a:pt x="15712" y="21244"/>
                    <a:pt x="15784" y="21240"/>
                  </a:cubicBezTo>
                  <a:cubicBezTo>
                    <a:pt x="16101" y="21222"/>
                    <a:pt x="16215" y="21184"/>
                    <a:pt x="16290" y="21069"/>
                  </a:cubicBezTo>
                  <a:cubicBezTo>
                    <a:pt x="16353" y="20971"/>
                    <a:pt x="16386" y="20855"/>
                    <a:pt x="16483" y="20392"/>
                  </a:cubicBezTo>
                  <a:cubicBezTo>
                    <a:pt x="16623" y="19731"/>
                    <a:pt x="16666" y="19538"/>
                    <a:pt x="16744" y="19217"/>
                  </a:cubicBezTo>
                  <a:cubicBezTo>
                    <a:pt x="16747" y="19207"/>
                    <a:pt x="16782" y="19071"/>
                    <a:pt x="16792" y="19032"/>
                  </a:cubicBezTo>
                  <a:cubicBezTo>
                    <a:pt x="16807" y="18971"/>
                    <a:pt x="16819" y="18916"/>
                    <a:pt x="16831" y="18868"/>
                  </a:cubicBezTo>
                  <a:cubicBezTo>
                    <a:pt x="16885" y="18669"/>
                    <a:pt x="16946" y="18470"/>
                    <a:pt x="17029" y="18206"/>
                  </a:cubicBezTo>
                  <a:cubicBezTo>
                    <a:pt x="17041" y="18169"/>
                    <a:pt x="17086" y="18024"/>
                    <a:pt x="17096" y="17992"/>
                  </a:cubicBezTo>
                  <a:cubicBezTo>
                    <a:pt x="17124" y="17904"/>
                    <a:pt x="17147" y="17832"/>
                    <a:pt x="17171" y="17757"/>
                  </a:cubicBezTo>
                  <a:cubicBezTo>
                    <a:pt x="17175" y="17745"/>
                    <a:pt x="17175" y="17747"/>
                    <a:pt x="17179" y="17735"/>
                  </a:cubicBezTo>
                  <a:cubicBezTo>
                    <a:pt x="17181" y="17730"/>
                    <a:pt x="17232" y="17590"/>
                    <a:pt x="17251" y="17536"/>
                  </a:cubicBezTo>
                  <a:cubicBezTo>
                    <a:pt x="17275" y="17462"/>
                    <a:pt x="17320" y="17314"/>
                    <a:pt x="17322" y="17308"/>
                  </a:cubicBezTo>
                  <a:cubicBezTo>
                    <a:pt x="17322" y="17306"/>
                    <a:pt x="17325" y="17303"/>
                    <a:pt x="17326" y="17301"/>
                  </a:cubicBezTo>
                  <a:cubicBezTo>
                    <a:pt x="17583" y="16529"/>
                    <a:pt x="17749" y="16008"/>
                    <a:pt x="17891" y="15527"/>
                  </a:cubicBezTo>
                  <a:cubicBezTo>
                    <a:pt x="17955" y="15310"/>
                    <a:pt x="18010" y="15117"/>
                    <a:pt x="18077" y="14879"/>
                  </a:cubicBezTo>
                  <a:cubicBezTo>
                    <a:pt x="18078" y="14876"/>
                    <a:pt x="18076" y="14874"/>
                    <a:pt x="18077" y="14872"/>
                  </a:cubicBezTo>
                  <a:cubicBezTo>
                    <a:pt x="18085" y="14842"/>
                    <a:pt x="18120" y="14725"/>
                    <a:pt x="18120" y="14722"/>
                  </a:cubicBezTo>
                  <a:cubicBezTo>
                    <a:pt x="18134" y="14673"/>
                    <a:pt x="18136" y="14674"/>
                    <a:pt x="18144" y="14644"/>
                  </a:cubicBezTo>
                  <a:cubicBezTo>
                    <a:pt x="18152" y="14615"/>
                    <a:pt x="18150" y="14614"/>
                    <a:pt x="18164" y="14566"/>
                  </a:cubicBezTo>
                  <a:cubicBezTo>
                    <a:pt x="18183" y="14498"/>
                    <a:pt x="18231" y="14311"/>
                    <a:pt x="18235" y="14295"/>
                  </a:cubicBezTo>
                  <a:cubicBezTo>
                    <a:pt x="18241" y="14275"/>
                    <a:pt x="18241" y="14279"/>
                    <a:pt x="18247" y="14259"/>
                  </a:cubicBezTo>
                  <a:cubicBezTo>
                    <a:pt x="18299" y="14075"/>
                    <a:pt x="18330" y="13966"/>
                    <a:pt x="18362" y="13860"/>
                  </a:cubicBezTo>
                  <a:cubicBezTo>
                    <a:pt x="18366" y="13847"/>
                    <a:pt x="18365" y="13845"/>
                    <a:pt x="18369" y="13832"/>
                  </a:cubicBezTo>
                  <a:cubicBezTo>
                    <a:pt x="18375" y="13813"/>
                    <a:pt x="18407" y="13714"/>
                    <a:pt x="18417" y="13682"/>
                  </a:cubicBezTo>
                  <a:cubicBezTo>
                    <a:pt x="18434" y="13626"/>
                    <a:pt x="18498" y="13416"/>
                    <a:pt x="18524" y="13333"/>
                  </a:cubicBezTo>
                  <a:cubicBezTo>
                    <a:pt x="18562" y="13207"/>
                    <a:pt x="18592" y="13108"/>
                    <a:pt x="18630" y="12977"/>
                  </a:cubicBezTo>
                  <a:cubicBezTo>
                    <a:pt x="18717" y="12684"/>
                    <a:pt x="18791" y="12401"/>
                    <a:pt x="18864" y="12101"/>
                  </a:cubicBezTo>
                  <a:cubicBezTo>
                    <a:pt x="18946" y="11764"/>
                    <a:pt x="19027" y="11410"/>
                    <a:pt x="19121" y="10968"/>
                  </a:cubicBezTo>
                  <a:cubicBezTo>
                    <a:pt x="19141" y="10872"/>
                    <a:pt x="19181" y="10682"/>
                    <a:pt x="19255" y="10327"/>
                  </a:cubicBezTo>
                  <a:cubicBezTo>
                    <a:pt x="19372" y="9769"/>
                    <a:pt x="19377" y="9742"/>
                    <a:pt x="19394" y="9665"/>
                  </a:cubicBezTo>
                  <a:cubicBezTo>
                    <a:pt x="19401" y="9629"/>
                    <a:pt x="19454" y="9377"/>
                    <a:pt x="19469" y="9309"/>
                  </a:cubicBezTo>
                  <a:cubicBezTo>
                    <a:pt x="19645" y="8492"/>
                    <a:pt x="19832" y="7684"/>
                    <a:pt x="20137" y="6410"/>
                  </a:cubicBezTo>
                  <a:cubicBezTo>
                    <a:pt x="20324" y="5626"/>
                    <a:pt x="20417" y="5245"/>
                    <a:pt x="20773" y="3781"/>
                  </a:cubicBezTo>
                  <a:cubicBezTo>
                    <a:pt x="21026" y="2743"/>
                    <a:pt x="21125" y="2328"/>
                    <a:pt x="21236" y="1836"/>
                  </a:cubicBezTo>
                  <a:cubicBezTo>
                    <a:pt x="21242" y="1808"/>
                    <a:pt x="21246" y="1794"/>
                    <a:pt x="21256" y="1751"/>
                  </a:cubicBezTo>
                  <a:cubicBezTo>
                    <a:pt x="21332" y="1412"/>
                    <a:pt x="21380" y="1180"/>
                    <a:pt x="21564" y="298"/>
                  </a:cubicBezTo>
                  <a:lnTo>
                    <a:pt x="21584" y="212"/>
                  </a:lnTo>
                  <a:lnTo>
                    <a:pt x="21537" y="219"/>
                  </a:lnTo>
                  <a:cubicBezTo>
                    <a:pt x="21525" y="221"/>
                    <a:pt x="21513" y="224"/>
                    <a:pt x="21497" y="227"/>
                  </a:cubicBezTo>
                  <a:cubicBezTo>
                    <a:pt x="21494" y="227"/>
                    <a:pt x="21492" y="226"/>
                    <a:pt x="21489" y="227"/>
                  </a:cubicBezTo>
                  <a:cubicBezTo>
                    <a:pt x="21447" y="235"/>
                    <a:pt x="21425" y="237"/>
                    <a:pt x="21390" y="234"/>
                  </a:cubicBezTo>
                  <a:cubicBezTo>
                    <a:pt x="21373" y="232"/>
                    <a:pt x="21355" y="232"/>
                    <a:pt x="21327" y="227"/>
                  </a:cubicBezTo>
                  <a:cubicBezTo>
                    <a:pt x="21344" y="230"/>
                    <a:pt x="21270" y="216"/>
                    <a:pt x="21248" y="212"/>
                  </a:cubicBezTo>
                  <a:cubicBezTo>
                    <a:pt x="21234" y="210"/>
                    <a:pt x="21234" y="207"/>
                    <a:pt x="21220" y="205"/>
                  </a:cubicBezTo>
                  <a:cubicBezTo>
                    <a:pt x="21216" y="205"/>
                    <a:pt x="21118" y="193"/>
                    <a:pt x="21106" y="191"/>
                  </a:cubicBezTo>
                  <a:cubicBezTo>
                    <a:pt x="21103" y="191"/>
                    <a:pt x="21100" y="191"/>
                    <a:pt x="21098" y="191"/>
                  </a:cubicBezTo>
                  <a:cubicBezTo>
                    <a:pt x="21053" y="185"/>
                    <a:pt x="21025" y="179"/>
                    <a:pt x="21007" y="177"/>
                  </a:cubicBezTo>
                  <a:cubicBezTo>
                    <a:pt x="20788" y="144"/>
                    <a:pt x="20626" y="127"/>
                    <a:pt x="20457" y="120"/>
                  </a:cubicBezTo>
                  <a:cubicBezTo>
                    <a:pt x="20208" y="109"/>
                    <a:pt x="20066" y="112"/>
                    <a:pt x="19322" y="141"/>
                  </a:cubicBezTo>
                  <a:cubicBezTo>
                    <a:pt x="19201" y="146"/>
                    <a:pt x="19133" y="150"/>
                    <a:pt x="18955" y="155"/>
                  </a:cubicBezTo>
                  <a:cubicBezTo>
                    <a:pt x="18938" y="156"/>
                    <a:pt x="18935" y="155"/>
                    <a:pt x="18919" y="155"/>
                  </a:cubicBezTo>
                  <a:cubicBezTo>
                    <a:pt x="18893" y="156"/>
                    <a:pt x="18894" y="155"/>
                    <a:pt x="18868" y="155"/>
                  </a:cubicBezTo>
                  <a:cubicBezTo>
                    <a:pt x="18231" y="174"/>
                    <a:pt x="17490" y="174"/>
                    <a:pt x="16895" y="155"/>
                  </a:cubicBezTo>
                  <a:cubicBezTo>
                    <a:pt x="16504" y="143"/>
                    <a:pt x="16191" y="127"/>
                    <a:pt x="15784" y="98"/>
                  </a:cubicBezTo>
                  <a:cubicBezTo>
                    <a:pt x="15749" y="96"/>
                    <a:pt x="15682" y="93"/>
                    <a:pt x="15566" y="84"/>
                  </a:cubicBezTo>
                  <a:cubicBezTo>
                    <a:pt x="15564" y="84"/>
                    <a:pt x="15564" y="84"/>
                    <a:pt x="15562" y="84"/>
                  </a:cubicBezTo>
                  <a:cubicBezTo>
                    <a:pt x="15487" y="78"/>
                    <a:pt x="15490" y="75"/>
                    <a:pt x="15424" y="70"/>
                  </a:cubicBezTo>
                  <a:cubicBezTo>
                    <a:pt x="15378" y="66"/>
                    <a:pt x="15347" y="64"/>
                    <a:pt x="15333" y="63"/>
                  </a:cubicBezTo>
                  <a:cubicBezTo>
                    <a:pt x="14552" y="6"/>
                    <a:pt x="14127" y="-9"/>
                    <a:pt x="13652" y="6"/>
                  </a:cubicBezTo>
                  <a:close/>
                </a:path>
              </a:pathLst>
            </a:custGeom>
            <a:solidFill>
              <a:srgbClr val="FCD02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33" name="خط"/>
            <p:cNvSpPr/>
            <p:nvPr/>
          </p:nvSpPr>
          <p:spPr>
            <a:xfrm>
              <a:off x="6295647" y="510875"/>
              <a:ext cx="2180664" cy="1217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3" h="21587" fill="norm" stroke="1" extrusionOk="0">
                  <a:moveTo>
                    <a:pt x="20846" y="206"/>
                  </a:moveTo>
                  <a:cubicBezTo>
                    <a:pt x="20948" y="133"/>
                    <a:pt x="21050" y="60"/>
                    <a:pt x="21152" y="24"/>
                  </a:cubicBezTo>
                  <a:cubicBezTo>
                    <a:pt x="21254" y="-13"/>
                    <a:pt x="21356" y="-13"/>
                    <a:pt x="21437" y="60"/>
                  </a:cubicBezTo>
                  <a:cubicBezTo>
                    <a:pt x="21519" y="133"/>
                    <a:pt x="21580" y="279"/>
                    <a:pt x="21560" y="371"/>
                  </a:cubicBezTo>
                  <a:cubicBezTo>
                    <a:pt x="21539" y="462"/>
                    <a:pt x="21437" y="499"/>
                    <a:pt x="21234" y="480"/>
                  </a:cubicBezTo>
                  <a:cubicBezTo>
                    <a:pt x="21030" y="462"/>
                    <a:pt x="20724" y="389"/>
                    <a:pt x="20306" y="371"/>
                  </a:cubicBezTo>
                  <a:cubicBezTo>
                    <a:pt x="19889" y="352"/>
                    <a:pt x="19359" y="389"/>
                    <a:pt x="18727" y="407"/>
                  </a:cubicBezTo>
                  <a:cubicBezTo>
                    <a:pt x="18095" y="426"/>
                    <a:pt x="17362" y="426"/>
                    <a:pt x="16771" y="407"/>
                  </a:cubicBezTo>
                  <a:cubicBezTo>
                    <a:pt x="16180" y="389"/>
                    <a:pt x="15732" y="352"/>
                    <a:pt x="15222" y="316"/>
                  </a:cubicBezTo>
                  <a:cubicBezTo>
                    <a:pt x="14713" y="279"/>
                    <a:pt x="14142" y="243"/>
                    <a:pt x="13551" y="261"/>
                  </a:cubicBezTo>
                  <a:cubicBezTo>
                    <a:pt x="12960" y="279"/>
                    <a:pt x="12349" y="352"/>
                    <a:pt x="11656" y="389"/>
                  </a:cubicBezTo>
                  <a:cubicBezTo>
                    <a:pt x="10963" y="426"/>
                    <a:pt x="10189" y="426"/>
                    <a:pt x="9598" y="462"/>
                  </a:cubicBezTo>
                  <a:cubicBezTo>
                    <a:pt x="9007" y="499"/>
                    <a:pt x="8600" y="572"/>
                    <a:pt x="8172" y="627"/>
                  </a:cubicBezTo>
                  <a:cubicBezTo>
                    <a:pt x="7744" y="681"/>
                    <a:pt x="7295" y="718"/>
                    <a:pt x="6868" y="736"/>
                  </a:cubicBezTo>
                  <a:cubicBezTo>
                    <a:pt x="6440" y="755"/>
                    <a:pt x="6032" y="755"/>
                    <a:pt x="5777" y="755"/>
                  </a:cubicBezTo>
                  <a:cubicBezTo>
                    <a:pt x="5523" y="755"/>
                    <a:pt x="5421" y="755"/>
                    <a:pt x="5278" y="901"/>
                  </a:cubicBezTo>
                  <a:cubicBezTo>
                    <a:pt x="5135" y="1047"/>
                    <a:pt x="4952" y="1339"/>
                    <a:pt x="4769" y="1723"/>
                  </a:cubicBezTo>
                  <a:cubicBezTo>
                    <a:pt x="4585" y="2107"/>
                    <a:pt x="4402" y="2582"/>
                    <a:pt x="4269" y="2984"/>
                  </a:cubicBezTo>
                  <a:cubicBezTo>
                    <a:pt x="4137" y="3386"/>
                    <a:pt x="4055" y="3715"/>
                    <a:pt x="3984" y="4153"/>
                  </a:cubicBezTo>
                  <a:cubicBezTo>
                    <a:pt x="3913" y="4592"/>
                    <a:pt x="3852" y="5140"/>
                    <a:pt x="3791" y="5780"/>
                  </a:cubicBezTo>
                  <a:cubicBezTo>
                    <a:pt x="3729" y="6419"/>
                    <a:pt x="3668" y="7150"/>
                    <a:pt x="3587" y="7808"/>
                  </a:cubicBezTo>
                  <a:cubicBezTo>
                    <a:pt x="3505" y="8466"/>
                    <a:pt x="3403" y="9051"/>
                    <a:pt x="3291" y="9617"/>
                  </a:cubicBezTo>
                  <a:cubicBezTo>
                    <a:pt x="3179" y="10184"/>
                    <a:pt x="3057" y="10732"/>
                    <a:pt x="2904" y="11152"/>
                  </a:cubicBezTo>
                  <a:cubicBezTo>
                    <a:pt x="2751" y="11573"/>
                    <a:pt x="2568" y="11865"/>
                    <a:pt x="2354" y="12322"/>
                  </a:cubicBezTo>
                  <a:cubicBezTo>
                    <a:pt x="2140" y="12779"/>
                    <a:pt x="1895" y="13400"/>
                    <a:pt x="1671" y="14149"/>
                  </a:cubicBezTo>
                  <a:cubicBezTo>
                    <a:pt x="1447" y="14899"/>
                    <a:pt x="1243" y="15776"/>
                    <a:pt x="1060" y="16580"/>
                  </a:cubicBezTo>
                  <a:cubicBezTo>
                    <a:pt x="877" y="17384"/>
                    <a:pt x="714" y="18115"/>
                    <a:pt x="612" y="18572"/>
                  </a:cubicBezTo>
                  <a:cubicBezTo>
                    <a:pt x="510" y="19029"/>
                    <a:pt x="469" y="19211"/>
                    <a:pt x="398" y="19467"/>
                  </a:cubicBezTo>
                  <a:cubicBezTo>
                    <a:pt x="326" y="19723"/>
                    <a:pt x="225" y="20052"/>
                    <a:pt x="184" y="20125"/>
                  </a:cubicBezTo>
                  <a:cubicBezTo>
                    <a:pt x="143" y="20198"/>
                    <a:pt x="163" y="20015"/>
                    <a:pt x="265" y="19504"/>
                  </a:cubicBezTo>
                  <a:cubicBezTo>
                    <a:pt x="367" y="18992"/>
                    <a:pt x="551" y="18151"/>
                    <a:pt x="703" y="17384"/>
                  </a:cubicBezTo>
                  <a:cubicBezTo>
                    <a:pt x="856" y="16616"/>
                    <a:pt x="978" y="15922"/>
                    <a:pt x="1091" y="15301"/>
                  </a:cubicBezTo>
                  <a:cubicBezTo>
                    <a:pt x="1203" y="14679"/>
                    <a:pt x="1305" y="14131"/>
                    <a:pt x="1478" y="13400"/>
                  </a:cubicBezTo>
                  <a:cubicBezTo>
                    <a:pt x="1651" y="12669"/>
                    <a:pt x="1895" y="11756"/>
                    <a:pt x="2130" y="10970"/>
                  </a:cubicBezTo>
                  <a:cubicBezTo>
                    <a:pt x="2364" y="10184"/>
                    <a:pt x="2588" y="9526"/>
                    <a:pt x="2751" y="9014"/>
                  </a:cubicBezTo>
                  <a:cubicBezTo>
                    <a:pt x="2914" y="8503"/>
                    <a:pt x="3016" y="8137"/>
                    <a:pt x="3098" y="7881"/>
                  </a:cubicBezTo>
                  <a:cubicBezTo>
                    <a:pt x="3179" y="7626"/>
                    <a:pt x="3240" y="7479"/>
                    <a:pt x="3271" y="7498"/>
                  </a:cubicBezTo>
                  <a:cubicBezTo>
                    <a:pt x="3302" y="7516"/>
                    <a:pt x="3302" y="7699"/>
                    <a:pt x="3251" y="8064"/>
                  </a:cubicBezTo>
                  <a:cubicBezTo>
                    <a:pt x="3200" y="8430"/>
                    <a:pt x="3098" y="8978"/>
                    <a:pt x="2965" y="9617"/>
                  </a:cubicBezTo>
                  <a:cubicBezTo>
                    <a:pt x="2833" y="10257"/>
                    <a:pt x="2670" y="10988"/>
                    <a:pt x="2537" y="11536"/>
                  </a:cubicBezTo>
                  <a:cubicBezTo>
                    <a:pt x="2405" y="12084"/>
                    <a:pt x="2303" y="12450"/>
                    <a:pt x="2171" y="12742"/>
                  </a:cubicBezTo>
                  <a:cubicBezTo>
                    <a:pt x="2038" y="13035"/>
                    <a:pt x="1875" y="13254"/>
                    <a:pt x="1702" y="13656"/>
                  </a:cubicBezTo>
                  <a:cubicBezTo>
                    <a:pt x="1529" y="14058"/>
                    <a:pt x="1345" y="14643"/>
                    <a:pt x="1192" y="15301"/>
                  </a:cubicBezTo>
                  <a:cubicBezTo>
                    <a:pt x="1040" y="15959"/>
                    <a:pt x="917" y="16690"/>
                    <a:pt x="785" y="17439"/>
                  </a:cubicBezTo>
                  <a:cubicBezTo>
                    <a:pt x="652" y="18188"/>
                    <a:pt x="510" y="18956"/>
                    <a:pt x="388" y="19504"/>
                  </a:cubicBezTo>
                  <a:cubicBezTo>
                    <a:pt x="265" y="20052"/>
                    <a:pt x="163" y="20381"/>
                    <a:pt x="92" y="20637"/>
                  </a:cubicBezTo>
                  <a:cubicBezTo>
                    <a:pt x="21" y="20893"/>
                    <a:pt x="-20" y="21075"/>
                    <a:pt x="11" y="21203"/>
                  </a:cubicBezTo>
                  <a:cubicBezTo>
                    <a:pt x="41" y="21331"/>
                    <a:pt x="143" y="21404"/>
                    <a:pt x="520" y="21441"/>
                  </a:cubicBezTo>
                  <a:cubicBezTo>
                    <a:pt x="897" y="21477"/>
                    <a:pt x="1549" y="21477"/>
                    <a:pt x="2130" y="21496"/>
                  </a:cubicBezTo>
                  <a:cubicBezTo>
                    <a:pt x="2711" y="21514"/>
                    <a:pt x="3220" y="21550"/>
                    <a:pt x="3913" y="21569"/>
                  </a:cubicBezTo>
                  <a:cubicBezTo>
                    <a:pt x="4606" y="21587"/>
                    <a:pt x="5482" y="21587"/>
                    <a:pt x="6338" y="21587"/>
                  </a:cubicBezTo>
                  <a:cubicBezTo>
                    <a:pt x="7194" y="21587"/>
                    <a:pt x="8029" y="21587"/>
                    <a:pt x="8773" y="21569"/>
                  </a:cubicBezTo>
                  <a:cubicBezTo>
                    <a:pt x="9517" y="21550"/>
                    <a:pt x="10169" y="21514"/>
                    <a:pt x="10811" y="21477"/>
                  </a:cubicBezTo>
                  <a:cubicBezTo>
                    <a:pt x="11452" y="21441"/>
                    <a:pt x="12084" y="21404"/>
                    <a:pt x="12655" y="21368"/>
                  </a:cubicBezTo>
                  <a:cubicBezTo>
                    <a:pt x="13225" y="21331"/>
                    <a:pt x="13735" y="21295"/>
                    <a:pt x="14265" y="21276"/>
                  </a:cubicBezTo>
                  <a:cubicBezTo>
                    <a:pt x="14794" y="21258"/>
                    <a:pt x="15345" y="21258"/>
                    <a:pt x="15671" y="21240"/>
                  </a:cubicBezTo>
                  <a:cubicBezTo>
                    <a:pt x="15997" y="21222"/>
                    <a:pt x="16098" y="21185"/>
                    <a:pt x="16170" y="21075"/>
                  </a:cubicBezTo>
                  <a:cubicBezTo>
                    <a:pt x="16241" y="20966"/>
                    <a:pt x="16282" y="20783"/>
                    <a:pt x="16363" y="20399"/>
                  </a:cubicBezTo>
                  <a:cubicBezTo>
                    <a:pt x="16445" y="20015"/>
                    <a:pt x="16567" y="19431"/>
                    <a:pt x="16710" y="18901"/>
                  </a:cubicBezTo>
                  <a:cubicBezTo>
                    <a:pt x="16852" y="18371"/>
                    <a:pt x="17015" y="17896"/>
                    <a:pt x="17199" y="17347"/>
                  </a:cubicBezTo>
                  <a:cubicBezTo>
                    <a:pt x="17382" y="16799"/>
                    <a:pt x="17586" y="16178"/>
                    <a:pt x="17759" y="15593"/>
                  </a:cubicBezTo>
                  <a:cubicBezTo>
                    <a:pt x="17932" y="15008"/>
                    <a:pt x="18075" y="14460"/>
                    <a:pt x="18228" y="13948"/>
                  </a:cubicBezTo>
                  <a:cubicBezTo>
                    <a:pt x="18381" y="13437"/>
                    <a:pt x="18544" y="12962"/>
                    <a:pt x="18727" y="12212"/>
                  </a:cubicBezTo>
                  <a:cubicBezTo>
                    <a:pt x="18911" y="11463"/>
                    <a:pt x="19114" y="10440"/>
                    <a:pt x="19328" y="9453"/>
                  </a:cubicBezTo>
                  <a:cubicBezTo>
                    <a:pt x="19542" y="8466"/>
                    <a:pt x="19766" y="7516"/>
                    <a:pt x="19991" y="6584"/>
                  </a:cubicBezTo>
                  <a:cubicBezTo>
                    <a:pt x="20215" y="5652"/>
                    <a:pt x="20439" y="4738"/>
                    <a:pt x="20622" y="3989"/>
                  </a:cubicBezTo>
                  <a:cubicBezTo>
                    <a:pt x="20806" y="3240"/>
                    <a:pt x="20948" y="2655"/>
                    <a:pt x="21081" y="2070"/>
                  </a:cubicBezTo>
                  <a:cubicBezTo>
                    <a:pt x="21213" y="1485"/>
                    <a:pt x="21335" y="901"/>
                    <a:pt x="21458" y="31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34" name="شكل"/>
            <p:cNvSpPr/>
            <p:nvPr/>
          </p:nvSpPr>
          <p:spPr>
            <a:xfrm>
              <a:off x="-1" y="19843"/>
              <a:ext cx="1155520" cy="2218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3" h="21599" fill="norm" stroke="1" extrusionOk="0">
                  <a:moveTo>
                    <a:pt x="507" y="0"/>
                  </a:moveTo>
                  <a:lnTo>
                    <a:pt x="500" y="35"/>
                  </a:lnTo>
                  <a:cubicBezTo>
                    <a:pt x="498" y="42"/>
                    <a:pt x="495" y="48"/>
                    <a:pt x="492" y="58"/>
                  </a:cubicBezTo>
                  <a:cubicBezTo>
                    <a:pt x="490" y="64"/>
                    <a:pt x="494" y="67"/>
                    <a:pt x="492" y="73"/>
                  </a:cubicBezTo>
                  <a:cubicBezTo>
                    <a:pt x="486" y="92"/>
                    <a:pt x="480" y="100"/>
                    <a:pt x="477" y="108"/>
                  </a:cubicBezTo>
                  <a:cubicBezTo>
                    <a:pt x="473" y="123"/>
                    <a:pt x="463" y="158"/>
                    <a:pt x="440" y="228"/>
                  </a:cubicBezTo>
                  <a:cubicBezTo>
                    <a:pt x="412" y="316"/>
                    <a:pt x="408" y="327"/>
                    <a:pt x="403" y="344"/>
                  </a:cubicBezTo>
                  <a:cubicBezTo>
                    <a:pt x="383" y="409"/>
                    <a:pt x="368" y="471"/>
                    <a:pt x="351" y="545"/>
                  </a:cubicBezTo>
                  <a:cubicBezTo>
                    <a:pt x="321" y="684"/>
                    <a:pt x="304" y="777"/>
                    <a:pt x="285" y="935"/>
                  </a:cubicBezTo>
                  <a:cubicBezTo>
                    <a:pt x="284" y="941"/>
                    <a:pt x="286" y="952"/>
                    <a:pt x="285" y="966"/>
                  </a:cubicBezTo>
                  <a:cubicBezTo>
                    <a:pt x="284" y="978"/>
                    <a:pt x="278" y="977"/>
                    <a:pt x="277" y="989"/>
                  </a:cubicBezTo>
                  <a:cubicBezTo>
                    <a:pt x="275" y="1035"/>
                    <a:pt x="278" y="1038"/>
                    <a:pt x="277" y="1043"/>
                  </a:cubicBezTo>
                  <a:cubicBezTo>
                    <a:pt x="274" y="1072"/>
                    <a:pt x="262" y="1159"/>
                    <a:pt x="262" y="1155"/>
                  </a:cubicBezTo>
                  <a:cubicBezTo>
                    <a:pt x="260" y="1172"/>
                    <a:pt x="257" y="1187"/>
                    <a:pt x="255" y="1201"/>
                  </a:cubicBezTo>
                  <a:cubicBezTo>
                    <a:pt x="254" y="1207"/>
                    <a:pt x="256" y="1207"/>
                    <a:pt x="255" y="1213"/>
                  </a:cubicBezTo>
                  <a:cubicBezTo>
                    <a:pt x="253" y="1229"/>
                    <a:pt x="242" y="1299"/>
                    <a:pt x="240" y="1310"/>
                  </a:cubicBezTo>
                  <a:cubicBezTo>
                    <a:pt x="232" y="1364"/>
                    <a:pt x="222" y="1424"/>
                    <a:pt x="211" y="1507"/>
                  </a:cubicBezTo>
                  <a:cubicBezTo>
                    <a:pt x="202" y="1568"/>
                    <a:pt x="192" y="1619"/>
                    <a:pt x="181" y="1707"/>
                  </a:cubicBezTo>
                  <a:cubicBezTo>
                    <a:pt x="180" y="1717"/>
                    <a:pt x="182" y="1717"/>
                    <a:pt x="181" y="1727"/>
                  </a:cubicBezTo>
                  <a:cubicBezTo>
                    <a:pt x="179" y="1744"/>
                    <a:pt x="178" y="1764"/>
                    <a:pt x="174" y="1789"/>
                  </a:cubicBezTo>
                  <a:cubicBezTo>
                    <a:pt x="165" y="1842"/>
                    <a:pt x="161" y="1843"/>
                    <a:pt x="159" y="1862"/>
                  </a:cubicBezTo>
                  <a:cubicBezTo>
                    <a:pt x="158" y="1868"/>
                    <a:pt x="159" y="1864"/>
                    <a:pt x="159" y="1870"/>
                  </a:cubicBezTo>
                  <a:cubicBezTo>
                    <a:pt x="156" y="1891"/>
                    <a:pt x="153" y="1911"/>
                    <a:pt x="151" y="1932"/>
                  </a:cubicBezTo>
                  <a:cubicBezTo>
                    <a:pt x="150" y="1945"/>
                    <a:pt x="153" y="1945"/>
                    <a:pt x="151" y="1959"/>
                  </a:cubicBezTo>
                  <a:cubicBezTo>
                    <a:pt x="152" y="1950"/>
                    <a:pt x="132" y="2138"/>
                    <a:pt x="122" y="2233"/>
                  </a:cubicBezTo>
                  <a:cubicBezTo>
                    <a:pt x="116" y="2289"/>
                    <a:pt x="103" y="2446"/>
                    <a:pt x="99" y="2476"/>
                  </a:cubicBezTo>
                  <a:cubicBezTo>
                    <a:pt x="96" y="2504"/>
                    <a:pt x="87" y="2530"/>
                    <a:pt x="85" y="2553"/>
                  </a:cubicBezTo>
                  <a:cubicBezTo>
                    <a:pt x="83" y="2567"/>
                    <a:pt x="86" y="2564"/>
                    <a:pt x="85" y="2577"/>
                  </a:cubicBezTo>
                  <a:cubicBezTo>
                    <a:pt x="84" y="2584"/>
                    <a:pt x="86" y="2589"/>
                    <a:pt x="85" y="2600"/>
                  </a:cubicBezTo>
                  <a:cubicBezTo>
                    <a:pt x="86" y="2592"/>
                    <a:pt x="62" y="2698"/>
                    <a:pt x="55" y="2747"/>
                  </a:cubicBezTo>
                  <a:cubicBezTo>
                    <a:pt x="21" y="2984"/>
                    <a:pt x="10" y="3102"/>
                    <a:pt x="3" y="3268"/>
                  </a:cubicBezTo>
                  <a:cubicBezTo>
                    <a:pt x="-6" y="3494"/>
                    <a:pt x="6" y="3757"/>
                    <a:pt x="40" y="4056"/>
                  </a:cubicBezTo>
                  <a:cubicBezTo>
                    <a:pt x="40" y="4059"/>
                    <a:pt x="40" y="4061"/>
                    <a:pt x="40" y="4064"/>
                  </a:cubicBezTo>
                  <a:cubicBezTo>
                    <a:pt x="43" y="4088"/>
                    <a:pt x="43" y="4113"/>
                    <a:pt x="47" y="4145"/>
                  </a:cubicBezTo>
                  <a:cubicBezTo>
                    <a:pt x="49" y="4161"/>
                    <a:pt x="61" y="4224"/>
                    <a:pt x="62" y="4238"/>
                  </a:cubicBezTo>
                  <a:cubicBezTo>
                    <a:pt x="64" y="4252"/>
                    <a:pt x="74" y="4320"/>
                    <a:pt x="77" y="4342"/>
                  </a:cubicBezTo>
                  <a:cubicBezTo>
                    <a:pt x="80" y="4364"/>
                    <a:pt x="82" y="4372"/>
                    <a:pt x="85" y="4392"/>
                  </a:cubicBezTo>
                  <a:cubicBezTo>
                    <a:pt x="88" y="4413"/>
                    <a:pt x="89" y="4428"/>
                    <a:pt x="92" y="4450"/>
                  </a:cubicBezTo>
                  <a:cubicBezTo>
                    <a:pt x="97" y="4486"/>
                    <a:pt x="111" y="4609"/>
                    <a:pt x="114" y="4636"/>
                  </a:cubicBezTo>
                  <a:cubicBezTo>
                    <a:pt x="123" y="4699"/>
                    <a:pt x="131" y="4748"/>
                    <a:pt x="136" y="4794"/>
                  </a:cubicBezTo>
                  <a:cubicBezTo>
                    <a:pt x="139" y="4819"/>
                    <a:pt x="141" y="4840"/>
                    <a:pt x="144" y="4864"/>
                  </a:cubicBezTo>
                  <a:cubicBezTo>
                    <a:pt x="144" y="4867"/>
                    <a:pt x="144" y="4868"/>
                    <a:pt x="144" y="4871"/>
                  </a:cubicBezTo>
                  <a:cubicBezTo>
                    <a:pt x="147" y="4899"/>
                    <a:pt x="149" y="4926"/>
                    <a:pt x="151" y="4968"/>
                  </a:cubicBezTo>
                  <a:cubicBezTo>
                    <a:pt x="151" y="4968"/>
                    <a:pt x="157" y="5038"/>
                    <a:pt x="159" y="5061"/>
                  </a:cubicBezTo>
                  <a:cubicBezTo>
                    <a:pt x="161" y="5100"/>
                    <a:pt x="163" y="5137"/>
                    <a:pt x="166" y="5177"/>
                  </a:cubicBezTo>
                  <a:cubicBezTo>
                    <a:pt x="170" y="5228"/>
                    <a:pt x="181" y="5335"/>
                    <a:pt x="181" y="5339"/>
                  </a:cubicBezTo>
                  <a:cubicBezTo>
                    <a:pt x="195" y="5511"/>
                    <a:pt x="209" y="5632"/>
                    <a:pt x="233" y="5814"/>
                  </a:cubicBezTo>
                  <a:cubicBezTo>
                    <a:pt x="250" y="5945"/>
                    <a:pt x="263" y="6031"/>
                    <a:pt x="285" y="6154"/>
                  </a:cubicBezTo>
                  <a:cubicBezTo>
                    <a:pt x="288" y="6174"/>
                    <a:pt x="292" y="6171"/>
                    <a:pt x="300" y="6216"/>
                  </a:cubicBezTo>
                  <a:cubicBezTo>
                    <a:pt x="306" y="6251"/>
                    <a:pt x="303" y="6254"/>
                    <a:pt x="307" y="6277"/>
                  </a:cubicBezTo>
                  <a:cubicBezTo>
                    <a:pt x="309" y="6291"/>
                    <a:pt x="325" y="6378"/>
                    <a:pt x="329" y="6401"/>
                  </a:cubicBezTo>
                  <a:cubicBezTo>
                    <a:pt x="340" y="6470"/>
                    <a:pt x="347" y="6521"/>
                    <a:pt x="359" y="6625"/>
                  </a:cubicBezTo>
                  <a:cubicBezTo>
                    <a:pt x="385" y="6865"/>
                    <a:pt x="393" y="7137"/>
                    <a:pt x="381" y="7452"/>
                  </a:cubicBezTo>
                  <a:cubicBezTo>
                    <a:pt x="380" y="7468"/>
                    <a:pt x="382" y="7467"/>
                    <a:pt x="381" y="7483"/>
                  </a:cubicBezTo>
                  <a:cubicBezTo>
                    <a:pt x="380" y="7509"/>
                    <a:pt x="369" y="7657"/>
                    <a:pt x="366" y="7715"/>
                  </a:cubicBezTo>
                  <a:cubicBezTo>
                    <a:pt x="357" y="7894"/>
                    <a:pt x="354" y="7962"/>
                    <a:pt x="351" y="8066"/>
                  </a:cubicBezTo>
                  <a:cubicBezTo>
                    <a:pt x="351" y="8096"/>
                    <a:pt x="351" y="8117"/>
                    <a:pt x="351" y="8167"/>
                  </a:cubicBezTo>
                  <a:cubicBezTo>
                    <a:pt x="352" y="8191"/>
                    <a:pt x="351" y="8203"/>
                    <a:pt x="351" y="8217"/>
                  </a:cubicBezTo>
                  <a:cubicBezTo>
                    <a:pt x="351" y="8223"/>
                    <a:pt x="351" y="8222"/>
                    <a:pt x="351" y="8228"/>
                  </a:cubicBezTo>
                  <a:cubicBezTo>
                    <a:pt x="351" y="8265"/>
                    <a:pt x="351" y="8279"/>
                    <a:pt x="351" y="8298"/>
                  </a:cubicBezTo>
                  <a:cubicBezTo>
                    <a:pt x="352" y="8403"/>
                    <a:pt x="355" y="8507"/>
                    <a:pt x="366" y="8746"/>
                  </a:cubicBezTo>
                  <a:cubicBezTo>
                    <a:pt x="367" y="8773"/>
                    <a:pt x="365" y="8775"/>
                    <a:pt x="366" y="8800"/>
                  </a:cubicBezTo>
                  <a:cubicBezTo>
                    <a:pt x="366" y="8788"/>
                    <a:pt x="379" y="8968"/>
                    <a:pt x="381" y="9013"/>
                  </a:cubicBezTo>
                  <a:cubicBezTo>
                    <a:pt x="382" y="9032"/>
                    <a:pt x="380" y="9032"/>
                    <a:pt x="381" y="9051"/>
                  </a:cubicBezTo>
                  <a:cubicBezTo>
                    <a:pt x="381" y="9062"/>
                    <a:pt x="381" y="9063"/>
                    <a:pt x="381" y="9074"/>
                  </a:cubicBezTo>
                  <a:cubicBezTo>
                    <a:pt x="382" y="9105"/>
                    <a:pt x="380" y="9134"/>
                    <a:pt x="381" y="9171"/>
                  </a:cubicBezTo>
                  <a:cubicBezTo>
                    <a:pt x="382" y="9219"/>
                    <a:pt x="386" y="9239"/>
                    <a:pt x="388" y="9395"/>
                  </a:cubicBezTo>
                  <a:cubicBezTo>
                    <a:pt x="389" y="9422"/>
                    <a:pt x="389" y="9440"/>
                    <a:pt x="388" y="9468"/>
                  </a:cubicBezTo>
                  <a:cubicBezTo>
                    <a:pt x="388" y="9483"/>
                    <a:pt x="389" y="9486"/>
                    <a:pt x="388" y="9499"/>
                  </a:cubicBezTo>
                  <a:cubicBezTo>
                    <a:pt x="389" y="9508"/>
                    <a:pt x="388" y="9506"/>
                    <a:pt x="388" y="9515"/>
                  </a:cubicBezTo>
                  <a:cubicBezTo>
                    <a:pt x="393" y="9741"/>
                    <a:pt x="400" y="9901"/>
                    <a:pt x="411" y="10075"/>
                  </a:cubicBezTo>
                  <a:cubicBezTo>
                    <a:pt x="421" y="10239"/>
                    <a:pt x="428" y="10325"/>
                    <a:pt x="448" y="10500"/>
                  </a:cubicBezTo>
                  <a:cubicBezTo>
                    <a:pt x="467" y="10677"/>
                    <a:pt x="475" y="10764"/>
                    <a:pt x="485" y="10921"/>
                  </a:cubicBezTo>
                  <a:cubicBezTo>
                    <a:pt x="499" y="11140"/>
                    <a:pt x="506" y="11391"/>
                    <a:pt x="507" y="11724"/>
                  </a:cubicBezTo>
                  <a:cubicBezTo>
                    <a:pt x="507" y="11744"/>
                    <a:pt x="507" y="11744"/>
                    <a:pt x="507" y="11763"/>
                  </a:cubicBezTo>
                  <a:cubicBezTo>
                    <a:pt x="507" y="11791"/>
                    <a:pt x="507" y="11813"/>
                    <a:pt x="507" y="11875"/>
                  </a:cubicBezTo>
                  <a:cubicBezTo>
                    <a:pt x="507" y="11924"/>
                    <a:pt x="507" y="11926"/>
                    <a:pt x="507" y="11987"/>
                  </a:cubicBezTo>
                  <a:cubicBezTo>
                    <a:pt x="507" y="12054"/>
                    <a:pt x="507" y="12052"/>
                    <a:pt x="507" y="12115"/>
                  </a:cubicBezTo>
                  <a:cubicBezTo>
                    <a:pt x="507" y="12602"/>
                    <a:pt x="510" y="12734"/>
                    <a:pt x="515" y="12914"/>
                  </a:cubicBezTo>
                  <a:cubicBezTo>
                    <a:pt x="515" y="12949"/>
                    <a:pt x="513" y="12983"/>
                    <a:pt x="515" y="13019"/>
                  </a:cubicBezTo>
                  <a:cubicBezTo>
                    <a:pt x="515" y="13039"/>
                    <a:pt x="514" y="13041"/>
                    <a:pt x="515" y="13061"/>
                  </a:cubicBezTo>
                  <a:cubicBezTo>
                    <a:pt x="516" y="13092"/>
                    <a:pt x="526" y="13265"/>
                    <a:pt x="529" y="13335"/>
                  </a:cubicBezTo>
                  <a:cubicBezTo>
                    <a:pt x="542" y="13625"/>
                    <a:pt x="544" y="13743"/>
                    <a:pt x="544" y="13934"/>
                  </a:cubicBezTo>
                  <a:cubicBezTo>
                    <a:pt x="544" y="14241"/>
                    <a:pt x="523" y="14494"/>
                    <a:pt x="477" y="14734"/>
                  </a:cubicBezTo>
                  <a:cubicBezTo>
                    <a:pt x="475" y="14749"/>
                    <a:pt x="473" y="14750"/>
                    <a:pt x="470" y="14765"/>
                  </a:cubicBezTo>
                  <a:cubicBezTo>
                    <a:pt x="462" y="14804"/>
                    <a:pt x="422" y="14975"/>
                    <a:pt x="418" y="14993"/>
                  </a:cubicBezTo>
                  <a:cubicBezTo>
                    <a:pt x="359" y="15247"/>
                    <a:pt x="340" y="15358"/>
                    <a:pt x="329" y="15499"/>
                  </a:cubicBezTo>
                  <a:cubicBezTo>
                    <a:pt x="309" y="15746"/>
                    <a:pt x="344" y="15980"/>
                    <a:pt x="433" y="16171"/>
                  </a:cubicBezTo>
                  <a:cubicBezTo>
                    <a:pt x="512" y="16340"/>
                    <a:pt x="639" y="16490"/>
                    <a:pt x="811" y="16615"/>
                  </a:cubicBezTo>
                  <a:cubicBezTo>
                    <a:pt x="960" y="16724"/>
                    <a:pt x="1118" y="16796"/>
                    <a:pt x="1345" y="16862"/>
                  </a:cubicBezTo>
                  <a:cubicBezTo>
                    <a:pt x="1545" y="16921"/>
                    <a:pt x="1806" y="16979"/>
                    <a:pt x="2212" y="17052"/>
                  </a:cubicBezTo>
                  <a:cubicBezTo>
                    <a:pt x="2193" y="17048"/>
                    <a:pt x="2605" y="17117"/>
                    <a:pt x="2827" y="17156"/>
                  </a:cubicBezTo>
                  <a:cubicBezTo>
                    <a:pt x="2838" y="17158"/>
                    <a:pt x="2839" y="17158"/>
                    <a:pt x="2850" y="17160"/>
                  </a:cubicBezTo>
                  <a:cubicBezTo>
                    <a:pt x="3088" y="17201"/>
                    <a:pt x="3265" y="17234"/>
                    <a:pt x="3361" y="17252"/>
                  </a:cubicBezTo>
                  <a:cubicBezTo>
                    <a:pt x="3705" y="17318"/>
                    <a:pt x="4100" y="17401"/>
                    <a:pt x="4532" y="17504"/>
                  </a:cubicBezTo>
                  <a:cubicBezTo>
                    <a:pt x="4915" y="17595"/>
                    <a:pt x="5180" y="17668"/>
                    <a:pt x="5489" y="17762"/>
                  </a:cubicBezTo>
                  <a:cubicBezTo>
                    <a:pt x="5521" y="17772"/>
                    <a:pt x="5554" y="17783"/>
                    <a:pt x="5600" y="17797"/>
                  </a:cubicBezTo>
                  <a:cubicBezTo>
                    <a:pt x="5625" y="17805"/>
                    <a:pt x="5720" y="17835"/>
                    <a:pt x="5733" y="17840"/>
                  </a:cubicBezTo>
                  <a:cubicBezTo>
                    <a:pt x="5754" y="17846"/>
                    <a:pt x="5794" y="17860"/>
                    <a:pt x="5852" y="17878"/>
                  </a:cubicBezTo>
                  <a:cubicBezTo>
                    <a:pt x="5885" y="17889"/>
                    <a:pt x="5982" y="17920"/>
                    <a:pt x="5985" y="17921"/>
                  </a:cubicBezTo>
                  <a:cubicBezTo>
                    <a:pt x="6010" y="17929"/>
                    <a:pt x="6014" y="17929"/>
                    <a:pt x="6052" y="17940"/>
                  </a:cubicBezTo>
                  <a:cubicBezTo>
                    <a:pt x="6064" y="17944"/>
                    <a:pt x="6062" y="17944"/>
                    <a:pt x="6074" y="17948"/>
                  </a:cubicBezTo>
                  <a:cubicBezTo>
                    <a:pt x="6373" y="18043"/>
                    <a:pt x="6447" y="18065"/>
                    <a:pt x="6564" y="18098"/>
                  </a:cubicBezTo>
                  <a:cubicBezTo>
                    <a:pt x="6700" y="18137"/>
                    <a:pt x="6826" y="18167"/>
                    <a:pt x="7060" y="18222"/>
                  </a:cubicBezTo>
                  <a:cubicBezTo>
                    <a:pt x="7087" y="18229"/>
                    <a:pt x="7198" y="18254"/>
                    <a:pt x="7194" y="18253"/>
                  </a:cubicBezTo>
                  <a:cubicBezTo>
                    <a:pt x="7351" y="18289"/>
                    <a:pt x="7444" y="18311"/>
                    <a:pt x="7557" y="18338"/>
                  </a:cubicBezTo>
                  <a:cubicBezTo>
                    <a:pt x="7592" y="18346"/>
                    <a:pt x="7668" y="18365"/>
                    <a:pt x="7794" y="18396"/>
                  </a:cubicBezTo>
                  <a:cubicBezTo>
                    <a:pt x="7860" y="18412"/>
                    <a:pt x="8124" y="18481"/>
                    <a:pt x="8172" y="18493"/>
                  </a:cubicBezTo>
                  <a:cubicBezTo>
                    <a:pt x="8174" y="18493"/>
                    <a:pt x="8177" y="18492"/>
                    <a:pt x="8180" y="18493"/>
                  </a:cubicBezTo>
                  <a:cubicBezTo>
                    <a:pt x="8468" y="18564"/>
                    <a:pt x="8649" y="18608"/>
                    <a:pt x="8750" y="18632"/>
                  </a:cubicBezTo>
                  <a:cubicBezTo>
                    <a:pt x="8774" y="18637"/>
                    <a:pt x="8872" y="18664"/>
                    <a:pt x="8899" y="18670"/>
                  </a:cubicBezTo>
                  <a:cubicBezTo>
                    <a:pt x="8962" y="18685"/>
                    <a:pt x="9019" y="18696"/>
                    <a:pt x="9077" y="18709"/>
                  </a:cubicBezTo>
                  <a:cubicBezTo>
                    <a:pt x="9139" y="18723"/>
                    <a:pt x="9136" y="18724"/>
                    <a:pt x="9240" y="18747"/>
                  </a:cubicBezTo>
                  <a:cubicBezTo>
                    <a:pt x="9345" y="18772"/>
                    <a:pt x="9348" y="18772"/>
                    <a:pt x="9410" y="18786"/>
                  </a:cubicBezTo>
                  <a:cubicBezTo>
                    <a:pt x="9759" y="18867"/>
                    <a:pt x="9960" y="18917"/>
                    <a:pt x="10159" y="18968"/>
                  </a:cubicBezTo>
                  <a:cubicBezTo>
                    <a:pt x="10306" y="19005"/>
                    <a:pt x="10450" y="19043"/>
                    <a:pt x="10611" y="19087"/>
                  </a:cubicBezTo>
                  <a:cubicBezTo>
                    <a:pt x="10624" y="19091"/>
                    <a:pt x="10650" y="19099"/>
                    <a:pt x="10693" y="19111"/>
                  </a:cubicBezTo>
                  <a:cubicBezTo>
                    <a:pt x="10754" y="19128"/>
                    <a:pt x="10757" y="19126"/>
                    <a:pt x="10826" y="19145"/>
                  </a:cubicBezTo>
                  <a:cubicBezTo>
                    <a:pt x="10934" y="19176"/>
                    <a:pt x="10993" y="19194"/>
                    <a:pt x="11026" y="19203"/>
                  </a:cubicBezTo>
                  <a:cubicBezTo>
                    <a:pt x="11086" y="19220"/>
                    <a:pt x="11147" y="19236"/>
                    <a:pt x="11219" y="19254"/>
                  </a:cubicBezTo>
                  <a:cubicBezTo>
                    <a:pt x="11232" y="19257"/>
                    <a:pt x="11355" y="19287"/>
                    <a:pt x="11389" y="19296"/>
                  </a:cubicBezTo>
                  <a:cubicBezTo>
                    <a:pt x="11564" y="19340"/>
                    <a:pt x="11686" y="19369"/>
                    <a:pt x="11886" y="19416"/>
                  </a:cubicBezTo>
                  <a:cubicBezTo>
                    <a:pt x="11912" y="19422"/>
                    <a:pt x="11922" y="19425"/>
                    <a:pt x="11945" y="19431"/>
                  </a:cubicBezTo>
                  <a:cubicBezTo>
                    <a:pt x="11970" y="19437"/>
                    <a:pt x="11985" y="19440"/>
                    <a:pt x="12012" y="19447"/>
                  </a:cubicBezTo>
                  <a:cubicBezTo>
                    <a:pt x="12353" y="19527"/>
                    <a:pt x="12481" y="19560"/>
                    <a:pt x="12635" y="19601"/>
                  </a:cubicBezTo>
                  <a:cubicBezTo>
                    <a:pt x="12651" y="19606"/>
                    <a:pt x="12656" y="19605"/>
                    <a:pt x="12672" y="19609"/>
                  </a:cubicBezTo>
                  <a:cubicBezTo>
                    <a:pt x="12727" y="19624"/>
                    <a:pt x="12949" y="19691"/>
                    <a:pt x="12931" y="19686"/>
                  </a:cubicBezTo>
                  <a:cubicBezTo>
                    <a:pt x="12935" y="19687"/>
                    <a:pt x="12935" y="19689"/>
                    <a:pt x="12939" y="19690"/>
                  </a:cubicBezTo>
                  <a:cubicBezTo>
                    <a:pt x="12947" y="19692"/>
                    <a:pt x="12949" y="19690"/>
                    <a:pt x="12961" y="19694"/>
                  </a:cubicBezTo>
                  <a:cubicBezTo>
                    <a:pt x="12991" y="19703"/>
                    <a:pt x="12992" y="19701"/>
                    <a:pt x="13035" y="19713"/>
                  </a:cubicBezTo>
                  <a:cubicBezTo>
                    <a:pt x="13137" y="19742"/>
                    <a:pt x="13187" y="19759"/>
                    <a:pt x="13257" y="19779"/>
                  </a:cubicBezTo>
                  <a:cubicBezTo>
                    <a:pt x="13394" y="19817"/>
                    <a:pt x="13494" y="19845"/>
                    <a:pt x="13547" y="19860"/>
                  </a:cubicBezTo>
                  <a:cubicBezTo>
                    <a:pt x="13654" y="19890"/>
                    <a:pt x="13759" y="19918"/>
                    <a:pt x="13880" y="19949"/>
                  </a:cubicBezTo>
                  <a:cubicBezTo>
                    <a:pt x="14099" y="20005"/>
                    <a:pt x="14311" y="20054"/>
                    <a:pt x="14584" y="20115"/>
                  </a:cubicBezTo>
                  <a:cubicBezTo>
                    <a:pt x="14608" y="20120"/>
                    <a:pt x="14642" y="20129"/>
                    <a:pt x="14785" y="20161"/>
                  </a:cubicBezTo>
                  <a:cubicBezTo>
                    <a:pt x="14895" y="20186"/>
                    <a:pt x="14948" y="20197"/>
                    <a:pt x="14977" y="20204"/>
                  </a:cubicBezTo>
                  <a:cubicBezTo>
                    <a:pt x="14967" y="20202"/>
                    <a:pt x="15264" y="20269"/>
                    <a:pt x="15333" y="20285"/>
                  </a:cubicBezTo>
                  <a:cubicBezTo>
                    <a:pt x="15342" y="20287"/>
                    <a:pt x="15346" y="20287"/>
                    <a:pt x="15355" y="20289"/>
                  </a:cubicBezTo>
                  <a:cubicBezTo>
                    <a:pt x="15375" y="20293"/>
                    <a:pt x="15373" y="20296"/>
                    <a:pt x="15392" y="20300"/>
                  </a:cubicBezTo>
                  <a:cubicBezTo>
                    <a:pt x="15502" y="20327"/>
                    <a:pt x="15575" y="20345"/>
                    <a:pt x="15808" y="20405"/>
                  </a:cubicBezTo>
                  <a:cubicBezTo>
                    <a:pt x="15813" y="20406"/>
                    <a:pt x="15972" y="20448"/>
                    <a:pt x="16030" y="20463"/>
                  </a:cubicBezTo>
                  <a:cubicBezTo>
                    <a:pt x="16126" y="20488"/>
                    <a:pt x="16188" y="20504"/>
                    <a:pt x="16223" y="20513"/>
                  </a:cubicBezTo>
                  <a:cubicBezTo>
                    <a:pt x="16329" y="20540"/>
                    <a:pt x="16428" y="20562"/>
                    <a:pt x="16564" y="20594"/>
                  </a:cubicBezTo>
                  <a:cubicBezTo>
                    <a:pt x="16705" y="20627"/>
                    <a:pt x="16846" y="20658"/>
                    <a:pt x="17001" y="20691"/>
                  </a:cubicBezTo>
                  <a:cubicBezTo>
                    <a:pt x="17017" y="20694"/>
                    <a:pt x="17014" y="20695"/>
                    <a:pt x="17031" y="20698"/>
                  </a:cubicBezTo>
                  <a:cubicBezTo>
                    <a:pt x="17120" y="20717"/>
                    <a:pt x="17187" y="20729"/>
                    <a:pt x="17386" y="20768"/>
                  </a:cubicBezTo>
                  <a:cubicBezTo>
                    <a:pt x="17414" y="20773"/>
                    <a:pt x="17465" y="20786"/>
                    <a:pt x="17564" y="20806"/>
                  </a:cubicBezTo>
                  <a:cubicBezTo>
                    <a:pt x="17702" y="20834"/>
                    <a:pt x="17727" y="20837"/>
                    <a:pt x="17750" y="20841"/>
                  </a:cubicBezTo>
                  <a:cubicBezTo>
                    <a:pt x="17775" y="20846"/>
                    <a:pt x="17861" y="20865"/>
                    <a:pt x="18039" y="20899"/>
                  </a:cubicBezTo>
                  <a:cubicBezTo>
                    <a:pt x="18202" y="20931"/>
                    <a:pt x="18266" y="20942"/>
                    <a:pt x="18306" y="20949"/>
                  </a:cubicBezTo>
                  <a:cubicBezTo>
                    <a:pt x="18452" y="20978"/>
                    <a:pt x="18570" y="21003"/>
                    <a:pt x="18773" y="21038"/>
                  </a:cubicBezTo>
                  <a:cubicBezTo>
                    <a:pt x="18750" y="21034"/>
                    <a:pt x="19079" y="21088"/>
                    <a:pt x="19240" y="21116"/>
                  </a:cubicBezTo>
                  <a:cubicBezTo>
                    <a:pt x="19244" y="21116"/>
                    <a:pt x="19243" y="21119"/>
                    <a:pt x="19247" y="21119"/>
                  </a:cubicBezTo>
                  <a:cubicBezTo>
                    <a:pt x="19433" y="21151"/>
                    <a:pt x="19568" y="21176"/>
                    <a:pt x="19640" y="21189"/>
                  </a:cubicBezTo>
                  <a:cubicBezTo>
                    <a:pt x="19744" y="21208"/>
                    <a:pt x="19841" y="21223"/>
                    <a:pt x="19937" y="21243"/>
                  </a:cubicBezTo>
                  <a:cubicBezTo>
                    <a:pt x="20257" y="21310"/>
                    <a:pt x="20609" y="21401"/>
                    <a:pt x="20937" y="21498"/>
                  </a:cubicBezTo>
                  <a:cubicBezTo>
                    <a:pt x="21007" y="21519"/>
                    <a:pt x="21151" y="21561"/>
                    <a:pt x="21175" y="21568"/>
                  </a:cubicBezTo>
                  <a:cubicBezTo>
                    <a:pt x="21235" y="21585"/>
                    <a:pt x="21283" y="21595"/>
                    <a:pt x="21323" y="21598"/>
                  </a:cubicBezTo>
                  <a:cubicBezTo>
                    <a:pt x="21332" y="21600"/>
                    <a:pt x="21335" y="21595"/>
                    <a:pt x="21360" y="21591"/>
                  </a:cubicBezTo>
                  <a:cubicBezTo>
                    <a:pt x="21364" y="21590"/>
                    <a:pt x="21361" y="21592"/>
                    <a:pt x="21367" y="21591"/>
                  </a:cubicBezTo>
                  <a:cubicBezTo>
                    <a:pt x="21445" y="21589"/>
                    <a:pt x="21527" y="21578"/>
                    <a:pt x="21560" y="21548"/>
                  </a:cubicBezTo>
                  <a:cubicBezTo>
                    <a:pt x="21594" y="21517"/>
                    <a:pt x="21590" y="21475"/>
                    <a:pt x="21553" y="21409"/>
                  </a:cubicBezTo>
                  <a:cubicBezTo>
                    <a:pt x="21549" y="21403"/>
                    <a:pt x="21540" y="21390"/>
                    <a:pt x="21523" y="21363"/>
                  </a:cubicBezTo>
                  <a:cubicBezTo>
                    <a:pt x="21507" y="21337"/>
                    <a:pt x="21504" y="21330"/>
                    <a:pt x="21501" y="21324"/>
                  </a:cubicBezTo>
                  <a:cubicBezTo>
                    <a:pt x="21476" y="21283"/>
                    <a:pt x="21455" y="21242"/>
                    <a:pt x="21434" y="21193"/>
                  </a:cubicBezTo>
                  <a:cubicBezTo>
                    <a:pt x="21382" y="21072"/>
                    <a:pt x="21323" y="20897"/>
                    <a:pt x="21286" y="20741"/>
                  </a:cubicBezTo>
                  <a:cubicBezTo>
                    <a:pt x="21249" y="20587"/>
                    <a:pt x="21226" y="20445"/>
                    <a:pt x="21204" y="20215"/>
                  </a:cubicBezTo>
                  <a:cubicBezTo>
                    <a:pt x="21177" y="19931"/>
                    <a:pt x="21160" y="19692"/>
                    <a:pt x="21152" y="19443"/>
                  </a:cubicBezTo>
                  <a:cubicBezTo>
                    <a:pt x="21152" y="19425"/>
                    <a:pt x="21153" y="19426"/>
                    <a:pt x="21152" y="19408"/>
                  </a:cubicBezTo>
                  <a:cubicBezTo>
                    <a:pt x="21151" y="19358"/>
                    <a:pt x="21146" y="19308"/>
                    <a:pt x="21145" y="19226"/>
                  </a:cubicBezTo>
                  <a:cubicBezTo>
                    <a:pt x="21144" y="19170"/>
                    <a:pt x="21145" y="19130"/>
                    <a:pt x="21145" y="19103"/>
                  </a:cubicBezTo>
                  <a:cubicBezTo>
                    <a:pt x="21144" y="19049"/>
                    <a:pt x="21146" y="19001"/>
                    <a:pt x="21145" y="18948"/>
                  </a:cubicBezTo>
                  <a:cubicBezTo>
                    <a:pt x="21144" y="18906"/>
                    <a:pt x="21144" y="18879"/>
                    <a:pt x="21145" y="18840"/>
                  </a:cubicBezTo>
                  <a:cubicBezTo>
                    <a:pt x="21145" y="18824"/>
                    <a:pt x="21145" y="18821"/>
                    <a:pt x="21145" y="18805"/>
                  </a:cubicBezTo>
                  <a:cubicBezTo>
                    <a:pt x="21145" y="18791"/>
                    <a:pt x="21145" y="18788"/>
                    <a:pt x="21145" y="18778"/>
                  </a:cubicBezTo>
                  <a:cubicBezTo>
                    <a:pt x="21143" y="18645"/>
                    <a:pt x="21140" y="18540"/>
                    <a:pt x="21137" y="18438"/>
                  </a:cubicBezTo>
                  <a:cubicBezTo>
                    <a:pt x="21136" y="18393"/>
                    <a:pt x="21137" y="18388"/>
                    <a:pt x="21130" y="18261"/>
                  </a:cubicBezTo>
                  <a:cubicBezTo>
                    <a:pt x="21127" y="18215"/>
                    <a:pt x="21124" y="18184"/>
                    <a:pt x="21123" y="18149"/>
                  </a:cubicBezTo>
                  <a:cubicBezTo>
                    <a:pt x="21122" y="18143"/>
                    <a:pt x="21123" y="18139"/>
                    <a:pt x="21123" y="18129"/>
                  </a:cubicBezTo>
                  <a:cubicBezTo>
                    <a:pt x="21123" y="18119"/>
                    <a:pt x="21122" y="18121"/>
                    <a:pt x="21123" y="18110"/>
                  </a:cubicBezTo>
                  <a:cubicBezTo>
                    <a:pt x="21123" y="18085"/>
                    <a:pt x="21124" y="18068"/>
                    <a:pt x="21123" y="18044"/>
                  </a:cubicBezTo>
                  <a:cubicBezTo>
                    <a:pt x="21122" y="18023"/>
                    <a:pt x="21117" y="18013"/>
                    <a:pt x="21115" y="17994"/>
                  </a:cubicBezTo>
                  <a:cubicBezTo>
                    <a:pt x="21113" y="17976"/>
                    <a:pt x="21116" y="17964"/>
                    <a:pt x="21115" y="17944"/>
                  </a:cubicBezTo>
                  <a:cubicBezTo>
                    <a:pt x="21116" y="17963"/>
                    <a:pt x="21096" y="17594"/>
                    <a:pt x="21093" y="17511"/>
                  </a:cubicBezTo>
                  <a:cubicBezTo>
                    <a:pt x="21092" y="17480"/>
                    <a:pt x="21094" y="17452"/>
                    <a:pt x="21093" y="17422"/>
                  </a:cubicBezTo>
                  <a:cubicBezTo>
                    <a:pt x="21092" y="17398"/>
                    <a:pt x="21093" y="17373"/>
                    <a:pt x="21093" y="17349"/>
                  </a:cubicBezTo>
                  <a:cubicBezTo>
                    <a:pt x="21088" y="17125"/>
                    <a:pt x="21085" y="16969"/>
                    <a:pt x="21086" y="16333"/>
                  </a:cubicBezTo>
                  <a:cubicBezTo>
                    <a:pt x="21086" y="16255"/>
                    <a:pt x="21086" y="16254"/>
                    <a:pt x="21086" y="16171"/>
                  </a:cubicBezTo>
                  <a:cubicBezTo>
                    <a:pt x="21086" y="16142"/>
                    <a:pt x="21086" y="16142"/>
                    <a:pt x="21086" y="16117"/>
                  </a:cubicBezTo>
                  <a:cubicBezTo>
                    <a:pt x="21086" y="16055"/>
                    <a:pt x="21086" y="16056"/>
                    <a:pt x="21086" y="16009"/>
                  </a:cubicBezTo>
                  <a:cubicBezTo>
                    <a:pt x="21086" y="15997"/>
                    <a:pt x="21086" y="15997"/>
                    <a:pt x="21086" y="15985"/>
                  </a:cubicBezTo>
                  <a:cubicBezTo>
                    <a:pt x="21086" y="15489"/>
                    <a:pt x="21093" y="15173"/>
                    <a:pt x="21108" y="14892"/>
                  </a:cubicBezTo>
                  <a:cubicBezTo>
                    <a:pt x="21118" y="14705"/>
                    <a:pt x="21127" y="14581"/>
                    <a:pt x="21145" y="14398"/>
                  </a:cubicBezTo>
                  <a:cubicBezTo>
                    <a:pt x="21148" y="14367"/>
                    <a:pt x="21150" y="14340"/>
                    <a:pt x="21152" y="14313"/>
                  </a:cubicBezTo>
                  <a:cubicBezTo>
                    <a:pt x="21154" y="14296"/>
                    <a:pt x="21158" y="14282"/>
                    <a:pt x="21160" y="14255"/>
                  </a:cubicBezTo>
                  <a:cubicBezTo>
                    <a:pt x="21161" y="14241"/>
                    <a:pt x="21159" y="14230"/>
                    <a:pt x="21160" y="14220"/>
                  </a:cubicBezTo>
                  <a:cubicBezTo>
                    <a:pt x="21160" y="14219"/>
                    <a:pt x="21160" y="14217"/>
                    <a:pt x="21160" y="14216"/>
                  </a:cubicBezTo>
                  <a:cubicBezTo>
                    <a:pt x="21171" y="14095"/>
                    <a:pt x="21177" y="14023"/>
                    <a:pt x="21182" y="13950"/>
                  </a:cubicBezTo>
                  <a:cubicBezTo>
                    <a:pt x="21183" y="13928"/>
                    <a:pt x="21180" y="13928"/>
                    <a:pt x="21182" y="13907"/>
                  </a:cubicBezTo>
                  <a:cubicBezTo>
                    <a:pt x="21184" y="13875"/>
                    <a:pt x="21187" y="13875"/>
                    <a:pt x="21189" y="13841"/>
                  </a:cubicBezTo>
                  <a:cubicBezTo>
                    <a:pt x="21191" y="13815"/>
                    <a:pt x="21195" y="13795"/>
                    <a:pt x="21197" y="13772"/>
                  </a:cubicBezTo>
                  <a:cubicBezTo>
                    <a:pt x="21201" y="13710"/>
                    <a:pt x="21201" y="13644"/>
                    <a:pt x="21204" y="13567"/>
                  </a:cubicBezTo>
                  <a:cubicBezTo>
                    <a:pt x="21204" y="13560"/>
                    <a:pt x="21204" y="13561"/>
                    <a:pt x="21204" y="13556"/>
                  </a:cubicBezTo>
                  <a:cubicBezTo>
                    <a:pt x="21204" y="13551"/>
                    <a:pt x="21204" y="13550"/>
                    <a:pt x="21204" y="13544"/>
                  </a:cubicBezTo>
                  <a:cubicBezTo>
                    <a:pt x="21216" y="13219"/>
                    <a:pt x="21221" y="13123"/>
                    <a:pt x="21234" y="12995"/>
                  </a:cubicBezTo>
                  <a:cubicBezTo>
                    <a:pt x="21250" y="12833"/>
                    <a:pt x="21267" y="12742"/>
                    <a:pt x="21338" y="12404"/>
                  </a:cubicBezTo>
                  <a:cubicBezTo>
                    <a:pt x="21339" y="12396"/>
                    <a:pt x="21339" y="12392"/>
                    <a:pt x="21338" y="12385"/>
                  </a:cubicBezTo>
                  <a:cubicBezTo>
                    <a:pt x="21337" y="12382"/>
                    <a:pt x="21337" y="12380"/>
                    <a:pt x="21338" y="12377"/>
                  </a:cubicBezTo>
                  <a:cubicBezTo>
                    <a:pt x="21346" y="12339"/>
                    <a:pt x="21371" y="12240"/>
                    <a:pt x="21375" y="12223"/>
                  </a:cubicBezTo>
                  <a:cubicBezTo>
                    <a:pt x="21375" y="12219"/>
                    <a:pt x="21374" y="12219"/>
                    <a:pt x="21375" y="12215"/>
                  </a:cubicBezTo>
                  <a:cubicBezTo>
                    <a:pt x="21429" y="11937"/>
                    <a:pt x="21460" y="11675"/>
                    <a:pt x="21478" y="11350"/>
                  </a:cubicBezTo>
                  <a:cubicBezTo>
                    <a:pt x="21498" y="11013"/>
                    <a:pt x="21504" y="10602"/>
                    <a:pt x="21493" y="10226"/>
                  </a:cubicBezTo>
                  <a:cubicBezTo>
                    <a:pt x="21491" y="10141"/>
                    <a:pt x="21489" y="10064"/>
                    <a:pt x="21486" y="9986"/>
                  </a:cubicBezTo>
                  <a:cubicBezTo>
                    <a:pt x="21478" y="9822"/>
                    <a:pt x="21470" y="9706"/>
                    <a:pt x="21441" y="9295"/>
                  </a:cubicBezTo>
                  <a:cubicBezTo>
                    <a:pt x="21410" y="8832"/>
                    <a:pt x="21414" y="8841"/>
                    <a:pt x="21404" y="8723"/>
                  </a:cubicBezTo>
                  <a:cubicBezTo>
                    <a:pt x="21399" y="8658"/>
                    <a:pt x="21395" y="8602"/>
                    <a:pt x="21389" y="8545"/>
                  </a:cubicBezTo>
                  <a:cubicBezTo>
                    <a:pt x="21386" y="8507"/>
                    <a:pt x="21379" y="8469"/>
                    <a:pt x="21375" y="8429"/>
                  </a:cubicBezTo>
                  <a:cubicBezTo>
                    <a:pt x="21374" y="8421"/>
                    <a:pt x="21376" y="8415"/>
                    <a:pt x="21375" y="8402"/>
                  </a:cubicBezTo>
                  <a:cubicBezTo>
                    <a:pt x="21376" y="8415"/>
                    <a:pt x="21358" y="8306"/>
                    <a:pt x="21352" y="8259"/>
                  </a:cubicBezTo>
                  <a:cubicBezTo>
                    <a:pt x="21311" y="7882"/>
                    <a:pt x="21301" y="7750"/>
                    <a:pt x="21301" y="7579"/>
                  </a:cubicBezTo>
                  <a:cubicBezTo>
                    <a:pt x="21301" y="7360"/>
                    <a:pt x="21325" y="7145"/>
                    <a:pt x="21382" y="6834"/>
                  </a:cubicBezTo>
                  <a:cubicBezTo>
                    <a:pt x="21385" y="6816"/>
                    <a:pt x="21386" y="6813"/>
                    <a:pt x="21389" y="6795"/>
                  </a:cubicBezTo>
                  <a:cubicBezTo>
                    <a:pt x="21393" y="6775"/>
                    <a:pt x="21393" y="6757"/>
                    <a:pt x="21397" y="6737"/>
                  </a:cubicBezTo>
                  <a:cubicBezTo>
                    <a:pt x="21409" y="6675"/>
                    <a:pt x="21476" y="6383"/>
                    <a:pt x="21471" y="6405"/>
                  </a:cubicBezTo>
                  <a:cubicBezTo>
                    <a:pt x="21476" y="6380"/>
                    <a:pt x="21482" y="6358"/>
                    <a:pt x="21486" y="6335"/>
                  </a:cubicBezTo>
                  <a:cubicBezTo>
                    <a:pt x="21488" y="6323"/>
                    <a:pt x="21489" y="6309"/>
                    <a:pt x="21493" y="6285"/>
                  </a:cubicBezTo>
                  <a:cubicBezTo>
                    <a:pt x="21495" y="6278"/>
                    <a:pt x="21492" y="6277"/>
                    <a:pt x="21493" y="6270"/>
                  </a:cubicBezTo>
                  <a:cubicBezTo>
                    <a:pt x="21495" y="6259"/>
                    <a:pt x="21499" y="6261"/>
                    <a:pt x="21501" y="6250"/>
                  </a:cubicBezTo>
                  <a:cubicBezTo>
                    <a:pt x="21560" y="5964"/>
                    <a:pt x="21570" y="5819"/>
                    <a:pt x="21538" y="5663"/>
                  </a:cubicBezTo>
                  <a:cubicBezTo>
                    <a:pt x="21498" y="5473"/>
                    <a:pt x="21383" y="5295"/>
                    <a:pt x="21204" y="5161"/>
                  </a:cubicBezTo>
                  <a:cubicBezTo>
                    <a:pt x="21042" y="5039"/>
                    <a:pt x="20825" y="4946"/>
                    <a:pt x="20515" y="4860"/>
                  </a:cubicBezTo>
                  <a:cubicBezTo>
                    <a:pt x="20377" y="4821"/>
                    <a:pt x="20238" y="4789"/>
                    <a:pt x="20070" y="4752"/>
                  </a:cubicBezTo>
                  <a:cubicBezTo>
                    <a:pt x="20032" y="4743"/>
                    <a:pt x="19956" y="4725"/>
                    <a:pt x="19825" y="4697"/>
                  </a:cubicBezTo>
                  <a:cubicBezTo>
                    <a:pt x="19659" y="4662"/>
                    <a:pt x="19594" y="4649"/>
                    <a:pt x="19566" y="4643"/>
                  </a:cubicBezTo>
                  <a:cubicBezTo>
                    <a:pt x="19461" y="4621"/>
                    <a:pt x="19358" y="4598"/>
                    <a:pt x="19151" y="4551"/>
                  </a:cubicBezTo>
                  <a:cubicBezTo>
                    <a:pt x="19122" y="4544"/>
                    <a:pt x="19079" y="4534"/>
                    <a:pt x="18928" y="4500"/>
                  </a:cubicBezTo>
                  <a:cubicBezTo>
                    <a:pt x="18802" y="4473"/>
                    <a:pt x="18745" y="4461"/>
                    <a:pt x="18713" y="4454"/>
                  </a:cubicBezTo>
                  <a:cubicBezTo>
                    <a:pt x="18664" y="4443"/>
                    <a:pt x="18618" y="4433"/>
                    <a:pt x="18558" y="4419"/>
                  </a:cubicBezTo>
                  <a:cubicBezTo>
                    <a:pt x="18485" y="4403"/>
                    <a:pt x="18448" y="4395"/>
                    <a:pt x="18417" y="4388"/>
                  </a:cubicBezTo>
                  <a:cubicBezTo>
                    <a:pt x="17922" y="4279"/>
                    <a:pt x="17570" y="4202"/>
                    <a:pt x="17238" y="4141"/>
                  </a:cubicBezTo>
                  <a:lnTo>
                    <a:pt x="17209" y="4141"/>
                  </a:lnTo>
                  <a:cubicBezTo>
                    <a:pt x="17270" y="4151"/>
                    <a:pt x="17123" y="4121"/>
                    <a:pt x="17083" y="4114"/>
                  </a:cubicBezTo>
                  <a:cubicBezTo>
                    <a:pt x="17077" y="4113"/>
                    <a:pt x="17073" y="4115"/>
                    <a:pt x="17068" y="4114"/>
                  </a:cubicBezTo>
                  <a:cubicBezTo>
                    <a:pt x="17080" y="4116"/>
                    <a:pt x="16987" y="4099"/>
                    <a:pt x="16942" y="4091"/>
                  </a:cubicBezTo>
                  <a:cubicBezTo>
                    <a:pt x="16524" y="4017"/>
                    <a:pt x="16313" y="3975"/>
                    <a:pt x="16104" y="3917"/>
                  </a:cubicBezTo>
                  <a:cubicBezTo>
                    <a:pt x="15990" y="3886"/>
                    <a:pt x="15878" y="3850"/>
                    <a:pt x="15719" y="3794"/>
                  </a:cubicBezTo>
                  <a:cubicBezTo>
                    <a:pt x="15672" y="3777"/>
                    <a:pt x="15675" y="3780"/>
                    <a:pt x="15593" y="3751"/>
                  </a:cubicBezTo>
                  <a:cubicBezTo>
                    <a:pt x="15517" y="3724"/>
                    <a:pt x="15486" y="3712"/>
                    <a:pt x="15467" y="3705"/>
                  </a:cubicBezTo>
                  <a:cubicBezTo>
                    <a:pt x="15326" y="3656"/>
                    <a:pt x="15227" y="3623"/>
                    <a:pt x="15126" y="3593"/>
                  </a:cubicBezTo>
                  <a:cubicBezTo>
                    <a:pt x="14936" y="3536"/>
                    <a:pt x="14721" y="3484"/>
                    <a:pt x="14399" y="3411"/>
                  </a:cubicBezTo>
                  <a:cubicBezTo>
                    <a:pt x="14374" y="3405"/>
                    <a:pt x="14326" y="3391"/>
                    <a:pt x="14258" y="3376"/>
                  </a:cubicBezTo>
                  <a:cubicBezTo>
                    <a:pt x="14218" y="3367"/>
                    <a:pt x="14215" y="3368"/>
                    <a:pt x="14184" y="3361"/>
                  </a:cubicBezTo>
                  <a:cubicBezTo>
                    <a:pt x="14171" y="3358"/>
                    <a:pt x="14170" y="3359"/>
                    <a:pt x="14162" y="3357"/>
                  </a:cubicBezTo>
                  <a:cubicBezTo>
                    <a:pt x="14136" y="3386"/>
                    <a:pt x="14138" y="3377"/>
                    <a:pt x="14132" y="3384"/>
                  </a:cubicBezTo>
                  <a:lnTo>
                    <a:pt x="14154" y="3357"/>
                  </a:lnTo>
                  <a:cubicBezTo>
                    <a:pt x="14088" y="3342"/>
                    <a:pt x="13903" y="3298"/>
                    <a:pt x="13910" y="3299"/>
                  </a:cubicBezTo>
                  <a:cubicBezTo>
                    <a:pt x="13868" y="3289"/>
                    <a:pt x="13869" y="3289"/>
                    <a:pt x="13828" y="3280"/>
                  </a:cubicBezTo>
                  <a:cubicBezTo>
                    <a:pt x="13825" y="3279"/>
                    <a:pt x="13824" y="3277"/>
                    <a:pt x="13821" y="3276"/>
                  </a:cubicBezTo>
                  <a:cubicBezTo>
                    <a:pt x="13673" y="3241"/>
                    <a:pt x="13560" y="3216"/>
                    <a:pt x="13383" y="3172"/>
                  </a:cubicBezTo>
                  <a:cubicBezTo>
                    <a:pt x="13030" y="3083"/>
                    <a:pt x="12931" y="3058"/>
                    <a:pt x="12768" y="3021"/>
                  </a:cubicBezTo>
                  <a:cubicBezTo>
                    <a:pt x="12706" y="3007"/>
                    <a:pt x="12586" y="2981"/>
                    <a:pt x="12309" y="2920"/>
                  </a:cubicBezTo>
                  <a:cubicBezTo>
                    <a:pt x="12010" y="2855"/>
                    <a:pt x="11919" y="2834"/>
                    <a:pt x="11856" y="2820"/>
                  </a:cubicBezTo>
                  <a:cubicBezTo>
                    <a:pt x="11694" y="2783"/>
                    <a:pt x="11618" y="2764"/>
                    <a:pt x="11545" y="2747"/>
                  </a:cubicBezTo>
                  <a:cubicBezTo>
                    <a:pt x="11509" y="2738"/>
                    <a:pt x="11480" y="2731"/>
                    <a:pt x="11449" y="2723"/>
                  </a:cubicBezTo>
                  <a:cubicBezTo>
                    <a:pt x="11251" y="2673"/>
                    <a:pt x="11071" y="2622"/>
                    <a:pt x="10715" y="2515"/>
                  </a:cubicBezTo>
                  <a:cubicBezTo>
                    <a:pt x="10693" y="2508"/>
                    <a:pt x="10649" y="2494"/>
                    <a:pt x="10589" y="2476"/>
                  </a:cubicBezTo>
                  <a:cubicBezTo>
                    <a:pt x="10548" y="2464"/>
                    <a:pt x="10450" y="2434"/>
                    <a:pt x="10448" y="2434"/>
                  </a:cubicBezTo>
                  <a:cubicBezTo>
                    <a:pt x="10377" y="2412"/>
                    <a:pt x="10180" y="2356"/>
                    <a:pt x="10181" y="2356"/>
                  </a:cubicBezTo>
                  <a:cubicBezTo>
                    <a:pt x="10083" y="2328"/>
                    <a:pt x="9899" y="2276"/>
                    <a:pt x="9647" y="2206"/>
                  </a:cubicBezTo>
                  <a:cubicBezTo>
                    <a:pt x="9642" y="2204"/>
                    <a:pt x="9638" y="2203"/>
                    <a:pt x="9632" y="2202"/>
                  </a:cubicBezTo>
                  <a:cubicBezTo>
                    <a:pt x="9426" y="2144"/>
                    <a:pt x="9010" y="2030"/>
                    <a:pt x="9017" y="2032"/>
                  </a:cubicBezTo>
                  <a:cubicBezTo>
                    <a:pt x="9000" y="2027"/>
                    <a:pt x="8981" y="2021"/>
                    <a:pt x="8965" y="2017"/>
                  </a:cubicBezTo>
                  <a:cubicBezTo>
                    <a:pt x="8953" y="2013"/>
                    <a:pt x="8907" y="2002"/>
                    <a:pt x="8891" y="1997"/>
                  </a:cubicBezTo>
                  <a:cubicBezTo>
                    <a:pt x="8852" y="1986"/>
                    <a:pt x="8810" y="1972"/>
                    <a:pt x="8750" y="1955"/>
                  </a:cubicBezTo>
                  <a:cubicBezTo>
                    <a:pt x="8374" y="1847"/>
                    <a:pt x="8164" y="1794"/>
                    <a:pt x="7890" y="1731"/>
                  </a:cubicBezTo>
                  <a:cubicBezTo>
                    <a:pt x="7673" y="1681"/>
                    <a:pt x="7469" y="1637"/>
                    <a:pt x="7201" y="1584"/>
                  </a:cubicBezTo>
                  <a:cubicBezTo>
                    <a:pt x="7199" y="1583"/>
                    <a:pt x="7194" y="1580"/>
                    <a:pt x="7194" y="1580"/>
                  </a:cubicBezTo>
                  <a:cubicBezTo>
                    <a:pt x="7028" y="1547"/>
                    <a:pt x="7036" y="1551"/>
                    <a:pt x="6927" y="1530"/>
                  </a:cubicBezTo>
                  <a:cubicBezTo>
                    <a:pt x="6891" y="1523"/>
                    <a:pt x="6585" y="1463"/>
                    <a:pt x="6512" y="1449"/>
                  </a:cubicBezTo>
                  <a:cubicBezTo>
                    <a:pt x="6493" y="1445"/>
                    <a:pt x="6493" y="1445"/>
                    <a:pt x="6475" y="1441"/>
                  </a:cubicBezTo>
                  <a:cubicBezTo>
                    <a:pt x="5952" y="1333"/>
                    <a:pt x="5541" y="1230"/>
                    <a:pt x="5185" y="1120"/>
                  </a:cubicBezTo>
                  <a:cubicBezTo>
                    <a:pt x="5015" y="1068"/>
                    <a:pt x="4873" y="1022"/>
                    <a:pt x="4703" y="962"/>
                  </a:cubicBezTo>
                  <a:cubicBezTo>
                    <a:pt x="4696" y="960"/>
                    <a:pt x="4563" y="911"/>
                    <a:pt x="4555" y="908"/>
                  </a:cubicBezTo>
                  <a:cubicBezTo>
                    <a:pt x="4484" y="882"/>
                    <a:pt x="4431" y="862"/>
                    <a:pt x="4406" y="854"/>
                  </a:cubicBezTo>
                  <a:cubicBezTo>
                    <a:pt x="4310" y="820"/>
                    <a:pt x="4234" y="795"/>
                    <a:pt x="4102" y="753"/>
                  </a:cubicBezTo>
                  <a:cubicBezTo>
                    <a:pt x="3715" y="630"/>
                    <a:pt x="3337" y="541"/>
                    <a:pt x="2924" y="479"/>
                  </a:cubicBezTo>
                  <a:cubicBezTo>
                    <a:pt x="2796" y="460"/>
                    <a:pt x="2673" y="444"/>
                    <a:pt x="2449" y="417"/>
                  </a:cubicBezTo>
                  <a:cubicBezTo>
                    <a:pt x="2436" y="416"/>
                    <a:pt x="2433" y="415"/>
                    <a:pt x="2420" y="413"/>
                  </a:cubicBezTo>
                  <a:cubicBezTo>
                    <a:pt x="2412" y="413"/>
                    <a:pt x="2377" y="410"/>
                    <a:pt x="2368" y="409"/>
                  </a:cubicBezTo>
                  <a:cubicBezTo>
                    <a:pt x="2344" y="407"/>
                    <a:pt x="2326" y="405"/>
                    <a:pt x="2301" y="402"/>
                  </a:cubicBezTo>
                  <a:cubicBezTo>
                    <a:pt x="1926" y="357"/>
                    <a:pt x="1760" y="333"/>
                    <a:pt x="1589" y="301"/>
                  </a:cubicBezTo>
                  <a:cubicBezTo>
                    <a:pt x="1296" y="246"/>
                    <a:pt x="1105" y="190"/>
                    <a:pt x="707" y="31"/>
                  </a:cubicBezTo>
                  <a:lnTo>
                    <a:pt x="574" y="8"/>
                  </a:lnTo>
                  <a:lnTo>
                    <a:pt x="507" y="0"/>
                  </a:lnTo>
                  <a:close/>
                </a:path>
              </a:pathLst>
            </a:custGeom>
            <a:solidFill>
              <a:srgbClr val="FCD02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35" name="خط"/>
            <p:cNvSpPr/>
            <p:nvPr/>
          </p:nvSpPr>
          <p:spPr>
            <a:xfrm>
              <a:off x="14" y="0"/>
              <a:ext cx="1155437" cy="22389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5" h="21596" fill="norm" stroke="1" extrusionOk="0">
                  <a:moveTo>
                    <a:pt x="685" y="214"/>
                  </a:moveTo>
                  <a:cubicBezTo>
                    <a:pt x="942" y="316"/>
                    <a:pt x="1198" y="419"/>
                    <a:pt x="1584" y="490"/>
                  </a:cubicBezTo>
                  <a:cubicBezTo>
                    <a:pt x="1969" y="561"/>
                    <a:pt x="2483" y="602"/>
                    <a:pt x="2928" y="669"/>
                  </a:cubicBezTo>
                  <a:cubicBezTo>
                    <a:pt x="3372" y="735"/>
                    <a:pt x="3748" y="827"/>
                    <a:pt x="4104" y="939"/>
                  </a:cubicBezTo>
                  <a:cubicBezTo>
                    <a:pt x="4459" y="1051"/>
                    <a:pt x="4795" y="1184"/>
                    <a:pt x="5181" y="1302"/>
                  </a:cubicBezTo>
                  <a:cubicBezTo>
                    <a:pt x="5566" y="1419"/>
                    <a:pt x="6001" y="1521"/>
                    <a:pt x="6475" y="1618"/>
                  </a:cubicBezTo>
                  <a:cubicBezTo>
                    <a:pt x="6949" y="1715"/>
                    <a:pt x="7463" y="1807"/>
                    <a:pt x="7888" y="1904"/>
                  </a:cubicBezTo>
                  <a:cubicBezTo>
                    <a:pt x="8313" y="2001"/>
                    <a:pt x="8649" y="2103"/>
                    <a:pt x="9014" y="2205"/>
                  </a:cubicBezTo>
                  <a:cubicBezTo>
                    <a:pt x="9380" y="2307"/>
                    <a:pt x="9775" y="2409"/>
                    <a:pt x="10180" y="2526"/>
                  </a:cubicBezTo>
                  <a:cubicBezTo>
                    <a:pt x="10585" y="2644"/>
                    <a:pt x="11001" y="2777"/>
                    <a:pt x="11445" y="2889"/>
                  </a:cubicBezTo>
                  <a:cubicBezTo>
                    <a:pt x="11890" y="3001"/>
                    <a:pt x="12364" y="3093"/>
                    <a:pt x="12769" y="3185"/>
                  </a:cubicBezTo>
                  <a:cubicBezTo>
                    <a:pt x="13174" y="3277"/>
                    <a:pt x="13510" y="3369"/>
                    <a:pt x="13906" y="3460"/>
                  </a:cubicBezTo>
                  <a:cubicBezTo>
                    <a:pt x="14301" y="3552"/>
                    <a:pt x="14755" y="3644"/>
                    <a:pt x="15121" y="3751"/>
                  </a:cubicBezTo>
                  <a:cubicBezTo>
                    <a:pt x="15487" y="3859"/>
                    <a:pt x="15763" y="3981"/>
                    <a:pt x="16099" y="4073"/>
                  </a:cubicBezTo>
                  <a:cubicBezTo>
                    <a:pt x="16435" y="4165"/>
                    <a:pt x="16830" y="4226"/>
                    <a:pt x="17226" y="4298"/>
                  </a:cubicBezTo>
                  <a:cubicBezTo>
                    <a:pt x="17621" y="4369"/>
                    <a:pt x="18016" y="4451"/>
                    <a:pt x="18411" y="4537"/>
                  </a:cubicBezTo>
                  <a:cubicBezTo>
                    <a:pt x="18807" y="4624"/>
                    <a:pt x="19202" y="4716"/>
                    <a:pt x="19558" y="4793"/>
                  </a:cubicBezTo>
                  <a:cubicBezTo>
                    <a:pt x="19913" y="4869"/>
                    <a:pt x="20229" y="4930"/>
                    <a:pt x="20506" y="5007"/>
                  </a:cubicBezTo>
                  <a:cubicBezTo>
                    <a:pt x="20783" y="5084"/>
                    <a:pt x="21020" y="5175"/>
                    <a:pt x="21198" y="5308"/>
                  </a:cubicBezTo>
                  <a:cubicBezTo>
                    <a:pt x="21376" y="5441"/>
                    <a:pt x="21494" y="5614"/>
                    <a:pt x="21534" y="5803"/>
                  </a:cubicBezTo>
                  <a:cubicBezTo>
                    <a:pt x="21573" y="5992"/>
                    <a:pt x="21534" y="6196"/>
                    <a:pt x="21494" y="6385"/>
                  </a:cubicBezTo>
                  <a:cubicBezTo>
                    <a:pt x="21455" y="6574"/>
                    <a:pt x="21415" y="6747"/>
                    <a:pt x="21376" y="6962"/>
                  </a:cubicBezTo>
                  <a:cubicBezTo>
                    <a:pt x="21336" y="7176"/>
                    <a:pt x="21297" y="7431"/>
                    <a:pt x="21297" y="7702"/>
                  </a:cubicBezTo>
                  <a:cubicBezTo>
                    <a:pt x="21297" y="7972"/>
                    <a:pt x="21336" y="8258"/>
                    <a:pt x="21366" y="8544"/>
                  </a:cubicBezTo>
                  <a:cubicBezTo>
                    <a:pt x="21395" y="8830"/>
                    <a:pt x="21415" y="9116"/>
                    <a:pt x="21435" y="9402"/>
                  </a:cubicBezTo>
                  <a:cubicBezTo>
                    <a:pt x="21455" y="9687"/>
                    <a:pt x="21474" y="9973"/>
                    <a:pt x="21484" y="10325"/>
                  </a:cubicBezTo>
                  <a:cubicBezTo>
                    <a:pt x="21494" y="10678"/>
                    <a:pt x="21494" y="11096"/>
                    <a:pt x="21474" y="11438"/>
                  </a:cubicBezTo>
                  <a:cubicBezTo>
                    <a:pt x="21455" y="11780"/>
                    <a:pt x="21415" y="12045"/>
                    <a:pt x="21366" y="12295"/>
                  </a:cubicBezTo>
                  <a:cubicBezTo>
                    <a:pt x="21316" y="12546"/>
                    <a:pt x="21257" y="12780"/>
                    <a:pt x="21227" y="13071"/>
                  </a:cubicBezTo>
                  <a:cubicBezTo>
                    <a:pt x="21198" y="13362"/>
                    <a:pt x="21198" y="13709"/>
                    <a:pt x="21178" y="14016"/>
                  </a:cubicBezTo>
                  <a:cubicBezTo>
                    <a:pt x="21158" y="14322"/>
                    <a:pt x="21119" y="14587"/>
                    <a:pt x="21099" y="14950"/>
                  </a:cubicBezTo>
                  <a:cubicBezTo>
                    <a:pt x="21079" y="15312"/>
                    <a:pt x="21079" y="15771"/>
                    <a:pt x="21079" y="16215"/>
                  </a:cubicBezTo>
                  <a:cubicBezTo>
                    <a:pt x="21079" y="16659"/>
                    <a:pt x="21079" y="17088"/>
                    <a:pt x="21089" y="17456"/>
                  </a:cubicBezTo>
                  <a:cubicBezTo>
                    <a:pt x="21099" y="17823"/>
                    <a:pt x="21119" y="18129"/>
                    <a:pt x="21129" y="18461"/>
                  </a:cubicBezTo>
                  <a:cubicBezTo>
                    <a:pt x="21138" y="18793"/>
                    <a:pt x="21138" y="19150"/>
                    <a:pt x="21148" y="19456"/>
                  </a:cubicBezTo>
                  <a:cubicBezTo>
                    <a:pt x="21158" y="19763"/>
                    <a:pt x="21178" y="20018"/>
                    <a:pt x="21198" y="20222"/>
                  </a:cubicBezTo>
                  <a:cubicBezTo>
                    <a:pt x="21218" y="20426"/>
                    <a:pt x="21237" y="20579"/>
                    <a:pt x="21277" y="20743"/>
                  </a:cubicBezTo>
                  <a:cubicBezTo>
                    <a:pt x="21316" y="20906"/>
                    <a:pt x="21376" y="21079"/>
                    <a:pt x="21425" y="21192"/>
                  </a:cubicBezTo>
                  <a:cubicBezTo>
                    <a:pt x="21474" y="21304"/>
                    <a:pt x="21514" y="21355"/>
                    <a:pt x="21544" y="21406"/>
                  </a:cubicBezTo>
                  <a:cubicBezTo>
                    <a:pt x="21573" y="21457"/>
                    <a:pt x="21593" y="21508"/>
                    <a:pt x="21553" y="21544"/>
                  </a:cubicBezTo>
                  <a:cubicBezTo>
                    <a:pt x="21514" y="21580"/>
                    <a:pt x="21415" y="21600"/>
                    <a:pt x="21326" y="21595"/>
                  </a:cubicBezTo>
                  <a:cubicBezTo>
                    <a:pt x="21237" y="21590"/>
                    <a:pt x="21158" y="21559"/>
                    <a:pt x="20931" y="21493"/>
                  </a:cubicBezTo>
                  <a:cubicBezTo>
                    <a:pt x="20704" y="21426"/>
                    <a:pt x="20328" y="21324"/>
                    <a:pt x="19933" y="21243"/>
                  </a:cubicBezTo>
                  <a:cubicBezTo>
                    <a:pt x="19538" y="21161"/>
                    <a:pt x="19123" y="21100"/>
                    <a:pt x="18767" y="21039"/>
                  </a:cubicBezTo>
                  <a:cubicBezTo>
                    <a:pt x="18411" y="20977"/>
                    <a:pt x="18115" y="20916"/>
                    <a:pt x="17749" y="20845"/>
                  </a:cubicBezTo>
                  <a:cubicBezTo>
                    <a:pt x="17384" y="20773"/>
                    <a:pt x="16949" y="20691"/>
                    <a:pt x="16554" y="20600"/>
                  </a:cubicBezTo>
                  <a:cubicBezTo>
                    <a:pt x="16158" y="20508"/>
                    <a:pt x="15803" y="20406"/>
                    <a:pt x="15348" y="20298"/>
                  </a:cubicBezTo>
                  <a:cubicBezTo>
                    <a:pt x="14894" y="20191"/>
                    <a:pt x="14340" y="20079"/>
                    <a:pt x="13876" y="19962"/>
                  </a:cubicBezTo>
                  <a:cubicBezTo>
                    <a:pt x="13411" y="19844"/>
                    <a:pt x="13036" y="19722"/>
                    <a:pt x="12631" y="19615"/>
                  </a:cubicBezTo>
                  <a:cubicBezTo>
                    <a:pt x="12226" y="19507"/>
                    <a:pt x="11791" y="19416"/>
                    <a:pt x="11386" y="19313"/>
                  </a:cubicBezTo>
                  <a:cubicBezTo>
                    <a:pt x="10981" y="19211"/>
                    <a:pt x="10605" y="19099"/>
                    <a:pt x="10161" y="18987"/>
                  </a:cubicBezTo>
                  <a:cubicBezTo>
                    <a:pt x="9716" y="18874"/>
                    <a:pt x="9202" y="18762"/>
                    <a:pt x="8748" y="18655"/>
                  </a:cubicBezTo>
                  <a:cubicBezTo>
                    <a:pt x="8293" y="18548"/>
                    <a:pt x="7898" y="18446"/>
                    <a:pt x="7552" y="18364"/>
                  </a:cubicBezTo>
                  <a:cubicBezTo>
                    <a:pt x="7206" y="18282"/>
                    <a:pt x="6910" y="18221"/>
                    <a:pt x="6564" y="18124"/>
                  </a:cubicBezTo>
                  <a:cubicBezTo>
                    <a:pt x="6218" y="18027"/>
                    <a:pt x="5823" y="17895"/>
                    <a:pt x="5487" y="17792"/>
                  </a:cubicBezTo>
                  <a:cubicBezTo>
                    <a:pt x="5151" y="17690"/>
                    <a:pt x="4874" y="17619"/>
                    <a:pt x="4528" y="17537"/>
                  </a:cubicBezTo>
                  <a:cubicBezTo>
                    <a:pt x="4183" y="17456"/>
                    <a:pt x="3768" y="17364"/>
                    <a:pt x="3362" y="17287"/>
                  </a:cubicBezTo>
                  <a:cubicBezTo>
                    <a:pt x="2957" y="17211"/>
                    <a:pt x="2562" y="17149"/>
                    <a:pt x="2216" y="17088"/>
                  </a:cubicBezTo>
                  <a:cubicBezTo>
                    <a:pt x="1870" y="17027"/>
                    <a:pt x="1574" y="16966"/>
                    <a:pt x="1347" y="16899"/>
                  </a:cubicBezTo>
                  <a:cubicBezTo>
                    <a:pt x="1119" y="16833"/>
                    <a:pt x="961" y="16761"/>
                    <a:pt x="813" y="16654"/>
                  </a:cubicBezTo>
                  <a:cubicBezTo>
                    <a:pt x="665" y="16547"/>
                    <a:pt x="527" y="16404"/>
                    <a:pt x="438" y="16215"/>
                  </a:cubicBezTo>
                  <a:cubicBezTo>
                    <a:pt x="349" y="16026"/>
                    <a:pt x="309" y="15792"/>
                    <a:pt x="329" y="15547"/>
                  </a:cubicBezTo>
                  <a:cubicBezTo>
                    <a:pt x="349" y="15302"/>
                    <a:pt x="428" y="15047"/>
                    <a:pt x="477" y="14791"/>
                  </a:cubicBezTo>
                  <a:cubicBezTo>
                    <a:pt x="527" y="14536"/>
                    <a:pt x="546" y="14281"/>
                    <a:pt x="546" y="14000"/>
                  </a:cubicBezTo>
                  <a:cubicBezTo>
                    <a:pt x="546" y="13719"/>
                    <a:pt x="527" y="13413"/>
                    <a:pt x="517" y="13092"/>
                  </a:cubicBezTo>
                  <a:cubicBezTo>
                    <a:pt x="507" y="12770"/>
                    <a:pt x="507" y="12433"/>
                    <a:pt x="507" y="12071"/>
                  </a:cubicBezTo>
                  <a:cubicBezTo>
                    <a:pt x="507" y="11709"/>
                    <a:pt x="507" y="11321"/>
                    <a:pt x="487" y="11014"/>
                  </a:cubicBezTo>
                  <a:cubicBezTo>
                    <a:pt x="467" y="10708"/>
                    <a:pt x="428" y="10484"/>
                    <a:pt x="408" y="10177"/>
                  </a:cubicBezTo>
                  <a:cubicBezTo>
                    <a:pt x="388" y="9871"/>
                    <a:pt x="388" y="9483"/>
                    <a:pt x="378" y="9162"/>
                  </a:cubicBezTo>
                  <a:cubicBezTo>
                    <a:pt x="368" y="8840"/>
                    <a:pt x="349" y="8585"/>
                    <a:pt x="349" y="8335"/>
                  </a:cubicBezTo>
                  <a:cubicBezTo>
                    <a:pt x="349" y="8085"/>
                    <a:pt x="368" y="7840"/>
                    <a:pt x="378" y="7574"/>
                  </a:cubicBezTo>
                  <a:cubicBezTo>
                    <a:pt x="388" y="7309"/>
                    <a:pt x="388" y="7023"/>
                    <a:pt x="359" y="6758"/>
                  </a:cubicBezTo>
                  <a:cubicBezTo>
                    <a:pt x="329" y="6492"/>
                    <a:pt x="270" y="6247"/>
                    <a:pt x="230" y="5951"/>
                  </a:cubicBezTo>
                  <a:cubicBezTo>
                    <a:pt x="191" y="5655"/>
                    <a:pt x="171" y="5308"/>
                    <a:pt x="141" y="5012"/>
                  </a:cubicBezTo>
                  <a:cubicBezTo>
                    <a:pt x="112" y="4716"/>
                    <a:pt x="72" y="4471"/>
                    <a:pt x="42" y="4211"/>
                  </a:cubicBezTo>
                  <a:cubicBezTo>
                    <a:pt x="13" y="3950"/>
                    <a:pt x="-7" y="3675"/>
                    <a:pt x="3" y="3430"/>
                  </a:cubicBezTo>
                  <a:cubicBezTo>
                    <a:pt x="13" y="3185"/>
                    <a:pt x="52" y="2971"/>
                    <a:pt x="82" y="2746"/>
                  </a:cubicBezTo>
                  <a:cubicBezTo>
                    <a:pt x="112" y="2521"/>
                    <a:pt x="131" y="2287"/>
                    <a:pt x="161" y="2047"/>
                  </a:cubicBezTo>
                  <a:cubicBezTo>
                    <a:pt x="191" y="1807"/>
                    <a:pt x="230" y="1562"/>
                    <a:pt x="260" y="1337"/>
                  </a:cubicBezTo>
                  <a:cubicBezTo>
                    <a:pt x="289" y="1113"/>
                    <a:pt x="309" y="909"/>
                    <a:pt x="349" y="730"/>
                  </a:cubicBezTo>
                  <a:cubicBezTo>
                    <a:pt x="388" y="551"/>
                    <a:pt x="448" y="398"/>
                    <a:pt x="477" y="296"/>
                  </a:cubicBezTo>
                  <a:cubicBezTo>
                    <a:pt x="507" y="194"/>
                    <a:pt x="507" y="143"/>
                    <a:pt x="546" y="102"/>
                  </a:cubicBezTo>
                  <a:cubicBezTo>
                    <a:pt x="586" y="61"/>
                    <a:pt x="665" y="31"/>
                    <a:pt x="744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237" name="IMG_0690.png" descr="IMG_0690.png"/>
          <p:cNvPicPr>
            <a:picLocks noChangeAspect="1"/>
          </p:cNvPicPr>
          <p:nvPr/>
        </p:nvPicPr>
        <p:blipFill>
          <a:blip r:embed="rId18">
            <a:extLst/>
          </a:blip>
          <a:srcRect l="5206" t="10885" r="61647" b="49999"/>
          <a:stretch>
            <a:fillRect/>
          </a:stretch>
        </p:blipFill>
        <p:spPr>
          <a:xfrm flipH="1">
            <a:off x="21523324" y="11184334"/>
            <a:ext cx="2860522" cy="2531633"/>
          </a:xfrm>
          <a:prstGeom prst="rect">
            <a:avLst/>
          </a:prstGeom>
          <a:ln w="12700">
            <a:miter lim="400000"/>
          </a:ln>
        </p:spPr>
      </p:pic>
      <p:pic>
        <p:nvPicPr>
          <p:cNvPr id="238" name="IMG_0690.png" descr="IMG_0690.png"/>
          <p:cNvPicPr>
            <a:picLocks noChangeAspect="1"/>
          </p:cNvPicPr>
          <p:nvPr/>
        </p:nvPicPr>
        <p:blipFill>
          <a:blip r:embed="rId18">
            <a:extLst/>
          </a:blip>
          <a:srcRect l="62599" t="52862" r="4253" b="8023"/>
          <a:stretch>
            <a:fillRect/>
          </a:stretch>
        </p:blipFill>
        <p:spPr>
          <a:xfrm flipH="1">
            <a:off x="3481432" y="10082491"/>
            <a:ext cx="4105370" cy="363335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55600" dist="0" dir="0">
              <a:srgbClr val="000000">
                <a:alpha val="7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4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4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6" grpId="1"/>
      <p:bldP build="whole" bldLvl="1" animBg="1" rev="0" advAuto="0" spid="229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IMG_0669.png" descr="IMG_0669.png"/>
          <p:cNvPicPr>
            <a:picLocks noChangeAspect="1"/>
          </p:cNvPicPr>
          <p:nvPr/>
        </p:nvPicPr>
        <p:blipFill>
          <a:blip r:embed="rId2">
            <a:extLst/>
          </a:blip>
          <a:srcRect l="56807" t="0" r="0" b="89751"/>
          <a:stretch>
            <a:fillRect/>
          </a:stretch>
        </p:blipFill>
        <p:spPr>
          <a:xfrm>
            <a:off x="13330935" y="528957"/>
            <a:ext cx="10632587" cy="1620557"/>
          </a:xfrm>
          <a:prstGeom prst="rect">
            <a:avLst/>
          </a:prstGeom>
          <a:ln w="12700">
            <a:miter lim="400000"/>
          </a:ln>
        </p:spPr>
      </p:pic>
      <p:pic>
        <p:nvPicPr>
          <p:cNvPr id="241" name="IMG_0669.png" descr="IMG_0669.png"/>
          <p:cNvPicPr>
            <a:picLocks noChangeAspect="1"/>
          </p:cNvPicPr>
          <p:nvPr/>
        </p:nvPicPr>
        <p:blipFill>
          <a:blip r:embed="rId2">
            <a:extLst/>
          </a:blip>
          <a:srcRect l="6567" t="58445" r="5714" b="0"/>
          <a:stretch>
            <a:fillRect/>
          </a:stretch>
        </p:blipFill>
        <p:spPr>
          <a:xfrm>
            <a:off x="4342741" y="3370512"/>
            <a:ext cx="19431139" cy="5912852"/>
          </a:xfrm>
          <a:prstGeom prst="rect">
            <a:avLst/>
          </a:prstGeom>
          <a:ln w="12700">
            <a:miter lim="400000"/>
          </a:ln>
        </p:spPr>
      </p:pic>
      <p:pic>
        <p:nvPicPr>
          <p:cNvPr id="242" name="IMG_0669.png" descr="IMG_0669.png"/>
          <p:cNvPicPr>
            <a:picLocks noChangeAspect="1"/>
          </p:cNvPicPr>
          <p:nvPr/>
        </p:nvPicPr>
        <p:blipFill>
          <a:blip r:embed="rId2">
            <a:extLst/>
          </a:blip>
          <a:srcRect l="1496" t="10469" r="7255" b="83765"/>
          <a:stretch>
            <a:fillRect/>
          </a:stretch>
        </p:blipFill>
        <p:spPr>
          <a:xfrm>
            <a:off x="3224315" y="2550172"/>
            <a:ext cx="20213139" cy="82035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57" name="تجميع">
            <a:hlinkClick r:id="rId3" invalidUrl="" action="" tgtFrame="" tooltip="" history="1" highlightClick="0" endSnd="0"/>
          </p:cNvPr>
          <p:cNvGrpSpPr/>
          <p:nvPr/>
        </p:nvGrpSpPr>
        <p:grpSpPr>
          <a:xfrm>
            <a:off x="1244309" y="2960342"/>
            <a:ext cx="1980007" cy="10052757"/>
            <a:chOff x="0" y="0"/>
            <a:chExt cx="1980005" cy="10052756"/>
          </a:xfrm>
        </p:grpSpPr>
        <p:grpSp>
          <p:nvGrpSpPr>
            <p:cNvPr id="252" name="تجميع"/>
            <p:cNvGrpSpPr/>
            <p:nvPr/>
          </p:nvGrpSpPr>
          <p:grpSpPr>
            <a:xfrm>
              <a:off x="0" y="0"/>
              <a:ext cx="1980006" cy="10052757"/>
              <a:chOff x="0" y="0"/>
              <a:chExt cx="1980005" cy="10052756"/>
            </a:xfrm>
          </p:grpSpPr>
          <p:grpSp>
            <p:nvGrpSpPr>
              <p:cNvPr id="245" name="تجميع"/>
              <p:cNvGrpSpPr/>
              <p:nvPr/>
            </p:nvGrpSpPr>
            <p:grpSpPr>
              <a:xfrm>
                <a:off x="0" y="0"/>
                <a:ext cx="1980006" cy="10052757"/>
                <a:chOff x="0" y="0"/>
                <a:chExt cx="1980005" cy="10052756"/>
              </a:xfrm>
            </p:grpSpPr>
            <p:sp>
              <p:nvSpPr>
                <p:cNvPr id="243" name="مستطيل مستدير الزوايا"/>
                <p:cNvSpPr/>
                <p:nvPr/>
              </p:nvSpPr>
              <p:spPr>
                <a:xfrm>
                  <a:off x="0" y="0"/>
                  <a:ext cx="1980006" cy="1470998"/>
                </a:xfrm>
                <a:prstGeom prst="roundRect">
                  <a:avLst>
                    <a:gd name="adj" fmla="val 42590"/>
                  </a:avLst>
                </a:prstGeom>
                <a:solidFill>
                  <a:srgbClr val="85858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rtl="0">
                    <a:lnSpc>
                      <a:spcPct val="100000"/>
                    </a:lnSpc>
                    <a:defRPr sz="3600">
                      <a:solidFill>
                        <a:srgbClr val="0C1E4F"/>
                      </a:solidFill>
                      <a:latin typeface="Muna Bold"/>
                      <a:ea typeface="Muna Bold"/>
                      <a:cs typeface="Muna Bold"/>
                      <a:sym typeface="Muna Bold"/>
                    </a:defRPr>
                  </a:pPr>
                </a:p>
              </p:txBody>
            </p:sp>
            <p:sp>
              <p:nvSpPr>
                <p:cNvPr id="244" name="مستطيل"/>
                <p:cNvSpPr/>
                <p:nvPr/>
              </p:nvSpPr>
              <p:spPr>
                <a:xfrm>
                  <a:off x="97919" y="815614"/>
                  <a:ext cx="1793749" cy="9237143"/>
                </a:xfrm>
                <a:prstGeom prst="rect">
                  <a:avLst/>
                </a:prstGeom>
                <a:solidFill>
                  <a:srgbClr val="FFFFFF"/>
                </a:solidFill>
                <a:ln w="114300" cap="flat">
                  <a:solidFill>
                    <a:srgbClr val="707070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lnSpc>
                      <a:spcPct val="100000"/>
                    </a:lnSpc>
                    <a:defRPr sz="3600">
                      <a:solidFill>
                        <a:srgbClr val="0C1E4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</p:grpSp>
          <p:pic>
            <p:nvPicPr>
              <p:cNvPr id="246" name="IMG_0180.png" descr="IMG_0180.png">
                <a:hlinkClick r:id="rId4" invalidUrl="" action="" tgtFrame="" tooltip="" history="1" highlightClick="0" endSnd="0"/>
              </p:cNvPr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253518" y="2114948"/>
                <a:ext cx="1400147" cy="175018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47" name="صورة 20" descr="صورة 20">
                <a:hlinkClick r:id="rId6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7">
                <a:extLst/>
              </a:blip>
              <a:srcRect l="22637" t="19074" r="22638" b="19074"/>
              <a:stretch>
                <a:fillRect/>
              </a:stretch>
            </p:blipFill>
            <p:spPr>
              <a:xfrm>
                <a:off x="222667" y="3659958"/>
                <a:ext cx="1549158" cy="1204901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  <p:pic>
            <p:nvPicPr>
              <p:cNvPr id="248" name="IMG_4017.jpeg" descr="IMG_4017.jpeg">
                <a:hlinkClick r:id="rId8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9">
                <a:extLst/>
              </a:blip>
              <a:srcRect l="12156" t="15711" r="12156" b="0"/>
              <a:stretch>
                <a:fillRect/>
              </a:stretch>
            </p:blipFill>
            <p:spPr>
              <a:xfrm>
                <a:off x="261530" y="4935271"/>
                <a:ext cx="1549158" cy="120490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249" name="IMG_4020.jpeg" descr="IMG_4020.jpeg">
                <a:hlinkClick r:id="rId10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1">
                <a:extLst/>
              </a:blip>
              <a:stretch>
                <a:fillRect/>
              </a:stretch>
            </p:blipFill>
            <p:spPr>
              <a:xfrm>
                <a:off x="240218" y="6218213"/>
                <a:ext cx="1549158" cy="120490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250" name="IMG_4023.png" descr="IMG_4023.png">
                <a:hlinkClick r:id="rId12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3">
                <a:extLst/>
              </a:blip>
              <a:srcRect l="20115" t="5493" r="20115" b="5493"/>
              <a:stretch>
                <a:fillRect/>
              </a:stretch>
            </p:blipFill>
            <p:spPr>
              <a:xfrm>
                <a:off x="225630" y="7481795"/>
                <a:ext cx="1549158" cy="120490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251" name="IMG_4024.jpeg" descr="IMG_4024.jpeg">
                <a:hlinkClick r:id="rId14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5">
                <a:extLst/>
              </a:blip>
              <a:srcRect l="28868" t="10670" r="31388" b="37594"/>
              <a:stretch>
                <a:fillRect/>
              </a:stretch>
            </p:blipFill>
            <p:spPr>
              <a:xfrm>
                <a:off x="229465" y="1052784"/>
                <a:ext cx="1566371" cy="1204900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grpSp>
          <p:nvGrpSpPr>
            <p:cNvPr id="255" name="تجميع"/>
            <p:cNvGrpSpPr/>
            <p:nvPr/>
          </p:nvGrpSpPr>
          <p:grpSpPr>
            <a:xfrm>
              <a:off x="141164" y="8878705"/>
              <a:ext cx="1523975" cy="939334"/>
              <a:chOff x="0" y="0"/>
              <a:chExt cx="1523974" cy="939333"/>
            </a:xfrm>
          </p:grpSpPr>
          <p:pic>
            <p:nvPicPr>
              <p:cNvPr id="253" name="IMG_4015.jpeg" descr="IMG_4015.jpeg">
                <a:hlinkClick r:id="rId16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7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220340" y="93836"/>
                <a:ext cx="1048717" cy="845498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sp>
            <p:nvSpPr>
              <p:cNvPr id="254" name="نشاط"/>
              <p:cNvSpPr txBox="1"/>
              <p:nvPr/>
            </p:nvSpPr>
            <p:spPr>
              <a:xfrm>
                <a:off x="0" y="0"/>
                <a:ext cx="1523975" cy="60265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rtl="0">
                  <a:lnSpc>
                    <a:spcPct val="150000"/>
                  </a:lnSpc>
                  <a:defRPr b="1" sz="1900"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sp>
          <p:nvSpPr>
            <p:cNvPr id="256" name="أدوات"/>
            <p:cNvSpPr txBox="1"/>
            <p:nvPr/>
          </p:nvSpPr>
          <p:spPr>
            <a:xfrm>
              <a:off x="224638" y="0"/>
              <a:ext cx="1530730" cy="8961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>
                <a:lnSpc>
                  <a:spcPct val="100000"/>
                </a:lnSpc>
                <a:defRPr sz="30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أدوات </a:t>
              </a:r>
            </a:p>
          </p:txBody>
        </p:sp>
      </p:grpSp>
      <p:grpSp>
        <p:nvGrpSpPr>
          <p:cNvPr id="263" name="الرسم"/>
          <p:cNvGrpSpPr/>
          <p:nvPr/>
        </p:nvGrpSpPr>
        <p:grpSpPr>
          <a:xfrm>
            <a:off x="9853845" y="3581971"/>
            <a:ext cx="3176122" cy="2459339"/>
            <a:chOff x="0" y="0"/>
            <a:chExt cx="3176120" cy="2459338"/>
          </a:xfrm>
        </p:grpSpPr>
        <p:sp>
          <p:nvSpPr>
            <p:cNvPr id="258" name="شكل"/>
            <p:cNvSpPr/>
            <p:nvPr/>
          </p:nvSpPr>
          <p:spPr>
            <a:xfrm>
              <a:off x="1732172" y="78009"/>
              <a:ext cx="1443786" cy="2381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8" h="21593" fill="norm" stroke="1" extrusionOk="0">
                  <a:moveTo>
                    <a:pt x="10574" y="0"/>
                  </a:moveTo>
                  <a:lnTo>
                    <a:pt x="10526" y="112"/>
                  </a:lnTo>
                  <a:cubicBezTo>
                    <a:pt x="10516" y="137"/>
                    <a:pt x="10512" y="154"/>
                    <a:pt x="10503" y="191"/>
                  </a:cubicBezTo>
                  <a:cubicBezTo>
                    <a:pt x="10502" y="192"/>
                    <a:pt x="10503" y="193"/>
                    <a:pt x="10503" y="194"/>
                  </a:cubicBezTo>
                  <a:cubicBezTo>
                    <a:pt x="10493" y="233"/>
                    <a:pt x="10486" y="252"/>
                    <a:pt x="10473" y="281"/>
                  </a:cubicBezTo>
                  <a:cubicBezTo>
                    <a:pt x="10353" y="544"/>
                    <a:pt x="10189" y="845"/>
                    <a:pt x="9951" y="1231"/>
                  </a:cubicBezTo>
                  <a:cubicBezTo>
                    <a:pt x="9717" y="1609"/>
                    <a:pt x="9504" y="1927"/>
                    <a:pt x="9286" y="2220"/>
                  </a:cubicBezTo>
                  <a:cubicBezTo>
                    <a:pt x="9193" y="2345"/>
                    <a:pt x="9123" y="2435"/>
                    <a:pt x="8900" y="2713"/>
                  </a:cubicBezTo>
                  <a:cubicBezTo>
                    <a:pt x="8868" y="2755"/>
                    <a:pt x="8802" y="2834"/>
                    <a:pt x="8711" y="2947"/>
                  </a:cubicBezTo>
                  <a:cubicBezTo>
                    <a:pt x="8643" y="3031"/>
                    <a:pt x="8497" y="3210"/>
                    <a:pt x="8497" y="3210"/>
                  </a:cubicBezTo>
                  <a:cubicBezTo>
                    <a:pt x="8481" y="3230"/>
                    <a:pt x="8473" y="3242"/>
                    <a:pt x="8455" y="3268"/>
                  </a:cubicBezTo>
                  <a:cubicBezTo>
                    <a:pt x="8441" y="3289"/>
                    <a:pt x="8432" y="3302"/>
                    <a:pt x="8420" y="3318"/>
                  </a:cubicBezTo>
                  <a:cubicBezTo>
                    <a:pt x="8405" y="3341"/>
                    <a:pt x="8392" y="3353"/>
                    <a:pt x="8360" y="3397"/>
                  </a:cubicBezTo>
                  <a:cubicBezTo>
                    <a:pt x="8358" y="3401"/>
                    <a:pt x="8357" y="3400"/>
                    <a:pt x="8354" y="3404"/>
                  </a:cubicBezTo>
                  <a:cubicBezTo>
                    <a:pt x="8326" y="3443"/>
                    <a:pt x="8309" y="3467"/>
                    <a:pt x="8295" y="3491"/>
                  </a:cubicBezTo>
                  <a:cubicBezTo>
                    <a:pt x="8242" y="3583"/>
                    <a:pt x="8186" y="3731"/>
                    <a:pt x="8135" y="3833"/>
                  </a:cubicBezTo>
                  <a:lnTo>
                    <a:pt x="8087" y="3825"/>
                  </a:lnTo>
                  <a:lnTo>
                    <a:pt x="8046" y="3815"/>
                  </a:lnTo>
                  <a:cubicBezTo>
                    <a:pt x="8045" y="3816"/>
                    <a:pt x="8041" y="3817"/>
                    <a:pt x="8040" y="3818"/>
                  </a:cubicBezTo>
                  <a:cubicBezTo>
                    <a:pt x="8038" y="3821"/>
                    <a:pt x="8036" y="3826"/>
                    <a:pt x="8034" y="3829"/>
                  </a:cubicBezTo>
                  <a:cubicBezTo>
                    <a:pt x="8008" y="3863"/>
                    <a:pt x="8000" y="3870"/>
                    <a:pt x="7909" y="3987"/>
                  </a:cubicBezTo>
                  <a:cubicBezTo>
                    <a:pt x="7905" y="3993"/>
                    <a:pt x="7907" y="3993"/>
                    <a:pt x="7903" y="3998"/>
                  </a:cubicBezTo>
                  <a:cubicBezTo>
                    <a:pt x="7819" y="4108"/>
                    <a:pt x="7771" y="4174"/>
                    <a:pt x="7731" y="4232"/>
                  </a:cubicBezTo>
                  <a:cubicBezTo>
                    <a:pt x="7512" y="4553"/>
                    <a:pt x="7315" y="4875"/>
                    <a:pt x="7126" y="5236"/>
                  </a:cubicBezTo>
                  <a:cubicBezTo>
                    <a:pt x="6992" y="5493"/>
                    <a:pt x="6896" y="5692"/>
                    <a:pt x="6616" y="6294"/>
                  </a:cubicBezTo>
                  <a:cubicBezTo>
                    <a:pt x="6320" y="6929"/>
                    <a:pt x="6202" y="7189"/>
                    <a:pt x="6070" y="7503"/>
                  </a:cubicBezTo>
                  <a:cubicBezTo>
                    <a:pt x="6060" y="7526"/>
                    <a:pt x="6061" y="7527"/>
                    <a:pt x="6052" y="7550"/>
                  </a:cubicBezTo>
                  <a:cubicBezTo>
                    <a:pt x="6043" y="7571"/>
                    <a:pt x="6043" y="7569"/>
                    <a:pt x="6034" y="7590"/>
                  </a:cubicBezTo>
                  <a:cubicBezTo>
                    <a:pt x="6006" y="7659"/>
                    <a:pt x="5978" y="7733"/>
                    <a:pt x="5939" y="7831"/>
                  </a:cubicBezTo>
                  <a:cubicBezTo>
                    <a:pt x="5919" y="7883"/>
                    <a:pt x="5832" y="8093"/>
                    <a:pt x="5815" y="8137"/>
                  </a:cubicBezTo>
                  <a:cubicBezTo>
                    <a:pt x="5714" y="8390"/>
                    <a:pt x="5671" y="8497"/>
                    <a:pt x="5601" y="8666"/>
                  </a:cubicBezTo>
                  <a:cubicBezTo>
                    <a:pt x="5579" y="8718"/>
                    <a:pt x="5568" y="8743"/>
                    <a:pt x="5553" y="8777"/>
                  </a:cubicBezTo>
                  <a:cubicBezTo>
                    <a:pt x="5547" y="8793"/>
                    <a:pt x="5543" y="8810"/>
                    <a:pt x="5536" y="8828"/>
                  </a:cubicBezTo>
                  <a:cubicBezTo>
                    <a:pt x="5525" y="8854"/>
                    <a:pt x="5489" y="8945"/>
                    <a:pt x="5482" y="8961"/>
                  </a:cubicBezTo>
                  <a:cubicBezTo>
                    <a:pt x="5461" y="9014"/>
                    <a:pt x="5441" y="9056"/>
                    <a:pt x="5423" y="9098"/>
                  </a:cubicBezTo>
                  <a:cubicBezTo>
                    <a:pt x="5310" y="9363"/>
                    <a:pt x="5238" y="9529"/>
                    <a:pt x="5043" y="9969"/>
                  </a:cubicBezTo>
                  <a:cubicBezTo>
                    <a:pt x="4835" y="10439"/>
                    <a:pt x="4773" y="10575"/>
                    <a:pt x="4675" y="10775"/>
                  </a:cubicBezTo>
                  <a:cubicBezTo>
                    <a:pt x="4578" y="10974"/>
                    <a:pt x="4473" y="11160"/>
                    <a:pt x="4319" y="11422"/>
                  </a:cubicBezTo>
                  <a:cubicBezTo>
                    <a:pt x="4311" y="11437"/>
                    <a:pt x="4296" y="11466"/>
                    <a:pt x="4272" y="11509"/>
                  </a:cubicBezTo>
                  <a:cubicBezTo>
                    <a:pt x="4235" y="11575"/>
                    <a:pt x="4221" y="11597"/>
                    <a:pt x="4218" y="11602"/>
                  </a:cubicBezTo>
                  <a:cubicBezTo>
                    <a:pt x="4198" y="11637"/>
                    <a:pt x="4127" y="11756"/>
                    <a:pt x="4111" y="11782"/>
                  </a:cubicBezTo>
                  <a:cubicBezTo>
                    <a:pt x="4107" y="11790"/>
                    <a:pt x="4104" y="11789"/>
                    <a:pt x="4100" y="11797"/>
                  </a:cubicBezTo>
                  <a:cubicBezTo>
                    <a:pt x="4015" y="11945"/>
                    <a:pt x="3941" y="12090"/>
                    <a:pt x="3862" y="12254"/>
                  </a:cubicBezTo>
                  <a:cubicBezTo>
                    <a:pt x="3701" y="12587"/>
                    <a:pt x="3538" y="12996"/>
                    <a:pt x="3387" y="13445"/>
                  </a:cubicBezTo>
                  <a:cubicBezTo>
                    <a:pt x="3380" y="13466"/>
                    <a:pt x="3371" y="13490"/>
                    <a:pt x="3364" y="13513"/>
                  </a:cubicBezTo>
                  <a:cubicBezTo>
                    <a:pt x="3340" y="13587"/>
                    <a:pt x="3242" y="13908"/>
                    <a:pt x="3245" y="13898"/>
                  </a:cubicBezTo>
                  <a:cubicBezTo>
                    <a:pt x="3232" y="13940"/>
                    <a:pt x="3233" y="13939"/>
                    <a:pt x="3209" y="14014"/>
                  </a:cubicBezTo>
                  <a:cubicBezTo>
                    <a:pt x="3188" y="14082"/>
                    <a:pt x="3187" y="14079"/>
                    <a:pt x="3174" y="14121"/>
                  </a:cubicBezTo>
                  <a:cubicBezTo>
                    <a:pt x="3088" y="14394"/>
                    <a:pt x="3024" y="14583"/>
                    <a:pt x="2954" y="14776"/>
                  </a:cubicBezTo>
                  <a:cubicBezTo>
                    <a:pt x="2830" y="15119"/>
                    <a:pt x="2689" y="15440"/>
                    <a:pt x="2491" y="15831"/>
                  </a:cubicBezTo>
                  <a:cubicBezTo>
                    <a:pt x="2348" y="16116"/>
                    <a:pt x="2212" y="16357"/>
                    <a:pt x="2028" y="16666"/>
                  </a:cubicBezTo>
                  <a:cubicBezTo>
                    <a:pt x="2017" y="16685"/>
                    <a:pt x="2022" y="16687"/>
                    <a:pt x="2011" y="16705"/>
                  </a:cubicBezTo>
                  <a:cubicBezTo>
                    <a:pt x="2008" y="16709"/>
                    <a:pt x="2007" y="16709"/>
                    <a:pt x="2005" y="16713"/>
                  </a:cubicBezTo>
                  <a:cubicBezTo>
                    <a:pt x="1951" y="16802"/>
                    <a:pt x="1930" y="16839"/>
                    <a:pt x="1750" y="17134"/>
                  </a:cubicBezTo>
                  <a:cubicBezTo>
                    <a:pt x="1693" y="17227"/>
                    <a:pt x="1640" y="17306"/>
                    <a:pt x="1595" y="17382"/>
                  </a:cubicBezTo>
                  <a:cubicBezTo>
                    <a:pt x="1569" y="17426"/>
                    <a:pt x="1497" y="17556"/>
                    <a:pt x="1500" y="17551"/>
                  </a:cubicBezTo>
                  <a:cubicBezTo>
                    <a:pt x="1498" y="17555"/>
                    <a:pt x="1497" y="17554"/>
                    <a:pt x="1494" y="17558"/>
                  </a:cubicBezTo>
                  <a:cubicBezTo>
                    <a:pt x="1481" y="17580"/>
                    <a:pt x="1473" y="17587"/>
                    <a:pt x="1465" y="17601"/>
                  </a:cubicBezTo>
                  <a:cubicBezTo>
                    <a:pt x="1254" y="17956"/>
                    <a:pt x="1138" y="18181"/>
                    <a:pt x="1043" y="18418"/>
                  </a:cubicBezTo>
                  <a:cubicBezTo>
                    <a:pt x="1012" y="18497"/>
                    <a:pt x="982" y="18580"/>
                    <a:pt x="943" y="18699"/>
                  </a:cubicBezTo>
                  <a:cubicBezTo>
                    <a:pt x="936" y="18718"/>
                    <a:pt x="926" y="18762"/>
                    <a:pt x="901" y="18839"/>
                  </a:cubicBezTo>
                  <a:cubicBezTo>
                    <a:pt x="901" y="18838"/>
                    <a:pt x="841" y="19012"/>
                    <a:pt x="824" y="19066"/>
                  </a:cubicBezTo>
                  <a:cubicBezTo>
                    <a:pt x="823" y="19068"/>
                    <a:pt x="824" y="19068"/>
                    <a:pt x="824" y="19070"/>
                  </a:cubicBezTo>
                  <a:cubicBezTo>
                    <a:pt x="773" y="19225"/>
                    <a:pt x="737" y="19326"/>
                    <a:pt x="717" y="19386"/>
                  </a:cubicBezTo>
                  <a:cubicBezTo>
                    <a:pt x="595" y="19748"/>
                    <a:pt x="415" y="20243"/>
                    <a:pt x="272" y="20610"/>
                  </a:cubicBezTo>
                  <a:cubicBezTo>
                    <a:pt x="229" y="20719"/>
                    <a:pt x="218" y="20746"/>
                    <a:pt x="130" y="20955"/>
                  </a:cubicBezTo>
                  <a:cubicBezTo>
                    <a:pt x="99" y="21027"/>
                    <a:pt x="62" y="21116"/>
                    <a:pt x="52" y="21139"/>
                  </a:cubicBezTo>
                  <a:cubicBezTo>
                    <a:pt x="-1" y="21268"/>
                    <a:pt x="-12" y="21332"/>
                    <a:pt x="11" y="21395"/>
                  </a:cubicBezTo>
                  <a:cubicBezTo>
                    <a:pt x="42" y="21479"/>
                    <a:pt x="142" y="21538"/>
                    <a:pt x="302" y="21567"/>
                  </a:cubicBezTo>
                  <a:cubicBezTo>
                    <a:pt x="463" y="21597"/>
                    <a:pt x="706" y="21600"/>
                    <a:pt x="1144" y="21582"/>
                  </a:cubicBezTo>
                  <a:cubicBezTo>
                    <a:pt x="1212" y="21579"/>
                    <a:pt x="1368" y="21571"/>
                    <a:pt x="1595" y="21560"/>
                  </a:cubicBezTo>
                  <a:cubicBezTo>
                    <a:pt x="1604" y="21560"/>
                    <a:pt x="1605" y="21561"/>
                    <a:pt x="1613" y="21560"/>
                  </a:cubicBezTo>
                  <a:cubicBezTo>
                    <a:pt x="1776" y="21552"/>
                    <a:pt x="2098" y="21534"/>
                    <a:pt x="2088" y="21535"/>
                  </a:cubicBezTo>
                  <a:cubicBezTo>
                    <a:pt x="2128" y="21533"/>
                    <a:pt x="2126" y="21533"/>
                    <a:pt x="2165" y="21531"/>
                  </a:cubicBezTo>
                  <a:cubicBezTo>
                    <a:pt x="2150" y="21532"/>
                    <a:pt x="2373" y="21520"/>
                    <a:pt x="2432" y="21517"/>
                  </a:cubicBezTo>
                  <a:cubicBezTo>
                    <a:pt x="2530" y="21512"/>
                    <a:pt x="2610" y="21509"/>
                    <a:pt x="2687" y="21506"/>
                  </a:cubicBezTo>
                  <a:cubicBezTo>
                    <a:pt x="3298" y="21482"/>
                    <a:pt x="4030" y="21468"/>
                    <a:pt x="5002" y="21459"/>
                  </a:cubicBezTo>
                  <a:cubicBezTo>
                    <a:pt x="5438" y="21455"/>
                    <a:pt x="5942" y="21453"/>
                    <a:pt x="6604" y="21452"/>
                  </a:cubicBezTo>
                  <a:cubicBezTo>
                    <a:pt x="6664" y="21452"/>
                    <a:pt x="6727" y="21452"/>
                    <a:pt x="6794" y="21452"/>
                  </a:cubicBezTo>
                  <a:cubicBezTo>
                    <a:pt x="6870" y="21452"/>
                    <a:pt x="6942" y="21453"/>
                    <a:pt x="7102" y="21452"/>
                  </a:cubicBezTo>
                  <a:cubicBezTo>
                    <a:pt x="7411" y="21451"/>
                    <a:pt x="7643" y="21449"/>
                    <a:pt x="7957" y="21449"/>
                  </a:cubicBezTo>
                  <a:cubicBezTo>
                    <a:pt x="9510" y="21449"/>
                    <a:pt x="9870" y="21447"/>
                    <a:pt x="10378" y="21434"/>
                  </a:cubicBezTo>
                  <a:cubicBezTo>
                    <a:pt x="10661" y="21427"/>
                    <a:pt x="10886" y="21419"/>
                    <a:pt x="11304" y="21402"/>
                  </a:cubicBezTo>
                  <a:cubicBezTo>
                    <a:pt x="11331" y="21401"/>
                    <a:pt x="11328" y="21399"/>
                    <a:pt x="11345" y="21398"/>
                  </a:cubicBezTo>
                  <a:cubicBezTo>
                    <a:pt x="11363" y="21397"/>
                    <a:pt x="11365" y="21399"/>
                    <a:pt x="11393" y="21398"/>
                  </a:cubicBezTo>
                  <a:cubicBezTo>
                    <a:pt x="11756" y="21383"/>
                    <a:pt x="11952" y="21376"/>
                    <a:pt x="12194" y="21369"/>
                  </a:cubicBezTo>
                  <a:cubicBezTo>
                    <a:pt x="12527" y="21361"/>
                    <a:pt x="12810" y="21357"/>
                    <a:pt x="13589" y="21351"/>
                  </a:cubicBezTo>
                  <a:cubicBezTo>
                    <a:pt x="13627" y="21351"/>
                    <a:pt x="13644" y="21349"/>
                    <a:pt x="13678" y="21348"/>
                  </a:cubicBezTo>
                  <a:cubicBezTo>
                    <a:pt x="13710" y="21347"/>
                    <a:pt x="13729" y="21348"/>
                    <a:pt x="13767" y="21348"/>
                  </a:cubicBezTo>
                  <a:cubicBezTo>
                    <a:pt x="13854" y="21347"/>
                    <a:pt x="13885" y="21349"/>
                    <a:pt x="14057" y="21348"/>
                  </a:cubicBezTo>
                  <a:cubicBezTo>
                    <a:pt x="14178" y="21347"/>
                    <a:pt x="14243" y="21345"/>
                    <a:pt x="14313" y="21344"/>
                  </a:cubicBezTo>
                  <a:cubicBezTo>
                    <a:pt x="15015" y="21336"/>
                    <a:pt x="15697" y="21319"/>
                    <a:pt x="16336" y="21294"/>
                  </a:cubicBezTo>
                  <a:cubicBezTo>
                    <a:pt x="16369" y="21292"/>
                    <a:pt x="16369" y="21291"/>
                    <a:pt x="16401" y="21290"/>
                  </a:cubicBezTo>
                  <a:cubicBezTo>
                    <a:pt x="16414" y="21290"/>
                    <a:pt x="16413" y="21291"/>
                    <a:pt x="16425" y="21290"/>
                  </a:cubicBezTo>
                  <a:cubicBezTo>
                    <a:pt x="16630" y="21283"/>
                    <a:pt x="16661" y="21282"/>
                    <a:pt x="16793" y="21276"/>
                  </a:cubicBezTo>
                  <a:cubicBezTo>
                    <a:pt x="16816" y="21275"/>
                    <a:pt x="16826" y="21274"/>
                    <a:pt x="16846" y="21272"/>
                  </a:cubicBezTo>
                  <a:cubicBezTo>
                    <a:pt x="16866" y="21270"/>
                    <a:pt x="16879" y="21269"/>
                    <a:pt x="16900" y="21269"/>
                  </a:cubicBezTo>
                  <a:cubicBezTo>
                    <a:pt x="17461" y="21244"/>
                    <a:pt x="17793" y="21234"/>
                    <a:pt x="18217" y="21229"/>
                  </a:cubicBezTo>
                  <a:cubicBezTo>
                    <a:pt x="18794" y="21222"/>
                    <a:pt x="19568" y="21233"/>
                    <a:pt x="20211" y="21254"/>
                  </a:cubicBezTo>
                  <a:cubicBezTo>
                    <a:pt x="20290" y="21257"/>
                    <a:pt x="20389" y="21263"/>
                    <a:pt x="20526" y="21269"/>
                  </a:cubicBezTo>
                  <a:cubicBezTo>
                    <a:pt x="20547" y="21270"/>
                    <a:pt x="20546" y="21268"/>
                    <a:pt x="20567" y="21269"/>
                  </a:cubicBezTo>
                  <a:cubicBezTo>
                    <a:pt x="20603" y="21270"/>
                    <a:pt x="20644" y="21273"/>
                    <a:pt x="20716" y="21276"/>
                  </a:cubicBezTo>
                  <a:cubicBezTo>
                    <a:pt x="20772" y="21278"/>
                    <a:pt x="20811" y="21278"/>
                    <a:pt x="20846" y="21279"/>
                  </a:cubicBezTo>
                  <a:cubicBezTo>
                    <a:pt x="20936" y="21283"/>
                    <a:pt x="20986" y="21287"/>
                    <a:pt x="21006" y="21287"/>
                  </a:cubicBezTo>
                  <a:cubicBezTo>
                    <a:pt x="21165" y="21287"/>
                    <a:pt x="21295" y="21268"/>
                    <a:pt x="21398" y="21229"/>
                  </a:cubicBezTo>
                  <a:cubicBezTo>
                    <a:pt x="21512" y="21186"/>
                    <a:pt x="21588" y="21119"/>
                    <a:pt x="21588" y="21056"/>
                  </a:cubicBezTo>
                  <a:cubicBezTo>
                    <a:pt x="21588" y="21023"/>
                    <a:pt x="21572" y="20988"/>
                    <a:pt x="21535" y="20945"/>
                  </a:cubicBezTo>
                  <a:cubicBezTo>
                    <a:pt x="21525" y="20934"/>
                    <a:pt x="21500" y="20909"/>
                    <a:pt x="21452" y="20858"/>
                  </a:cubicBezTo>
                  <a:cubicBezTo>
                    <a:pt x="21391" y="20795"/>
                    <a:pt x="21385" y="20787"/>
                    <a:pt x="21374" y="20776"/>
                  </a:cubicBezTo>
                  <a:cubicBezTo>
                    <a:pt x="21226" y="20614"/>
                    <a:pt x="21033" y="20381"/>
                    <a:pt x="20870" y="20160"/>
                  </a:cubicBezTo>
                  <a:cubicBezTo>
                    <a:pt x="20701" y="19932"/>
                    <a:pt x="20547" y="19689"/>
                    <a:pt x="20348" y="19361"/>
                  </a:cubicBezTo>
                  <a:cubicBezTo>
                    <a:pt x="20104" y="18959"/>
                    <a:pt x="19908" y="18610"/>
                    <a:pt x="19748" y="18278"/>
                  </a:cubicBezTo>
                  <a:cubicBezTo>
                    <a:pt x="19569" y="17904"/>
                    <a:pt x="19405" y="17494"/>
                    <a:pt x="19262" y="17058"/>
                  </a:cubicBezTo>
                  <a:cubicBezTo>
                    <a:pt x="19215" y="16916"/>
                    <a:pt x="19192" y="16848"/>
                    <a:pt x="19131" y="16651"/>
                  </a:cubicBezTo>
                  <a:cubicBezTo>
                    <a:pt x="19012" y="16266"/>
                    <a:pt x="18946" y="16071"/>
                    <a:pt x="18852" y="15845"/>
                  </a:cubicBezTo>
                  <a:cubicBezTo>
                    <a:pt x="18754" y="15607"/>
                    <a:pt x="18647" y="15384"/>
                    <a:pt x="18484" y="15082"/>
                  </a:cubicBezTo>
                  <a:cubicBezTo>
                    <a:pt x="18473" y="15061"/>
                    <a:pt x="18476" y="15069"/>
                    <a:pt x="18383" y="14899"/>
                  </a:cubicBezTo>
                  <a:cubicBezTo>
                    <a:pt x="18331" y="14803"/>
                    <a:pt x="18303" y="14750"/>
                    <a:pt x="18289" y="14722"/>
                  </a:cubicBezTo>
                  <a:cubicBezTo>
                    <a:pt x="18044" y="14266"/>
                    <a:pt x="17910" y="13978"/>
                    <a:pt x="17808" y="13675"/>
                  </a:cubicBezTo>
                  <a:cubicBezTo>
                    <a:pt x="17763" y="13542"/>
                    <a:pt x="17721" y="13400"/>
                    <a:pt x="17665" y="13189"/>
                  </a:cubicBezTo>
                  <a:cubicBezTo>
                    <a:pt x="17658" y="13162"/>
                    <a:pt x="17645" y="13104"/>
                    <a:pt x="17624" y="13020"/>
                  </a:cubicBezTo>
                  <a:cubicBezTo>
                    <a:pt x="17629" y="13039"/>
                    <a:pt x="17579" y="12844"/>
                    <a:pt x="17576" y="12833"/>
                  </a:cubicBezTo>
                  <a:cubicBezTo>
                    <a:pt x="17546" y="12718"/>
                    <a:pt x="17519" y="12627"/>
                    <a:pt x="17476" y="12473"/>
                  </a:cubicBezTo>
                  <a:cubicBezTo>
                    <a:pt x="17474" y="12468"/>
                    <a:pt x="17477" y="12468"/>
                    <a:pt x="17476" y="12462"/>
                  </a:cubicBezTo>
                  <a:cubicBezTo>
                    <a:pt x="17473" y="12453"/>
                    <a:pt x="17472" y="12454"/>
                    <a:pt x="17470" y="12444"/>
                  </a:cubicBezTo>
                  <a:cubicBezTo>
                    <a:pt x="17319" y="11914"/>
                    <a:pt x="17132" y="11367"/>
                    <a:pt x="16959" y="10962"/>
                  </a:cubicBezTo>
                  <a:cubicBezTo>
                    <a:pt x="16809" y="10611"/>
                    <a:pt x="16670" y="10343"/>
                    <a:pt x="16401" y="9893"/>
                  </a:cubicBezTo>
                  <a:cubicBezTo>
                    <a:pt x="16188" y="9535"/>
                    <a:pt x="16032" y="9297"/>
                    <a:pt x="15855" y="9040"/>
                  </a:cubicBezTo>
                  <a:cubicBezTo>
                    <a:pt x="15748" y="8884"/>
                    <a:pt x="15633" y="8724"/>
                    <a:pt x="15410" y="8421"/>
                  </a:cubicBezTo>
                  <a:cubicBezTo>
                    <a:pt x="15403" y="8411"/>
                    <a:pt x="15406" y="8409"/>
                    <a:pt x="15399" y="8399"/>
                  </a:cubicBezTo>
                  <a:cubicBezTo>
                    <a:pt x="15381" y="8377"/>
                    <a:pt x="15366" y="8363"/>
                    <a:pt x="15351" y="8342"/>
                  </a:cubicBezTo>
                  <a:cubicBezTo>
                    <a:pt x="15346" y="8335"/>
                    <a:pt x="15339" y="8326"/>
                    <a:pt x="15333" y="8317"/>
                  </a:cubicBezTo>
                  <a:cubicBezTo>
                    <a:pt x="15327" y="8308"/>
                    <a:pt x="15305" y="8276"/>
                    <a:pt x="15304" y="8274"/>
                  </a:cubicBezTo>
                  <a:cubicBezTo>
                    <a:pt x="15291" y="8255"/>
                    <a:pt x="15280" y="8240"/>
                    <a:pt x="15268" y="8223"/>
                  </a:cubicBezTo>
                  <a:cubicBezTo>
                    <a:pt x="15250" y="8198"/>
                    <a:pt x="15244" y="8185"/>
                    <a:pt x="15226" y="8162"/>
                  </a:cubicBezTo>
                  <a:cubicBezTo>
                    <a:pt x="15210" y="8140"/>
                    <a:pt x="15197" y="8129"/>
                    <a:pt x="15179" y="8104"/>
                  </a:cubicBezTo>
                  <a:cubicBezTo>
                    <a:pt x="14816" y="7612"/>
                    <a:pt x="14691" y="7426"/>
                    <a:pt x="14544" y="7183"/>
                  </a:cubicBezTo>
                  <a:cubicBezTo>
                    <a:pt x="14535" y="7168"/>
                    <a:pt x="14524" y="7153"/>
                    <a:pt x="14514" y="7136"/>
                  </a:cubicBezTo>
                  <a:cubicBezTo>
                    <a:pt x="14494" y="7102"/>
                    <a:pt x="14413" y="6951"/>
                    <a:pt x="14390" y="6910"/>
                  </a:cubicBezTo>
                  <a:cubicBezTo>
                    <a:pt x="14152" y="6490"/>
                    <a:pt x="14097" y="6410"/>
                    <a:pt x="13956" y="6204"/>
                  </a:cubicBezTo>
                  <a:cubicBezTo>
                    <a:pt x="13929" y="6165"/>
                    <a:pt x="13900" y="6124"/>
                    <a:pt x="13867" y="6078"/>
                  </a:cubicBezTo>
                  <a:cubicBezTo>
                    <a:pt x="13767" y="5939"/>
                    <a:pt x="13660" y="5799"/>
                    <a:pt x="13535" y="5646"/>
                  </a:cubicBezTo>
                  <a:cubicBezTo>
                    <a:pt x="13490" y="5591"/>
                    <a:pt x="13454" y="5549"/>
                    <a:pt x="13357" y="5434"/>
                  </a:cubicBezTo>
                  <a:cubicBezTo>
                    <a:pt x="13340" y="5414"/>
                    <a:pt x="13304" y="5371"/>
                    <a:pt x="13256" y="5315"/>
                  </a:cubicBezTo>
                  <a:cubicBezTo>
                    <a:pt x="13228" y="5282"/>
                    <a:pt x="13225" y="5283"/>
                    <a:pt x="13203" y="5258"/>
                  </a:cubicBezTo>
                  <a:cubicBezTo>
                    <a:pt x="13194" y="5247"/>
                    <a:pt x="13197" y="5247"/>
                    <a:pt x="13191" y="5240"/>
                  </a:cubicBezTo>
                  <a:cubicBezTo>
                    <a:pt x="13190" y="5238"/>
                    <a:pt x="13186" y="5237"/>
                    <a:pt x="13185" y="5236"/>
                  </a:cubicBezTo>
                  <a:lnTo>
                    <a:pt x="13143" y="5247"/>
                  </a:lnTo>
                  <a:lnTo>
                    <a:pt x="13185" y="5233"/>
                  </a:lnTo>
                  <a:cubicBezTo>
                    <a:pt x="12931" y="4933"/>
                    <a:pt x="12748" y="4711"/>
                    <a:pt x="12508" y="4405"/>
                  </a:cubicBezTo>
                  <a:cubicBezTo>
                    <a:pt x="12151" y="3948"/>
                    <a:pt x="11930" y="3632"/>
                    <a:pt x="11779" y="3376"/>
                  </a:cubicBezTo>
                  <a:cubicBezTo>
                    <a:pt x="11738" y="3307"/>
                    <a:pt x="11699" y="3222"/>
                    <a:pt x="11654" y="3099"/>
                  </a:cubicBezTo>
                  <a:cubicBezTo>
                    <a:pt x="11657" y="3106"/>
                    <a:pt x="11584" y="2913"/>
                    <a:pt x="11565" y="2865"/>
                  </a:cubicBezTo>
                  <a:cubicBezTo>
                    <a:pt x="11563" y="2860"/>
                    <a:pt x="11567" y="2858"/>
                    <a:pt x="11565" y="2854"/>
                  </a:cubicBezTo>
                  <a:cubicBezTo>
                    <a:pt x="11539" y="2821"/>
                    <a:pt x="11513" y="2796"/>
                    <a:pt x="11464" y="2742"/>
                  </a:cubicBezTo>
                  <a:cubicBezTo>
                    <a:pt x="11392" y="2663"/>
                    <a:pt x="11366" y="2633"/>
                    <a:pt x="11345" y="2605"/>
                  </a:cubicBezTo>
                  <a:cubicBezTo>
                    <a:pt x="11167" y="2366"/>
                    <a:pt x="11121" y="2240"/>
                    <a:pt x="11179" y="2195"/>
                  </a:cubicBezTo>
                  <a:cubicBezTo>
                    <a:pt x="11185" y="2191"/>
                    <a:pt x="11201" y="2190"/>
                    <a:pt x="11239" y="2192"/>
                  </a:cubicBezTo>
                  <a:cubicBezTo>
                    <a:pt x="11241" y="2192"/>
                    <a:pt x="11242" y="2192"/>
                    <a:pt x="11244" y="2192"/>
                  </a:cubicBezTo>
                  <a:cubicBezTo>
                    <a:pt x="11254" y="2192"/>
                    <a:pt x="11253" y="2191"/>
                    <a:pt x="11262" y="2192"/>
                  </a:cubicBezTo>
                  <a:lnTo>
                    <a:pt x="11322" y="2192"/>
                  </a:lnTo>
                  <a:lnTo>
                    <a:pt x="11310" y="2159"/>
                  </a:lnTo>
                  <a:cubicBezTo>
                    <a:pt x="11294" y="2107"/>
                    <a:pt x="11277" y="2049"/>
                    <a:pt x="11256" y="1983"/>
                  </a:cubicBezTo>
                  <a:cubicBezTo>
                    <a:pt x="11255" y="1978"/>
                    <a:pt x="11252" y="1977"/>
                    <a:pt x="11250" y="1972"/>
                  </a:cubicBezTo>
                  <a:cubicBezTo>
                    <a:pt x="11230" y="1906"/>
                    <a:pt x="11145" y="1634"/>
                    <a:pt x="11132" y="1591"/>
                  </a:cubicBezTo>
                  <a:cubicBezTo>
                    <a:pt x="11126" y="1574"/>
                    <a:pt x="11121" y="1563"/>
                    <a:pt x="11114" y="1547"/>
                  </a:cubicBezTo>
                  <a:cubicBezTo>
                    <a:pt x="11108" y="1533"/>
                    <a:pt x="11107" y="1527"/>
                    <a:pt x="11102" y="1511"/>
                  </a:cubicBezTo>
                  <a:cubicBezTo>
                    <a:pt x="11110" y="1538"/>
                    <a:pt x="10940" y="980"/>
                    <a:pt x="10900" y="860"/>
                  </a:cubicBezTo>
                  <a:cubicBezTo>
                    <a:pt x="10804" y="568"/>
                    <a:pt x="10729" y="370"/>
                    <a:pt x="10621" y="112"/>
                  </a:cubicBezTo>
                  <a:lnTo>
                    <a:pt x="10574" y="0"/>
                  </a:lnTo>
                  <a:close/>
                  <a:moveTo>
                    <a:pt x="7809" y="4531"/>
                  </a:moveTo>
                  <a:cubicBezTo>
                    <a:pt x="7800" y="4551"/>
                    <a:pt x="7799" y="4559"/>
                    <a:pt x="7791" y="4578"/>
                  </a:cubicBezTo>
                  <a:cubicBezTo>
                    <a:pt x="7783" y="4596"/>
                    <a:pt x="7776" y="4608"/>
                    <a:pt x="7767" y="4628"/>
                  </a:cubicBezTo>
                  <a:cubicBezTo>
                    <a:pt x="7775" y="4608"/>
                    <a:pt x="7777" y="4600"/>
                    <a:pt x="7785" y="4581"/>
                  </a:cubicBezTo>
                  <a:cubicBezTo>
                    <a:pt x="7793" y="4563"/>
                    <a:pt x="7800" y="4551"/>
                    <a:pt x="7809" y="4531"/>
                  </a:cubicBezTo>
                  <a:close/>
                </a:path>
              </a:pathLst>
            </a:custGeom>
            <a:solidFill>
              <a:srgbClr val="EFCAFF">
                <a:alpha val="33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59" name="شكل"/>
            <p:cNvSpPr/>
            <p:nvPr/>
          </p:nvSpPr>
          <p:spPr>
            <a:xfrm>
              <a:off x="164" y="805878"/>
              <a:ext cx="1054894" cy="12109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4" fill="norm" stroke="1" extrusionOk="0">
                  <a:moveTo>
                    <a:pt x="20040" y="0"/>
                  </a:moveTo>
                  <a:lnTo>
                    <a:pt x="20007" y="7"/>
                  </a:lnTo>
                  <a:cubicBezTo>
                    <a:pt x="17867" y="1210"/>
                    <a:pt x="16942" y="1705"/>
                    <a:pt x="15749" y="2282"/>
                  </a:cubicBezTo>
                  <a:cubicBezTo>
                    <a:pt x="15422" y="2440"/>
                    <a:pt x="15061" y="2607"/>
                    <a:pt x="14628" y="2804"/>
                  </a:cubicBezTo>
                  <a:cubicBezTo>
                    <a:pt x="14519" y="2853"/>
                    <a:pt x="14317" y="2947"/>
                    <a:pt x="13986" y="3094"/>
                  </a:cubicBezTo>
                  <a:cubicBezTo>
                    <a:pt x="13807" y="3173"/>
                    <a:pt x="13099" y="3486"/>
                    <a:pt x="12994" y="3532"/>
                  </a:cubicBezTo>
                  <a:cubicBezTo>
                    <a:pt x="12990" y="3534"/>
                    <a:pt x="12990" y="3530"/>
                    <a:pt x="12986" y="3532"/>
                  </a:cubicBezTo>
                  <a:cubicBezTo>
                    <a:pt x="12132" y="3912"/>
                    <a:pt x="11634" y="4138"/>
                    <a:pt x="11401" y="4245"/>
                  </a:cubicBezTo>
                  <a:cubicBezTo>
                    <a:pt x="10268" y="4769"/>
                    <a:pt x="9246" y="5297"/>
                    <a:pt x="8086" y="5955"/>
                  </a:cubicBezTo>
                  <a:cubicBezTo>
                    <a:pt x="7891" y="6065"/>
                    <a:pt x="7100" y="6515"/>
                    <a:pt x="7054" y="6541"/>
                  </a:cubicBezTo>
                  <a:cubicBezTo>
                    <a:pt x="6313" y="6965"/>
                    <a:pt x="5825" y="7227"/>
                    <a:pt x="5290" y="7488"/>
                  </a:cubicBezTo>
                  <a:cubicBezTo>
                    <a:pt x="5003" y="7627"/>
                    <a:pt x="4674" y="7780"/>
                    <a:pt x="4283" y="7954"/>
                  </a:cubicBezTo>
                  <a:cubicBezTo>
                    <a:pt x="4214" y="7985"/>
                    <a:pt x="4090" y="8041"/>
                    <a:pt x="3884" y="8131"/>
                  </a:cubicBezTo>
                  <a:cubicBezTo>
                    <a:pt x="3770" y="8181"/>
                    <a:pt x="3313" y="8379"/>
                    <a:pt x="3267" y="8399"/>
                  </a:cubicBezTo>
                  <a:cubicBezTo>
                    <a:pt x="2703" y="8645"/>
                    <a:pt x="2382" y="8784"/>
                    <a:pt x="2251" y="8844"/>
                  </a:cubicBezTo>
                  <a:cubicBezTo>
                    <a:pt x="1959" y="8977"/>
                    <a:pt x="1714" y="9099"/>
                    <a:pt x="1422" y="9254"/>
                  </a:cubicBezTo>
                  <a:cubicBezTo>
                    <a:pt x="1423" y="9253"/>
                    <a:pt x="1232" y="9358"/>
                    <a:pt x="1138" y="9409"/>
                  </a:cubicBezTo>
                  <a:cubicBezTo>
                    <a:pt x="1135" y="9410"/>
                    <a:pt x="1132" y="9408"/>
                    <a:pt x="1130" y="9409"/>
                  </a:cubicBezTo>
                  <a:cubicBezTo>
                    <a:pt x="1002" y="9478"/>
                    <a:pt x="912" y="9529"/>
                    <a:pt x="870" y="9550"/>
                  </a:cubicBezTo>
                  <a:cubicBezTo>
                    <a:pt x="860" y="9555"/>
                    <a:pt x="845" y="9558"/>
                    <a:pt x="829" y="9565"/>
                  </a:cubicBezTo>
                  <a:cubicBezTo>
                    <a:pt x="820" y="9568"/>
                    <a:pt x="821" y="9568"/>
                    <a:pt x="813" y="9572"/>
                  </a:cubicBezTo>
                  <a:cubicBezTo>
                    <a:pt x="794" y="9579"/>
                    <a:pt x="784" y="9587"/>
                    <a:pt x="772" y="9593"/>
                  </a:cubicBezTo>
                  <a:cubicBezTo>
                    <a:pt x="758" y="9600"/>
                    <a:pt x="761" y="9600"/>
                    <a:pt x="748" y="9607"/>
                  </a:cubicBezTo>
                  <a:cubicBezTo>
                    <a:pt x="714" y="9625"/>
                    <a:pt x="694" y="9633"/>
                    <a:pt x="675" y="9642"/>
                  </a:cubicBezTo>
                  <a:cubicBezTo>
                    <a:pt x="658" y="9650"/>
                    <a:pt x="630" y="9659"/>
                    <a:pt x="561" y="9692"/>
                  </a:cubicBezTo>
                  <a:cubicBezTo>
                    <a:pt x="487" y="9726"/>
                    <a:pt x="461" y="9742"/>
                    <a:pt x="447" y="9748"/>
                  </a:cubicBezTo>
                  <a:cubicBezTo>
                    <a:pt x="452" y="9746"/>
                    <a:pt x="323" y="9804"/>
                    <a:pt x="293" y="9819"/>
                  </a:cubicBezTo>
                  <a:cubicBezTo>
                    <a:pt x="278" y="9826"/>
                    <a:pt x="265" y="9833"/>
                    <a:pt x="252" y="9840"/>
                  </a:cubicBezTo>
                  <a:cubicBezTo>
                    <a:pt x="88" y="9929"/>
                    <a:pt x="0" y="10012"/>
                    <a:pt x="0" y="10094"/>
                  </a:cubicBezTo>
                  <a:cubicBezTo>
                    <a:pt x="0" y="10256"/>
                    <a:pt x="293" y="10435"/>
                    <a:pt x="1186" y="10843"/>
                  </a:cubicBezTo>
                  <a:cubicBezTo>
                    <a:pt x="1216" y="10856"/>
                    <a:pt x="1284" y="10887"/>
                    <a:pt x="1406" y="10942"/>
                  </a:cubicBezTo>
                  <a:cubicBezTo>
                    <a:pt x="1576" y="11019"/>
                    <a:pt x="1690" y="11068"/>
                    <a:pt x="1772" y="11105"/>
                  </a:cubicBezTo>
                  <a:cubicBezTo>
                    <a:pt x="2030" y="11222"/>
                    <a:pt x="2198" y="11302"/>
                    <a:pt x="2292" y="11345"/>
                  </a:cubicBezTo>
                  <a:cubicBezTo>
                    <a:pt x="2772" y="11565"/>
                    <a:pt x="3191" y="11765"/>
                    <a:pt x="3592" y="11966"/>
                  </a:cubicBezTo>
                  <a:cubicBezTo>
                    <a:pt x="3893" y="12117"/>
                    <a:pt x="4029" y="12186"/>
                    <a:pt x="4185" y="12270"/>
                  </a:cubicBezTo>
                  <a:cubicBezTo>
                    <a:pt x="4525" y="12452"/>
                    <a:pt x="4783" y="12598"/>
                    <a:pt x="5437" y="12976"/>
                  </a:cubicBezTo>
                  <a:cubicBezTo>
                    <a:pt x="6416" y="13544"/>
                    <a:pt x="6809" y="13759"/>
                    <a:pt x="7338" y="14015"/>
                  </a:cubicBezTo>
                  <a:cubicBezTo>
                    <a:pt x="7782" y="14229"/>
                    <a:pt x="8152" y="14386"/>
                    <a:pt x="9069" y="14764"/>
                  </a:cubicBezTo>
                  <a:cubicBezTo>
                    <a:pt x="9989" y="15142"/>
                    <a:pt x="10341" y="15299"/>
                    <a:pt x="10784" y="15512"/>
                  </a:cubicBezTo>
                  <a:cubicBezTo>
                    <a:pt x="11485" y="15851"/>
                    <a:pt x="12130" y="16215"/>
                    <a:pt x="13140" y="16847"/>
                  </a:cubicBezTo>
                  <a:cubicBezTo>
                    <a:pt x="13195" y="16882"/>
                    <a:pt x="13299" y="16947"/>
                    <a:pt x="13522" y="17088"/>
                  </a:cubicBezTo>
                  <a:cubicBezTo>
                    <a:pt x="13785" y="17253"/>
                    <a:pt x="13853" y="17296"/>
                    <a:pt x="13904" y="17328"/>
                  </a:cubicBezTo>
                  <a:cubicBezTo>
                    <a:pt x="13965" y="17366"/>
                    <a:pt x="14027" y="17410"/>
                    <a:pt x="14099" y="17455"/>
                  </a:cubicBezTo>
                  <a:cubicBezTo>
                    <a:pt x="14104" y="17458"/>
                    <a:pt x="14103" y="17459"/>
                    <a:pt x="14107" y="17462"/>
                  </a:cubicBezTo>
                  <a:cubicBezTo>
                    <a:pt x="14837" y="17921"/>
                    <a:pt x="14934" y="17982"/>
                    <a:pt x="15456" y="18303"/>
                  </a:cubicBezTo>
                  <a:cubicBezTo>
                    <a:pt x="15653" y="18423"/>
                    <a:pt x="16176" y="18741"/>
                    <a:pt x="16245" y="18783"/>
                  </a:cubicBezTo>
                  <a:cubicBezTo>
                    <a:pt x="16483" y="18929"/>
                    <a:pt x="16648" y="19024"/>
                    <a:pt x="16805" y="19122"/>
                  </a:cubicBezTo>
                  <a:cubicBezTo>
                    <a:pt x="16816" y="19129"/>
                    <a:pt x="16811" y="19129"/>
                    <a:pt x="16822" y="19136"/>
                  </a:cubicBezTo>
                  <a:cubicBezTo>
                    <a:pt x="16887" y="19177"/>
                    <a:pt x="16952" y="19216"/>
                    <a:pt x="17017" y="19256"/>
                  </a:cubicBezTo>
                  <a:cubicBezTo>
                    <a:pt x="17949" y="19840"/>
                    <a:pt x="18634" y="20277"/>
                    <a:pt x="19690" y="20966"/>
                  </a:cubicBezTo>
                  <a:cubicBezTo>
                    <a:pt x="20513" y="21502"/>
                    <a:pt x="20702" y="21600"/>
                    <a:pt x="20844" y="21538"/>
                  </a:cubicBezTo>
                  <a:cubicBezTo>
                    <a:pt x="21018" y="21462"/>
                    <a:pt x="20992" y="21081"/>
                    <a:pt x="20795" y="20365"/>
                  </a:cubicBezTo>
                  <a:cubicBezTo>
                    <a:pt x="20762" y="20243"/>
                    <a:pt x="20663" y="19921"/>
                    <a:pt x="20527" y="19475"/>
                  </a:cubicBezTo>
                  <a:cubicBezTo>
                    <a:pt x="20480" y="19319"/>
                    <a:pt x="20435" y="19158"/>
                    <a:pt x="20389" y="19009"/>
                  </a:cubicBezTo>
                  <a:cubicBezTo>
                    <a:pt x="20363" y="18924"/>
                    <a:pt x="20358" y="18924"/>
                    <a:pt x="20340" y="18868"/>
                  </a:cubicBezTo>
                  <a:cubicBezTo>
                    <a:pt x="20334" y="18846"/>
                    <a:pt x="20336" y="18846"/>
                    <a:pt x="20332" y="18832"/>
                  </a:cubicBezTo>
                  <a:cubicBezTo>
                    <a:pt x="20331" y="18828"/>
                    <a:pt x="20333" y="18828"/>
                    <a:pt x="20332" y="18825"/>
                  </a:cubicBezTo>
                  <a:cubicBezTo>
                    <a:pt x="20168" y="18282"/>
                    <a:pt x="20077" y="17963"/>
                    <a:pt x="19999" y="17646"/>
                  </a:cubicBezTo>
                  <a:cubicBezTo>
                    <a:pt x="19993" y="17619"/>
                    <a:pt x="19981" y="17597"/>
                    <a:pt x="19975" y="17568"/>
                  </a:cubicBezTo>
                  <a:cubicBezTo>
                    <a:pt x="19962" y="17512"/>
                    <a:pt x="19956" y="17462"/>
                    <a:pt x="19934" y="17363"/>
                  </a:cubicBezTo>
                  <a:cubicBezTo>
                    <a:pt x="19709" y="16353"/>
                    <a:pt x="19609" y="15322"/>
                    <a:pt x="19609" y="14050"/>
                  </a:cubicBezTo>
                  <a:cubicBezTo>
                    <a:pt x="19609" y="12877"/>
                    <a:pt x="19693" y="11672"/>
                    <a:pt x="19853" y="10561"/>
                  </a:cubicBezTo>
                  <a:cubicBezTo>
                    <a:pt x="19983" y="9653"/>
                    <a:pt x="20121" y="8979"/>
                    <a:pt x="20511" y="7283"/>
                  </a:cubicBezTo>
                  <a:cubicBezTo>
                    <a:pt x="20901" y="5589"/>
                    <a:pt x="21047" y="4843"/>
                    <a:pt x="21210" y="3709"/>
                  </a:cubicBezTo>
                  <a:cubicBezTo>
                    <a:pt x="21309" y="3020"/>
                    <a:pt x="21334" y="2776"/>
                    <a:pt x="21592" y="120"/>
                  </a:cubicBezTo>
                  <a:lnTo>
                    <a:pt x="21600" y="57"/>
                  </a:lnTo>
                  <a:lnTo>
                    <a:pt x="21527" y="57"/>
                  </a:lnTo>
                  <a:lnTo>
                    <a:pt x="20040" y="0"/>
                  </a:lnTo>
                  <a:close/>
                </a:path>
              </a:pathLst>
            </a:custGeom>
            <a:solidFill>
              <a:srgbClr val="FCD02F">
                <a:alpha val="74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60" name="خط"/>
            <p:cNvSpPr/>
            <p:nvPr/>
          </p:nvSpPr>
          <p:spPr>
            <a:xfrm>
              <a:off x="1732451" y="0"/>
              <a:ext cx="1443670" cy="2459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4" h="21595" fill="norm" stroke="1" extrusionOk="0">
                  <a:moveTo>
                    <a:pt x="10608" y="159"/>
                  </a:moveTo>
                  <a:cubicBezTo>
                    <a:pt x="10608" y="80"/>
                    <a:pt x="10608" y="0"/>
                    <a:pt x="10635" y="0"/>
                  </a:cubicBezTo>
                  <a:cubicBezTo>
                    <a:pt x="10662" y="0"/>
                    <a:pt x="10716" y="80"/>
                    <a:pt x="10703" y="247"/>
                  </a:cubicBezTo>
                  <a:cubicBezTo>
                    <a:pt x="10689" y="414"/>
                    <a:pt x="10608" y="669"/>
                    <a:pt x="10472" y="955"/>
                  </a:cubicBezTo>
                  <a:cubicBezTo>
                    <a:pt x="10337" y="1242"/>
                    <a:pt x="10147" y="1560"/>
                    <a:pt x="9944" y="1878"/>
                  </a:cubicBezTo>
                  <a:cubicBezTo>
                    <a:pt x="9741" y="2197"/>
                    <a:pt x="9524" y="2515"/>
                    <a:pt x="9280" y="2833"/>
                  </a:cubicBezTo>
                  <a:cubicBezTo>
                    <a:pt x="9036" y="3152"/>
                    <a:pt x="8765" y="3470"/>
                    <a:pt x="8494" y="3796"/>
                  </a:cubicBezTo>
                  <a:cubicBezTo>
                    <a:pt x="8223" y="4123"/>
                    <a:pt x="7952" y="4457"/>
                    <a:pt x="7722" y="4783"/>
                  </a:cubicBezTo>
                  <a:cubicBezTo>
                    <a:pt x="7491" y="5110"/>
                    <a:pt x="7301" y="5428"/>
                    <a:pt x="7125" y="5754"/>
                  </a:cubicBezTo>
                  <a:cubicBezTo>
                    <a:pt x="6949" y="6080"/>
                    <a:pt x="6787" y="6415"/>
                    <a:pt x="6610" y="6781"/>
                  </a:cubicBezTo>
                  <a:cubicBezTo>
                    <a:pt x="6434" y="7147"/>
                    <a:pt x="6244" y="7545"/>
                    <a:pt x="6068" y="7951"/>
                  </a:cubicBezTo>
                  <a:cubicBezTo>
                    <a:pt x="5892" y="8357"/>
                    <a:pt x="5730" y="8771"/>
                    <a:pt x="5553" y="9184"/>
                  </a:cubicBezTo>
                  <a:cubicBezTo>
                    <a:pt x="5377" y="9598"/>
                    <a:pt x="5188" y="10012"/>
                    <a:pt x="5038" y="10338"/>
                  </a:cubicBezTo>
                  <a:cubicBezTo>
                    <a:pt x="4889" y="10665"/>
                    <a:pt x="4781" y="10903"/>
                    <a:pt x="4673" y="11118"/>
                  </a:cubicBezTo>
                  <a:cubicBezTo>
                    <a:pt x="4564" y="11333"/>
                    <a:pt x="4456" y="11524"/>
                    <a:pt x="4320" y="11747"/>
                  </a:cubicBezTo>
                  <a:cubicBezTo>
                    <a:pt x="4185" y="11970"/>
                    <a:pt x="4022" y="12225"/>
                    <a:pt x="3860" y="12551"/>
                  </a:cubicBezTo>
                  <a:cubicBezTo>
                    <a:pt x="3697" y="12877"/>
                    <a:pt x="3534" y="13275"/>
                    <a:pt x="3385" y="13705"/>
                  </a:cubicBezTo>
                  <a:cubicBezTo>
                    <a:pt x="3236" y="14135"/>
                    <a:pt x="3101" y="14596"/>
                    <a:pt x="2952" y="14994"/>
                  </a:cubicBezTo>
                  <a:cubicBezTo>
                    <a:pt x="2803" y="15392"/>
                    <a:pt x="2640" y="15726"/>
                    <a:pt x="2491" y="16013"/>
                  </a:cubicBezTo>
                  <a:cubicBezTo>
                    <a:pt x="2342" y="16299"/>
                    <a:pt x="2206" y="16538"/>
                    <a:pt x="2030" y="16825"/>
                  </a:cubicBezTo>
                  <a:cubicBezTo>
                    <a:pt x="1854" y="17111"/>
                    <a:pt x="1637" y="17446"/>
                    <a:pt x="1461" y="17732"/>
                  </a:cubicBezTo>
                  <a:cubicBezTo>
                    <a:pt x="1285" y="18019"/>
                    <a:pt x="1149" y="18257"/>
                    <a:pt x="1041" y="18520"/>
                  </a:cubicBezTo>
                  <a:cubicBezTo>
                    <a:pt x="933" y="18783"/>
                    <a:pt x="851" y="19069"/>
                    <a:pt x="716" y="19459"/>
                  </a:cubicBezTo>
                  <a:cubicBezTo>
                    <a:pt x="580" y="19849"/>
                    <a:pt x="391" y="20343"/>
                    <a:pt x="269" y="20645"/>
                  </a:cubicBezTo>
                  <a:cubicBezTo>
                    <a:pt x="147" y="20947"/>
                    <a:pt x="92" y="21059"/>
                    <a:pt x="52" y="21154"/>
                  </a:cubicBezTo>
                  <a:cubicBezTo>
                    <a:pt x="11" y="21250"/>
                    <a:pt x="-16" y="21329"/>
                    <a:pt x="11" y="21401"/>
                  </a:cubicBezTo>
                  <a:cubicBezTo>
                    <a:pt x="38" y="21473"/>
                    <a:pt x="120" y="21536"/>
                    <a:pt x="296" y="21568"/>
                  </a:cubicBezTo>
                  <a:cubicBezTo>
                    <a:pt x="472" y="21600"/>
                    <a:pt x="743" y="21600"/>
                    <a:pt x="1136" y="21584"/>
                  </a:cubicBezTo>
                  <a:cubicBezTo>
                    <a:pt x="1529" y="21568"/>
                    <a:pt x="2044" y="21536"/>
                    <a:pt x="2681" y="21512"/>
                  </a:cubicBezTo>
                  <a:cubicBezTo>
                    <a:pt x="3317" y="21489"/>
                    <a:pt x="4076" y="21473"/>
                    <a:pt x="4998" y="21465"/>
                  </a:cubicBezTo>
                  <a:cubicBezTo>
                    <a:pt x="5919" y="21457"/>
                    <a:pt x="7003" y="21457"/>
                    <a:pt x="7952" y="21457"/>
                  </a:cubicBezTo>
                  <a:cubicBezTo>
                    <a:pt x="8900" y="21457"/>
                    <a:pt x="9713" y="21457"/>
                    <a:pt x="10377" y="21441"/>
                  </a:cubicBezTo>
                  <a:cubicBezTo>
                    <a:pt x="11041" y="21425"/>
                    <a:pt x="11556" y="21393"/>
                    <a:pt x="12193" y="21377"/>
                  </a:cubicBezTo>
                  <a:cubicBezTo>
                    <a:pt x="12830" y="21361"/>
                    <a:pt x="13589" y="21361"/>
                    <a:pt x="14307" y="21353"/>
                  </a:cubicBezTo>
                  <a:cubicBezTo>
                    <a:pt x="15025" y="21345"/>
                    <a:pt x="15703" y="21329"/>
                    <a:pt x="16326" y="21306"/>
                  </a:cubicBezTo>
                  <a:cubicBezTo>
                    <a:pt x="16950" y="21282"/>
                    <a:pt x="17519" y="21250"/>
                    <a:pt x="18210" y="21242"/>
                  </a:cubicBezTo>
                  <a:cubicBezTo>
                    <a:pt x="18901" y="21234"/>
                    <a:pt x="19714" y="21250"/>
                    <a:pt x="20202" y="21266"/>
                  </a:cubicBezTo>
                  <a:cubicBezTo>
                    <a:pt x="20690" y="21282"/>
                    <a:pt x="20852" y="21298"/>
                    <a:pt x="21001" y="21298"/>
                  </a:cubicBezTo>
                  <a:cubicBezTo>
                    <a:pt x="21150" y="21298"/>
                    <a:pt x="21286" y="21282"/>
                    <a:pt x="21394" y="21242"/>
                  </a:cubicBezTo>
                  <a:cubicBezTo>
                    <a:pt x="21503" y="21202"/>
                    <a:pt x="21584" y="21138"/>
                    <a:pt x="21584" y="21075"/>
                  </a:cubicBezTo>
                  <a:cubicBezTo>
                    <a:pt x="21584" y="21011"/>
                    <a:pt x="21503" y="20947"/>
                    <a:pt x="21367" y="20804"/>
                  </a:cubicBezTo>
                  <a:cubicBezTo>
                    <a:pt x="21232" y="20661"/>
                    <a:pt x="21042" y="20438"/>
                    <a:pt x="20866" y="20207"/>
                  </a:cubicBezTo>
                  <a:cubicBezTo>
                    <a:pt x="20690" y="19976"/>
                    <a:pt x="20527" y="19738"/>
                    <a:pt x="20337" y="19435"/>
                  </a:cubicBezTo>
                  <a:cubicBezTo>
                    <a:pt x="20148" y="19133"/>
                    <a:pt x="19931" y="18767"/>
                    <a:pt x="19741" y="18385"/>
                  </a:cubicBezTo>
                  <a:cubicBezTo>
                    <a:pt x="19551" y="18003"/>
                    <a:pt x="19389" y="17605"/>
                    <a:pt x="19253" y="17207"/>
                  </a:cubicBezTo>
                  <a:cubicBezTo>
                    <a:pt x="19118" y="16809"/>
                    <a:pt x="19009" y="16411"/>
                    <a:pt x="18847" y="16029"/>
                  </a:cubicBezTo>
                  <a:cubicBezTo>
                    <a:pt x="18684" y="15647"/>
                    <a:pt x="18467" y="15281"/>
                    <a:pt x="18278" y="14939"/>
                  </a:cubicBezTo>
                  <a:cubicBezTo>
                    <a:pt x="18088" y="14596"/>
                    <a:pt x="17925" y="14278"/>
                    <a:pt x="17803" y="13928"/>
                  </a:cubicBezTo>
                  <a:cubicBezTo>
                    <a:pt x="17681" y="13578"/>
                    <a:pt x="17600" y="13196"/>
                    <a:pt x="17465" y="12734"/>
                  </a:cubicBezTo>
                  <a:cubicBezTo>
                    <a:pt x="17329" y="12272"/>
                    <a:pt x="17139" y="11731"/>
                    <a:pt x="16950" y="11301"/>
                  </a:cubicBezTo>
                  <a:cubicBezTo>
                    <a:pt x="16760" y="10872"/>
                    <a:pt x="16570" y="10553"/>
                    <a:pt x="16394" y="10267"/>
                  </a:cubicBezTo>
                  <a:cubicBezTo>
                    <a:pt x="16218" y="9980"/>
                    <a:pt x="16055" y="9726"/>
                    <a:pt x="15852" y="9439"/>
                  </a:cubicBezTo>
                  <a:cubicBezTo>
                    <a:pt x="15649" y="9153"/>
                    <a:pt x="15405" y="8834"/>
                    <a:pt x="15174" y="8532"/>
                  </a:cubicBezTo>
                  <a:cubicBezTo>
                    <a:pt x="14944" y="8229"/>
                    <a:pt x="14727" y="7943"/>
                    <a:pt x="14538" y="7640"/>
                  </a:cubicBezTo>
                  <a:cubicBezTo>
                    <a:pt x="14348" y="7338"/>
                    <a:pt x="14185" y="7020"/>
                    <a:pt x="13955" y="6693"/>
                  </a:cubicBezTo>
                  <a:cubicBezTo>
                    <a:pt x="13725" y="6367"/>
                    <a:pt x="13426" y="6033"/>
                    <a:pt x="13182" y="5754"/>
                  </a:cubicBezTo>
                  <a:cubicBezTo>
                    <a:pt x="12939" y="5476"/>
                    <a:pt x="12749" y="5253"/>
                    <a:pt x="12505" y="4950"/>
                  </a:cubicBezTo>
                  <a:cubicBezTo>
                    <a:pt x="12261" y="4648"/>
                    <a:pt x="11963" y="4266"/>
                    <a:pt x="11773" y="3955"/>
                  </a:cubicBezTo>
                  <a:cubicBezTo>
                    <a:pt x="11583" y="3645"/>
                    <a:pt x="11502" y="3406"/>
                    <a:pt x="11367" y="2985"/>
                  </a:cubicBezTo>
                  <a:cubicBezTo>
                    <a:pt x="11231" y="2563"/>
                    <a:pt x="11041" y="1958"/>
                    <a:pt x="10892" y="1520"/>
                  </a:cubicBezTo>
                  <a:cubicBezTo>
                    <a:pt x="10743" y="1082"/>
                    <a:pt x="10635" y="812"/>
                    <a:pt x="10554" y="637"/>
                  </a:cubicBezTo>
                  <a:cubicBezTo>
                    <a:pt x="10472" y="462"/>
                    <a:pt x="10418" y="382"/>
                    <a:pt x="10418" y="382"/>
                  </a:cubicBezTo>
                  <a:cubicBezTo>
                    <a:pt x="10418" y="382"/>
                    <a:pt x="10472" y="462"/>
                    <a:pt x="10662" y="764"/>
                  </a:cubicBezTo>
                  <a:cubicBezTo>
                    <a:pt x="10852" y="1066"/>
                    <a:pt x="11177" y="1592"/>
                    <a:pt x="11516" y="1998"/>
                  </a:cubicBezTo>
                  <a:cubicBezTo>
                    <a:pt x="11855" y="2404"/>
                    <a:pt x="12207" y="2690"/>
                    <a:pt x="12505" y="3000"/>
                  </a:cubicBezTo>
                  <a:cubicBezTo>
                    <a:pt x="12803" y="3311"/>
                    <a:pt x="13047" y="3645"/>
                    <a:pt x="13264" y="3971"/>
                  </a:cubicBezTo>
                  <a:cubicBezTo>
                    <a:pt x="13481" y="4298"/>
                    <a:pt x="13670" y="4616"/>
                    <a:pt x="13792" y="4839"/>
                  </a:cubicBezTo>
                  <a:cubicBezTo>
                    <a:pt x="13914" y="5062"/>
                    <a:pt x="13968" y="5189"/>
                    <a:pt x="13955" y="5213"/>
                  </a:cubicBezTo>
                  <a:cubicBezTo>
                    <a:pt x="13941" y="5237"/>
                    <a:pt x="13860" y="5157"/>
                    <a:pt x="13697" y="4934"/>
                  </a:cubicBezTo>
                  <a:cubicBezTo>
                    <a:pt x="13535" y="4712"/>
                    <a:pt x="13291" y="4345"/>
                    <a:pt x="13061" y="4059"/>
                  </a:cubicBezTo>
                  <a:cubicBezTo>
                    <a:pt x="12830" y="3772"/>
                    <a:pt x="12613" y="3566"/>
                    <a:pt x="12356" y="3375"/>
                  </a:cubicBezTo>
                  <a:cubicBezTo>
                    <a:pt x="12098" y="3183"/>
                    <a:pt x="11800" y="3008"/>
                    <a:pt x="11583" y="2905"/>
                  </a:cubicBezTo>
                  <a:cubicBezTo>
                    <a:pt x="11367" y="2801"/>
                    <a:pt x="11231" y="2770"/>
                    <a:pt x="11177" y="2809"/>
                  </a:cubicBezTo>
                  <a:cubicBezTo>
                    <a:pt x="11123" y="2849"/>
                    <a:pt x="11150" y="2961"/>
                    <a:pt x="11340" y="3207"/>
                  </a:cubicBezTo>
                  <a:cubicBezTo>
                    <a:pt x="11529" y="3454"/>
                    <a:pt x="11882" y="3836"/>
                    <a:pt x="12247" y="4194"/>
                  </a:cubicBezTo>
                  <a:cubicBezTo>
                    <a:pt x="12613" y="4552"/>
                    <a:pt x="12993" y="4887"/>
                    <a:pt x="13264" y="5181"/>
                  </a:cubicBezTo>
                  <a:cubicBezTo>
                    <a:pt x="13535" y="5476"/>
                    <a:pt x="13697" y="5730"/>
                    <a:pt x="13860" y="6025"/>
                  </a:cubicBezTo>
                  <a:cubicBezTo>
                    <a:pt x="14023" y="6319"/>
                    <a:pt x="14185" y="6654"/>
                    <a:pt x="14361" y="6988"/>
                  </a:cubicBezTo>
                  <a:cubicBezTo>
                    <a:pt x="14538" y="7322"/>
                    <a:pt x="14727" y="7656"/>
                    <a:pt x="14917" y="7983"/>
                  </a:cubicBezTo>
                  <a:cubicBezTo>
                    <a:pt x="15107" y="8309"/>
                    <a:pt x="15296" y="8627"/>
                    <a:pt x="15432" y="8826"/>
                  </a:cubicBezTo>
                  <a:cubicBezTo>
                    <a:pt x="15567" y="9025"/>
                    <a:pt x="15649" y="9105"/>
                    <a:pt x="15676" y="9105"/>
                  </a:cubicBezTo>
                  <a:cubicBezTo>
                    <a:pt x="15703" y="9105"/>
                    <a:pt x="15676" y="9025"/>
                    <a:pt x="15554" y="8794"/>
                  </a:cubicBezTo>
                  <a:cubicBezTo>
                    <a:pt x="15432" y="8564"/>
                    <a:pt x="15215" y="8182"/>
                    <a:pt x="15025" y="7800"/>
                  </a:cubicBezTo>
                  <a:cubicBezTo>
                    <a:pt x="14836" y="7418"/>
                    <a:pt x="14673" y="7036"/>
                    <a:pt x="14510" y="6646"/>
                  </a:cubicBezTo>
                  <a:cubicBezTo>
                    <a:pt x="14348" y="6256"/>
                    <a:pt x="14185" y="5858"/>
                    <a:pt x="14023" y="5484"/>
                  </a:cubicBezTo>
                  <a:cubicBezTo>
                    <a:pt x="13860" y="5110"/>
                    <a:pt x="13697" y="4759"/>
                    <a:pt x="13508" y="4433"/>
                  </a:cubicBezTo>
                  <a:cubicBezTo>
                    <a:pt x="13318" y="4107"/>
                    <a:pt x="13101" y="3804"/>
                    <a:pt x="12844" y="3502"/>
                  </a:cubicBezTo>
                  <a:cubicBezTo>
                    <a:pt x="12586" y="3199"/>
                    <a:pt x="12288" y="2897"/>
                    <a:pt x="12017" y="2571"/>
                  </a:cubicBezTo>
                  <a:cubicBezTo>
                    <a:pt x="11746" y="2244"/>
                    <a:pt x="11502" y="1894"/>
                    <a:pt x="11299" y="1608"/>
                  </a:cubicBezTo>
                  <a:cubicBezTo>
                    <a:pt x="11096" y="1321"/>
                    <a:pt x="10933" y="1098"/>
                    <a:pt x="10811" y="947"/>
                  </a:cubicBezTo>
                  <a:cubicBezTo>
                    <a:pt x="10689" y="796"/>
                    <a:pt x="10608" y="716"/>
                    <a:pt x="10513" y="700"/>
                  </a:cubicBezTo>
                  <a:cubicBezTo>
                    <a:pt x="10418" y="684"/>
                    <a:pt x="10310" y="732"/>
                    <a:pt x="10215" y="891"/>
                  </a:cubicBezTo>
                  <a:cubicBezTo>
                    <a:pt x="10120" y="1051"/>
                    <a:pt x="10039" y="1321"/>
                    <a:pt x="9944" y="1576"/>
                  </a:cubicBezTo>
                  <a:cubicBezTo>
                    <a:pt x="9849" y="1831"/>
                    <a:pt x="9741" y="2069"/>
                    <a:pt x="9578" y="2324"/>
                  </a:cubicBezTo>
                  <a:cubicBezTo>
                    <a:pt x="9415" y="2579"/>
                    <a:pt x="9199" y="2849"/>
                    <a:pt x="8968" y="3136"/>
                  </a:cubicBezTo>
                  <a:cubicBezTo>
                    <a:pt x="8738" y="3422"/>
                    <a:pt x="8494" y="3725"/>
                    <a:pt x="8291" y="4067"/>
                  </a:cubicBezTo>
                  <a:cubicBezTo>
                    <a:pt x="8087" y="4409"/>
                    <a:pt x="7925" y="4791"/>
                    <a:pt x="7762" y="5165"/>
                  </a:cubicBezTo>
                  <a:cubicBezTo>
                    <a:pt x="7600" y="5539"/>
                    <a:pt x="7437" y="5905"/>
                    <a:pt x="7329" y="6248"/>
                  </a:cubicBezTo>
                  <a:cubicBezTo>
                    <a:pt x="7220" y="6590"/>
                    <a:pt x="7166" y="6908"/>
                    <a:pt x="7112" y="722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61" name="خط"/>
            <p:cNvSpPr/>
            <p:nvPr/>
          </p:nvSpPr>
          <p:spPr>
            <a:xfrm>
              <a:off x="0" y="733844"/>
              <a:ext cx="1061924" cy="12830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5" fill="norm" stroke="1" extrusionOk="0">
                  <a:moveTo>
                    <a:pt x="19888" y="1211"/>
                  </a:moveTo>
                  <a:cubicBezTo>
                    <a:pt x="18503" y="1951"/>
                    <a:pt x="17117" y="2692"/>
                    <a:pt x="15650" y="3364"/>
                  </a:cubicBezTo>
                  <a:cubicBezTo>
                    <a:pt x="14183" y="4037"/>
                    <a:pt x="12634" y="4643"/>
                    <a:pt x="11330" y="5215"/>
                  </a:cubicBezTo>
                  <a:cubicBezTo>
                    <a:pt x="10026" y="5787"/>
                    <a:pt x="8966" y="6325"/>
                    <a:pt x="8029" y="6830"/>
                  </a:cubicBezTo>
                  <a:cubicBezTo>
                    <a:pt x="7091" y="7335"/>
                    <a:pt x="6276" y="7806"/>
                    <a:pt x="5257" y="8277"/>
                  </a:cubicBezTo>
                  <a:cubicBezTo>
                    <a:pt x="4238" y="8748"/>
                    <a:pt x="3016" y="9219"/>
                    <a:pt x="2242" y="9555"/>
                  </a:cubicBezTo>
                  <a:cubicBezTo>
                    <a:pt x="1467" y="9892"/>
                    <a:pt x="1141" y="10093"/>
                    <a:pt x="774" y="10262"/>
                  </a:cubicBezTo>
                  <a:cubicBezTo>
                    <a:pt x="408" y="10430"/>
                    <a:pt x="0" y="10564"/>
                    <a:pt x="0" y="10733"/>
                  </a:cubicBezTo>
                  <a:cubicBezTo>
                    <a:pt x="0" y="10901"/>
                    <a:pt x="408" y="11103"/>
                    <a:pt x="1182" y="11439"/>
                  </a:cubicBezTo>
                  <a:cubicBezTo>
                    <a:pt x="1956" y="11776"/>
                    <a:pt x="3097" y="12247"/>
                    <a:pt x="4157" y="12785"/>
                  </a:cubicBezTo>
                  <a:cubicBezTo>
                    <a:pt x="5217" y="13323"/>
                    <a:pt x="6195" y="13929"/>
                    <a:pt x="7295" y="14434"/>
                  </a:cubicBezTo>
                  <a:cubicBezTo>
                    <a:pt x="8395" y="14938"/>
                    <a:pt x="9618" y="15342"/>
                    <a:pt x="10718" y="15847"/>
                  </a:cubicBezTo>
                  <a:cubicBezTo>
                    <a:pt x="11819" y="16351"/>
                    <a:pt x="12797" y="16957"/>
                    <a:pt x="13816" y="17563"/>
                  </a:cubicBezTo>
                  <a:cubicBezTo>
                    <a:pt x="14835" y="18168"/>
                    <a:pt x="15894" y="18774"/>
                    <a:pt x="16913" y="19379"/>
                  </a:cubicBezTo>
                  <a:cubicBezTo>
                    <a:pt x="17932" y="19985"/>
                    <a:pt x="18910" y="20591"/>
                    <a:pt x="19562" y="20994"/>
                  </a:cubicBezTo>
                  <a:cubicBezTo>
                    <a:pt x="20214" y="21398"/>
                    <a:pt x="20540" y="21600"/>
                    <a:pt x="20703" y="21533"/>
                  </a:cubicBezTo>
                  <a:cubicBezTo>
                    <a:pt x="20866" y="21465"/>
                    <a:pt x="20866" y="21129"/>
                    <a:pt x="20663" y="20422"/>
                  </a:cubicBezTo>
                  <a:cubicBezTo>
                    <a:pt x="20459" y="19716"/>
                    <a:pt x="20051" y="18639"/>
                    <a:pt x="19807" y="17596"/>
                  </a:cubicBezTo>
                  <a:cubicBezTo>
                    <a:pt x="19562" y="16553"/>
                    <a:pt x="19481" y="15544"/>
                    <a:pt x="19481" y="14467"/>
                  </a:cubicBezTo>
                  <a:cubicBezTo>
                    <a:pt x="19481" y="13391"/>
                    <a:pt x="19562" y="12247"/>
                    <a:pt x="19725" y="11170"/>
                  </a:cubicBezTo>
                  <a:cubicBezTo>
                    <a:pt x="19888" y="10093"/>
                    <a:pt x="20133" y="9084"/>
                    <a:pt x="20377" y="8075"/>
                  </a:cubicBezTo>
                  <a:cubicBezTo>
                    <a:pt x="20622" y="7065"/>
                    <a:pt x="20866" y="6056"/>
                    <a:pt x="21070" y="4710"/>
                  </a:cubicBezTo>
                  <a:cubicBezTo>
                    <a:pt x="21274" y="3364"/>
                    <a:pt x="21437" y="1682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EFCA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62" name="خط"/>
            <p:cNvSpPr/>
            <p:nvPr/>
          </p:nvSpPr>
          <p:spPr>
            <a:xfrm>
              <a:off x="1013836" y="827876"/>
              <a:ext cx="72131" cy="1072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2" fill="norm" stroke="1" extrusionOk="0">
                  <a:moveTo>
                    <a:pt x="21600" y="768"/>
                  </a:moveTo>
                  <a:cubicBezTo>
                    <a:pt x="19200" y="365"/>
                    <a:pt x="16800" y="-38"/>
                    <a:pt x="16200" y="2"/>
                  </a:cubicBezTo>
                  <a:cubicBezTo>
                    <a:pt x="15600" y="43"/>
                    <a:pt x="16800" y="526"/>
                    <a:pt x="18000" y="1614"/>
                  </a:cubicBezTo>
                  <a:cubicBezTo>
                    <a:pt x="19200" y="2702"/>
                    <a:pt x="20400" y="4395"/>
                    <a:pt x="18600" y="6490"/>
                  </a:cubicBezTo>
                  <a:cubicBezTo>
                    <a:pt x="16800" y="8586"/>
                    <a:pt x="12000" y="11084"/>
                    <a:pt x="8400" y="13663"/>
                  </a:cubicBezTo>
                  <a:cubicBezTo>
                    <a:pt x="4800" y="16243"/>
                    <a:pt x="2400" y="18902"/>
                    <a:pt x="0" y="21562"/>
                  </a:cubicBezTo>
                </a:path>
              </a:pathLst>
            </a:custGeom>
            <a:noFill/>
            <a:ln w="25400" cap="rnd">
              <a:solidFill>
                <a:srgbClr val="EFCA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grpSp>
        <p:nvGrpSpPr>
          <p:cNvPr id="267" name="الرسم"/>
          <p:cNvGrpSpPr/>
          <p:nvPr/>
        </p:nvGrpSpPr>
        <p:grpSpPr>
          <a:xfrm>
            <a:off x="5103944" y="3846288"/>
            <a:ext cx="1872246" cy="2068297"/>
            <a:chOff x="-12699" y="-12699"/>
            <a:chExt cx="1872244" cy="2068295"/>
          </a:xfrm>
        </p:grpSpPr>
        <p:sp>
          <p:nvSpPr>
            <p:cNvPr id="264" name="شكل"/>
            <p:cNvSpPr/>
            <p:nvPr/>
          </p:nvSpPr>
          <p:spPr>
            <a:xfrm>
              <a:off x="27649" y="178023"/>
              <a:ext cx="1819074" cy="1864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7" h="21585" fill="norm" stroke="1" extrusionOk="0">
                  <a:moveTo>
                    <a:pt x="522" y="0"/>
                  </a:moveTo>
                  <a:lnTo>
                    <a:pt x="499" y="28"/>
                  </a:lnTo>
                  <a:lnTo>
                    <a:pt x="9" y="537"/>
                  </a:lnTo>
                  <a:lnTo>
                    <a:pt x="0" y="565"/>
                  </a:lnTo>
                  <a:cubicBezTo>
                    <a:pt x="5" y="598"/>
                    <a:pt x="7" y="641"/>
                    <a:pt x="9" y="781"/>
                  </a:cubicBezTo>
                  <a:cubicBezTo>
                    <a:pt x="13" y="997"/>
                    <a:pt x="14" y="1230"/>
                    <a:pt x="14" y="1814"/>
                  </a:cubicBezTo>
                  <a:cubicBezTo>
                    <a:pt x="14" y="2839"/>
                    <a:pt x="14" y="2840"/>
                    <a:pt x="14" y="3523"/>
                  </a:cubicBezTo>
                  <a:cubicBezTo>
                    <a:pt x="14" y="3583"/>
                    <a:pt x="14" y="3583"/>
                    <a:pt x="14" y="3643"/>
                  </a:cubicBezTo>
                  <a:cubicBezTo>
                    <a:pt x="14" y="4583"/>
                    <a:pt x="14" y="4582"/>
                    <a:pt x="14" y="6334"/>
                  </a:cubicBezTo>
                  <a:cubicBezTo>
                    <a:pt x="14" y="8762"/>
                    <a:pt x="27" y="9567"/>
                    <a:pt x="85" y="10505"/>
                  </a:cubicBezTo>
                  <a:cubicBezTo>
                    <a:pt x="114" y="10989"/>
                    <a:pt x="150" y="11397"/>
                    <a:pt x="226" y="12118"/>
                  </a:cubicBezTo>
                  <a:cubicBezTo>
                    <a:pt x="227" y="12125"/>
                    <a:pt x="230" y="12156"/>
                    <a:pt x="240" y="12246"/>
                  </a:cubicBezTo>
                  <a:cubicBezTo>
                    <a:pt x="240" y="12247"/>
                    <a:pt x="240" y="12250"/>
                    <a:pt x="240" y="12251"/>
                  </a:cubicBezTo>
                  <a:cubicBezTo>
                    <a:pt x="247" y="12310"/>
                    <a:pt x="252" y="12350"/>
                    <a:pt x="254" y="12370"/>
                  </a:cubicBezTo>
                  <a:cubicBezTo>
                    <a:pt x="257" y="12400"/>
                    <a:pt x="260" y="12429"/>
                    <a:pt x="263" y="12462"/>
                  </a:cubicBezTo>
                  <a:cubicBezTo>
                    <a:pt x="265" y="12482"/>
                    <a:pt x="269" y="12504"/>
                    <a:pt x="273" y="12545"/>
                  </a:cubicBezTo>
                  <a:cubicBezTo>
                    <a:pt x="276" y="12576"/>
                    <a:pt x="275" y="12601"/>
                    <a:pt x="277" y="12623"/>
                  </a:cubicBezTo>
                  <a:cubicBezTo>
                    <a:pt x="319" y="13025"/>
                    <a:pt x="346" y="13335"/>
                    <a:pt x="367" y="13643"/>
                  </a:cubicBezTo>
                  <a:cubicBezTo>
                    <a:pt x="434" y="14622"/>
                    <a:pt x="441" y="15764"/>
                    <a:pt x="390" y="16886"/>
                  </a:cubicBezTo>
                  <a:cubicBezTo>
                    <a:pt x="370" y="17341"/>
                    <a:pt x="341" y="17785"/>
                    <a:pt x="296" y="18347"/>
                  </a:cubicBezTo>
                  <a:cubicBezTo>
                    <a:pt x="292" y="18398"/>
                    <a:pt x="273" y="18615"/>
                    <a:pt x="268" y="18677"/>
                  </a:cubicBezTo>
                  <a:cubicBezTo>
                    <a:pt x="265" y="18711"/>
                    <a:pt x="265" y="18730"/>
                    <a:pt x="263" y="18760"/>
                  </a:cubicBezTo>
                  <a:cubicBezTo>
                    <a:pt x="262" y="18788"/>
                    <a:pt x="261" y="18802"/>
                    <a:pt x="259" y="18834"/>
                  </a:cubicBezTo>
                  <a:cubicBezTo>
                    <a:pt x="255" y="18878"/>
                    <a:pt x="241" y="19002"/>
                    <a:pt x="245" y="18967"/>
                  </a:cubicBezTo>
                  <a:cubicBezTo>
                    <a:pt x="243" y="18979"/>
                    <a:pt x="246" y="18977"/>
                    <a:pt x="245" y="18990"/>
                  </a:cubicBezTo>
                  <a:cubicBezTo>
                    <a:pt x="226" y="19216"/>
                    <a:pt x="214" y="19382"/>
                    <a:pt x="202" y="19550"/>
                  </a:cubicBezTo>
                  <a:cubicBezTo>
                    <a:pt x="150" y="20316"/>
                    <a:pt x="161" y="20732"/>
                    <a:pt x="249" y="21011"/>
                  </a:cubicBezTo>
                  <a:cubicBezTo>
                    <a:pt x="344" y="21311"/>
                    <a:pt x="532" y="21456"/>
                    <a:pt x="865" y="21479"/>
                  </a:cubicBezTo>
                  <a:cubicBezTo>
                    <a:pt x="968" y="21487"/>
                    <a:pt x="1088" y="21482"/>
                    <a:pt x="1293" y="21466"/>
                  </a:cubicBezTo>
                  <a:cubicBezTo>
                    <a:pt x="1328" y="21463"/>
                    <a:pt x="1373" y="21460"/>
                    <a:pt x="1618" y="21438"/>
                  </a:cubicBezTo>
                  <a:cubicBezTo>
                    <a:pt x="1780" y="21424"/>
                    <a:pt x="1867" y="21415"/>
                    <a:pt x="1919" y="21410"/>
                  </a:cubicBezTo>
                  <a:cubicBezTo>
                    <a:pt x="2234" y="21384"/>
                    <a:pt x="2415" y="21370"/>
                    <a:pt x="2624" y="21360"/>
                  </a:cubicBezTo>
                  <a:cubicBezTo>
                    <a:pt x="3123" y="21336"/>
                    <a:pt x="3597" y="21326"/>
                    <a:pt x="4966" y="21309"/>
                  </a:cubicBezTo>
                  <a:cubicBezTo>
                    <a:pt x="4991" y="21309"/>
                    <a:pt x="5005" y="21310"/>
                    <a:pt x="5037" y="21309"/>
                  </a:cubicBezTo>
                  <a:cubicBezTo>
                    <a:pt x="5089" y="21309"/>
                    <a:pt x="5211" y="21305"/>
                    <a:pt x="5220" y="21305"/>
                  </a:cubicBezTo>
                  <a:cubicBezTo>
                    <a:pt x="5237" y="21305"/>
                    <a:pt x="5237" y="21305"/>
                    <a:pt x="5253" y="21305"/>
                  </a:cubicBezTo>
                  <a:cubicBezTo>
                    <a:pt x="5403" y="21303"/>
                    <a:pt x="5483" y="21301"/>
                    <a:pt x="5540" y="21300"/>
                  </a:cubicBezTo>
                  <a:cubicBezTo>
                    <a:pt x="5641" y="21299"/>
                    <a:pt x="5717" y="21301"/>
                    <a:pt x="5790" y="21300"/>
                  </a:cubicBezTo>
                  <a:cubicBezTo>
                    <a:pt x="5973" y="21298"/>
                    <a:pt x="6118" y="21294"/>
                    <a:pt x="6255" y="21291"/>
                  </a:cubicBezTo>
                  <a:cubicBezTo>
                    <a:pt x="6783" y="21281"/>
                    <a:pt x="7209" y="21270"/>
                    <a:pt x="8056" y="21245"/>
                  </a:cubicBezTo>
                  <a:cubicBezTo>
                    <a:pt x="8144" y="21243"/>
                    <a:pt x="8334" y="21235"/>
                    <a:pt x="8315" y="21236"/>
                  </a:cubicBezTo>
                  <a:cubicBezTo>
                    <a:pt x="8329" y="21236"/>
                    <a:pt x="8329" y="21236"/>
                    <a:pt x="8343" y="21236"/>
                  </a:cubicBezTo>
                  <a:cubicBezTo>
                    <a:pt x="8938" y="21218"/>
                    <a:pt x="9350" y="21208"/>
                    <a:pt x="9815" y="21199"/>
                  </a:cubicBezTo>
                  <a:cubicBezTo>
                    <a:pt x="11298" y="21171"/>
                    <a:pt x="12516" y="21185"/>
                    <a:pt x="13503" y="21245"/>
                  </a:cubicBezTo>
                  <a:cubicBezTo>
                    <a:pt x="13941" y="21272"/>
                    <a:pt x="14303" y="21305"/>
                    <a:pt x="15088" y="21388"/>
                  </a:cubicBezTo>
                  <a:cubicBezTo>
                    <a:pt x="16019" y="21485"/>
                    <a:pt x="16134" y="21496"/>
                    <a:pt x="16536" y="21525"/>
                  </a:cubicBezTo>
                  <a:cubicBezTo>
                    <a:pt x="17354" y="21585"/>
                    <a:pt x="18264" y="21600"/>
                    <a:pt x="19146" y="21571"/>
                  </a:cubicBezTo>
                  <a:cubicBezTo>
                    <a:pt x="19460" y="21561"/>
                    <a:pt x="19752" y="21546"/>
                    <a:pt x="20059" y="21525"/>
                  </a:cubicBezTo>
                  <a:cubicBezTo>
                    <a:pt x="20105" y="21522"/>
                    <a:pt x="20161" y="21518"/>
                    <a:pt x="20369" y="21502"/>
                  </a:cubicBezTo>
                  <a:cubicBezTo>
                    <a:pt x="20565" y="21488"/>
                    <a:pt x="20653" y="21482"/>
                    <a:pt x="20694" y="21479"/>
                  </a:cubicBezTo>
                  <a:cubicBezTo>
                    <a:pt x="20703" y="21479"/>
                    <a:pt x="20711" y="21480"/>
                    <a:pt x="20727" y="21479"/>
                  </a:cubicBezTo>
                  <a:cubicBezTo>
                    <a:pt x="20752" y="21478"/>
                    <a:pt x="20763" y="21476"/>
                    <a:pt x="20778" y="21475"/>
                  </a:cubicBezTo>
                  <a:cubicBezTo>
                    <a:pt x="20794" y="21474"/>
                    <a:pt x="20811" y="21472"/>
                    <a:pt x="20825" y="21470"/>
                  </a:cubicBezTo>
                  <a:cubicBezTo>
                    <a:pt x="20821" y="21471"/>
                    <a:pt x="20858" y="21466"/>
                    <a:pt x="20863" y="21466"/>
                  </a:cubicBezTo>
                  <a:cubicBezTo>
                    <a:pt x="21212" y="21444"/>
                    <a:pt x="21327" y="21418"/>
                    <a:pt x="21427" y="21337"/>
                  </a:cubicBezTo>
                  <a:cubicBezTo>
                    <a:pt x="21591" y="21204"/>
                    <a:pt x="21600" y="20958"/>
                    <a:pt x="21451" y="20666"/>
                  </a:cubicBezTo>
                  <a:cubicBezTo>
                    <a:pt x="21293" y="20358"/>
                    <a:pt x="20944" y="19954"/>
                    <a:pt x="20365" y="19412"/>
                  </a:cubicBezTo>
                  <a:cubicBezTo>
                    <a:pt x="20381" y="19428"/>
                    <a:pt x="19851" y="18945"/>
                    <a:pt x="19574" y="18691"/>
                  </a:cubicBezTo>
                  <a:cubicBezTo>
                    <a:pt x="19567" y="18684"/>
                    <a:pt x="19563" y="18684"/>
                    <a:pt x="19556" y="18677"/>
                  </a:cubicBezTo>
                  <a:cubicBezTo>
                    <a:pt x="19243" y="18391"/>
                    <a:pt x="19014" y="18175"/>
                    <a:pt x="18888" y="18053"/>
                  </a:cubicBezTo>
                  <a:cubicBezTo>
                    <a:pt x="18689" y="17860"/>
                    <a:pt x="18559" y="17736"/>
                    <a:pt x="18436" y="17607"/>
                  </a:cubicBezTo>
                  <a:cubicBezTo>
                    <a:pt x="18215" y="17376"/>
                    <a:pt x="17988" y="17118"/>
                    <a:pt x="17665" y="16739"/>
                  </a:cubicBezTo>
                  <a:cubicBezTo>
                    <a:pt x="17576" y="16634"/>
                    <a:pt x="17410" y="16434"/>
                    <a:pt x="17166" y="16142"/>
                  </a:cubicBezTo>
                  <a:cubicBezTo>
                    <a:pt x="17165" y="16140"/>
                    <a:pt x="17163" y="16139"/>
                    <a:pt x="17162" y="16137"/>
                  </a:cubicBezTo>
                  <a:cubicBezTo>
                    <a:pt x="17104" y="16068"/>
                    <a:pt x="16643" y="15514"/>
                    <a:pt x="16607" y="15471"/>
                  </a:cubicBezTo>
                  <a:cubicBezTo>
                    <a:pt x="16009" y="14760"/>
                    <a:pt x="15528" y="14259"/>
                    <a:pt x="14801" y="13592"/>
                  </a:cubicBezTo>
                  <a:cubicBezTo>
                    <a:pt x="14478" y="13296"/>
                    <a:pt x="14187" y="13037"/>
                    <a:pt x="13474" y="12412"/>
                  </a:cubicBezTo>
                  <a:cubicBezTo>
                    <a:pt x="12772" y="11795"/>
                    <a:pt x="12470" y="11526"/>
                    <a:pt x="12143" y="11227"/>
                  </a:cubicBezTo>
                  <a:cubicBezTo>
                    <a:pt x="11830" y="10939"/>
                    <a:pt x="11548" y="10664"/>
                    <a:pt x="11222" y="10340"/>
                  </a:cubicBezTo>
                  <a:cubicBezTo>
                    <a:pt x="11175" y="10293"/>
                    <a:pt x="11157" y="10281"/>
                    <a:pt x="10855" y="9977"/>
                  </a:cubicBezTo>
                  <a:cubicBezTo>
                    <a:pt x="10654" y="9775"/>
                    <a:pt x="10551" y="9667"/>
                    <a:pt x="10497" y="9614"/>
                  </a:cubicBezTo>
                  <a:cubicBezTo>
                    <a:pt x="10489" y="9606"/>
                    <a:pt x="10487" y="9609"/>
                    <a:pt x="10479" y="9601"/>
                  </a:cubicBezTo>
                  <a:cubicBezTo>
                    <a:pt x="10458" y="9580"/>
                    <a:pt x="10392" y="9511"/>
                    <a:pt x="10389" y="9509"/>
                  </a:cubicBezTo>
                  <a:cubicBezTo>
                    <a:pt x="10288" y="9410"/>
                    <a:pt x="10189" y="9314"/>
                    <a:pt x="10088" y="9219"/>
                  </a:cubicBezTo>
                  <a:cubicBezTo>
                    <a:pt x="10081" y="9212"/>
                    <a:pt x="10077" y="9212"/>
                    <a:pt x="10069" y="9205"/>
                  </a:cubicBezTo>
                  <a:cubicBezTo>
                    <a:pt x="9923" y="9068"/>
                    <a:pt x="9811" y="8965"/>
                    <a:pt x="9486" y="8668"/>
                  </a:cubicBezTo>
                  <a:cubicBezTo>
                    <a:pt x="9462" y="8646"/>
                    <a:pt x="9417" y="8605"/>
                    <a:pt x="9355" y="8549"/>
                  </a:cubicBezTo>
                  <a:cubicBezTo>
                    <a:pt x="9298" y="8497"/>
                    <a:pt x="9298" y="8495"/>
                    <a:pt x="9251" y="8452"/>
                  </a:cubicBezTo>
                  <a:cubicBezTo>
                    <a:pt x="9214" y="8418"/>
                    <a:pt x="9213" y="8419"/>
                    <a:pt x="9204" y="8411"/>
                  </a:cubicBezTo>
                  <a:cubicBezTo>
                    <a:pt x="9162" y="8373"/>
                    <a:pt x="8980" y="8208"/>
                    <a:pt x="8936" y="8167"/>
                  </a:cubicBezTo>
                  <a:cubicBezTo>
                    <a:pt x="8771" y="8015"/>
                    <a:pt x="8613" y="7862"/>
                    <a:pt x="8428" y="7685"/>
                  </a:cubicBezTo>
                  <a:cubicBezTo>
                    <a:pt x="8419" y="7676"/>
                    <a:pt x="8407" y="7670"/>
                    <a:pt x="8395" y="7657"/>
                  </a:cubicBezTo>
                  <a:cubicBezTo>
                    <a:pt x="8371" y="7634"/>
                    <a:pt x="8361" y="7620"/>
                    <a:pt x="8348" y="7607"/>
                  </a:cubicBezTo>
                  <a:cubicBezTo>
                    <a:pt x="8326" y="7585"/>
                    <a:pt x="8300" y="7564"/>
                    <a:pt x="8277" y="7543"/>
                  </a:cubicBezTo>
                  <a:cubicBezTo>
                    <a:pt x="8273" y="7539"/>
                    <a:pt x="8277" y="7537"/>
                    <a:pt x="8273" y="7533"/>
                  </a:cubicBezTo>
                  <a:cubicBezTo>
                    <a:pt x="8200" y="7462"/>
                    <a:pt x="7861" y="7131"/>
                    <a:pt x="7755" y="7028"/>
                  </a:cubicBezTo>
                  <a:cubicBezTo>
                    <a:pt x="6977" y="6268"/>
                    <a:pt x="6660" y="5951"/>
                    <a:pt x="6232" y="5480"/>
                  </a:cubicBezTo>
                  <a:cubicBezTo>
                    <a:pt x="6193" y="5438"/>
                    <a:pt x="6155" y="5396"/>
                    <a:pt x="6119" y="5356"/>
                  </a:cubicBezTo>
                  <a:cubicBezTo>
                    <a:pt x="6112" y="5349"/>
                    <a:pt x="6116" y="5350"/>
                    <a:pt x="6109" y="5342"/>
                  </a:cubicBezTo>
                  <a:cubicBezTo>
                    <a:pt x="6008" y="5229"/>
                    <a:pt x="5450" y="4590"/>
                    <a:pt x="5437" y="4575"/>
                  </a:cubicBezTo>
                  <a:cubicBezTo>
                    <a:pt x="5419" y="4555"/>
                    <a:pt x="5411" y="4542"/>
                    <a:pt x="5394" y="4525"/>
                  </a:cubicBezTo>
                  <a:cubicBezTo>
                    <a:pt x="5378" y="4508"/>
                    <a:pt x="5369" y="4502"/>
                    <a:pt x="5352" y="4483"/>
                  </a:cubicBezTo>
                  <a:cubicBezTo>
                    <a:pt x="4935" y="4006"/>
                    <a:pt x="4709" y="3754"/>
                    <a:pt x="4477" y="3509"/>
                  </a:cubicBezTo>
                  <a:cubicBezTo>
                    <a:pt x="3995" y="2999"/>
                    <a:pt x="3580" y="2611"/>
                    <a:pt x="2742" y="1883"/>
                  </a:cubicBezTo>
                  <a:cubicBezTo>
                    <a:pt x="2025" y="1261"/>
                    <a:pt x="1297" y="639"/>
                    <a:pt x="865" y="280"/>
                  </a:cubicBezTo>
                  <a:cubicBezTo>
                    <a:pt x="827" y="249"/>
                    <a:pt x="793" y="222"/>
                    <a:pt x="757" y="193"/>
                  </a:cubicBezTo>
                  <a:cubicBezTo>
                    <a:pt x="755" y="191"/>
                    <a:pt x="755" y="190"/>
                    <a:pt x="752" y="188"/>
                  </a:cubicBezTo>
                  <a:cubicBezTo>
                    <a:pt x="703" y="148"/>
                    <a:pt x="674" y="123"/>
                    <a:pt x="550" y="23"/>
                  </a:cubicBezTo>
                  <a:lnTo>
                    <a:pt x="522" y="0"/>
                  </a:lnTo>
                  <a:close/>
                </a:path>
              </a:pathLst>
            </a:custGeom>
            <a:solidFill>
              <a:srgbClr val="147EFB">
                <a:alpha val="43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pic>
          <p:nvPicPr>
            <p:cNvPr id="265" name="خط شكل" descr="خط شكل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-12700" y="-12700"/>
              <a:ext cx="1872245" cy="2068296"/>
            </a:xfrm>
            <a:prstGeom prst="rect">
              <a:avLst/>
            </a:prstGeom>
            <a:effectLst/>
          </p:spPr>
        </p:pic>
      </p:grpSp>
      <p:grpSp>
        <p:nvGrpSpPr>
          <p:cNvPr id="275" name="الرسم"/>
          <p:cNvGrpSpPr/>
          <p:nvPr/>
        </p:nvGrpSpPr>
        <p:grpSpPr>
          <a:xfrm>
            <a:off x="7415753" y="6714837"/>
            <a:ext cx="8690093" cy="2292571"/>
            <a:chOff x="-12700" y="-12479"/>
            <a:chExt cx="8690091" cy="2292570"/>
          </a:xfrm>
        </p:grpSpPr>
        <p:sp>
          <p:nvSpPr>
            <p:cNvPr id="268" name="بيضاوي"/>
            <p:cNvSpPr/>
            <p:nvPr/>
          </p:nvSpPr>
          <p:spPr>
            <a:xfrm>
              <a:off x="5136575" y="1141612"/>
              <a:ext cx="1271" cy="1"/>
            </a:xfrm>
            <a:prstGeom prst="ellipse">
              <a:avLst/>
            </a:prstGeom>
            <a:solidFill>
              <a:srgbClr val="FCD02F">
                <a:alpha val="61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69" name="شكل"/>
            <p:cNvSpPr/>
            <p:nvPr/>
          </p:nvSpPr>
          <p:spPr>
            <a:xfrm>
              <a:off x="7461894" y="555690"/>
              <a:ext cx="1202934" cy="1206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5" h="21598" fill="norm" stroke="1" extrusionOk="0">
                  <a:moveTo>
                    <a:pt x="9710" y="0"/>
                  </a:moveTo>
                  <a:lnTo>
                    <a:pt x="9682" y="7"/>
                  </a:lnTo>
                  <a:cubicBezTo>
                    <a:pt x="7786" y="770"/>
                    <a:pt x="6841" y="1206"/>
                    <a:pt x="5971" y="1755"/>
                  </a:cubicBezTo>
                  <a:cubicBezTo>
                    <a:pt x="4640" y="2595"/>
                    <a:pt x="3548" y="3665"/>
                    <a:pt x="2702" y="4951"/>
                  </a:cubicBezTo>
                  <a:cubicBezTo>
                    <a:pt x="2441" y="5347"/>
                    <a:pt x="2194" y="5776"/>
                    <a:pt x="1955" y="6244"/>
                  </a:cubicBezTo>
                  <a:cubicBezTo>
                    <a:pt x="1608" y="6925"/>
                    <a:pt x="1370" y="7479"/>
                    <a:pt x="875" y="8716"/>
                  </a:cubicBezTo>
                  <a:cubicBezTo>
                    <a:pt x="472" y="9723"/>
                    <a:pt x="338" y="10081"/>
                    <a:pt x="214" y="10549"/>
                  </a:cubicBezTo>
                  <a:cubicBezTo>
                    <a:pt x="138" y="10833"/>
                    <a:pt x="86" y="11114"/>
                    <a:pt x="50" y="11408"/>
                  </a:cubicBezTo>
                  <a:cubicBezTo>
                    <a:pt x="-55" y="12284"/>
                    <a:pt x="7" y="13353"/>
                    <a:pt x="228" y="14455"/>
                  </a:cubicBezTo>
                  <a:cubicBezTo>
                    <a:pt x="436" y="15496"/>
                    <a:pt x="785" y="16574"/>
                    <a:pt x="1195" y="17467"/>
                  </a:cubicBezTo>
                  <a:cubicBezTo>
                    <a:pt x="1620" y="18395"/>
                    <a:pt x="2063" y="19011"/>
                    <a:pt x="2702" y="19548"/>
                  </a:cubicBezTo>
                  <a:cubicBezTo>
                    <a:pt x="3326" y="20074"/>
                    <a:pt x="4223" y="20578"/>
                    <a:pt x="5218" y="20976"/>
                  </a:cubicBezTo>
                  <a:cubicBezTo>
                    <a:pt x="6152" y="21350"/>
                    <a:pt x="7003" y="21559"/>
                    <a:pt x="7762" y="21594"/>
                  </a:cubicBezTo>
                  <a:cubicBezTo>
                    <a:pt x="7872" y="21599"/>
                    <a:pt x="7971" y="21598"/>
                    <a:pt x="8153" y="21594"/>
                  </a:cubicBezTo>
                  <a:cubicBezTo>
                    <a:pt x="8452" y="21587"/>
                    <a:pt x="8756" y="21561"/>
                    <a:pt x="9156" y="21509"/>
                  </a:cubicBezTo>
                  <a:cubicBezTo>
                    <a:pt x="9227" y="21499"/>
                    <a:pt x="9294" y="21491"/>
                    <a:pt x="9760" y="21424"/>
                  </a:cubicBezTo>
                  <a:cubicBezTo>
                    <a:pt x="9762" y="21423"/>
                    <a:pt x="9764" y="21424"/>
                    <a:pt x="9767" y="21424"/>
                  </a:cubicBezTo>
                  <a:cubicBezTo>
                    <a:pt x="10082" y="21378"/>
                    <a:pt x="10248" y="21351"/>
                    <a:pt x="10343" y="21338"/>
                  </a:cubicBezTo>
                  <a:cubicBezTo>
                    <a:pt x="10468" y="21322"/>
                    <a:pt x="10739" y="21284"/>
                    <a:pt x="11160" y="21232"/>
                  </a:cubicBezTo>
                  <a:cubicBezTo>
                    <a:pt x="11166" y="21231"/>
                    <a:pt x="11168" y="21232"/>
                    <a:pt x="11174" y="21232"/>
                  </a:cubicBezTo>
                  <a:cubicBezTo>
                    <a:pt x="11319" y="21214"/>
                    <a:pt x="11319" y="21214"/>
                    <a:pt x="11459" y="21196"/>
                  </a:cubicBezTo>
                  <a:cubicBezTo>
                    <a:pt x="11594" y="21179"/>
                    <a:pt x="11592" y="21183"/>
                    <a:pt x="11715" y="21168"/>
                  </a:cubicBezTo>
                  <a:cubicBezTo>
                    <a:pt x="11900" y="21145"/>
                    <a:pt x="12002" y="21131"/>
                    <a:pt x="12049" y="21125"/>
                  </a:cubicBezTo>
                  <a:cubicBezTo>
                    <a:pt x="12923" y="21013"/>
                    <a:pt x="13457" y="20933"/>
                    <a:pt x="13904" y="20841"/>
                  </a:cubicBezTo>
                  <a:cubicBezTo>
                    <a:pt x="14903" y="20634"/>
                    <a:pt x="15559" y="20353"/>
                    <a:pt x="16122" y="19903"/>
                  </a:cubicBezTo>
                  <a:cubicBezTo>
                    <a:pt x="16596" y="19524"/>
                    <a:pt x="17000" y="19041"/>
                    <a:pt x="17600" y="18142"/>
                  </a:cubicBezTo>
                  <a:cubicBezTo>
                    <a:pt x="17587" y="18161"/>
                    <a:pt x="18081" y="17400"/>
                    <a:pt x="18339" y="17005"/>
                  </a:cubicBezTo>
                  <a:cubicBezTo>
                    <a:pt x="18346" y="16995"/>
                    <a:pt x="18347" y="16994"/>
                    <a:pt x="18353" y="16984"/>
                  </a:cubicBezTo>
                  <a:cubicBezTo>
                    <a:pt x="18650" y="16531"/>
                    <a:pt x="18876" y="16199"/>
                    <a:pt x="19000" y="16018"/>
                  </a:cubicBezTo>
                  <a:cubicBezTo>
                    <a:pt x="19049" y="15948"/>
                    <a:pt x="19095" y="15877"/>
                    <a:pt x="19157" y="15791"/>
                  </a:cubicBezTo>
                  <a:cubicBezTo>
                    <a:pt x="19185" y="15751"/>
                    <a:pt x="19289" y="15604"/>
                    <a:pt x="19313" y="15571"/>
                  </a:cubicBezTo>
                  <a:cubicBezTo>
                    <a:pt x="19341" y="15532"/>
                    <a:pt x="19457" y="15374"/>
                    <a:pt x="19484" y="15336"/>
                  </a:cubicBezTo>
                  <a:cubicBezTo>
                    <a:pt x="19552" y="15241"/>
                    <a:pt x="19606" y="15165"/>
                    <a:pt x="19668" y="15080"/>
                  </a:cubicBezTo>
                  <a:cubicBezTo>
                    <a:pt x="20352" y="14165"/>
                    <a:pt x="20413" y="14019"/>
                    <a:pt x="20600" y="13717"/>
                  </a:cubicBezTo>
                  <a:cubicBezTo>
                    <a:pt x="20695" y="13562"/>
                    <a:pt x="20991" y="13189"/>
                    <a:pt x="21076" y="13020"/>
                  </a:cubicBezTo>
                  <a:cubicBezTo>
                    <a:pt x="21423" y="12326"/>
                    <a:pt x="21545" y="11691"/>
                    <a:pt x="21545" y="10620"/>
                  </a:cubicBezTo>
                  <a:cubicBezTo>
                    <a:pt x="21545" y="9499"/>
                    <a:pt x="21440" y="8518"/>
                    <a:pt x="21225" y="7750"/>
                  </a:cubicBezTo>
                  <a:cubicBezTo>
                    <a:pt x="21001" y="6949"/>
                    <a:pt x="20601" y="6201"/>
                    <a:pt x="20145" y="5704"/>
                  </a:cubicBezTo>
                  <a:cubicBezTo>
                    <a:pt x="20027" y="5576"/>
                    <a:pt x="19907" y="5467"/>
                    <a:pt x="19761" y="5356"/>
                  </a:cubicBezTo>
                  <a:cubicBezTo>
                    <a:pt x="19737" y="5338"/>
                    <a:pt x="19709" y="5318"/>
                    <a:pt x="19683" y="5299"/>
                  </a:cubicBezTo>
                  <a:cubicBezTo>
                    <a:pt x="19649" y="5276"/>
                    <a:pt x="19616" y="5252"/>
                    <a:pt x="19569" y="5221"/>
                  </a:cubicBezTo>
                  <a:cubicBezTo>
                    <a:pt x="19542" y="5204"/>
                    <a:pt x="19438" y="5136"/>
                    <a:pt x="19427" y="5129"/>
                  </a:cubicBezTo>
                  <a:cubicBezTo>
                    <a:pt x="19216" y="4992"/>
                    <a:pt x="19133" y="4936"/>
                    <a:pt x="19057" y="4880"/>
                  </a:cubicBezTo>
                  <a:cubicBezTo>
                    <a:pt x="19052" y="4877"/>
                    <a:pt x="19055" y="4877"/>
                    <a:pt x="19050" y="4873"/>
                  </a:cubicBezTo>
                  <a:cubicBezTo>
                    <a:pt x="19028" y="4857"/>
                    <a:pt x="19031" y="4864"/>
                    <a:pt x="18958" y="4809"/>
                  </a:cubicBezTo>
                  <a:cubicBezTo>
                    <a:pt x="18848" y="4727"/>
                    <a:pt x="18584" y="4499"/>
                    <a:pt x="18162" y="4127"/>
                  </a:cubicBezTo>
                  <a:cubicBezTo>
                    <a:pt x="18153" y="4120"/>
                    <a:pt x="18149" y="4121"/>
                    <a:pt x="18140" y="4113"/>
                  </a:cubicBezTo>
                  <a:cubicBezTo>
                    <a:pt x="18024" y="4011"/>
                    <a:pt x="17646" y="3671"/>
                    <a:pt x="17657" y="3680"/>
                  </a:cubicBezTo>
                  <a:cubicBezTo>
                    <a:pt x="17490" y="3532"/>
                    <a:pt x="17395" y="3453"/>
                    <a:pt x="17344" y="3410"/>
                  </a:cubicBezTo>
                  <a:cubicBezTo>
                    <a:pt x="16429" y="2640"/>
                    <a:pt x="15588" y="2088"/>
                    <a:pt x="14480" y="1549"/>
                  </a:cubicBezTo>
                  <a:cubicBezTo>
                    <a:pt x="12963" y="811"/>
                    <a:pt x="11184" y="226"/>
                    <a:pt x="9731" y="0"/>
                  </a:cubicBezTo>
                  <a:cubicBezTo>
                    <a:pt x="9723" y="-1"/>
                    <a:pt x="9718" y="0"/>
                    <a:pt x="9710" y="0"/>
                  </a:cubicBezTo>
                  <a:close/>
                </a:path>
              </a:pathLst>
            </a:custGeom>
            <a:solidFill>
              <a:srgbClr val="4ED86A">
                <a:alpha val="43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70" name="شكل"/>
            <p:cNvSpPr/>
            <p:nvPr/>
          </p:nvSpPr>
          <p:spPr>
            <a:xfrm>
              <a:off x="26" y="0"/>
              <a:ext cx="2217171" cy="2267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1" h="21580" fill="norm" stroke="1" extrusionOk="0">
                  <a:moveTo>
                    <a:pt x="11999" y="9"/>
                  </a:moveTo>
                  <a:cubicBezTo>
                    <a:pt x="11538" y="25"/>
                    <a:pt x="11056" y="64"/>
                    <a:pt x="10574" y="122"/>
                  </a:cubicBezTo>
                  <a:cubicBezTo>
                    <a:pt x="9740" y="224"/>
                    <a:pt x="8843" y="399"/>
                    <a:pt x="8118" y="598"/>
                  </a:cubicBezTo>
                  <a:cubicBezTo>
                    <a:pt x="7551" y="754"/>
                    <a:pt x="7195" y="896"/>
                    <a:pt x="6713" y="1154"/>
                  </a:cubicBezTo>
                  <a:cubicBezTo>
                    <a:pt x="6373" y="1335"/>
                    <a:pt x="6136" y="1473"/>
                    <a:pt x="5176" y="2049"/>
                  </a:cubicBezTo>
                  <a:cubicBezTo>
                    <a:pt x="4779" y="2287"/>
                    <a:pt x="4613" y="2388"/>
                    <a:pt x="4388" y="2529"/>
                  </a:cubicBezTo>
                  <a:cubicBezTo>
                    <a:pt x="3927" y="2817"/>
                    <a:pt x="3586" y="3049"/>
                    <a:pt x="3303" y="3269"/>
                  </a:cubicBezTo>
                  <a:cubicBezTo>
                    <a:pt x="2751" y="3698"/>
                    <a:pt x="2315" y="4154"/>
                    <a:pt x="1956" y="4682"/>
                  </a:cubicBezTo>
                  <a:cubicBezTo>
                    <a:pt x="1786" y="4931"/>
                    <a:pt x="1638" y="5186"/>
                    <a:pt x="1392" y="5649"/>
                  </a:cubicBezTo>
                  <a:cubicBezTo>
                    <a:pt x="1389" y="5653"/>
                    <a:pt x="1391" y="5655"/>
                    <a:pt x="1388" y="5660"/>
                  </a:cubicBezTo>
                  <a:cubicBezTo>
                    <a:pt x="1384" y="5667"/>
                    <a:pt x="1325" y="5770"/>
                    <a:pt x="1303" y="5811"/>
                  </a:cubicBezTo>
                  <a:cubicBezTo>
                    <a:pt x="1294" y="5828"/>
                    <a:pt x="1288" y="5840"/>
                    <a:pt x="1280" y="5856"/>
                  </a:cubicBezTo>
                  <a:cubicBezTo>
                    <a:pt x="1272" y="5872"/>
                    <a:pt x="1270" y="5877"/>
                    <a:pt x="1261" y="5894"/>
                  </a:cubicBezTo>
                  <a:cubicBezTo>
                    <a:pt x="1249" y="5917"/>
                    <a:pt x="1239" y="5936"/>
                    <a:pt x="1226" y="5962"/>
                  </a:cubicBezTo>
                  <a:cubicBezTo>
                    <a:pt x="1222" y="5969"/>
                    <a:pt x="1222" y="5970"/>
                    <a:pt x="1218" y="5977"/>
                  </a:cubicBezTo>
                  <a:cubicBezTo>
                    <a:pt x="1130" y="6143"/>
                    <a:pt x="1090" y="6219"/>
                    <a:pt x="1044" y="6302"/>
                  </a:cubicBezTo>
                  <a:cubicBezTo>
                    <a:pt x="1019" y="6348"/>
                    <a:pt x="910" y="6541"/>
                    <a:pt x="917" y="6529"/>
                  </a:cubicBezTo>
                  <a:cubicBezTo>
                    <a:pt x="909" y="6544"/>
                    <a:pt x="890" y="6579"/>
                    <a:pt x="867" y="6619"/>
                  </a:cubicBezTo>
                  <a:cubicBezTo>
                    <a:pt x="853" y="6644"/>
                    <a:pt x="851" y="6642"/>
                    <a:pt x="840" y="6661"/>
                  </a:cubicBezTo>
                  <a:cubicBezTo>
                    <a:pt x="835" y="6668"/>
                    <a:pt x="835" y="6667"/>
                    <a:pt x="832" y="6672"/>
                  </a:cubicBezTo>
                  <a:cubicBezTo>
                    <a:pt x="831" y="6674"/>
                    <a:pt x="833" y="6675"/>
                    <a:pt x="832" y="6676"/>
                  </a:cubicBezTo>
                  <a:lnTo>
                    <a:pt x="863" y="6687"/>
                  </a:lnTo>
                  <a:cubicBezTo>
                    <a:pt x="863" y="6687"/>
                    <a:pt x="859" y="6691"/>
                    <a:pt x="859" y="6691"/>
                  </a:cubicBezTo>
                  <a:lnTo>
                    <a:pt x="832" y="6676"/>
                  </a:lnTo>
                  <a:cubicBezTo>
                    <a:pt x="832" y="6677"/>
                    <a:pt x="832" y="6679"/>
                    <a:pt x="832" y="6680"/>
                  </a:cubicBezTo>
                  <a:lnTo>
                    <a:pt x="828" y="6687"/>
                  </a:lnTo>
                  <a:cubicBezTo>
                    <a:pt x="818" y="6705"/>
                    <a:pt x="805" y="6726"/>
                    <a:pt x="786" y="6759"/>
                  </a:cubicBezTo>
                  <a:cubicBezTo>
                    <a:pt x="769" y="6788"/>
                    <a:pt x="758" y="6807"/>
                    <a:pt x="747" y="6827"/>
                  </a:cubicBezTo>
                  <a:cubicBezTo>
                    <a:pt x="494" y="7282"/>
                    <a:pt x="351" y="7580"/>
                    <a:pt x="241" y="7904"/>
                  </a:cubicBezTo>
                  <a:cubicBezTo>
                    <a:pt x="44" y="8481"/>
                    <a:pt x="-29" y="9131"/>
                    <a:pt x="10" y="9924"/>
                  </a:cubicBezTo>
                  <a:cubicBezTo>
                    <a:pt x="41" y="10570"/>
                    <a:pt x="142" y="11324"/>
                    <a:pt x="342" y="12440"/>
                  </a:cubicBezTo>
                  <a:cubicBezTo>
                    <a:pt x="498" y="13313"/>
                    <a:pt x="608" y="13836"/>
                    <a:pt x="747" y="14348"/>
                  </a:cubicBezTo>
                  <a:cubicBezTo>
                    <a:pt x="942" y="15063"/>
                    <a:pt x="1149" y="15578"/>
                    <a:pt x="1450" y="16085"/>
                  </a:cubicBezTo>
                  <a:cubicBezTo>
                    <a:pt x="1777" y="16636"/>
                    <a:pt x="2265" y="17245"/>
                    <a:pt x="2794" y="17762"/>
                  </a:cubicBezTo>
                  <a:cubicBezTo>
                    <a:pt x="2909" y="17875"/>
                    <a:pt x="3032" y="17986"/>
                    <a:pt x="3160" y="18098"/>
                  </a:cubicBezTo>
                  <a:cubicBezTo>
                    <a:pt x="3297" y="18219"/>
                    <a:pt x="3441" y="18339"/>
                    <a:pt x="3647" y="18506"/>
                  </a:cubicBezTo>
                  <a:cubicBezTo>
                    <a:pt x="3672" y="18527"/>
                    <a:pt x="3724" y="18567"/>
                    <a:pt x="3794" y="18623"/>
                  </a:cubicBezTo>
                  <a:cubicBezTo>
                    <a:pt x="3841" y="18662"/>
                    <a:pt x="3953" y="18754"/>
                    <a:pt x="3956" y="18756"/>
                  </a:cubicBezTo>
                  <a:cubicBezTo>
                    <a:pt x="4170" y="18929"/>
                    <a:pt x="4195" y="18952"/>
                    <a:pt x="4272" y="19016"/>
                  </a:cubicBezTo>
                  <a:cubicBezTo>
                    <a:pt x="4276" y="19019"/>
                    <a:pt x="4277" y="19017"/>
                    <a:pt x="4280" y="19020"/>
                  </a:cubicBezTo>
                  <a:cubicBezTo>
                    <a:pt x="4405" y="19124"/>
                    <a:pt x="4472" y="19181"/>
                    <a:pt x="4786" y="19451"/>
                  </a:cubicBezTo>
                  <a:cubicBezTo>
                    <a:pt x="4792" y="19456"/>
                    <a:pt x="4793" y="19457"/>
                    <a:pt x="4798" y="19462"/>
                  </a:cubicBezTo>
                  <a:cubicBezTo>
                    <a:pt x="4804" y="19469"/>
                    <a:pt x="4809" y="19474"/>
                    <a:pt x="4817" y="19481"/>
                  </a:cubicBezTo>
                  <a:cubicBezTo>
                    <a:pt x="5339" y="19928"/>
                    <a:pt x="5597" y="20140"/>
                    <a:pt x="5856" y="20319"/>
                  </a:cubicBezTo>
                  <a:cubicBezTo>
                    <a:pt x="6297" y="20625"/>
                    <a:pt x="6626" y="20747"/>
                    <a:pt x="7377" y="20890"/>
                  </a:cubicBezTo>
                  <a:cubicBezTo>
                    <a:pt x="8028" y="21014"/>
                    <a:pt x="9034" y="21163"/>
                    <a:pt x="10184" y="21309"/>
                  </a:cubicBezTo>
                  <a:cubicBezTo>
                    <a:pt x="11512" y="21477"/>
                    <a:pt x="12413" y="21561"/>
                    <a:pt x="13111" y="21577"/>
                  </a:cubicBezTo>
                  <a:cubicBezTo>
                    <a:pt x="13789" y="21593"/>
                    <a:pt x="14306" y="21551"/>
                    <a:pt x="15096" y="21422"/>
                  </a:cubicBezTo>
                  <a:cubicBezTo>
                    <a:pt x="15895" y="21292"/>
                    <a:pt x="16373" y="21170"/>
                    <a:pt x="16872" y="20965"/>
                  </a:cubicBezTo>
                  <a:cubicBezTo>
                    <a:pt x="17528" y="20696"/>
                    <a:pt x="18138" y="20304"/>
                    <a:pt x="18629" y="19825"/>
                  </a:cubicBezTo>
                  <a:cubicBezTo>
                    <a:pt x="19089" y="19374"/>
                    <a:pt x="19514" y="18779"/>
                    <a:pt x="19911" y="18049"/>
                  </a:cubicBezTo>
                  <a:cubicBezTo>
                    <a:pt x="20248" y="17428"/>
                    <a:pt x="20484" y="16854"/>
                    <a:pt x="20714" y="16085"/>
                  </a:cubicBezTo>
                  <a:cubicBezTo>
                    <a:pt x="20947" y="15304"/>
                    <a:pt x="21179" y="14312"/>
                    <a:pt x="21335" y="13433"/>
                  </a:cubicBezTo>
                  <a:cubicBezTo>
                    <a:pt x="21498" y="12518"/>
                    <a:pt x="21571" y="11762"/>
                    <a:pt x="21571" y="10974"/>
                  </a:cubicBezTo>
                  <a:cubicBezTo>
                    <a:pt x="21571" y="10127"/>
                    <a:pt x="21487" y="9252"/>
                    <a:pt x="21335" y="8549"/>
                  </a:cubicBezTo>
                  <a:cubicBezTo>
                    <a:pt x="21209" y="7961"/>
                    <a:pt x="21066" y="7550"/>
                    <a:pt x="20691" y="6646"/>
                  </a:cubicBezTo>
                  <a:cubicBezTo>
                    <a:pt x="20297" y="5697"/>
                    <a:pt x="20084" y="5261"/>
                    <a:pt x="19756" y="4757"/>
                  </a:cubicBezTo>
                  <a:cubicBezTo>
                    <a:pt x="19409" y="4223"/>
                    <a:pt x="18959" y="3686"/>
                    <a:pt x="18235" y="2929"/>
                  </a:cubicBezTo>
                  <a:cubicBezTo>
                    <a:pt x="17508" y="2169"/>
                    <a:pt x="16989" y="1697"/>
                    <a:pt x="16443" y="1308"/>
                  </a:cubicBezTo>
                  <a:cubicBezTo>
                    <a:pt x="16412" y="1286"/>
                    <a:pt x="16378" y="1270"/>
                    <a:pt x="16347" y="1248"/>
                  </a:cubicBezTo>
                  <a:lnTo>
                    <a:pt x="16378" y="1188"/>
                  </a:lnTo>
                  <a:lnTo>
                    <a:pt x="16362" y="1172"/>
                  </a:lnTo>
                  <a:cubicBezTo>
                    <a:pt x="15942" y="763"/>
                    <a:pt x="15726" y="609"/>
                    <a:pt x="15350" y="447"/>
                  </a:cubicBezTo>
                  <a:cubicBezTo>
                    <a:pt x="14850" y="232"/>
                    <a:pt x="14140" y="84"/>
                    <a:pt x="13323" y="28"/>
                  </a:cubicBezTo>
                  <a:cubicBezTo>
                    <a:pt x="12907" y="0"/>
                    <a:pt x="12458" y="-7"/>
                    <a:pt x="11999" y="9"/>
                  </a:cubicBezTo>
                  <a:close/>
                </a:path>
              </a:pathLst>
            </a:custGeom>
            <a:solidFill>
              <a:srgbClr val="FF8C82">
                <a:alpha val="43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pic>
          <p:nvPicPr>
            <p:cNvPr id="271" name="خط شكل" descr="خط شكل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7449056" y="521132"/>
              <a:ext cx="1228336" cy="1253938"/>
            </a:xfrm>
            <a:prstGeom prst="rect">
              <a:avLst/>
            </a:prstGeom>
            <a:effectLst/>
          </p:spPr>
        </p:pic>
        <p:pic>
          <p:nvPicPr>
            <p:cNvPr id="273" name="خط شكل" descr="خط شكل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-12701" y="-12480"/>
              <a:ext cx="2242417" cy="2292572"/>
            </a:xfrm>
            <a:prstGeom prst="rect">
              <a:avLst/>
            </a:prstGeom>
            <a:effectLst/>
          </p:spPr>
        </p:pic>
      </p:grpSp>
      <p:pic>
        <p:nvPicPr>
          <p:cNvPr id="276" name="IMG_0690.png" descr="IMG_0690.png"/>
          <p:cNvPicPr>
            <a:picLocks noChangeAspect="1"/>
          </p:cNvPicPr>
          <p:nvPr/>
        </p:nvPicPr>
        <p:blipFill>
          <a:blip r:embed="rId21">
            <a:extLst/>
          </a:blip>
          <a:srcRect l="5206" t="10885" r="61647" b="49999"/>
          <a:stretch>
            <a:fillRect/>
          </a:stretch>
        </p:blipFill>
        <p:spPr>
          <a:xfrm flipH="1">
            <a:off x="20506453" y="10284221"/>
            <a:ext cx="3877548" cy="34317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4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4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63" grpId="1"/>
      <p:bldP build="whole" bldLvl="1" animBg="1" rev="0" advAuto="0" spid="275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الواجب"/>
          <p:cNvSpPr txBox="1"/>
          <p:nvPr/>
        </p:nvSpPr>
        <p:spPr>
          <a:xfrm>
            <a:off x="9660876" y="733968"/>
            <a:ext cx="4664820" cy="1112411"/>
          </a:xfrm>
          <a:prstGeom prst="rect">
            <a:avLst/>
          </a:prstGeom>
          <a:solidFill>
            <a:srgbClr val="CBF0FF"/>
          </a:solidFill>
          <a:ln w="508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62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pic>
        <p:nvPicPr>
          <p:cNvPr id="279" name="IMG_5354.png" descr="IMG_5354.png"/>
          <p:cNvPicPr>
            <a:picLocks noChangeAspect="1"/>
          </p:cNvPicPr>
          <p:nvPr/>
        </p:nvPicPr>
        <p:blipFill>
          <a:blip r:embed="rId2">
            <a:extLst/>
          </a:blip>
          <a:srcRect l="7106" t="9307" r="72052" b="66529"/>
          <a:stretch>
            <a:fillRect/>
          </a:stretch>
        </p:blipFill>
        <p:spPr>
          <a:xfrm>
            <a:off x="14496537" y="2720934"/>
            <a:ext cx="4818665" cy="7902224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grpSp>
        <p:nvGrpSpPr>
          <p:cNvPr id="314" name="الرسم"/>
          <p:cNvGrpSpPr/>
          <p:nvPr/>
        </p:nvGrpSpPr>
        <p:grpSpPr>
          <a:xfrm>
            <a:off x="5141019" y="2391685"/>
            <a:ext cx="8399896" cy="9525644"/>
            <a:chOff x="0" y="0"/>
            <a:chExt cx="8399895" cy="9525643"/>
          </a:xfrm>
        </p:grpSpPr>
        <p:sp>
          <p:nvSpPr>
            <p:cNvPr id="280" name="شكل"/>
            <p:cNvSpPr/>
            <p:nvPr/>
          </p:nvSpPr>
          <p:spPr>
            <a:xfrm>
              <a:off x="7233580" y="334597"/>
              <a:ext cx="872133" cy="1129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4" fill="norm" stroke="1" extrusionOk="0">
                  <a:moveTo>
                    <a:pt x="3491" y="14025"/>
                  </a:moveTo>
                  <a:cubicBezTo>
                    <a:pt x="6109" y="12183"/>
                    <a:pt x="8727" y="10341"/>
                    <a:pt x="11455" y="8583"/>
                  </a:cubicBezTo>
                  <a:cubicBezTo>
                    <a:pt x="14182" y="6825"/>
                    <a:pt x="17018" y="5151"/>
                    <a:pt x="18873" y="3979"/>
                  </a:cubicBezTo>
                  <a:cubicBezTo>
                    <a:pt x="20727" y="2807"/>
                    <a:pt x="21600" y="2137"/>
                    <a:pt x="21600" y="2053"/>
                  </a:cubicBezTo>
                  <a:cubicBezTo>
                    <a:pt x="21600" y="1969"/>
                    <a:pt x="20727" y="2472"/>
                    <a:pt x="18109" y="3476"/>
                  </a:cubicBezTo>
                  <a:cubicBezTo>
                    <a:pt x="15491" y="4481"/>
                    <a:pt x="11127" y="5988"/>
                    <a:pt x="7964" y="7160"/>
                  </a:cubicBezTo>
                  <a:cubicBezTo>
                    <a:pt x="4800" y="8332"/>
                    <a:pt x="2836" y="9169"/>
                    <a:pt x="1636" y="10425"/>
                  </a:cubicBezTo>
                  <a:cubicBezTo>
                    <a:pt x="436" y="11681"/>
                    <a:pt x="0" y="13355"/>
                    <a:pt x="0" y="15030"/>
                  </a:cubicBezTo>
                  <a:cubicBezTo>
                    <a:pt x="0" y="16704"/>
                    <a:pt x="436" y="18379"/>
                    <a:pt x="1091" y="19467"/>
                  </a:cubicBezTo>
                  <a:cubicBezTo>
                    <a:pt x="1745" y="20555"/>
                    <a:pt x="2618" y="21058"/>
                    <a:pt x="3600" y="21309"/>
                  </a:cubicBezTo>
                  <a:cubicBezTo>
                    <a:pt x="4582" y="21560"/>
                    <a:pt x="5673" y="21560"/>
                    <a:pt x="7091" y="21058"/>
                  </a:cubicBezTo>
                  <a:cubicBezTo>
                    <a:pt x="8509" y="20555"/>
                    <a:pt x="10255" y="19551"/>
                    <a:pt x="11673" y="18379"/>
                  </a:cubicBezTo>
                  <a:cubicBezTo>
                    <a:pt x="13091" y="17206"/>
                    <a:pt x="14182" y="15867"/>
                    <a:pt x="15164" y="13941"/>
                  </a:cubicBezTo>
                  <a:cubicBezTo>
                    <a:pt x="16145" y="12016"/>
                    <a:pt x="17018" y="9504"/>
                    <a:pt x="17782" y="7913"/>
                  </a:cubicBezTo>
                  <a:cubicBezTo>
                    <a:pt x="18545" y="6323"/>
                    <a:pt x="19200" y="5653"/>
                    <a:pt x="19636" y="4900"/>
                  </a:cubicBezTo>
                  <a:cubicBezTo>
                    <a:pt x="20073" y="4146"/>
                    <a:pt x="20291" y="3309"/>
                    <a:pt x="20509" y="2472"/>
                  </a:cubicBezTo>
                  <a:cubicBezTo>
                    <a:pt x="20727" y="1634"/>
                    <a:pt x="20945" y="797"/>
                    <a:pt x="20509" y="379"/>
                  </a:cubicBezTo>
                  <a:cubicBezTo>
                    <a:pt x="20073" y="-40"/>
                    <a:pt x="18982" y="-40"/>
                    <a:pt x="17673" y="44"/>
                  </a:cubicBezTo>
                  <a:cubicBezTo>
                    <a:pt x="16364" y="127"/>
                    <a:pt x="14836" y="295"/>
                    <a:pt x="14618" y="379"/>
                  </a:cubicBezTo>
                  <a:cubicBezTo>
                    <a:pt x="14400" y="462"/>
                    <a:pt x="15491" y="462"/>
                    <a:pt x="16582" y="462"/>
                  </a:cubicBezTo>
                  <a:close/>
                </a:path>
              </a:pathLst>
            </a:custGeom>
            <a:solidFill>
              <a:srgbClr val="FCD02F">
                <a:alpha val="74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81" name="شكل"/>
            <p:cNvSpPr/>
            <p:nvPr/>
          </p:nvSpPr>
          <p:spPr>
            <a:xfrm>
              <a:off x="7158005" y="15355"/>
              <a:ext cx="980276" cy="1288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500" fill="norm" stroke="1" extrusionOk="0">
                  <a:moveTo>
                    <a:pt x="14576" y="6171"/>
                  </a:moveTo>
                  <a:cubicBezTo>
                    <a:pt x="14576" y="5437"/>
                    <a:pt x="14576" y="4702"/>
                    <a:pt x="14094" y="4482"/>
                  </a:cubicBezTo>
                  <a:cubicBezTo>
                    <a:pt x="13612" y="4261"/>
                    <a:pt x="12648" y="4555"/>
                    <a:pt x="10719" y="5290"/>
                  </a:cubicBezTo>
                  <a:cubicBezTo>
                    <a:pt x="8790" y="6024"/>
                    <a:pt x="5898" y="7200"/>
                    <a:pt x="4162" y="8522"/>
                  </a:cubicBezTo>
                  <a:cubicBezTo>
                    <a:pt x="2426" y="9845"/>
                    <a:pt x="1848" y="11314"/>
                    <a:pt x="1269" y="12784"/>
                  </a:cubicBezTo>
                  <a:cubicBezTo>
                    <a:pt x="690" y="14253"/>
                    <a:pt x="112" y="15722"/>
                    <a:pt x="15" y="16824"/>
                  </a:cubicBezTo>
                  <a:cubicBezTo>
                    <a:pt x="-81" y="17927"/>
                    <a:pt x="305" y="18661"/>
                    <a:pt x="498" y="19396"/>
                  </a:cubicBezTo>
                  <a:cubicBezTo>
                    <a:pt x="690" y="20131"/>
                    <a:pt x="690" y="20865"/>
                    <a:pt x="1173" y="21233"/>
                  </a:cubicBezTo>
                  <a:cubicBezTo>
                    <a:pt x="1655" y="21600"/>
                    <a:pt x="2619" y="21600"/>
                    <a:pt x="4548" y="21159"/>
                  </a:cubicBezTo>
                  <a:cubicBezTo>
                    <a:pt x="6476" y="20718"/>
                    <a:pt x="9369" y="19837"/>
                    <a:pt x="12069" y="18735"/>
                  </a:cubicBezTo>
                  <a:cubicBezTo>
                    <a:pt x="14769" y="17633"/>
                    <a:pt x="17276" y="16310"/>
                    <a:pt x="18819" y="15355"/>
                  </a:cubicBezTo>
                  <a:cubicBezTo>
                    <a:pt x="20362" y="14400"/>
                    <a:pt x="20940" y="13812"/>
                    <a:pt x="21230" y="13151"/>
                  </a:cubicBezTo>
                  <a:cubicBezTo>
                    <a:pt x="21519" y="12490"/>
                    <a:pt x="21519" y="11755"/>
                    <a:pt x="21326" y="10653"/>
                  </a:cubicBezTo>
                  <a:cubicBezTo>
                    <a:pt x="21133" y="9551"/>
                    <a:pt x="20748" y="8082"/>
                    <a:pt x="19687" y="6906"/>
                  </a:cubicBezTo>
                  <a:cubicBezTo>
                    <a:pt x="18626" y="5731"/>
                    <a:pt x="16890" y="4849"/>
                    <a:pt x="15637" y="4188"/>
                  </a:cubicBezTo>
                  <a:cubicBezTo>
                    <a:pt x="14383" y="3527"/>
                    <a:pt x="13612" y="3086"/>
                    <a:pt x="13323" y="2424"/>
                  </a:cubicBezTo>
                  <a:cubicBezTo>
                    <a:pt x="13033" y="1763"/>
                    <a:pt x="13226" y="882"/>
                    <a:pt x="13419" y="0"/>
                  </a:cubicBezTo>
                  <a:close/>
                </a:path>
              </a:pathLst>
            </a:custGeom>
            <a:solidFill>
              <a:srgbClr val="FCD02F">
                <a:alpha val="74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82" name="شكل"/>
            <p:cNvSpPr/>
            <p:nvPr/>
          </p:nvSpPr>
          <p:spPr>
            <a:xfrm>
              <a:off x="5961726" y="2230224"/>
              <a:ext cx="1782802" cy="14993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499" fill="norm" stroke="1" extrusionOk="0">
                  <a:moveTo>
                    <a:pt x="14830" y="3484"/>
                  </a:moveTo>
                  <a:cubicBezTo>
                    <a:pt x="14723" y="2852"/>
                    <a:pt x="14617" y="2221"/>
                    <a:pt x="14085" y="1779"/>
                  </a:cubicBezTo>
                  <a:cubicBezTo>
                    <a:pt x="13553" y="1336"/>
                    <a:pt x="12595" y="1084"/>
                    <a:pt x="11318" y="894"/>
                  </a:cubicBezTo>
                  <a:cubicBezTo>
                    <a:pt x="10041" y="705"/>
                    <a:pt x="8445" y="579"/>
                    <a:pt x="7115" y="515"/>
                  </a:cubicBezTo>
                  <a:cubicBezTo>
                    <a:pt x="5785" y="452"/>
                    <a:pt x="4721" y="452"/>
                    <a:pt x="3923" y="326"/>
                  </a:cubicBezTo>
                  <a:cubicBezTo>
                    <a:pt x="3125" y="200"/>
                    <a:pt x="2593" y="-53"/>
                    <a:pt x="2114" y="10"/>
                  </a:cubicBezTo>
                  <a:cubicBezTo>
                    <a:pt x="1635" y="73"/>
                    <a:pt x="1210" y="452"/>
                    <a:pt x="837" y="1652"/>
                  </a:cubicBezTo>
                  <a:cubicBezTo>
                    <a:pt x="465" y="2852"/>
                    <a:pt x="146" y="4873"/>
                    <a:pt x="39" y="6831"/>
                  </a:cubicBezTo>
                  <a:cubicBezTo>
                    <a:pt x="-67" y="8789"/>
                    <a:pt x="39" y="10684"/>
                    <a:pt x="359" y="12579"/>
                  </a:cubicBezTo>
                  <a:cubicBezTo>
                    <a:pt x="678" y="14473"/>
                    <a:pt x="1210" y="16368"/>
                    <a:pt x="1901" y="17758"/>
                  </a:cubicBezTo>
                  <a:cubicBezTo>
                    <a:pt x="2593" y="19147"/>
                    <a:pt x="3444" y="20031"/>
                    <a:pt x="4934" y="20600"/>
                  </a:cubicBezTo>
                  <a:cubicBezTo>
                    <a:pt x="6424" y="21168"/>
                    <a:pt x="8552" y="21421"/>
                    <a:pt x="10148" y="21484"/>
                  </a:cubicBezTo>
                  <a:cubicBezTo>
                    <a:pt x="11744" y="21547"/>
                    <a:pt x="12808" y="21421"/>
                    <a:pt x="13553" y="21105"/>
                  </a:cubicBezTo>
                  <a:cubicBezTo>
                    <a:pt x="14298" y="20789"/>
                    <a:pt x="14723" y="20284"/>
                    <a:pt x="15255" y="19147"/>
                  </a:cubicBezTo>
                  <a:cubicBezTo>
                    <a:pt x="15787" y="18010"/>
                    <a:pt x="16426" y="16242"/>
                    <a:pt x="16851" y="14726"/>
                  </a:cubicBezTo>
                  <a:cubicBezTo>
                    <a:pt x="17277" y="13210"/>
                    <a:pt x="17490" y="11947"/>
                    <a:pt x="17596" y="11000"/>
                  </a:cubicBezTo>
                  <a:cubicBezTo>
                    <a:pt x="17702" y="10052"/>
                    <a:pt x="17702" y="9421"/>
                    <a:pt x="18341" y="8789"/>
                  </a:cubicBezTo>
                  <a:cubicBezTo>
                    <a:pt x="18979" y="8158"/>
                    <a:pt x="20256" y="7526"/>
                    <a:pt x="21533" y="6894"/>
                  </a:cubicBezTo>
                  <a:close/>
                </a:path>
              </a:pathLst>
            </a:custGeom>
            <a:solidFill>
              <a:srgbClr val="FFECD4">
                <a:alpha val="74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83" name="شكل"/>
            <p:cNvSpPr/>
            <p:nvPr/>
          </p:nvSpPr>
          <p:spPr>
            <a:xfrm>
              <a:off x="983109" y="6441599"/>
              <a:ext cx="4250741" cy="28461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9" h="21539" fill="norm" stroke="1" extrusionOk="0">
                  <a:moveTo>
                    <a:pt x="20774" y="968"/>
                  </a:moveTo>
                  <a:cubicBezTo>
                    <a:pt x="20774" y="635"/>
                    <a:pt x="20774" y="301"/>
                    <a:pt x="20662" y="135"/>
                  </a:cubicBezTo>
                  <a:cubicBezTo>
                    <a:pt x="20550" y="-32"/>
                    <a:pt x="20327" y="-32"/>
                    <a:pt x="19567" y="68"/>
                  </a:cubicBezTo>
                  <a:cubicBezTo>
                    <a:pt x="18806" y="168"/>
                    <a:pt x="17509" y="368"/>
                    <a:pt x="16213" y="435"/>
                  </a:cubicBezTo>
                  <a:cubicBezTo>
                    <a:pt x="14916" y="501"/>
                    <a:pt x="13619" y="435"/>
                    <a:pt x="12523" y="435"/>
                  </a:cubicBezTo>
                  <a:cubicBezTo>
                    <a:pt x="11427" y="435"/>
                    <a:pt x="10533" y="501"/>
                    <a:pt x="9639" y="635"/>
                  </a:cubicBezTo>
                  <a:cubicBezTo>
                    <a:pt x="8744" y="768"/>
                    <a:pt x="7850" y="968"/>
                    <a:pt x="6911" y="1035"/>
                  </a:cubicBezTo>
                  <a:cubicBezTo>
                    <a:pt x="5972" y="1101"/>
                    <a:pt x="4988" y="1035"/>
                    <a:pt x="4272" y="1068"/>
                  </a:cubicBezTo>
                  <a:cubicBezTo>
                    <a:pt x="3557" y="1101"/>
                    <a:pt x="3109" y="1235"/>
                    <a:pt x="2662" y="1335"/>
                  </a:cubicBezTo>
                  <a:cubicBezTo>
                    <a:pt x="2215" y="1435"/>
                    <a:pt x="1768" y="1501"/>
                    <a:pt x="1432" y="1601"/>
                  </a:cubicBezTo>
                  <a:cubicBezTo>
                    <a:pt x="1097" y="1701"/>
                    <a:pt x="873" y="1835"/>
                    <a:pt x="650" y="2235"/>
                  </a:cubicBezTo>
                  <a:cubicBezTo>
                    <a:pt x="426" y="2635"/>
                    <a:pt x="203" y="3301"/>
                    <a:pt x="91" y="4235"/>
                  </a:cubicBezTo>
                  <a:cubicBezTo>
                    <a:pt x="-21" y="5168"/>
                    <a:pt x="-21" y="6368"/>
                    <a:pt x="46" y="7635"/>
                  </a:cubicBezTo>
                  <a:cubicBezTo>
                    <a:pt x="113" y="8901"/>
                    <a:pt x="247" y="10235"/>
                    <a:pt x="449" y="11468"/>
                  </a:cubicBezTo>
                  <a:cubicBezTo>
                    <a:pt x="650" y="12701"/>
                    <a:pt x="918" y="13835"/>
                    <a:pt x="1298" y="14768"/>
                  </a:cubicBezTo>
                  <a:cubicBezTo>
                    <a:pt x="1678" y="15701"/>
                    <a:pt x="2170" y="16435"/>
                    <a:pt x="2729" y="17101"/>
                  </a:cubicBezTo>
                  <a:cubicBezTo>
                    <a:pt x="3288" y="17768"/>
                    <a:pt x="3914" y="18368"/>
                    <a:pt x="4675" y="18935"/>
                  </a:cubicBezTo>
                  <a:cubicBezTo>
                    <a:pt x="5435" y="19501"/>
                    <a:pt x="6329" y="20035"/>
                    <a:pt x="7179" y="20401"/>
                  </a:cubicBezTo>
                  <a:cubicBezTo>
                    <a:pt x="8029" y="20768"/>
                    <a:pt x="8834" y="20968"/>
                    <a:pt x="9750" y="21135"/>
                  </a:cubicBezTo>
                  <a:cubicBezTo>
                    <a:pt x="10667" y="21301"/>
                    <a:pt x="11696" y="21435"/>
                    <a:pt x="12568" y="21501"/>
                  </a:cubicBezTo>
                  <a:cubicBezTo>
                    <a:pt x="13440" y="21568"/>
                    <a:pt x="14155" y="21568"/>
                    <a:pt x="14960" y="21301"/>
                  </a:cubicBezTo>
                  <a:cubicBezTo>
                    <a:pt x="15765" y="21035"/>
                    <a:pt x="16660" y="20501"/>
                    <a:pt x="17331" y="20201"/>
                  </a:cubicBezTo>
                  <a:cubicBezTo>
                    <a:pt x="18001" y="19901"/>
                    <a:pt x="18449" y="19835"/>
                    <a:pt x="18851" y="19601"/>
                  </a:cubicBezTo>
                  <a:cubicBezTo>
                    <a:pt x="19254" y="19368"/>
                    <a:pt x="19611" y="18968"/>
                    <a:pt x="19924" y="18501"/>
                  </a:cubicBezTo>
                  <a:cubicBezTo>
                    <a:pt x="20237" y="18035"/>
                    <a:pt x="20506" y="17501"/>
                    <a:pt x="20774" y="17168"/>
                  </a:cubicBezTo>
                  <a:cubicBezTo>
                    <a:pt x="21042" y="16835"/>
                    <a:pt x="21311" y="16701"/>
                    <a:pt x="21579" y="16568"/>
                  </a:cubicBezTo>
                  <a:close/>
                </a:path>
              </a:pathLst>
            </a:custGeom>
            <a:solidFill>
              <a:srgbClr val="FFECD4">
                <a:alpha val="74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84" name="خط"/>
            <p:cNvSpPr/>
            <p:nvPr/>
          </p:nvSpPr>
          <p:spPr>
            <a:xfrm>
              <a:off x="5689527" y="1939911"/>
              <a:ext cx="1883069" cy="1790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571" fill="norm" stroke="1" extrusionOk="0">
                  <a:moveTo>
                    <a:pt x="11160" y="21571"/>
                  </a:moveTo>
                  <a:cubicBezTo>
                    <a:pt x="12060" y="21318"/>
                    <a:pt x="12960" y="21064"/>
                    <a:pt x="13920" y="20874"/>
                  </a:cubicBezTo>
                  <a:cubicBezTo>
                    <a:pt x="14880" y="20684"/>
                    <a:pt x="15900" y="20557"/>
                    <a:pt x="16800" y="20209"/>
                  </a:cubicBezTo>
                  <a:cubicBezTo>
                    <a:pt x="17700" y="19861"/>
                    <a:pt x="18480" y="19291"/>
                    <a:pt x="19080" y="18721"/>
                  </a:cubicBezTo>
                  <a:cubicBezTo>
                    <a:pt x="19680" y="18150"/>
                    <a:pt x="20100" y="17580"/>
                    <a:pt x="20460" y="16662"/>
                  </a:cubicBezTo>
                  <a:cubicBezTo>
                    <a:pt x="20820" y="15743"/>
                    <a:pt x="21120" y="14477"/>
                    <a:pt x="21300" y="13273"/>
                  </a:cubicBezTo>
                  <a:cubicBezTo>
                    <a:pt x="21480" y="12070"/>
                    <a:pt x="21540" y="10929"/>
                    <a:pt x="21450" y="9884"/>
                  </a:cubicBezTo>
                  <a:cubicBezTo>
                    <a:pt x="21360" y="8839"/>
                    <a:pt x="21120" y="7889"/>
                    <a:pt x="20820" y="6939"/>
                  </a:cubicBezTo>
                  <a:cubicBezTo>
                    <a:pt x="20520" y="5989"/>
                    <a:pt x="20160" y="5038"/>
                    <a:pt x="19710" y="4373"/>
                  </a:cubicBezTo>
                  <a:cubicBezTo>
                    <a:pt x="19260" y="3708"/>
                    <a:pt x="18720" y="3328"/>
                    <a:pt x="17910" y="2758"/>
                  </a:cubicBezTo>
                  <a:cubicBezTo>
                    <a:pt x="17100" y="2188"/>
                    <a:pt x="16020" y="1428"/>
                    <a:pt x="14820" y="889"/>
                  </a:cubicBezTo>
                  <a:cubicBezTo>
                    <a:pt x="13620" y="351"/>
                    <a:pt x="12300" y="34"/>
                    <a:pt x="11040" y="3"/>
                  </a:cubicBezTo>
                  <a:cubicBezTo>
                    <a:pt x="9780" y="-29"/>
                    <a:pt x="8580" y="224"/>
                    <a:pt x="7470" y="541"/>
                  </a:cubicBezTo>
                  <a:cubicBezTo>
                    <a:pt x="6360" y="858"/>
                    <a:pt x="5340" y="1238"/>
                    <a:pt x="4410" y="1713"/>
                  </a:cubicBezTo>
                  <a:cubicBezTo>
                    <a:pt x="3480" y="2188"/>
                    <a:pt x="2640" y="2758"/>
                    <a:pt x="2040" y="3360"/>
                  </a:cubicBezTo>
                  <a:cubicBezTo>
                    <a:pt x="1440" y="3962"/>
                    <a:pt x="1080" y="4595"/>
                    <a:pt x="750" y="5545"/>
                  </a:cubicBezTo>
                  <a:cubicBezTo>
                    <a:pt x="420" y="6495"/>
                    <a:pt x="120" y="7762"/>
                    <a:pt x="30" y="9092"/>
                  </a:cubicBezTo>
                  <a:cubicBezTo>
                    <a:pt x="-60" y="10423"/>
                    <a:pt x="60" y="11816"/>
                    <a:pt x="300" y="12956"/>
                  </a:cubicBezTo>
                  <a:cubicBezTo>
                    <a:pt x="540" y="14097"/>
                    <a:pt x="900" y="14983"/>
                    <a:pt x="1470" y="15743"/>
                  </a:cubicBezTo>
                  <a:cubicBezTo>
                    <a:pt x="2040" y="16504"/>
                    <a:pt x="2820" y="17137"/>
                    <a:pt x="3810" y="17707"/>
                  </a:cubicBezTo>
                  <a:cubicBezTo>
                    <a:pt x="4800" y="18277"/>
                    <a:pt x="6000" y="18784"/>
                    <a:pt x="7020" y="19227"/>
                  </a:cubicBezTo>
                  <a:cubicBezTo>
                    <a:pt x="8040" y="19671"/>
                    <a:pt x="8880" y="20051"/>
                    <a:pt x="9660" y="20336"/>
                  </a:cubicBezTo>
                  <a:cubicBezTo>
                    <a:pt x="10440" y="20621"/>
                    <a:pt x="11160" y="20811"/>
                    <a:pt x="11880" y="21001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85" name="خط"/>
            <p:cNvSpPr/>
            <p:nvPr/>
          </p:nvSpPr>
          <p:spPr>
            <a:xfrm>
              <a:off x="5778076" y="3099351"/>
              <a:ext cx="621166" cy="139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7" h="21200" fill="norm" stroke="1" extrusionOk="0">
                  <a:moveTo>
                    <a:pt x="21447" y="0"/>
                  </a:moveTo>
                  <a:cubicBezTo>
                    <a:pt x="18724" y="0"/>
                    <a:pt x="16002" y="0"/>
                    <a:pt x="13642" y="2000"/>
                  </a:cubicBezTo>
                  <a:cubicBezTo>
                    <a:pt x="11282" y="4000"/>
                    <a:pt x="9286" y="8000"/>
                    <a:pt x="8015" y="11600"/>
                  </a:cubicBezTo>
                  <a:cubicBezTo>
                    <a:pt x="6744" y="15200"/>
                    <a:pt x="6200" y="18400"/>
                    <a:pt x="5383" y="20000"/>
                  </a:cubicBezTo>
                  <a:cubicBezTo>
                    <a:pt x="4566" y="21600"/>
                    <a:pt x="3477" y="21600"/>
                    <a:pt x="2479" y="20000"/>
                  </a:cubicBezTo>
                  <a:cubicBezTo>
                    <a:pt x="1481" y="18400"/>
                    <a:pt x="573" y="15200"/>
                    <a:pt x="210" y="11600"/>
                  </a:cubicBezTo>
                  <a:cubicBezTo>
                    <a:pt x="-153" y="8000"/>
                    <a:pt x="29" y="4000"/>
                    <a:pt x="210" y="0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86" name="خط"/>
            <p:cNvSpPr/>
            <p:nvPr/>
          </p:nvSpPr>
          <p:spPr>
            <a:xfrm>
              <a:off x="6588500" y="3020493"/>
              <a:ext cx="520466" cy="1721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06" fill="norm" stroke="1" extrusionOk="0">
                  <a:moveTo>
                    <a:pt x="0" y="15247"/>
                  </a:moveTo>
                  <a:cubicBezTo>
                    <a:pt x="436" y="12071"/>
                    <a:pt x="873" y="8894"/>
                    <a:pt x="2182" y="6671"/>
                  </a:cubicBezTo>
                  <a:cubicBezTo>
                    <a:pt x="3491" y="4447"/>
                    <a:pt x="5673" y="3176"/>
                    <a:pt x="7636" y="4129"/>
                  </a:cubicBezTo>
                  <a:cubicBezTo>
                    <a:pt x="9600" y="5082"/>
                    <a:pt x="11345" y="8259"/>
                    <a:pt x="13091" y="11753"/>
                  </a:cubicBezTo>
                  <a:cubicBezTo>
                    <a:pt x="14836" y="15247"/>
                    <a:pt x="16582" y="19059"/>
                    <a:pt x="18000" y="20329"/>
                  </a:cubicBezTo>
                  <a:cubicBezTo>
                    <a:pt x="19418" y="21600"/>
                    <a:pt x="20509" y="20329"/>
                    <a:pt x="21055" y="16518"/>
                  </a:cubicBezTo>
                  <a:cubicBezTo>
                    <a:pt x="21600" y="12706"/>
                    <a:pt x="21600" y="6353"/>
                    <a:pt x="21600" y="0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87" name="خط"/>
            <p:cNvSpPr/>
            <p:nvPr/>
          </p:nvSpPr>
          <p:spPr>
            <a:xfrm>
              <a:off x="6472841" y="2081380"/>
              <a:ext cx="399550" cy="387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3" fill="norm" stroke="1" extrusionOk="0">
                  <a:moveTo>
                    <a:pt x="2842" y="477"/>
                  </a:moveTo>
                  <a:cubicBezTo>
                    <a:pt x="1421" y="185"/>
                    <a:pt x="0" y="-107"/>
                    <a:pt x="0" y="39"/>
                  </a:cubicBezTo>
                  <a:cubicBezTo>
                    <a:pt x="0" y="185"/>
                    <a:pt x="1421" y="769"/>
                    <a:pt x="4263" y="2666"/>
                  </a:cubicBezTo>
                  <a:cubicBezTo>
                    <a:pt x="7105" y="4563"/>
                    <a:pt x="11368" y="7774"/>
                    <a:pt x="14495" y="11131"/>
                  </a:cubicBezTo>
                  <a:cubicBezTo>
                    <a:pt x="17621" y="14488"/>
                    <a:pt x="19611" y="17990"/>
                    <a:pt x="21600" y="21493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88" name="خط"/>
            <p:cNvSpPr/>
            <p:nvPr/>
          </p:nvSpPr>
          <p:spPr>
            <a:xfrm>
              <a:off x="6635816" y="2058421"/>
              <a:ext cx="283890" cy="346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000" y="5236"/>
                    <a:pt x="12000" y="10473"/>
                    <a:pt x="15600" y="14073"/>
                  </a:cubicBezTo>
                  <a:cubicBezTo>
                    <a:pt x="19200" y="17673"/>
                    <a:pt x="20400" y="19636"/>
                    <a:pt x="21600" y="21600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89" name="خط"/>
            <p:cNvSpPr/>
            <p:nvPr/>
          </p:nvSpPr>
          <p:spPr>
            <a:xfrm>
              <a:off x="6556957" y="2636715"/>
              <a:ext cx="76231" cy="1290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0" h="21215" fill="norm" stroke="1" extrusionOk="0">
                  <a:moveTo>
                    <a:pt x="0" y="8640"/>
                  </a:moveTo>
                  <a:cubicBezTo>
                    <a:pt x="2880" y="4320"/>
                    <a:pt x="5760" y="0"/>
                    <a:pt x="7920" y="0"/>
                  </a:cubicBezTo>
                  <a:cubicBezTo>
                    <a:pt x="10080" y="0"/>
                    <a:pt x="11520" y="4320"/>
                    <a:pt x="10800" y="8640"/>
                  </a:cubicBezTo>
                  <a:cubicBezTo>
                    <a:pt x="10080" y="12960"/>
                    <a:pt x="7200" y="17280"/>
                    <a:pt x="8640" y="16416"/>
                  </a:cubicBezTo>
                  <a:cubicBezTo>
                    <a:pt x="10080" y="15552"/>
                    <a:pt x="15840" y="9504"/>
                    <a:pt x="18720" y="8640"/>
                  </a:cubicBezTo>
                  <a:cubicBezTo>
                    <a:pt x="21600" y="7776"/>
                    <a:pt x="21600" y="12096"/>
                    <a:pt x="18720" y="15552"/>
                  </a:cubicBezTo>
                  <a:cubicBezTo>
                    <a:pt x="15840" y="19008"/>
                    <a:pt x="10080" y="21600"/>
                    <a:pt x="6480" y="21168"/>
                  </a:cubicBezTo>
                  <a:cubicBezTo>
                    <a:pt x="2880" y="20736"/>
                    <a:pt x="1440" y="17280"/>
                    <a:pt x="0" y="13824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90" name="خط"/>
            <p:cNvSpPr/>
            <p:nvPr/>
          </p:nvSpPr>
          <p:spPr>
            <a:xfrm>
              <a:off x="6313733" y="2646199"/>
              <a:ext cx="53965" cy="58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0153" fill="norm" stroke="1" extrusionOk="0">
                  <a:moveTo>
                    <a:pt x="2484" y="20153"/>
                  </a:moveTo>
                  <a:cubicBezTo>
                    <a:pt x="520" y="11153"/>
                    <a:pt x="-1443" y="2153"/>
                    <a:pt x="1503" y="353"/>
                  </a:cubicBezTo>
                  <a:cubicBezTo>
                    <a:pt x="4448" y="-1447"/>
                    <a:pt x="12303" y="3953"/>
                    <a:pt x="20157" y="9353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91" name="خط"/>
            <p:cNvSpPr/>
            <p:nvPr/>
          </p:nvSpPr>
          <p:spPr>
            <a:xfrm>
              <a:off x="6209981" y="2405398"/>
              <a:ext cx="205033" cy="63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92" name="خط"/>
            <p:cNvSpPr/>
            <p:nvPr/>
          </p:nvSpPr>
          <p:spPr>
            <a:xfrm>
              <a:off x="6525414" y="2373854"/>
              <a:ext cx="189261" cy="31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93" name="خط"/>
            <p:cNvSpPr/>
            <p:nvPr/>
          </p:nvSpPr>
          <p:spPr>
            <a:xfrm>
              <a:off x="6320382" y="3320153"/>
              <a:ext cx="583552" cy="539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21600" y="0"/>
                  </a:moveTo>
                  <a:cubicBezTo>
                    <a:pt x="16735" y="7855"/>
                    <a:pt x="11870" y="15709"/>
                    <a:pt x="8270" y="18655"/>
                  </a:cubicBezTo>
                  <a:cubicBezTo>
                    <a:pt x="4670" y="21600"/>
                    <a:pt x="2335" y="19636"/>
                    <a:pt x="0" y="17673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94" name="خط"/>
            <p:cNvSpPr/>
            <p:nvPr/>
          </p:nvSpPr>
          <p:spPr>
            <a:xfrm>
              <a:off x="6467585" y="3724959"/>
              <a:ext cx="821121" cy="5754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8" h="21593" fill="norm" stroke="1" extrusionOk="0">
                  <a:moveTo>
                    <a:pt x="2752" y="434"/>
                  </a:moveTo>
                  <a:cubicBezTo>
                    <a:pt x="2339" y="355"/>
                    <a:pt x="1926" y="276"/>
                    <a:pt x="1926" y="187"/>
                  </a:cubicBezTo>
                  <a:cubicBezTo>
                    <a:pt x="1926" y="99"/>
                    <a:pt x="2339" y="0"/>
                    <a:pt x="2476" y="0"/>
                  </a:cubicBezTo>
                  <a:cubicBezTo>
                    <a:pt x="2614" y="0"/>
                    <a:pt x="2476" y="99"/>
                    <a:pt x="2201" y="306"/>
                  </a:cubicBezTo>
                  <a:cubicBezTo>
                    <a:pt x="1926" y="513"/>
                    <a:pt x="1513" y="828"/>
                    <a:pt x="1238" y="1134"/>
                  </a:cubicBezTo>
                  <a:cubicBezTo>
                    <a:pt x="963" y="1440"/>
                    <a:pt x="825" y="1736"/>
                    <a:pt x="688" y="2081"/>
                  </a:cubicBezTo>
                  <a:cubicBezTo>
                    <a:pt x="550" y="2426"/>
                    <a:pt x="413" y="2821"/>
                    <a:pt x="275" y="3265"/>
                  </a:cubicBezTo>
                  <a:cubicBezTo>
                    <a:pt x="138" y="3708"/>
                    <a:pt x="0" y="4202"/>
                    <a:pt x="0" y="4695"/>
                  </a:cubicBezTo>
                  <a:cubicBezTo>
                    <a:pt x="0" y="5188"/>
                    <a:pt x="138" y="5681"/>
                    <a:pt x="275" y="6076"/>
                  </a:cubicBezTo>
                  <a:cubicBezTo>
                    <a:pt x="413" y="6470"/>
                    <a:pt x="550" y="6766"/>
                    <a:pt x="688" y="7131"/>
                  </a:cubicBezTo>
                  <a:cubicBezTo>
                    <a:pt x="825" y="7496"/>
                    <a:pt x="963" y="7930"/>
                    <a:pt x="963" y="8344"/>
                  </a:cubicBezTo>
                  <a:cubicBezTo>
                    <a:pt x="963" y="8758"/>
                    <a:pt x="825" y="9153"/>
                    <a:pt x="963" y="9508"/>
                  </a:cubicBezTo>
                  <a:cubicBezTo>
                    <a:pt x="1101" y="9863"/>
                    <a:pt x="1513" y="10179"/>
                    <a:pt x="1995" y="10484"/>
                  </a:cubicBezTo>
                  <a:cubicBezTo>
                    <a:pt x="2476" y="10790"/>
                    <a:pt x="3027" y="11086"/>
                    <a:pt x="3440" y="11382"/>
                  </a:cubicBezTo>
                  <a:cubicBezTo>
                    <a:pt x="3852" y="11678"/>
                    <a:pt x="4127" y="11974"/>
                    <a:pt x="4334" y="12319"/>
                  </a:cubicBezTo>
                  <a:cubicBezTo>
                    <a:pt x="4540" y="12664"/>
                    <a:pt x="4678" y="13059"/>
                    <a:pt x="5022" y="13463"/>
                  </a:cubicBezTo>
                  <a:cubicBezTo>
                    <a:pt x="5366" y="13867"/>
                    <a:pt x="5916" y="14282"/>
                    <a:pt x="6329" y="14686"/>
                  </a:cubicBezTo>
                  <a:cubicBezTo>
                    <a:pt x="6741" y="15090"/>
                    <a:pt x="7017" y="15485"/>
                    <a:pt x="7154" y="15889"/>
                  </a:cubicBezTo>
                  <a:cubicBezTo>
                    <a:pt x="7292" y="16294"/>
                    <a:pt x="7292" y="16708"/>
                    <a:pt x="7567" y="17073"/>
                  </a:cubicBezTo>
                  <a:cubicBezTo>
                    <a:pt x="7842" y="17438"/>
                    <a:pt x="8392" y="17753"/>
                    <a:pt x="8874" y="18059"/>
                  </a:cubicBezTo>
                  <a:cubicBezTo>
                    <a:pt x="9355" y="18365"/>
                    <a:pt x="9768" y="18661"/>
                    <a:pt x="10043" y="19006"/>
                  </a:cubicBezTo>
                  <a:cubicBezTo>
                    <a:pt x="10318" y="19351"/>
                    <a:pt x="10456" y="19746"/>
                    <a:pt x="10594" y="20061"/>
                  </a:cubicBezTo>
                  <a:cubicBezTo>
                    <a:pt x="10731" y="20377"/>
                    <a:pt x="10869" y="20614"/>
                    <a:pt x="11075" y="20781"/>
                  </a:cubicBezTo>
                  <a:cubicBezTo>
                    <a:pt x="11282" y="20949"/>
                    <a:pt x="11557" y="21048"/>
                    <a:pt x="12382" y="21087"/>
                  </a:cubicBezTo>
                  <a:cubicBezTo>
                    <a:pt x="13208" y="21127"/>
                    <a:pt x="14583" y="21107"/>
                    <a:pt x="15959" y="21087"/>
                  </a:cubicBezTo>
                  <a:cubicBezTo>
                    <a:pt x="17335" y="21067"/>
                    <a:pt x="18711" y="21048"/>
                    <a:pt x="19674" y="21067"/>
                  </a:cubicBezTo>
                  <a:cubicBezTo>
                    <a:pt x="20637" y="21087"/>
                    <a:pt x="21187" y="21146"/>
                    <a:pt x="21394" y="21225"/>
                  </a:cubicBezTo>
                  <a:cubicBezTo>
                    <a:pt x="21600" y="21304"/>
                    <a:pt x="21462" y="21403"/>
                    <a:pt x="21050" y="21472"/>
                  </a:cubicBezTo>
                  <a:cubicBezTo>
                    <a:pt x="20637" y="21541"/>
                    <a:pt x="19949" y="21580"/>
                    <a:pt x="18917" y="21590"/>
                  </a:cubicBezTo>
                  <a:cubicBezTo>
                    <a:pt x="17885" y="21600"/>
                    <a:pt x="16510" y="21580"/>
                    <a:pt x="15203" y="21511"/>
                  </a:cubicBezTo>
                  <a:cubicBezTo>
                    <a:pt x="13896" y="21442"/>
                    <a:pt x="12657" y="21324"/>
                    <a:pt x="11969" y="21215"/>
                  </a:cubicBezTo>
                  <a:cubicBezTo>
                    <a:pt x="11282" y="21107"/>
                    <a:pt x="11144" y="21008"/>
                    <a:pt x="11488" y="20890"/>
                  </a:cubicBezTo>
                  <a:cubicBezTo>
                    <a:pt x="11832" y="20772"/>
                    <a:pt x="12657" y="20633"/>
                    <a:pt x="13483" y="20495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95" name="خط"/>
            <p:cNvSpPr/>
            <p:nvPr/>
          </p:nvSpPr>
          <p:spPr>
            <a:xfrm>
              <a:off x="5754575" y="6476834"/>
              <a:ext cx="833926" cy="30488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9" h="21560" fill="norm" stroke="1" extrusionOk="0">
                  <a:moveTo>
                    <a:pt x="21549" y="318"/>
                  </a:moveTo>
                  <a:cubicBezTo>
                    <a:pt x="21141" y="169"/>
                    <a:pt x="20734" y="20"/>
                    <a:pt x="20258" y="2"/>
                  </a:cubicBezTo>
                  <a:cubicBezTo>
                    <a:pt x="19783" y="-17"/>
                    <a:pt x="19240" y="95"/>
                    <a:pt x="18696" y="392"/>
                  </a:cubicBezTo>
                  <a:cubicBezTo>
                    <a:pt x="18153" y="689"/>
                    <a:pt x="17609" y="1173"/>
                    <a:pt x="17066" y="1823"/>
                  </a:cubicBezTo>
                  <a:cubicBezTo>
                    <a:pt x="16523" y="2474"/>
                    <a:pt x="15979" y="3292"/>
                    <a:pt x="15436" y="4221"/>
                  </a:cubicBezTo>
                  <a:cubicBezTo>
                    <a:pt x="14892" y="5151"/>
                    <a:pt x="14349" y="6192"/>
                    <a:pt x="14009" y="7084"/>
                  </a:cubicBezTo>
                  <a:cubicBezTo>
                    <a:pt x="13670" y="7976"/>
                    <a:pt x="13534" y="8720"/>
                    <a:pt x="13534" y="9686"/>
                  </a:cubicBezTo>
                  <a:cubicBezTo>
                    <a:pt x="13534" y="10653"/>
                    <a:pt x="13670" y="11843"/>
                    <a:pt x="13670" y="12809"/>
                  </a:cubicBezTo>
                  <a:cubicBezTo>
                    <a:pt x="13670" y="13776"/>
                    <a:pt x="13534" y="14519"/>
                    <a:pt x="13194" y="15170"/>
                  </a:cubicBezTo>
                  <a:cubicBezTo>
                    <a:pt x="12855" y="15821"/>
                    <a:pt x="12311" y="16378"/>
                    <a:pt x="11904" y="16936"/>
                  </a:cubicBezTo>
                  <a:cubicBezTo>
                    <a:pt x="11496" y="17494"/>
                    <a:pt x="11224" y="18051"/>
                    <a:pt x="10817" y="18553"/>
                  </a:cubicBezTo>
                  <a:cubicBezTo>
                    <a:pt x="10409" y="19055"/>
                    <a:pt x="9866" y="19501"/>
                    <a:pt x="9526" y="19817"/>
                  </a:cubicBezTo>
                  <a:cubicBezTo>
                    <a:pt x="9187" y="20133"/>
                    <a:pt x="9051" y="20319"/>
                    <a:pt x="8643" y="20412"/>
                  </a:cubicBezTo>
                  <a:cubicBezTo>
                    <a:pt x="8236" y="20505"/>
                    <a:pt x="7557" y="20505"/>
                    <a:pt x="6538" y="20486"/>
                  </a:cubicBezTo>
                  <a:cubicBezTo>
                    <a:pt x="5519" y="20468"/>
                    <a:pt x="4160" y="20431"/>
                    <a:pt x="3141" y="20412"/>
                  </a:cubicBezTo>
                  <a:cubicBezTo>
                    <a:pt x="2123" y="20393"/>
                    <a:pt x="1443" y="20393"/>
                    <a:pt x="968" y="20486"/>
                  </a:cubicBezTo>
                  <a:cubicBezTo>
                    <a:pt x="492" y="20579"/>
                    <a:pt x="221" y="20765"/>
                    <a:pt x="85" y="20951"/>
                  </a:cubicBezTo>
                  <a:cubicBezTo>
                    <a:pt x="-51" y="21137"/>
                    <a:pt x="-51" y="21323"/>
                    <a:pt x="289" y="21434"/>
                  </a:cubicBezTo>
                  <a:cubicBezTo>
                    <a:pt x="628" y="21546"/>
                    <a:pt x="1308" y="21583"/>
                    <a:pt x="2734" y="21546"/>
                  </a:cubicBezTo>
                  <a:cubicBezTo>
                    <a:pt x="4160" y="21509"/>
                    <a:pt x="6334" y="21397"/>
                    <a:pt x="7760" y="21323"/>
                  </a:cubicBezTo>
                  <a:cubicBezTo>
                    <a:pt x="9187" y="21248"/>
                    <a:pt x="9866" y="21211"/>
                    <a:pt x="10409" y="21118"/>
                  </a:cubicBezTo>
                  <a:cubicBezTo>
                    <a:pt x="10953" y="21025"/>
                    <a:pt x="11360" y="20877"/>
                    <a:pt x="11564" y="20616"/>
                  </a:cubicBezTo>
                  <a:cubicBezTo>
                    <a:pt x="11768" y="20356"/>
                    <a:pt x="11768" y="19984"/>
                    <a:pt x="11768" y="19613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96" name="خط"/>
            <p:cNvSpPr/>
            <p:nvPr/>
          </p:nvSpPr>
          <p:spPr>
            <a:xfrm>
              <a:off x="5044047" y="4156051"/>
              <a:ext cx="1481369" cy="2356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3" h="21512" fill="norm" stroke="1" extrusionOk="0">
                  <a:moveTo>
                    <a:pt x="21583" y="0"/>
                  </a:moveTo>
                  <a:cubicBezTo>
                    <a:pt x="20740" y="864"/>
                    <a:pt x="19898" y="1728"/>
                    <a:pt x="19055" y="2640"/>
                  </a:cubicBezTo>
                  <a:cubicBezTo>
                    <a:pt x="18213" y="3552"/>
                    <a:pt x="17370" y="4512"/>
                    <a:pt x="16260" y="5616"/>
                  </a:cubicBezTo>
                  <a:cubicBezTo>
                    <a:pt x="15149" y="6720"/>
                    <a:pt x="13770" y="7968"/>
                    <a:pt x="12660" y="9000"/>
                  </a:cubicBezTo>
                  <a:cubicBezTo>
                    <a:pt x="11549" y="10032"/>
                    <a:pt x="10706" y="10848"/>
                    <a:pt x="9979" y="11640"/>
                  </a:cubicBezTo>
                  <a:cubicBezTo>
                    <a:pt x="9251" y="12432"/>
                    <a:pt x="8638" y="13200"/>
                    <a:pt x="7757" y="14064"/>
                  </a:cubicBezTo>
                  <a:cubicBezTo>
                    <a:pt x="6877" y="14928"/>
                    <a:pt x="5728" y="15888"/>
                    <a:pt x="4694" y="16608"/>
                  </a:cubicBezTo>
                  <a:cubicBezTo>
                    <a:pt x="3660" y="17328"/>
                    <a:pt x="2740" y="17808"/>
                    <a:pt x="2013" y="18216"/>
                  </a:cubicBezTo>
                  <a:cubicBezTo>
                    <a:pt x="1285" y="18624"/>
                    <a:pt x="749" y="18960"/>
                    <a:pt x="443" y="19248"/>
                  </a:cubicBezTo>
                  <a:cubicBezTo>
                    <a:pt x="136" y="19536"/>
                    <a:pt x="60" y="19776"/>
                    <a:pt x="21" y="20016"/>
                  </a:cubicBezTo>
                  <a:cubicBezTo>
                    <a:pt x="-17" y="20256"/>
                    <a:pt x="-17" y="20496"/>
                    <a:pt x="136" y="20688"/>
                  </a:cubicBezTo>
                  <a:cubicBezTo>
                    <a:pt x="289" y="20880"/>
                    <a:pt x="596" y="21024"/>
                    <a:pt x="902" y="21000"/>
                  </a:cubicBezTo>
                  <a:cubicBezTo>
                    <a:pt x="1209" y="20976"/>
                    <a:pt x="1515" y="20784"/>
                    <a:pt x="1706" y="20568"/>
                  </a:cubicBezTo>
                  <a:cubicBezTo>
                    <a:pt x="1898" y="20352"/>
                    <a:pt x="1974" y="20112"/>
                    <a:pt x="1821" y="19968"/>
                  </a:cubicBezTo>
                  <a:cubicBezTo>
                    <a:pt x="1668" y="19824"/>
                    <a:pt x="1285" y="19776"/>
                    <a:pt x="1055" y="19872"/>
                  </a:cubicBezTo>
                  <a:cubicBezTo>
                    <a:pt x="826" y="19968"/>
                    <a:pt x="749" y="20208"/>
                    <a:pt x="749" y="20544"/>
                  </a:cubicBezTo>
                  <a:cubicBezTo>
                    <a:pt x="749" y="20880"/>
                    <a:pt x="826" y="21312"/>
                    <a:pt x="1017" y="21456"/>
                  </a:cubicBezTo>
                  <a:cubicBezTo>
                    <a:pt x="1209" y="21600"/>
                    <a:pt x="1515" y="21456"/>
                    <a:pt x="1821" y="21168"/>
                  </a:cubicBezTo>
                  <a:cubicBezTo>
                    <a:pt x="2128" y="20880"/>
                    <a:pt x="2434" y="20448"/>
                    <a:pt x="2549" y="19992"/>
                  </a:cubicBezTo>
                  <a:cubicBezTo>
                    <a:pt x="2664" y="19536"/>
                    <a:pt x="2587" y="19056"/>
                    <a:pt x="2396" y="18744"/>
                  </a:cubicBezTo>
                  <a:cubicBezTo>
                    <a:pt x="2204" y="18432"/>
                    <a:pt x="1898" y="18288"/>
                    <a:pt x="1630" y="18312"/>
                  </a:cubicBezTo>
                  <a:cubicBezTo>
                    <a:pt x="1362" y="18336"/>
                    <a:pt x="1132" y="18528"/>
                    <a:pt x="940" y="18888"/>
                  </a:cubicBezTo>
                  <a:cubicBezTo>
                    <a:pt x="749" y="19248"/>
                    <a:pt x="596" y="19776"/>
                    <a:pt x="557" y="20160"/>
                  </a:cubicBezTo>
                  <a:cubicBezTo>
                    <a:pt x="519" y="20544"/>
                    <a:pt x="596" y="20784"/>
                    <a:pt x="826" y="20928"/>
                  </a:cubicBezTo>
                  <a:cubicBezTo>
                    <a:pt x="1055" y="21072"/>
                    <a:pt x="1438" y="21120"/>
                    <a:pt x="1783" y="21048"/>
                  </a:cubicBezTo>
                  <a:cubicBezTo>
                    <a:pt x="2128" y="20976"/>
                    <a:pt x="2434" y="20784"/>
                    <a:pt x="2626" y="20568"/>
                  </a:cubicBezTo>
                  <a:cubicBezTo>
                    <a:pt x="2817" y="20352"/>
                    <a:pt x="2894" y="20112"/>
                    <a:pt x="2817" y="19824"/>
                  </a:cubicBezTo>
                  <a:cubicBezTo>
                    <a:pt x="2740" y="19536"/>
                    <a:pt x="2511" y="19200"/>
                    <a:pt x="2204" y="19104"/>
                  </a:cubicBezTo>
                  <a:cubicBezTo>
                    <a:pt x="1898" y="19008"/>
                    <a:pt x="1515" y="19152"/>
                    <a:pt x="1477" y="19296"/>
                  </a:cubicBezTo>
                  <a:cubicBezTo>
                    <a:pt x="1438" y="19440"/>
                    <a:pt x="1745" y="19584"/>
                    <a:pt x="2051" y="19728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97" name="خط"/>
            <p:cNvSpPr/>
            <p:nvPr/>
          </p:nvSpPr>
          <p:spPr>
            <a:xfrm>
              <a:off x="6583243" y="1721960"/>
              <a:ext cx="1729190" cy="2323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9" h="21600" fill="norm" stroke="1" extrusionOk="0">
                  <a:moveTo>
                    <a:pt x="655" y="21600"/>
                  </a:moveTo>
                  <a:cubicBezTo>
                    <a:pt x="327" y="21600"/>
                    <a:pt x="0" y="21600"/>
                    <a:pt x="0" y="21600"/>
                  </a:cubicBezTo>
                  <a:cubicBezTo>
                    <a:pt x="0" y="21600"/>
                    <a:pt x="327" y="21600"/>
                    <a:pt x="982" y="21576"/>
                  </a:cubicBezTo>
                  <a:cubicBezTo>
                    <a:pt x="1636" y="21551"/>
                    <a:pt x="2618" y="21502"/>
                    <a:pt x="3600" y="21405"/>
                  </a:cubicBezTo>
                  <a:cubicBezTo>
                    <a:pt x="4582" y="21307"/>
                    <a:pt x="5564" y="21160"/>
                    <a:pt x="6840" y="20940"/>
                  </a:cubicBezTo>
                  <a:cubicBezTo>
                    <a:pt x="8116" y="20720"/>
                    <a:pt x="9687" y="20427"/>
                    <a:pt x="10996" y="20183"/>
                  </a:cubicBezTo>
                  <a:cubicBezTo>
                    <a:pt x="12305" y="19938"/>
                    <a:pt x="13353" y="19743"/>
                    <a:pt x="14400" y="19450"/>
                  </a:cubicBezTo>
                  <a:cubicBezTo>
                    <a:pt x="15447" y="19157"/>
                    <a:pt x="16495" y="18766"/>
                    <a:pt x="17345" y="18472"/>
                  </a:cubicBezTo>
                  <a:cubicBezTo>
                    <a:pt x="18196" y="18179"/>
                    <a:pt x="18851" y="17984"/>
                    <a:pt x="19342" y="17862"/>
                  </a:cubicBezTo>
                  <a:cubicBezTo>
                    <a:pt x="19833" y="17739"/>
                    <a:pt x="20160" y="17690"/>
                    <a:pt x="20487" y="17617"/>
                  </a:cubicBezTo>
                  <a:cubicBezTo>
                    <a:pt x="20815" y="17544"/>
                    <a:pt x="21142" y="17446"/>
                    <a:pt x="21338" y="17275"/>
                  </a:cubicBezTo>
                  <a:cubicBezTo>
                    <a:pt x="21535" y="17104"/>
                    <a:pt x="21600" y="16860"/>
                    <a:pt x="21436" y="16493"/>
                  </a:cubicBezTo>
                  <a:cubicBezTo>
                    <a:pt x="21273" y="16127"/>
                    <a:pt x="20880" y="15638"/>
                    <a:pt x="20455" y="15027"/>
                  </a:cubicBezTo>
                  <a:cubicBezTo>
                    <a:pt x="20029" y="14416"/>
                    <a:pt x="19571" y="13683"/>
                    <a:pt x="19145" y="12779"/>
                  </a:cubicBezTo>
                  <a:cubicBezTo>
                    <a:pt x="18720" y="11875"/>
                    <a:pt x="18327" y="10800"/>
                    <a:pt x="18000" y="9652"/>
                  </a:cubicBezTo>
                  <a:cubicBezTo>
                    <a:pt x="17673" y="8503"/>
                    <a:pt x="17411" y="7281"/>
                    <a:pt x="17149" y="6280"/>
                  </a:cubicBezTo>
                  <a:cubicBezTo>
                    <a:pt x="16887" y="5278"/>
                    <a:pt x="16625" y="4496"/>
                    <a:pt x="16495" y="3983"/>
                  </a:cubicBezTo>
                  <a:cubicBezTo>
                    <a:pt x="16364" y="3470"/>
                    <a:pt x="16364" y="3225"/>
                    <a:pt x="16265" y="3005"/>
                  </a:cubicBezTo>
                  <a:cubicBezTo>
                    <a:pt x="16167" y="2786"/>
                    <a:pt x="15971" y="2590"/>
                    <a:pt x="15676" y="2297"/>
                  </a:cubicBezTo>
                  <a:cubicBezTo>
                    <a:pt x="15382" y="2004"/>
                    <a:pt x="14989" y="1613"/>
                    <a:pt x="14825" y="1295"/>
                  </a:cubicBezTo>
                  <a:cubicBezTo>
                    <a:pt x="14662" y="977"/>
                    <a:pt x="14727" y="733"/>
                    <a:pt x="14989" y="489"/>
                  </a:cubicBezTo>
                  <a:cubicBezTo>
                    <a:pt x="15251" y="244"/>
                    <a:pt x="15709" y="0"/>
                    <a:pt x="15971" y="0"/>
                  </a:cubicBezTo>
                  <a:cubicBezTo>
                    <a:pt x="16233" y="0"/>
                    <a:pt x="16298" y="244"/>
                    <a:pt x="16527" y="733"/>
                  </a:cubicBezTo>
                  <a:cubicBezTo>
                    <a:pt x="16756" y="1222"/>
                    <a:pt x="17149" y="1955"/>
                    <a:pt x="17345" y="2443"/>
                  </a:cubicBezTo>
                  <a:cubicBezTo>
                    <a:pt x="17542" y="2932"/>
                    <a:pt x="17542" y="3176"/>
                    <a:pt x="17378" y="3348"/>
                  </a:cubicBezTo>
                  <a:cubicBezTo>
                    <a:pt x="17215" y="3519"/>
                    <a:pt x="16887" y="3616"/>
                    <a:pt x="16560" y="3665"/>
                  </a:cubicBezTo>
                  <a:cubicBezTo>
                    <a:pt x="16233" y="3714"/>
                    <a:pt x="15905" y="3714"/>
                    <a:pt x="15611" y="3641"/>
                  </a:cubicBezTo>
                  <a:cubicBezTo>
                    <a:pt x="15316" y="3567"/>
                    <a:pt x="15055" y="3421"/>
                    <a:pt x="14989" y="3103"/>
                  </a:cubicBezTo>
                  <a:cubicBezTo>
                    <a:pt x="14924" y="2786"/>
                    <a:pt x="15055" y="2297"/>
                    <a:pt x="15185" y="1808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98" name="خط"/>
            <p:cNvSpPr/>
            <p:nvPr/>
          </p:nvSpPr>
          <p:spPr>
            <a:xfrm>
              <a:off x="6514243" y="0"/>
              <a:ext cx="1885653" cy="1851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553" fill="norm" stroke="1" extrusionOk="0">
                  <a:moveTo>
                    <a:pt x="15247" y="19369"/>
                  </a:moveTo>
                  <a:cubicBezTo>
                    <a:pt x="15247" y="19063"/>
                    <a:pt x="15247" y="18757"/>
                    <a:pt x="15397" y="18329"/>
                  </a:cubicBezTo>
                  <a:cubicBezTo>
                    <a:pt x="15547" y="17901"/>
                    <a:pt x="15847" y="17350"/>
                    <a:pt x="16327" y="16371"/>
                  </a:cubicBezTo>
                  <a:cubicBezTo>
                    <a:pt x="16807" y="15392"/>
                    <a:pt x="17467" y="13984"/>
                    <a:pt x="18067" y="12699"/>
                  </a:cubicBezTo>
                  <a:cubicBezTo>
                    <a:pt x="18667" y="11414"/>
                    <a:pt x="19207" y="10252"/>
                    <a:pt x="19717" y="9212"/>
                  </a:cubicBezTo>
                  <a:cubicBezTo>
                    <a:pt x="20227" y="8171"/>
                    <a:pt x="20707" y="7254"/>
                    <a:pt x="21037" y="6672"/>
                  </a:cubicBezTo>
                  <a:cubicBezTo>
                    <a:pt x="21367" y="6091"/>
                    <a:pt x="21547" y="5846"/>
                    <a:pt x="21517" y="5632"/>
                  </a:cubicBezTo>
                  <a:cubicBezTo>
                    <a:pt x="21487" y="5418"/>
                    <a:pt x="21247" y="5234"/>
                    <a:pt x="20797" y="4806"/>
                  </a:cubicBezTo>
                  <a:cubicBezTo>
                    <a:pt x="20347" y="4378"/>
                    <a:pt x="19687" y="3705"/>
                    <a:pt x="18997" y="3215"/>
                  </a:cubicBezTo>
                  <a:cubicBezTo>
                    <a:pt x="18307" y="2726"/>
                    <a:pt x="17587" y="2420"/>
                    <a:pt x="16837" y="1991"/>
                  </a:cubicBezTo>
                  <a:cubicBezTo>
                    <a:pt x="16087" y="1563"/>
                    <a:pt x="15307" y="1012"/>
                    <a:pt x="14677" y="614"/>
                  </a:cubicBezTo>
                  <a:cubicBezTo>
                    <a:pt x="14047" y="217"/>
                    <a:pt x="13567" y="-28"/>
                    <a:pt x="13297" y="3"/>
                  </a:cubicBezTo>
                  <a:cubicBezTo>
                    <a:pt x="13027" y="33"/>
                    <a:pt x="12967" y="339"/>
                    <a:pt x="12487" y="1165"/>
                  </a:cubicBezTo>
                  <a:cubicBezTo>
                    <a:pt x="12007" y="1991"/>
                    <a:pt x="11107" y="3337"/>
                    <a:pt x="10117" y="4653"/>
                  </a:cubicBezTo>
                  <a:cubicBezTo>
                    <a:pt x="9127" y="5969"/>
                    <a:pt x="8047" y="7254"/>
                    <a:pt x="7117" y="8386"/>
                  </a:cubicBezTo>
                  <a:cubicBezTo>
                    <a:pt x="6187" y="9518"/>
                    <a:pt x="5407" y="10497"/>
                    <a:pt x="4897" y="11078"/>
                  </a:cubicBezTo>
                  <a:cubicBezTo>
                    <a:pt x="4387" y="11659"/>
                    <a:pt x="4147" y="11843"/>
                    <a:pt x="3937" y="11812"/>
                  </a:cubicBezTo>
                  <a:cubicBezTo>
                    <a:pt x="3727" y="11782"/>
                    <a:pt x="3547" y="11537"/>
                    <a:pt x="3247" y="11200"/>
                  </a:cubicBezTo>
                  <a:cubicBezTo>
                    <a:pt x="2947" y="10864"/>
                    <a:pt x="2527" y="10435"/>
                    <a:pt x="2167" y="10191"/>
                  </a:cubicBezTo>
                  <a:cubicBezTo>
                    <a:pt x="1807" y="9946"/>
                    <a:pt x="1507" y="9885"/>
                    <a:pt x="1147" y="9854"/>
                  </a:cubicBezTo>
                  <a:cubicBezTo>
                    <a:pt x="787" y="9824"/>
                    <a:pt x="367" y="9824"/>
                    <a:pt x="157" y="9977"/>
                  </a:cubicBezTo>
                  <a:cubicBezTo>
                    <a:pt x="-53" y="10130"/>
                    <a:pt x="-53" y="10435"/>
                    <a:pt x="157" y="10803"/>
                  </a:cubicBezTo>
                  <a:cubicBezTo>
                    <a:pt x="367" y="11170"/>
                    <a:pt x="787" y="11598"/>
                    <a:pt x="1507" y="12179"/>
                  </a:cubicBezTo>
                  <a:cubicBezTo>
                    <a:pt x="2227" y="12761"/>
                    <a:pt x="3247" y="13495"/>
                    <a:pt x="4027" y="14076"/>
                  </a:cubicBezTo>
                  <a:cubicBezTo>
                    <a:pt x="4807" y="14658"/>
                    <a:pt x="5347" y="15086"/>
                    <a:pt x="5917" y="15637"/>
                  </a:cubicBezTo>
                  <a:cubicBezTo>
                    <a:pt x="6487" y="16187"/>
                    <a:pt x="7087" y="16860"/>
                    <a:pt x="7777" y="17442"/>
                  </a:cubicBezTo>
                  <a:cubicBezTo>
                    <a:pt x="8467" y="18023"/>
                    <a:pt x="9247" y="18512"/>
                    <a:pt x="9937" y="19094"/>
                  </a:cubicBezTo>
                  <a:cubicBezTo>
                    <a:pt x="10627" y="19675"/>
                    <a:pt x="11227" y="20348"/>
                    <a:pt x="11977" y="20777"/>
                  </a:cubicBezTo>
                  <a:cubicBezTo>
                    <a:pt x="12727" y="21205"/>
                    <a:pt x="13627" y="21388"/>
                    <a:pt x="14227" y="21480"/>
                  </a:cubicBezTo>
                  <a:cubicBezTo>
                    <a:pt x="14827" y="21572"/>
                    <a:pt x="15127" y="21572"/>
                    <a:pt x="15427" y="21511"/>
                  </a:cubicBezTo>
                  <a:cubicBezTo>
                    <a:pt x="15727" y="21450"/>
                    <a:pt x="16027" y="21327"/>
                    <a:pt x="16177" y="21113"/>
                  </a:cubicBezTo>
                  <a:cubicBezTo>
                    <a:pt x="16327" y="20899"/>
                    <a:pt x="16327" y="20593"/>
                    <a:pt x="16177" y="20379"/>
                  </a:cubicBezTo>
                  <a:cubicBezTo>
                    <a:pt x="16027" y="20165"/>
                    <a:pt x="15727" y="20042"/>
                    <a:pt x="15127" y="19645"/>
                  </a:cubicBezTo>
                  <a:cubicBezTo>
                    <a:pt x="14527" y="19247"/>
                    <a:pt x="13627" y="18574"/>
                    <a:pt x="12727" y="17901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99" name="خط"/>
            <p:cNvSpPr/>
            <p:nvPr/>
          </p:nvSpPr>
          <p:spPr>
            <a:xfrm>
              <a:off x="912511" y="6206366"/>
              <a:ext cx="4477344" cy="32121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1" h="21600" fill="norm" stroke="1" extrusionOk="0">
                  <a:moveTo>
                    <a:pt x="20070" y="636"/>
                  </a:moveTo>
                  <a:cubicBezTo>
                    <a:pt x="19284" y="636"/>
                    <a:pt x="18498" y="636"/>
                    <a:pt x="17725" y="654"/>
                  </a:cubicBezTo>
                  <a:cubicBezTo>
                    <a:pt x="16952" y="672"/>
                    <a:pt x="16191" y="707"/>
                    <a:pt x="15316" y="725"/>
                  </a:cubicBezTo>
                  <a:cubicBezTo>
                    <a:pt x="14442" y="742"/>
                    <a:pt x="13453" y="742"/>
                    <a:pt x="12692" y="707"/>
                  </a:cubicBezTo>
                  <a:cubicBezTo>
                    <a:pt x="11932" y="672"/>
                    <a:pt x="11399" y="601"/>
                    <a:pt x="10943" y="566"/>
                  </a:cubicBezTo>
                  <a:cubicBezTo>
                    <a:pt x="10487" y="530"/>
                    <a:pt x="10106" y="530"/>
                    <a:pt x="9447" y="530"/>
                  </a:cubicBezTo>
                  <a:cubicBezTo>
                    <a:pt x="8788" y="530"/>
                    <a:pt x="7850" y="530"/>
                    <a:pt x="7128" y="566"/>
                  </a:cubicBezTo>
                  <a:cubicBezTo>
                    <a:pt x="6405" y="601"/>
                    <a:pt x="5898" y="672"/>
                    <a:pt x="5302" y="689"/>
                  </a:cubicBezTo>
                  <a:cubicBezTo>
                    <a:pt x="4706" y="707"/>
                    <a:pt x="4022" y="672"/>
                    <a:pt x="3299" y="654"/>
                  </a:cubicBezTo>
                  <a:cubicBezTo>
                    <a:pt x="2577" y="636"/>
                    <a:pt x="1816" y="636"/>
                    <a:pt x="1373" y="636"/>
                  </a:cubicBezTo>
                  <a:cubicBezTo>
                    <a:pt x="929" y="636"/>
                    <a:pt x="802" y="636"/>
                    <a:pt x="676" y="636"/>
                  </a:cubicBezTo>
                  <a:cubicBezTo>
                    <a:pt x="549" y="636"/>
                    <a:pt x="422" y="636"/>
                    <a:pt x="308" y="689"/>
                  </a:cubicBezTo>
                  <a:cubicBezTo>
                    <a:pt x="194" y="742"/>
                    <a:pt x="92" y="848"/>
                    <a:pt x="42" y="990"/>
                  </a:cubicBezTo>
                  <a:cubicBezTo>
                    <a:pt x="-9" y="1131"/>
                    <a:pt x="-9" y="1308"/>
                    <a:pt x="16" y="1768"/>
                  </a:cubicBezTo>
                  <a:cubicBezTo>
                    <a:pt x="42" y="2227"/>
                    <a:pt x="92" y="2970"/>
                    <a:pt x="130" y="3694"/>
                  </a:cubicBezTo>
                  <a:cubicBezTo>
                    <a:pt x="168" y="4419"/>
                    <a:pt x="194" y="5126"/>
                    <a:pt x="206" y="5974"/>
                  </a:cubicBezTo>
                  <a:cubicBezTo>
                    <a:pt x="219" y="6823"/>
                    <a:pt x="219" y="7813"/>
                    <a:pt x="232" y="8838"/>
                  </a:cubicBezTo>
                  <a:cubicBezTo>
                    <a:pt x="245" y="9863"/>
                    <a:pt x="270" y="10924"/>
                    <a:pt x="295" y="11808"/>
                  </a:cubicBezTo>
                  <a:cubicBezTo>
                    <a:pt x="321" y="12691"/>
                    <a:pt x="346" y="13398"/>
                    <a:pt x="333" y="14141"/>
                  </a:cubicBezTo>
                  <a:cubicBezTo>
                    <a:pt x="321" y="14883"/>
                    <a:pt x="270" y="15661"/>
                    <a:pt x="232" y="16492"/>
                  </a:cubicBezTo>
                  <a:cubicBezTo>
                    <a:pt x="194" y="17322"/>
                    <a:pt x="168" y="18206"/>
                    <a:pt x="168" y="18966"/>
                  </a:cubicBezTo>
                  <a:cubicBezTo>
                    <a:pt x="168" y="19726"/>
                    <a:pt x="194" y="20363"/>
                    <a:pt x="206" y="20769"/>
                  </a:cubicBezTo>
                  <a:cubicBezTo>
                    <a:pt x="219" y="21176"/>
                    <a:pt x="219" y="21353"/>
                    <a:pt x="283" y="21459"/>
                  </a:cubicBezTo>
                  <a:cubicBezTo>
                    <a:pt x="346" y="21565"/>
                    <a:pt x="473" y="21600"/>
                    <a:pt x="764" y="21600"/>
                  </a:cubicBezTo>
                  <a:cubicBezTo>
                    <a:pt x="1056" y="21600"/>
                    <a:pt x="1512" y="21565"/>
                    <a:pt x="2057" y="21476"/>
                  </a:cubicBezTo>
                  <a:cubicBezTo>
                    <a:pt x="2602" y="21388"/>
                    <a:pt x="3236" y="21246"/>
                    <a:pt x="4060" y="21176"/>
                  </a:cubicBezTo>
                  <a:cubicBezTo>
                    <a:pt x="4884" y="21105"/>
                    <a:pt x="5898" y="21105"/>
                    <a:pt x="6785" y="21105"/>
                  </a:cubicBezTo>
                  <a:cubicBezTo>
                    <a:pt x="7673" y="21105"/>
                    <a:pt x="8433" y="21105"/>
                    <a:pt x="9080" y="21070"/>
                  </a:cubicBezTo>
                  <a:cubicBezTo>
                    <a:pt x="9726" y="21034"/>
                    <a:pt x="10259" y="20964"/>
                    <a:pt x="10804" y="20893"/>
                  </a:cubicBezTo>
                  <a:cubicBezTo>
                    <a:pt x="11349" y="20822"/>
                    <a:pt x="11906" y="20752"/>
                    <a:pt x="12718" y="20716"/>
                  </a:cubicBezTo>
                  <a:cubicBezTo>
                    <a:pt x="13529" y="20681"/>
                    <a:pt x="14594" y="20681"/>
                    <a:pt x="15595" y="20681"/>
                  </a:cubicBezTo>
                  <a:cubicBezTo>
                    <a:pt x="16597" y="20681"/>
                    <a:pt x="17535" y="20681"/>
                    <a:pt x="18257" y="20734"/>
                  </a:cubicBezTo>
                  <a:cubicBezTo>
                    <a:pt x="18980" y="20787"/>
                    <a:pt x="19487" y="20893"/>
                    <a:pt x="19867" y="20964"/>
                  </a:cubicBezTo>
                  <a:cubicBezTo>
                    <a:pt x="20247" y="21034"/>
                    <a:pt x="20501" y="21070"/>
                    <a:pt x="20691" y="21087"/>
                  </a:cubicBezTo>
                  <a:cubicBezTo>
                    <a:pt x="20881" y="21105"/>
                    <a:pt x="21008" y="21105"/>
                    <a:pt x="21109" y="21034"/>
                  </a:cubicBezTo>
                  <a:cubicBezTo>
                    <a:pt x="21211" y="20964"/>
                    <a:pt x="21287" y="20822"/>
                    <a:pt x="21337" y="20486"/>
                  </a:cubicBezTo>
                  <a:cubicBezTo>
                    <a:pt x="21388" y="20151"/>
                    <a:pt x="21414" y="19620"/>
                    <a:pt x="21426" y="19002"/>
                  </a:cubicBezTo>
                  <a:cubicBezTo>
                    <a:pt x="21439" y="18383"/>
                    <a:pt x="21439" y="17676"/>
                    <a:pt x="21401" y="17057"/>
                  </a:cubicBezTo>
                  <a:cubicBezTo>
                    <a:pt x="21363" y="16439"/>
                    <a:pt x="21287" y="15908"/>
                    <a:pt x="21236" y="15184"/>
                  </a:cubicBezTo>
                  <a:cubicBezTo>
                    <a:pt x="21185" y="14459"/>
                    <a:pt x="21160" y="13540"/>
                    <a:pt x="21109" y="12638"/>
                  </a:cubicBezTo>
                  <a:cubicBezTo>
                    <a:pt x="21059" y="11737"/>
                    <a:pt x="20983" y="10853"/>
                    <a:pt x="20983" y="9969"/>
                  </a:cubicBezTo>
                  <a:cubicBezTo>
                    <a:pt x="20983" y="9085"/>
                    <a:pt x="21059" y="8202"/>
                    <a:pt x="21109" y="7406"/>
                  </a:cubicBezTo>
                  <a:cubicBezTo>
                    <a:pt x="21160" y="6611"/>
                    <a:pt x="21185" y="5904"/>
                    <a:pt x="21198" y="5197"/>
                  </a:cubicBezTo>
                  <a:cubicBezTo>
                    <a:pt x="21211" y="4490"/>
                    <a:pt x="21211" y="3783"/>
                    <a:pt x="21211" y="3058"/>
                  </a:cubicBezTo>
                  <a:cubicBezTo>
                    <a:pt x="21211" y="2333"/>
                    <a:pt x="21211" y="1591"/>
                    <a:pt x="21211" y="1096"/>
                  </a:cubicBezTo>
                  <a:cubicBezTo>
                    <a:pt x="21211" y="601"/>
                    <a:pt x="21211" y="354"/>
                    <a:pt x="21274" y="212"/>
                  </a:cubicBezTo>
                  <a:cubicBezTo>
                    <a:pt x="21337" y="71"/>
                    <a:pt x="21464" y="35"/>
                    <a:pt x="21591" y="0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00" name="خط"/>
            <p:cNvSpPr/>
            <p:nvPr/>
          </p:nvSpPr>
          <p:spPr>
            <a:xfrm>
              <a:off x="169439" y="9334412"/>
              <a:ext cx="7147364" cy="168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3" h="21600" fill="norm" stroke="1" extrusionOk="0">
                  <a:moveTo>
                    <a:pt x="15866" y="11475"/>
                  </a:moveTo>
                  <a:cubicBezTo>
                    <a:pt x="15708" y="9450"/>
                    <a:pt x="15549" y="7425"/>
                    <a:pt x="15311" y="5737"/>
                  </a:cubicBezTo>
                  <a:cubicBezTo>
                    <a:pt x="15072" y="4050"/>
                    <a:pt x="14755" y="2700"/>
                    <a:pt x="14437" y="2363"/>
                  </a:cubicBezTo>
                  <a:cubicBezTo>
                    <a:pt x="14119" y="2025"/>
                    <a:pt x="13802" y="2700"/>
                    <a:pt x="13444" y="3375"/>
                  </a:cubicBezTo>
                  <a:cubicBezTo>
                    <a:pt x="13087" y="4050"/>
                    <a:pt x="12690" y="4725"/>
                    <a:pt x="12293" y="5400"/>
                  </a:cubicBezTo>
                  <a:cubicBezTo>
                    <a:pt x="11896" y="6075"/>
                    <a:pt x="11499" y="6750"/>
                    <a:pt x="10967" y="7087"/>
                  </a:cubicBezTo>
                  <a:cubicBezTo>
                    <a:pt x="10435" y="7425"/>
                    <a:pt x="9768" y="7425"/>
                    <a:pt x="9236" y="7762"/>
                  </a:cubicBezTo>
                  <a:cubicBezTo>
                    <a:pt x="8704" y="8100"/>
                    <a:pt x="8306" y="8775"/>
                    <a:pt x="7925" y="9450"/>
                  </a:cubicBezTo>
                  <a:cubicBezTo>
                    <a:pt x="7544" y="10125"/>
                    <a:pt x="7179" y="10800"/>
                    <a:pt x="6798" y="11475"/>
                  </a:cubicBezTo>
                  <a:cubicBezTo>
                    <a:pt x="6416" y="12150"/>
                    <a:pt x="6019" y="12825"/>
                    <a:pt x="5606" y="13500"/>
                  </a:cubicBezTo>
                  <a:cubicBezTo>
                    <a:pt x="5194" y="14175"/>
                    <a:pt x="4765" y="14850"/>
                    <a:pt x="4344" y="15525"/>
                  </a:cubicBezTo>
                  <a:cubicBezTo>
                    <a:pt x="3923" y="16200"/>
                    <a:pt x="3510" y="16875"/>
                    <a:pt x="3113" y="16875"/>
                  </a:cubicBezTo>
                  <a:cubicBezTo>
                    <a:pt x="2716" y="16875"/>
                    <a:pt x="2335" y="16200"/>
                    <a:pt x="1985" y="14850"/>
                  </a:cubicBezTo>
                  <a:cubicBezTo>
                    <a:pt x="1636" y="13500"/>
                    <a:pt x="1318" y="11475"/>
                    <a:pt x="1088" y="10800"/>
                  </a:cubicBezTo>
                  <a:cubicBezTo>
                    <a:pt x="858" y="10125"/>
                    <a:pt x="715" y="10800"/>
                    <a:pt x="707" y="11475"/>
                  </a:cubicBezTo>
                  <a:cubicBezTo>
                    <a:pt x="699" y="12150"/>
                    <a:pt x="826" y="12825"/>
                    <a:pt x="1104" y="13500"/>
                  </a:cubicBezTo>
                  <a:cubicBezTo>
                    <a:pt x="1382" y="14175"/>
                    <a:pt x="1811" y="14850"/>
                    <a:pt x="2231" y="14850"/>
                  </a:cubicBezTo>
                  <a:cubicBezTo>
                    <a:pt x="2652" y="14850"/>
                    <a:pt x="3065" y="14175"/>
                    <a:pt x="3462" y="14175"/>
                  </a:cubicBezTo>
                  <a:cubicBezTo>
                    <a:pt x="3859" y="14175"/>
                    <a:pt x="4241" y="14850"/>
                    <a:pt x="4669" y="14850"/>
                  </a:cubicBezTo>
                  <a:cubicBezTo>
                    <a:pt x="5098" y="14850"/>
                    <a:pt x="5575" y="14175"/>
                    <a:pt x="5964" y="12488"/>
                  </a:cubicBezTo>
                  <a:cubicBezTo>
                    <a:pt x="6353" y="10800"/>
                    <a:pt x="6655" y="8100"/>
                    <a:pt x="6980" y="6412"/>
                  </a:cubicBezTo>
                  <a:cubicBezTo>
                    <a:pt x="7306" y="4725"/>
                    <a:pt x="7655" y="4050"/>
                    <a:pt x="7989" y="3375"/>
                  </a:cubicBezTo>
                  <a:cubicBezTo>
                    <a:pt x="8322" y="2700"/>
                    <a:pt x="8640" y="2025"/>
                    <a:pt x="9021" y="1350"/>
                  </a:cubicBezTo>
                  <a:cubicBezTo>
                    <a:pt x="9402" y="675"/>
                    <a:pt x="9847" y="0"/>
                    <a:pt x="10244" y="0"/>
                  </a:cubicBezTo>
                  <a:cubicBezTo>
                    <a:pt x="10641" y="0"/>
                    <a:pt x="10991" y="675"/>
                    <a:pt x="11404" y="1350"/>
                  </a:cubicBezTo>
                  <a:cubicBezTo>
                    <a:pt x="11816" y="2025"/>
                    <a:pt x="12293" y="2700"/>
                    <a:pt x="12793" y="3038"/>
                  </a:cubicBezTo>
                  <a:cubicBezTo>
                    <a:pt x="13294" y="3375"/>
                    <a:pt x="13818" y="3375"/>
                    <a:pt x="14239" y="4050"/>
                  </a:cubicBezTo>
                  <a:cubicBezTo>
                    <a:pt x="14659" y="4725"/>
                    <a:pt x="14977" y="6075"/>
                    <a:pt x="15295" y="7087"/>
                  </a:cubicBezTo>
                  <a:cubicBezTo>
                    <a:pt x="15612" y="8100"/>
                    <a:pt x="15930" y="8775"/>
                    <a:pt x="16248" y="9787"/>
                  </a:cubicBezTo>
                  <a:cubicBezTo>
                    <a:pt x="16565" y="10800"/>
                    <a:pt x="16883" y="12150"/>
                    <a:pt x="17248" y="12150"/>
                  </a:cubicBezTo>
                  <a:cubicBezTo>
                    <a:pt x="17614" y="12150"/>
                    <a:pt x="18026" y="10800"/>
                    <a:pt x="18447" y="9787"/>
                  </a:cubicBezTo>
                  <a:cubicBezTo>
                    <a:pt x="18868" y="8775"/>
                    <a:pt x="19297" y="8100"/>
                    <a:pt x="19670" y="7087"/>
                  </a:cubicBezTo>
                  <a:cubicBezTo>
                    <a:pt x="20044" y="6075"/>
                    <a:pt x="20361" y="4725"/>
                    <a:pt x="20639" y="3713"/>
                  </a:cubicBezTo>
                  <a:cubicBezTo>
                    <a:pt x="20917" y="2700"/>
                    <a:pt x="21155" y="2025"/>
                    <a:pt x="21322" y="2025"/>
                  </a:cubicBezTo>
                  <a:cubicBezTo>
                    <a:pt x="21489" y="2025"/>
                    <a:pt x="21584" y="2700"/>
                    <a:pt x="21592" y="3038"/>
                  </a:cubicBezTo>
                  <a:cubicBezTo>
                    <a:pt x="21600" y="3375"/>
                    <a:pt x="21521" y="3375"/>
                    <a:pt x="21298" y="3038"/>
                  </a:cubicBezTo>
                  <a:cubicBezTo>
                    <a:pt x="21076" y="2700"/>
                    <a:pt x="20711" y="2025"/>
                    <a:pt x="20306" y="1350"/>
                  </a:cubicBezTo>
                  <a:cubicBezTo>
                    <a:pt x="19901" y="675"/>
                    <a:pt x="19456" y="0"/>
                    <a:pt x="19019" y="0"/>
                  </a:cubicBezTo>
                  <a:cubicBezTo>
                    <a:pt x="18582" y="0"/>
                    <a:pt x="18154" y="675"/>
                    <a:pt x="17756" y="1350"/>
                  </a:cubicBezTo>
                  <a:cubicBezTo>
                    <a:pt x="17359" y="2025"/>
                    <a:pt x="16994" y="2700"/>
                    <a:pt x="16645" y="3375"/>
                  </a:cubicBezTo>
                  <a:cubicBezTo>
                    <a:pt x="16295" y="4050"/>
                    <a:pt x="15962" y="4725"/>
                    <a:pt x="15525" y="5400"/>
                  </a:cubicBezTo>
                  <a:cubicBezTo>
                    <a:pt x="15088" y="6075"/>
                    <a:pt x="14548" y="6750"/>
                    <a:pt x="14056" y="7425"/>
                  </a:cubicBezTo>
                  <a:cubicBezTo>
                    <a:pt x="13564" y="8100"/>
                    <a:pt x="13119" y="8775"/>
                    <a:pt x="12658" y="8775"/>
                  </a:cubicBezTo>
                  <a:cubicBezTo>
                    <a:pt x="12198" y="8775"/>
                    <a:pt x="11721" y="8100"/>
                    <a:pt x="11261" y="7425"/>
                  </a:cubicBezTo>
                  <a:cubicBezTo>
                    <a:pt x="10800" y="6750"/>
                    <a:pt x="10355" y="6075"/>
                    <a:pt x="9903" y="5400"/>
                  </a:cubicBezTo>
                  <a:cubicBezTo>
                    <a:pt x="9450" y="4725"/>
                    <a:pt x="8989" y="4050"/>
                    <a:pt x="8434" y="3713"/>
                  </a:cubicBezTo>
                  <a:cubicBezTo>
                    <a:pt x="7878" y="3375"/>
                    <a:pt x="7226" y="3375"/>
                    <a:pt x="6591" y="3375"/>
                  </a:cubicBezTo>
                  <a:cubicBezTo>
                    <a:pt x="5956" y="3375"/>
                    <a:pt x="5336" y="3375"/>
                    <a:pt x="4852" y="3713"/>
                  </a:cubicBezTo>
                  <a:cubicBezTo>
                    <a:pt x="4368" y="4050"/>
                    <a:pt x="4018" y="4725"/>
                    <a:pt x="3677" y="5400"/>
                  </a:cubicBezTo>
                  <a:cubicBezTo>
                    <a:pt x="3335" y="6075"/>
                    <a:pt x="3002" y="6750"/>
                    <a:pt x="2676" y="7425"/>
                  </a:cubicBezTo>
                  <a:cubicBezTo>
                    <a:pt x="2351" y="8100"/>
                    <a:pt x="2033" y="8775"/>
                    <a:pt x="1668" y="10125"/>
                  </a:cubicBezTo>
                  <a:cubicBezTo>
                    <a:pt x="1302" y="11475"/>
                    <a:pt x="889" y="13500"/>
                    <a:pt x="604" y="15525"/>
                  </a:cubicBezTo>
                  <a:cubicBezTo>
                    <a:pt x="318" y="17550"/>
                    <a:pt x="159" y="19575"/>
                    <a:pt x="0" y="21600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01" name="خط"/>
            <p:cNvSpPr/>
            <p:nvPr/>
          </p:nvSpPr>
          <p:spPr>
            <a:xfrm>
              <a:off x="1082254" y="6320548"/>
              <a:ext cx="4098739" cy="2959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6" h="21529" fill="norm" stroke="1" extrusionOk="0">
                  <a:moveTo>
                    <a:pt x="20732" y="658"/>
                  </a:moveTo>
                  <a:cubicBezTo>
                    <a:pt x="20593" y="402"/>
                    <a:pt x="20454" y="145"/>
                    <a:pt x="19967" y="49"/>
                  </a:cubicBezTo>
                  <a:cubicBezTo>
                    <a:pt x="19480" y="-47"/>
                    <a:pt x="18646" y="17"/>
                    <a:pt x="17580" y="81"/>
                  </a:cubicBezTo>
                  <a:cubicBezTo>
                    <a:pt x="16514" y="145"/>
                    <a:pt x="15216" y="209"/>
                    <a:pt x="13825" y="273"/>
                  </a:cubicBezTo>
                  <a:cubicBezTo>
                    <a:pt x="12435" y="338"/>
                    <a:pt x="10951" y="402"/>
                    <a:pt x="9607" y="530"/>
                  </a:cubicBezTo>
                  <a:cubicBezTo>
                    <a:pt x="8263" y="658"/>
                    <a:pt x="7058" y="850"/>
                    <a:pt x="5992" y="1043"/>
                  </a:cubicBezTo>
                  <a:cubicBezTo>
                    <a:pt x="4926" y="1235"/>
                    <a:pt x="3999" y="1427"/>
                    <a:pt x="3187" y="1619"/>
                  </a:cubicBezTo>
                  <a:cubicBezTo>
                    <a:pt x="2376" y="1812"/>
                    <a:pt x="1681" y="2004"/>
                    <a:pt x="1217" y="2421"/>
                  </a:cubicBezTo>
                  <a:cubicBezTo>
                    <a:pt x="754" y="2837"/>
                    <a:pt x="522" y="3478"/>
                    <a:pt x="383" y="4279"/>
                  </a:cubicBezTo>
                  <a:cubicBezTo>
                    <a:pt x="244" y="5081"/>
                    <a:pt x="198" y="6042"/>
                    <a:pt x="128" y="7132"/>
                  </a:cubicBezTo>
                  <a:cubicBezTo>
                    <a:pt x="59" y="8221"/>
                    <a:pt x="-34" y="9439"/>
                    <a:pt x="12" y="10529"/>
                  </a:cubicBezTo>
                  <a:cubicBezTo>
                    <a:pt x="59" y="11618"/>
                    <a:pt x="244" y="12580"/>
                    <a:pt x="406" y="13541"/>
                  </a:cubicBezTo>
                  <a:cubicBezTo>
                    <a:pt x="569" y="14503"/>
                    <a:pt x="708" y="15464"/>
                    <a:pt x="893" y="16425"/>
                  </a:cubicBezTo>
                  <a:cubicBezTo>
                    <a:pt x="1078" y="17387"/>
                    <a:pt x="1310" y="18348"/>
                    <a:pt x="1472" y="18989"/>
                  </a:cubicBezTo>
                  <a:cubicBezTo>
                    <a:pt x="1635" y="19630"/>
                    <a:pt x="1727" y="19951"/>
                    <a:pt x="2005" y="20239"/>
                  </a:cubicBezTo>
                  <a:cubicBezTo>
                    <a:pt x="2284" y="20527"/>
                    <a:pt x="2747" y="20784"/>
                    <a:pt x="3442" y="20976"/>
                  </a:cubicBezTo>
                  <a:cubicBezTo>
                    <a:pt x="4138" y="21168"/>
                    <a:pt x="5065" y="21297"/>
                    <a:pt x="6108" y="21393"/>
                  </a:cubicBezTo>
                  <a:cubicBezTo>
                    <a:pt x="7151" y="21489"/>
                    <a:pt x="8309" y="21553"/>
                    <a:pt x="9630" y="21521"/>
                  </a:cubicBezTo>
                  <a:cubicBezTo>
                    <a:pt x="10951" y="21489"/>
                    <a:pt x="12435" y="21361"/>
                    <a:pt x="13640" y="21233"/>
                  </a:cubicBezTo>
                  <a:cubicBezTo>
                    <a:pt x="14845" y="21104"/>
                    <a:pt x="15772" y="20976"/>
                    <a:pt x="16699" y="20816"/>
                  </a:cubicBezTo>
                  <a:cubicBezTo>
                    <a:pt x="17626" y="20656"/>
                    <a:pt x="18553" y="20463"/>
                    <a:pt x="19364" y="19919"/>
                  </a:cubicBezTo>
                  <a:cubicBezTo>
                    <a:pt x="20175" y="19374"/>
                    <a:pt x="20871" y="18476"/>
                    <a:pt x="21566" y="17579"/>
                  </a:cubicBezTo>
                </a:path>
              </a:pathLst>
            </a:custGeom>
            <a:noFill/>
            <a:ln w="48728" cap="rnd">
              <a:solidFill>
                <a:srgbClr val="F7FAD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02" name="خط"/>
            <p:cNvSpPr/>
            <p:nvPr/>
          </p:nvSpPr>
          <p:spPr>
            <a:xfrm>
              <a:off x="0" y="9260120"/>
              <a:ext cx="7362689" cy="250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956" y="6322"/>
                  </a:moveTo>
                  <a:cubicBezTo>
                    <a:pt x="20508" y="6322"/>
                    <a:pt x="20061" y="6322"/>
                    <a:pt x="19703" y="5532"/>
                  </a:cubicBezTo>
                  <a:cubicBezTo>
                    <a:pt x="19345" y="4741"/>
                    <a:pt x="19077" y="3161"/>
                    <a:pt x="18692" y="2107"/>
                  </a:cubicBezTo>
                  <a:cubicBezTo>
                    <a:pt x="18307" y="1054"/>
                    <a:pt x="17806" y="527"/>
                    <a:pt x="17323" y="527"/>
                  </a:cubicBezTo>
                  <a:cubicBezTo>
                    <a:pt x="16840" y="527"/>
                    <a:pt x="16374" y="1054"/>
                    <a:pt x="15820" y="1317"/>
                  </a:cubicBezTo>
                  <a:cubicBezTo>
                    <a:pt x="15265" y="1580"/>
                    <a:pt x="14621" y="1580"/>
                    <a:pt x="14075" y="1844"/>
                  </a:cubicBezTo>
                  <a:cubicBezTo>
                    <a:pt x="13529" y="2107"/>
                    <a:pt x="13082" y="2634"/>
                    <a:pt x="12509" y="2898"/>
                  </a:cubicBezTo>
                  <a:cubicBezTo>
                    <a:pt x="11936" y="3161"/>
                    <a:pt x="11238" y="3161"/>
                    <a:pt x="10594" y="3424"/>
                  </a:cubicBezTo>
                  <a:cubicBezTo>
                    <a:pt x="9950" y="3688"/>
                    <a:pt x="9359" y="4215"/>
                    <a:pt x="8849" y="5005"/>
                  </a:cubicBezTo>
                  <a:cubicBezTo>
                    <a:pt x="8339" y="5795"/>
                    <a:pt x="7910" y="6849"/>
                    <a:pt x="7391" y="7376"/>
                  </a:cubicBezTo>
                  <a:cubicBezTo>
                    <a:pt x="6872" y="7902"/>
                    <a:pt x="6263" y="7902"/>
                    <a:pt x="5736" y="8166"/>
                  </a:cubicBezTo>
                  <a:cubicBezTo>
                    <a:pt x="5208" y="8429"/>
                    <a:pt x="4760" y="8956"/>
                    <a:pt x="4313" y="9483"/>
                  </a:cubicBezTo>
                  <a:cubicBezTo>
                    <a:pt x="3865" y="10010"/>
                    <a:pt x="3418" y="10537"/>
                    <a:pt x="2863" y="10800"/>
                  </a:cubicBezTo>
                  <a:cubicBezTo>
                    <a:pt x="2309" y="11063"/>
                    <a:pt x="1646" y="11063"/>
                    <a:pt x="1423" y="10800"/>
                  </a:cubicBezTo>
                  <a:cubicBezTo>
                    <a:pt x="1199" y="10537"/>
                    <a:pt x="1414" y="10010"/>
                    <a:pt x="1807" y="8956"/>
                  </a:cubicBezTo>
                  <a:cubicBezTo>
                    <a:pt x="2201" y="7902"/>
                    <a:pt x="2774" y="6322"/>
                    <a:pt x="3302" y="5268"/>
                  </a:cubicBezTo>
                  <a:cubicBezTo>
                    <a:pt x="3830" y="4215"/>
                    <a:pt x="4313" y="3688"/>
                    <a:pt x="4814" y="3161"/>
                  </a:cubicBezTo>
                  <a:cubicBezTo>
                    <a:pt x="5315" y="2634"/>
                    <a:pt x="5834" y="2107"/>
                    <a:pt x="6407" y="1580"/>
                  </a:cubicBezTo>
                  <a:cubicBezTo>
                    <a:pt x="6979" y="1054"/>
                    <a:pt x="7606" y="527"/>
                    <a:pt x="8107" y="527"/>
                  </a:cubicBezTo>
                  <a:cubicBezTo>
                    <a:pt x="8608" y="527"/>
                    <a:pt x="8984" y="1054"/>
                    <a:pt x="9386" y="1580"/>
                  </a:cubicBezTo>
                  <a:cubicBezTo>
                    <a:pt x="9789" y="2107"/>
                    <a:pt x="10218" y="2634"/>
                    <a:pt x="10782" y="2898"/>
                  </a:cubicBezTo>
                  <a:cubicBezTo>
                    <a:pt x="11346" y="3161"/>
                    <a:pt x="12044" y="3161"/>
                    <a:pt x="12715" y="3424"/>
                  </a:cubicBezTo>
                  <a:cubicBezTo>
                    <a:pt x="13386" y="3688"/>
                    <a:pt x="14030" y="4215"/>
                    <a:pt x="14612" y="4215"/>
                  </a:cubicBezTo>
                  <a:cubicBezTo>
                    <a:pt x="15193" y="4215"/>
                    <a:pt x="15712" y="3688"/>
                    <a:pt x="16151" y="3688"/>
                  </a:cubicBezTo>
                  <a:cubicBezTo>
                    <a:pt x="16589" y="3688"/>
                    <a:pt x="16947" y="4215"/>
                    <a:pt x="17341" y="4741"/>
                  </a:cubicBezTo>
                  <a:cubicBezTo>
                    <a:pt x="17735" y="5268"/>
                    <a:pt x="18164" y="5795"/>
                    <a:pt x="18620" y="6322"/>
                  </a:cubicBezTo>
                  <a:cubicBezTo>
                    <a:pt x="19077" y="6849"/>
                    <a:pt x="19560" y="7376"/>
                    <a:pt x="19980" y="7902"/>
                  </a:cubicBezTo>
                  <a:cubicBezTo>
                    <a:pt x="20401" y="8429"/>
                    <a:pt x="20759" y="8956"/>
                    <a:pt x="20983" y="9219"/>
                  </a:cubicBezTo>
                  <a:cubicBezTo>
                    <a:pt x="21206" y="9483"/>
                    <a:pt x="21296" y="9483"/>
                    <a:pt x="21385" y="9483"/>
                  </a:cubicBezTo>
                  <a:cubicBezTo>
                    <a:pt x="21475" y="9483"/>
                    <a:pt x="21564" y="9483"/>
                    <a:pt x="21564" y="9219"/>
                  </a:cubicBezTo>
                  <a:cubicBezTo>
                    <a:pt x="21564" y="8956"/>
                    <a:pt x="21475" y="8429"/>
                    <a:pt x="21251" y="7902"/>
                  </a:cubicBezTo>
                  <a:cubicBezTo>
                    <a:pt x="21027" y="7376"/>
                    <a:pt x="20669" y="6849"/>
                    <a:pt x="20285" y="6322"/>
                  </a:cubicBezTo>
                  <a:cubicBezTo>
                    <a:pt x="19900" y="5795"/>
                    <a:pt x="19488" y="5268"/>
                    <a:pt x="18934" y="5005"/>
                  </a:cubicBezTo>
                  <a:cubicBezTo>
                    <a:pt x="18379" y="4741"/>
                    <a:pt x="17681" y="4741"/>
                    <a:pt x="16929" y="4741"/>
                  </a:cubicBezTo>
                  <a:cubicBezTo>
                    <a:pt x="16178" y="4741"/>
                    <a:pt x="15372" y="4741"/>
                    <a:pt x="14630" y="4741"/>
                  </a:cubicBezTo>
                  <a:cubicBezTo>
                    <a:pt x="13887" y="4741"/>
                    <a:pt x="13207" y="4741"/>
                    <a:pt x="12616" y="5005"/>
                  </a:cubicBezTo>
                  <a:cubicBezTo>
                    <a:pt x="12026" y="5268"/>
                    <a:pt x="11525" y="5795"/>
                    <a:pt x="11059" y="6585"/>
                  </a:cubicBezTo>
                  <a:cubicBezTo>
                    <a:pt x="10594" y="7376"/>
                    <a:pt x="10165" y="8429"/>
                    <a:pt x="9699" y="9219"/>
                  </a:cubicBezTo>
                  <a:cubicBezTo>
                    <a:pt x="9234" y="10010"/>
                    <a:pt x="8733" y="10537"/>
                    <a:pt x="8268" y="11327"/>
                  </a:cubicBezTo>
                  <a:cubicBezTo>
                    <a:pt x="7802" y="12117"/>
                    <a:pt x="7373" y="13171"/>
                    <a:pt x="6961" y="13961"/>
                  </a:cubicBezTo>
                  <a:cubicBezTo>
                    <a:pt x="6550" y="14751"/>
                    <a:pt x="6156" y="15278"/>
                    <a:pt x="5771" y="16332"/>
                  </a:cubicBezTo>
                  <a:cubicBezTo>
                    <a:pt x="5387" y="17385"/>
                    <a:pt x="5011" y="18966"/>
                    <a:pt x="4492" y="19756"/>
                  </a:cubicBezTo>
                  <a:cubicBezTo>
                    <a:pt x="3973" y="20546"/>
                    <a:pt x="3311" y="20546"/>
                    <a:pt x="2711" y="20810"/>
                  </a:cubicBezTo>
                  <a:cubicBezTo>
                    <a:pt x="2112" y="21073"/>
                    <a:pt x="1575" y="21600"/>
                    <a:pt x="1163" y="21600"/>
                  </a:cubicBezTo>
                  <a:cubicBezTo>
                    <a:pt x="752" y="21600"/>
                    <a:pt x="465" y="21073"/>
                    <a:pt x="277" y="20546"/>
                  </a:cubicBezTo>
                  <a:cubicBezTo>
                    <a:pt x="89" y="20020"/>
                    <a:pt x="0" y="19493"/>
                    <a:pt x="0" y="18176"/>
                  </a:cubicBezTo>
                  <a:cubicBezTo>
                    <a:pt x="0" y="16859"/>
                    <a:pt x="89" y="14751"/>
                    <a:pt x="349" y="12644"/>
                  </a:cubicBezTo>
                  <a:cubicBezTo>
                    <a:pt x="608" y="10537"/>
                    <a:pt x="1038" y="8429"/>
                    <a:pt x="1441" y="7112"/>
                  </a:cubicBezTo>
                  <a:cubicBezTo>
                    <a:pt x="1843" y="5795"/>
                    <a:pt x="2219" y="5268"/>
                    <a:pt x="2631" y="5005"/>
                  </a:cubicBezTo>
                  <a:cubicBezTo>
                    <a:pt x="3042" y="4741"/>
                    <a:pt x="3490" y="4741"/>
                    <a:pt x="3910" y="4478"/>
                  </a:cubicBezTo>
                  <a:cubicBezTo>
                    <a:pt x="4331" y="4215"/>
                    <a:pt x="4724" y="3688"/>
                    <a:pt x="5118" y="3161"/>
                  </a:cubicBezTo>
                  <a:cubicBezTo>
                    <a:pt x="5512" y="2634"/>
                    <a:pt x="5906" y="2107"/>
                    <a:pt x="6362" y="1580"/>
                  </a:cubicBezTo>
                  <a:cubicBezTo>
                    <a:pt x="6818" y="1054"/>
                    <a:pt x="7337" y="527"/>
                    <a:pt x="7910" y="263"/>
                  </a:cubicBezTo>
                  <a:cubicBezTo>
                    <a:pt x="8483" y="0"/>
                    <a:pt x="9109" y="0"/>
                    <a:pt x="9771" y="0"/>
                  </a:cubicBezTo>
                  <a:cubicBezTo>
                    <a:pt x="10433" y="0"/>
                    <a:pt x="11131" y="0"/>
                    <a:pt x="11722" y="263"/>
                  </a:cubicBezTo>
                  <a:cubicBezTo>
                    <a:pt x="12312" y="527"/>
                    <a:pt x="12795" y="1054"/>
                    <a:pt x="13323" y="1580"/>
                  </a:cubicBezTo>
                  <a:cubicBezTo>
                    <a:pt x="13851" y="2107"/>
                    <a:pt x="14424" y="2634"/>
                    <a:pt x="14943" y="3424"/>
                  </a:cubicBezTo>
                  <a:cubicBezTo>
                    <a:pt x="15462" y="4215"/>
                    <a:pt x="15927" y="5268"/>
                    <a:pt x="16392" y="6059"/>
                  </a:cubicBezTo>
                  <a:cubicBezTo>
                    <a:pt x="16858" y="6849"/>
                    <a:pt x="17323" y="7376"/>
                    <a:pt x="17869" y="7902"/>
                  </a:cubicBezTo>
                  <a:cubicBezTo>
                    <a:pt x="18415" y="8429"/>
                    <a:pt x="19041" y="8956"/>
                    <a:pt x="19676" y="8956"/>
                  </a:cubicBezTo>
                  <a:cubicBezTo>
                    <a:pt x="20312" y="8956"/>
                    <a:pt x="20956" y="8429"/>
                    <a:pt x="21600" y="7902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03" name="خط"/>
            <p:cNvSpPr/>
            <p:nvPr/>
          </p:nvSpPr>
          <p:spPr>
            <a:xfrm>
              <a:off x="5074784" y="4270815"/>
              <a:ext cx="1405203" cy="2214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4" h="21571" fill="norm" stroke="1" extrusionOk="0">
                  <a:moveTo>
                    <a:pt x="1745" y="19775"/>
                  </a:moveTo>
                  <a:cubicBezTo>
                    <a:pt x="1530" y="19748"/>
                    <a:pt x="1315" y="19721"/>
                    <a:pt x="1229" y="19639"/>
                  </a:cubicBezTo>
                  <a:cubicBezTo>
                    <a:pt x="1143" y="19557"/>
                    <a:pt x="1186" y="19421"/>
                    <a:pt x="1358" y="19244"/>
                  </a:cubicBezTo>
                  <a:cubicBezTo>
                    <a:pt x="1530" y="19067"/>
                    <a:pt x="1831" y="18849"/>
                    <a:pt x="2067" y="18699"/>
                  </a:cubicBezTo>
                  <a:cubicBezTo>
                    <a:pt x="2303" y="18549"/>
                    <a:pt x="2475" y="18468"/>
                    <a:pt x="2668" y="18427"/>
                  </a:cubicBezTo>
                  <a:cubicBezTo>
                    <a:pt x="2861" y="18386"/>
                    <a:pt x="3076" y="18386"/>
                    <a:pt x="3205" y="18454"/>
                  </a:cubicBezTo>
                  <a:cubicBezTo>
                    <a:pt x="3334" y="18522"/>
                    <a:pt x="3376" y="18658"/>
                    <a:pt x="3419" y="18958"/>
                  </a:cubicBezTo>
                  <a:cubicBezTo>
                    <a:pt x="3462" y="19258"/>
                    <a:pt x="3505" y="19721"/>
                    <a:pt x="3505" y="20020"/>
                  </a:cubicBezTo>
                  <a:cubicBezTo>
                    <a:pt x="3505" y="20320"/>
                    <a:pt x="3462" y="20456"/>
                    <a:pt x="3355" y="20565"/>
                  </a:cubicBezTo>
                  <a:cubicBezTo>
                    <a:pt x="3248" y="20674"/>
                    <a:pt x="3076" y="20756"/>
                    <a:pt x="2968" y="20715"/>
                  </a:cubicBezTo>
                  <a:cubicBezTo>
                    <a:pt x="2861" y="20674"/>
                    <a:pt x="2818" y="20510"/>
                    <a:pt x="2754" y="20224"/>
                  </a:cubicBezTo>
                  <a:cubicBezTo>
                    <a:pt x="2689" y="19938"/>
                    <a:pt x="2603" y="19530"/>
                    <a:pt x="2561" y="19258"/>
                  </a:cubicBezTo>
                  <a:cubicBezTo>
                    <a:pt x="2518" y="18985"/>
                    <a:pt x="2518" y="18849"/>
                    <a:pt x="2582" y="18726"/>
                  </a:cubicBezTo>
                  <a:cubicBezTo>
                    <a:pt x="2646" y="18604"/>
                    <a:pt x="2775" y="18495"/>
                    <a:pt x="2904" y="18495"/>
                  </a:cubicBezTo>
                  <a:cubicBezTo>
                    <a:pt x="3033" y="18495"/>
                    <a:pt x="3162" y="18604"/>
                    <a:pt x="3334" y="18876"/>
                  </a:cubicBezTo>
                  <a:cubicBezTo>
                    <a:pt x="3505" y="19149"/>
                    <a:pt x="3720" y="19584"/>
                    <a:pt x="3784" y="19925"/>
                  </a:cubicBezTo>
                  <a:cubicBezTo>
                    <a:pt x="3849" y="20265"/>
                    <a:pt x="3763" y="20510"/>
                    <a:pt x="3613" y="20619"/>
                  </a:cubicBezTo>
                  <a:cubicBezTo>
                    <a:pt x="3462" y="20728"/>
                    <a:pt x="3248" y="20701"/>
                    <a:pt x="3011" y="20565"/>
                  </a:cubicBezTo>
                  <a:cubicBezTo>
                    <a:pt x="2775" y="20429"/>
                    <a:pt x="2518" y="20184"/>
                    <a:pt x="2324" y="19925"/>
                  </a:cubicBezTo>
                  <a:cubicBezTo>
                    <a:pt x="2131" y="19666"/>
                    <a:pt x="2002" y="19394"/>
                    <a:pt x="1938" y="19189"/>
                  </a:cubicBezTo>
                  <a:cubicBezTo>
                    <a:pt x="1873" y="18985"/>
                    <a:pt x="1873" y="18849"/>
                    <a:pt x="2002" y="18686"/>
                  </a:cubicBezTo>
                  <a:cubicBezTo>
                    <a:pt x="2131" y="18522"/>
                    <a:pt x="2389" y="18331"/>
                    <a:pt x="2603" y="18304"/>
                  </a:cubicBezTo>
                  <a:cubicBezTo>
                    <a:pt x="2818" y="18277"/>
                    <a:pt x="2990" y="18413"/>
                    <a:pt x="3119" y="18794"/>
                  </a:cubicBezTo>
                  <a:cubicBezTo>
                    <a:pt x="3248" y="19176"/>
                    <a:pt x="3334" y="19802"/>
                    <a:pt x="3334" y="20184"/>
                  </a:cubicBezTo>
                  <a:cubicBezTo>
                    <a:pt x="3334" y="20565"/>
                    <a:pt x="3248" y="20701"/>
                    <a:pt x="2990" y="20769"/>
                  </a:cubicBezTo>
                  <a:cubicBezTo>
                    <a:pt x="2732" y="20837"/>
                    <a:pt x="2303" y="20837"/>
                    <a:pt x="1959" y="20606"/>
                  </a:cubicBezTo>
                  <a:cubicBezTo>
                    <a:pt x="1616" y="20374"/>
                    <a:pt x="1358" y="19911"/>
                    <a:pt x="1272" y="19530"/>
                  </a:cubicBezTo>
                  <a:cubicBezTo>
                    <a:pt x="1186" y="19149"/>
                    <a:pt x="1272" y="18849"/>
                    <a:pt x="1380" y="18645"/>
                  </a:cubicBezTo>
                  <a:cubicBezTo>
                    <a:pt x="1487" y="18440"/>
                    <a:pt x="1616" y="18331"/>
                    <a:pt x="1788" y="18263"/>
                  </a:cubicBezTo>
                  <a:cubicBezTo>
                    <a:pt x="1959" y="18195"/>
                    <a:pt x="2174" y="18168"/>
                    <a:pt x="2367" y="18331"/>
                  </a:cubicBezTo>
                  <a:cubicBezTo>
                    <a:pt x="2561" y="18495"/>
                    <a:pt x="2732" y="18849"/>
                    <a:pt x="2797" y="19244"/>
                  </a:cubicBezTo>
                  <a:cubicBezTo>
                    <a:pt x="2861" y="19639"/>
                    <a:pt x="2818" y="20075"/>
                    <a:pt x="2711" y="20333"/>
                  </a:cubicBezTo>
                  <a:cubicBezTo>
                    <a:pt x="2603" y="20592"/>
                    <a:pt x="2432" y="20674"/>
                    <a:pt x="2153" y="20633"/>
                  </a:cubicBezTo>
                  <a:cubicBezTo>
                    <a:pt x="1873" y="20592"/>
                    <a:pt x="1487" y="20429"/>
                    <a:pt x="1251" y="20129"/>
                  </a:cubicBezTo>
                  <a:cubicBezTo>
                    <a:pt x="1015" y="19830"/>
                    <a:pt x="929" y="19394"/>
                    <a:pt x="929" y="19108"/>
                  </a:cubicBezTo>
                  <a:cubicBezTo>
                    <a:pt x="929" y="18822"/>
                    <a:pt x="1015" y="18685"/>
                    <a:pt x="1165" y="18563"/>
                  </a:cubicBezTo>
                  <a:cubicBezTo>
                    <a:pt x="1315" y="18440"/>
                    <a:pt x="1530" y="18331"/>
                    <a:pt x="1702" y="18331"/>
                  </a:cubicBezTo>
                  <a:cubicBezTo>
                    <a:pt x="1873" y="18331"/>
                    <a:pt x="2002" y="18440"/>
                    <a:pt x="2131" y="18808"/>
                  </a:cubicBezTo>
                  <a:cubicBezTo>
                    <a:pt x="2260" y="19176"/>
                    <a:pt x="2389" y="19802"/>
                    <a:pt x="2410" y="20184"/>
                  </a:cubicBezTo>
                  <a:cubicBezTo>
                    <a:pt x="2432" y="20565"/>
                    <a:pt x="2346" y="20701"/>
                    <a:pt x="2260" y="20837"/>
                  </a:cubicBezTo>
                  <a:cubicBezTo>
                    <a:pt x="2174" y="20974"/>
                    <a:pt x="2088" y="21110"/>
                    <a:pt x="1938" y="21191"/>
                  </a:cubicBezTo>
                  <a:cubicBezTo>
                    <a:pt x="1788" y="21273"/>
                    <a:pt x="1573" y="21300"/>
                    <a:pt x="1380" y="21028"/>
                  </a:cubicBezTo>
                  <a:cubicBezTo>
                    <a:pt x="1186" y="20756"/>
                    <a:pt x="1015" y="20184"/>
                    <a:pt x="950" y="19816"/>
                  </a:cubicBezTo>
                  <a:cubicBezTo>
                    <a:pt x="886" y="19448"/>
                    <a:pt x="929" y="19285"/>
                    <a:pt x="1036" y="19149"/>
                  </a:cubicBezTo>
                  <a:cubicBezTo>
                    <a:pt x="1143" y="19012"/>
                    <a:pt x="1315" y="18903"/>
                    <a:pt x="1466" y="18903"/>
                  </a:cubicBezTo>
                  <a:cubicBezTo>
                    <a:pt x="1616" y="18903"/>
                    <a:pt x="1745" y="19012"/>
                    <a:pt x="1852" y="19298"/>
                  </a:cubicBezTo>
                  <a:cubicBezTo>
                    <a:pt x="1959" y="19584"/>
                    <a:pt x="2045" y="20047"/>
                    <a:pt x="2067" y="20347"/>
                  </a:cubicBezTo>
                  <a:cubicBezTo>
                    <a:pt x="2088" y="20647"/>
                    <a:pt x="2045" y="20783"/>
                    <a:pt x="1831" y="20892"/>
                  </a:cubicBezTo>
                  <a:cubicBezTo>
                    <a:pt x="1616" y="21001"/>
                    <a:pt x="1229" y="21082"/>
                    <a:pt x="929" y="20974"/>
                  </a:cubicBezTo>
                  <a:cubicBezTo>
                    <a:pt x="628" y="20865"/>
                    <a:pt x="413" y="20565"/>
                    <a:pt x="285" y="20279"/>
                  </a:cubicBezTo>
                  <a:cubicBezTo>
                    <a:pt x="156" y="19993"/>
                    <a:pt x="113" y="19721"/>
                    <a:pt x="156" y="19530"/>
                  </a:cubicBezTo>
                  <a:cubicBezTo>
                    <a:pt x="199" y="19339"/>
                    <a:pt x="328" y="19230"/>
                    <a:pt x="499" y="19203"/>
                  </a:cubicBezTo>
                  <a:cubicBezTo>
                    <a:pt x="671" y="19176"/>
                    <a:pt x="886" y="19230"/>
                    <a:pt x="1079" y="19407"/>
                  </a:cubicBezTo>
                  <a:cubicBezTo>
                    <a:pt x="1272" y="19584"/>
                    <a:pt x="1444" y="19884"/>
                    <a:pt x="1444" y="20252"/>
                  </a:cubicBezTo>
                  <a:cubicBezTo>
                    <a:pt x="1444" y="20619"/>
                    <a:pt x="1272" y="21055"/>
                    <a:pt x="1079" y="21300"/>
                  </a:cubicBezTo>
                  <a:cubicBezTo>
                    <a:pt x="886" y="21546"/>
                    <a:pt x="671" y="21600"/>
                    <a:pt x="521" y="21559"/>
                  </a:cubicBezTo>
                  <a:cubicBezTo>
                    <a:pt x="370" y="21518"/>
                    <a:pt x="285" y="21382"/>
                    <a:pt x="199" y="21082"/>
                  </a:cubicBezTo>
                  <a:cubicBezTo>
                    <a:pt x="113" y="20783"/>
                    <a:pt x="27" y="20320"/>
                    <a:pt x="5" y="19979"/>
                  </a:cubicBezTo>
                  <a:cubicBezTo>
                    <a:pt x="-16" y="19639"/>
                    <a:pt x="27" y="19421"/>
                    <a:pt x="156" y="19339"/>
                  </a:cubicBezTo>
                  <a:cubicBezTo>
                    <a:pt x="285" y="19258"/>
                    <a:pt x="499" y="19312"/>
                    <a:pt x="757" y="19584"/>
                  </a:cubicBezTo>
                  <a:cubicBezTo>
                    <a:pt x="1015" y="19857"/>
                    <a:pt x="1315" y="20347"/>
                    <a:pt x="1487" y="20660"/>
                  </a:cubicBezTo>
                  <a:cubicBezTo>
                    <a:pt x="1659" y="20974"/>
                    <a:pt x="1702" y="21110"/>
                    <a:pt x="1680" y="21246"/>
                  </a:cubicBezTo>
                  <a:cubicBezTo>
                    <a:pt x="1659" y="21382"/>
                    <a:pt x="1573" y="21518"/>
                    <a:pt x="1315" y="21532"/>
                  </a:cubicBezTo>
                  <a:cubicBezTo>
                    <a:pt x="1058" y="21546"/>
                    <a:pt x="628" y="21437"/>
                    <a:pt x="370" y="21178"/>
                  </a:cubicBezTo>
                  <a:cubicBezTo>
                    <a:pt x="113" y="20919"/>
                    <a:pt x="27" y="20510"/>
                    <a:pt x="177" y="20224"/>
                  </a:cubicBezTo>
                  <a:cubicBezTo>
                    <a:pt x="328" y="19938"/>
                    <a:pt x="714" y="19775"/>
                    <a:pt x="1015" y="19693"/>
                  </a:cubicBezTo>
                  <a:cubicBezTo>
                    <a:pt x="1315" y="19612"/>
                    <a:pt x="1530" y="19612"/>
                    <a:pt x="1766" y="19407"/>
                  </a:cubicBezTo>
                  <a:cubicBezTo>
                    <a:pt x="2002" y="19203"/>
                    <a:pt x="2260" y="18794"/>
                    <a:pt x="2453" y="18454"/>
                  </a:cubicBezTo>
                  <a:cubicBezTo>
                    <a:pt x="2646" y="18113"/>
                    <a:pt x="2775" y="17841"/>
                    <a:pt x="3119" y="17501"/>
                  </a:cubicBezTo>
                  <a:cubicBezTo>
                    <a:pt x="3462" y="17160"/>
                    <a:pt x="4021" y="16752"/>
                    <a:pt x="4622" y="16397"/>
                  </a:cubicBezTo>
                  <a:cubicBezTo>
                    <a:pt x="5223" y="16043"/>
                    <a:pt x="5867" y="15744"/>
                    <a:pt x="6382" y="15417"/>
                  </a:cubicBezTo>
                  <a:cubicBezTo>
                    <a:pt x="6898" y="15090"/>
                    <a:pt x="7284" y="14736"/>
                    <a:pt x="7800" y="14259"/>
                  </a:cubicBezTo>
                  <a:cubicBezTo>
                    <a:pt x="8315" y="13783"/>
                    <a:pt x="8959" y="13183"/>
                    <a:pt x="9625" y="12557"/>
                  </a:cubicBezTo>
                  <a:cubicBezTo>
                    <a:pt x="10290" y="11930"/>
                    <a:pt x="10977" y="11277"/>
                    <a:pt x="11557" y="10677"/>
                  </a:cubicBezTo>
                  <a:cubicBezTo>
                    <a:pt x="12137" y="10078"/>
                    <a:pt x="12609" y="9533"/>
                    <a:pt x="12996" y="8961"/>
                  </a:cubicBezTo>
                  <a:cubicBezTo>
                    <a:pt x="13382" y="8389"/>
                    <a:pt x="13683" y="7790"/>
                    <a:pt x="13983" y="7286"/>
                  </a:cubicBezTo>
                  <a:cubicBezTo>
                    <a:pt x="14284" y="6782"/>
                    <a:pt x="14584" y="6374"/>
                    <a:pt x="14971" y="5952"/>
                  </a:cubicBezTo>
                  <a:cubicBezTo>
                    <a:pt x="15357" y="5529"/>
                    <a:pt x="15830" y="5094"/>
                    <a:pt x="16452" y="4535"/>
                  </a:cubicBezTo>
                  <a:cubicBezTo>
                    <a:pt x="17075" y="3977"/>
                    <a:pt x="17848" y="3296"/>
                    <a:pt x="18428" y="2697"/>
                  </a:cubicBezTo>
                  <a:cubicBezTo>
                    <a:pt x="19007" y="2097"/>
                    <a:pt x="19394" y="1580"/>
                    <a:pt x="19695" y="1198"/>
                  </a:cubicBezTo>
                  <a:cubicBezTo>
                    <a:pt x="19995" y="817"/>
                    <a:pt x="20210" y="572"/>
                    <a:pt x="20510" y="395"/>
                  </a:cubicBezTo>
                  <a:cubicBezTo>
                    <a:pt x="20811" y="218"/>
                    <a:pt x="21198" y="109"/>
                    <a:pt x="21584" y="0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04" name="خط"/>
            <p:cNvSpPr/>
            <p:nvPr/>
          </p:nvSpPr>
          <p:spPr>
            <a:xfrm>
              <a:off x="6560630" y="3926938"/>
              <a:ext cx="414203" cy="1341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600" fill="norm" stroke="1" extrusionOk="0">
                  <a:moveTo>
                    <a:pt x="167" y="21600"/>
                  </a:moveTo>
                  <a:cubicBezTo>
                    <a:pt x="22" y="19350"/>
                    <a:pt x="-123" y="17100"/>
                    <a:pt x="167" y="15975"/>
                  </a:cubicBezTo>
                  <a:cubicBezTo>
                    <a:pt x="457" y="14850"/>
                    <a:pt x="1182" y="14850"/>
                    <a:pt x="3284" y="13725"/>
                  </a:cubicBezTo>
                  <a:cubicBezTo>
                    <a:pt x="5386" y="12600"/>
                    <a:pt x="8865" y="10350"/>
                    <a:pt x="11692" y="8550"/>
                  </a:cubicBezTo>
                  <a:cubicBezTo>
                    <a:pt x="14519" y="6750"/>
                    <a:pt x="16693" y="5400"/>
                    <a:pt x="18215" y="4050"/>
                  </a:cubicBezTo>
                  <a:cubicBezTo>
                    <a:pt x="19737" y="2700"/>
                    <a:pt x="20607" y="1350"/>
                    <a:pt x="21477" y="0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05" name="خط"/>
            <p:cNvSpPr/>
            <p:nvPr/>
          </p:nvSpPr>
          <p:spPr>
            <a:xfrm>
              <a:off x="6815475" y="1830133"/>
              <a:ext cx="1453218" cy="2147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0" h="21600" fill="norm" stroke="1" extrusionOk="0">
                  <a:moveTo>
                    <a:pt x="0" y="21600"/>
                  </a:moveTo>
                  <a:cubicBezTo>
                    <a:pt x="788" y="21516"/>
                    <a:pt x="1575" y="21431"/>
                    <a:pt x="2384" y="21375"/>
                  </a:cubicBezTo>
                  <a:cubicBezTo>
                    <a:pt x="3192" y="21319"/>
                    <a:pt x="4021" y="21291"/>
                    <a:pt x="4747" y="21234"/>
                  </a:cubicBezTo>
                  <a:cubicBezTo>
                    <a:pt x="5473" y="21178"/>
                    <a:pt x="6094" y="21094"/>
                    <a:pt x="6758" y="20995"/>
                  </a:cubicBezTo>
                  <a:cubicBezTo>
                    <a:pt x="7421" y="20897"/>
                    <a:pt x="8126" y="20784"/>
                    <a:pt x="9017" y="20630"/>
                  </a:cubicBezTo>
                  <a:cubicBezTo>
                    <a:pt x="9909" y="20475"/>
                    <a:pt x="10987" y="20278"/>
                    <a:pt x="11836" y="20152"/>
                  </a:cubicBezTo>
                  <a:cubicBezTo>
                    <a:pt x="12686" y="20025"/>
                    <a:pt x="13308" y="19969"/>
                    <a:pt x="13930" y="19828"/>
                  </a:cubicBezTo>
                  <a:cubicBezTo>
                    <a:pt x="14552" y="19688"/>
                    <a:pt x="15174" y="19462"/>
                    <a:pt x="15837" y="19294"/>
                  </a:cubicBezTo>
                  <a:cubicBezTo>
                    <a:pt x="16501" y="19125"/>
                    <a:pt x="17205" y="19013"/>
                    <a:pt x="17952" y="18788"/>
                  </a:cubicBezTo>
                  <a:cubicBezTo>
                    <a:pt x="18698" y="18563"/>
                    <a:pt x="19486" y="18225"/>
                    <a:pt x="20087" y="18000"/>
                  </a:cubicBezTo>
                  <a:cubicBezTo>
                    <a:pt x="20688" y="17775"/>
                    <a:pt x="21103" y="17662"/>
                    <a:pt x="21331" y="17536"/>
                  </a:cubicBezTo>
                  <a:cubicBezTo>
                    <a:pt x="21559" y="17409"/>
                    <a:pt x="21600" y="17269"/>
                    <a:pt x="21496" y="17002"/>
                  </a:cubicBezTo>
                  <a:cubicBezTo>
                    <a:pt x="21393" y="16734"/>
                    <a:pt x="21144" y="16341"/>
                    <a:pt x="20874" y="15863"/>
                  </a:cubicBezTo>
                  <a:cubicBezTo>
                    <a:pt x="20605" y="15384"/>
                    <a:pt x="20315" y="14822"/>
                    <a:pt x="20066" y="14259"/>
                  </a:cubicBezTo>
                  <a:cubicBezTo>
                    <a:pt x="19817" y="13697"/>
                    <a:pt x="19610" y="13134"/>
                    <a:pt x="19465" y="12614"/>
                  </a:cubicBezTo>
                  <a:cubicBezTo>
                    <a:pt x="19320" y="12094"/>
                    <a:pt x="19237" y="11616"/>
                    <a:pt x="19050" y="11166"/>
                  </a:cubicBezTo>
                  <a:cubicBezTo>
                    <a:pt x="18864" y="10716"/>
                    <a:pt x="18574" y="10294"/>
                    <a:pt x="18325" y="9858"/>
                  </a:cubicBezTo>
                  <a:cubicBezTo>
                    <a:pt x="18076" y="9422"/>
                    <a:pt x="17869" y="8972"/>
                    <a:pt x="17703" y="8522"/>
                  </a:cubicBezTo>
                  <a:cubicBezTo>
                    <a:pt x="17537" y="8072"/>
                    <a:pt x="17413" y="7622"/>
                    <a:pt x="17247" y="7200"/>
                  </a:cubicBezTo>
                  <a:cubicBezTo>
                    <a:pt x="17081" y="6778"/>
                    <a:pt x="16874" y="6384"/>
                    <a:pt x="16729" y="5977"/>
                  </a:cubicBezTo>
                  <a:cubicBezTo>
                    <a:pt x="16583" y="5569"/>
                    <a:pt x="16501" y="5147"/>
                    <a:pt x="16376" y="4655"/>
                  </a:cubicBezTo>
                  <a:cubicBezTo>
                    <a:pt x="16252" y="4163"/>
                    <a:pt x="16086" y="3600"/>
                    <a:pt x="15920" y="3178"/>
                  </a:cubicBezTo>
                  <a:cubicBezTo>
                    <a:pt x="15754" y="2756"/>
                    <a:pt x="15588" y="2475"/>
                    <a:pt x="15506" y="2264"/>
                  </a:cubicBezTo>
                  <a:cubicBezTo>
                    <a:pt x="15423" y="2053"/>
                    <a:pt x="15423" y="1912"/>
                    <a:pt x="15381" y="1772"/>
                  </a:cubicBezTo>
                  <a:cubicBezTo>
                    <a:pt x="15340" y="1631"/>
                    <a:pt x="15257" y="1491"/>
                    <a:pt x="15278" y="1477"/>
                  </a:cubicBezTo>
                  <a:cubicBezTo>
                    <a:pt x="15298" y="1463"/>
                    <a:pt x="15423" y="1575"/>
                    <a:pt x="15506" y="1561"/>
                  </a:cubicBezTo>
                  <a:cubicBezTo>
                    <a:pt x="15588" y="1547"/>
                    <a:pt x="15630" y="1406"/>
                    <a:pt x="15651" y="1266"/>
                  </a:cubicBezTo>
                  <a:cubicBezTo>
                    <a:pt x="15671" y="1125"/>
                    <a:pt x="15671" y="984"/>
                    <a:pt x="15630" y="984"/>
                  </a:cubicBezTo>
                  <a:cubicBezTo>
                    <a:pt x="15588" y="984"/>
                    <a:pt x="15506" y="1125"/>
                    <a:pt x="15464" y="1266"/>
                  </a:cubicBezTo>
                  <a:cubicBezTo>
                    <a:pt x="15423" y="1406"/>
                    <a:pt x="15423" y="1547"/>
                    <a:pt x="15506" y="1659"/>
                  </a:cubicBezTo>
                  <a:cubicBezTo>
                    <a:pt x="15588" y="1772"/>
                    <a:pt x="15754" y="1856"/>
                    <a:pt x="15920" y="1941"/>
                  </a:cubicBezTo>
                  <a:cubicBezTo>
                    <a:pt x="16086" y="2025"/>
                    <a:pt x="16252" y="2109"/>
                    <a:pt x="16438" y="2137"/>
                  </a:cubicBezTo>
                  <a:cubicBezTo>
                    <a:pt x="16625" y="2166"/>
                    <a:pt x="16832" y="2137"/>
                    <a:pt x="16977" y="1997"/>
                  </a:cubicBezTo>
                  <a:cubicBezTo>
                    <a:pt x="17122" y="1856"/>
                    <a:pt x="17205" y="1603"/>
                    <a:pt x="17122" y="1350"/>
                  </a:cubicBezTo>
                  <a:cubicBezTo>
                    <a:pt x="17040" y="1097"/>
                    <a:pt x="16791" y="844"/>
                    <a:pt x="16480" y="619"/>
                  </a:cubicBezTo>
                  <a:cubicBezTo>
                    <a:pt x="16169" y="394"/>
                    <a:pt x="15796" y="197"/>
                    <a:pt x="15423" y="0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06" name="خط"/>
            <p:cNvSpPr/>
            <p:nvPr/>
          </p:nvSpPr>
          <p:spPr>
            <a:xfrm>
              <a:off x="5787638" y="9354401"/>
              <a:ext cx="401826" cy="1695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5" h="21394" fill="norm" stroke="1" extrusionOk="0">
                  <a:moveTo>
                    <a:pt x="5961" y="2263"/>
                  </a:moveTo>
                  <a:cubicBezTo>
                    <a:pt x="6481" y="1337"/>
                    <a:pt x="7002" y="411"/>
                    <a:pt x="7587" y="103"/>
                  </a:cubicBezTo>
                  <a:cubicBezTo>
                    <a:pt x="8173" y="-206"/>
                    <a:pt x="8823" y="103"/>
                    <a:pt x="9344" y="2108"/>
                  </a:cubicBezTo>
                  <a:cubicBezTo>
                    <a:pt x="9864" y="4114"/>
                    <a:pt x="10255" y="7817"/>
                    <a:pt x="10190" y="10131"/>
                  </a:cubicBezTo>
                  <a:cubicBezTo>
                    <a:pt x="10125" y="12445"/>
                    <a:pt x="9604" y="13371"/>
                    <a:pt x="9018" y="13834"/>
                  </a:cubicBezTo>
                  <a:cubicBezTo>
                    <a:pt x="8433" y="14297"/>
                    <a:pt x="7782" y="14297"/>
                    <a:pt x="7132" y="14297"/>
                  </a:cubicBezTo>
                  <a:cubicBezTo>
                    <a:pt x="6481" y="14297"/>
                    <a:pt x="5831" y="14297"/>
                    <a:pt x="5831" y="13988"/>
                  </a:cubicBezTo>
                  <a:cubicBezTo>
                    <a:pt x="5831" y="13680"/>
                    <a:pt x="6481" y="13063"/>
                    <a:pt x="7132" y="12600"/>
                  </a:cubicBezTo>
                  <a:cubicBezTo>
                    <a:pt x="7782" y="12137"/>
                    <a:pt x="8433" y="11828"/>
                    <a:pt x="9018" y="12137"/>
                  </a:cubicBezTo>
                  <a:cubicBezTo>
                    <a:pt x="9604" y="12445"/>
                    <a:pt x="10125" y="13371"/>
                    <a:pt x="9994" y="13988"/>
                  </a:cubicBezTo>
                  <a:cubicBezTo>
                    <a:pt x="9864" y="14605"/>
                    <a:pt x="9084" y="14914"/>
                    <a:pt x="8563" y="14143"/>
                  </a:cubicBezTo>
                  <a:cubicBezTo>
                    <a:pt x="8043" y="13371"/>
                    <a:pt x="7782" y="11520"/>
                    <a:pt x="7978" y="10594"/>
                  </a:cubicBezTo>
                  <a:cubicBezTo>
                    <a:pt x="8173" y="9668"/>
                    <a:pt x="8823" y="9668"/>
                    <a:pt x="9474" y="9668"/>
                  </a:cubicBezTo>
                  <a:cubicBezTo>
                    <a:pt x="10125" y="9668"/>
                    <a:pt x="10775" y="9668"/>
                    <a:pt x="11296" y="10285"/>
                  </a:cubicBezTo>
                  <a:cubicBezTo>
                    <a:pt x="11816" y="10903"/>
                    <a:pt x="12206" y="12137"/>
                    <a:pt x="12337" y="13680"/>
                  </a:cubicBezTo>
                  <a:cubicBezTo>
                    <a:pt x="12467" y="15223"/>
                    <a:pt x="12337" y="17074"/>
                    <a:pt x="12011" y="18617"/>
                  </a:cubicBezTo>
                  <a:cubicBezTo>
                    <a:pt x="11686" y="20160"/>
                    <a:pt x="11165" y="21394"/>
                    <a:pt x="11100" y="21394"/>
                  </a:cubicBezTo>
                  <a:cubicBezTo>
                    <a:pt x="11035" y="21394"/>
                    <a:pt x="11426" y="20160"/>
                    <a:pt x="11946" y="19388"/>
                  </a:cubicBezTo>
                  <a:cubicBezTo>
                    <a:pt x="12467" y="18617"/>
                    <a:pt x="13117" y="18308"/>
                    <a:pt x="13508" y="17383"/>
                  </a:cubicBezTo>
                  <a:cubicBezTo>
                    <a:pt x="13898" y="16457"/>
                    <a:pt x="14028" y="14914"/>
                    <a:pt x="14288" y="13525"/>
                  </a:cubicBezTo>
                  <a:cubicBezTo>
                    <a:pt x="14549" y="12137"/>
                    <a:pt x="14939" y="10903"/>
                    <a:pt x="14939" y="10903"/>
                  </a:cubicBezTo>
                  <a:cubicBezTo>
                    <a:pt x="14939" y="10903"/>
                    <a:pt x="14549" y="12137"/>
                    <a:pt x="14028" y="12600"/>
                  </a:cubicBezTo>
                  <a:cubicBezTo>
                    <a:pt x="13508" y="13063"/>
                    <a:pt x="12857" y="12754"/>
                    <a:pt x="12337" y="11983"/>
                  </a:cubicBezTo>
                  <a:cubicBezTo>
                    <a:pt x="11816" y="11211"/>
                    <a:pt x="11426" y="9977"/>
                    <a:pt x="9799" y="9360"/>
                  </a:cubicBezTo>
                  <a:cubicBezTo>
                    <a:pt x="8173" y="8743"/>
                    <a:pt x="5310" y="8743"/>
                    <a:pt x="3553" y="8588"/>
                  </a:cubicBezTo>
                  <a:cubicBezTo>
                    <a:pt x="1797" y="8434"/>
                    <a:pt x="1146" y="8125"/>
                    <a:pt x="1146" y="7663"/>
                  </a:cubicBezTo>
                  <a:cubicBezTo>
                    <a:pt x="1146" y="7200"/>
                    <a:pt x="1797" y="6583"/>
                    <a:pt x="3098" y="7200"/>
                  </a:cubicBezTo>
                  <a:cubicBezTo>
                    <a:pt x="4399" y="7817"/>
                    <a:pt x="6351" y="9668"/>
                    <a:pt x="8368" y="10594"/>
                  </a:cubicBezTo>
                  <a:cubicBezTo>
                    <a:pt x="10385" y="11520"/>
                    <a:pt x="12467" y="11520"/>
                    <a:pt x="13768" y="11057"/>
                  </a:cubicBezTo>
                  <a:cubicBezTo>
                    <a:pt x="15069" y="10594"/>
                    <a:pt x="15590" y="9668"/>
                    <a:pt x="16045" y="8588"/>
                  </a:cubicBezTo>
                  <a:cubicBezTo>
                    <a:pt x="16500" y="7508"/>
                    <a:pt x="16891" y="6274"/>
                    <a:pt x="16891" y="6274"/>
                  </a:cubicBezTo>
                  <a:cubicBezTo>
                    <a:pt x="16891" y="6274"/>
                    <a:pt x="16500" y="7508"/>
                    <a:pt x="15264" y="9360"/>
                  </a:cubicBezTo>
                  <a:cubicBezTo>
                    <a:pt x="14028" y="11211"/>
                    <a:pt x="11946" y="13680"/>
                    <a:pt x="9929" y="15068"/>
                  </a:cubicBezTo>
                  <a:cubicBezTo>
                    <a:pt x="7912" y="16457"/>
                    <a:pt x="5961" y="16765"/>
                    <a:pt x="4659" y="16765"/>
                  </a:cubicBezTo>
                  <a:cubicBezTo>
                    <a:pt x="3358" y="16765"/>
                    <a:pt x="2708" y="16457"/>
                    <a:pt x="1927" y="15685"/>
                  </a:cubicBezTo>
                  <a:cubicBezTo>
                    <a:pt x="1146" y="14914"/>
                    <a:pt x="235" y="13680"/>
                    <a:pt x="40" y="13680"/>
                  </a:cubicBezTo>
                  <a:cubicBezTo>
                    <a:pt x="-155" y="13680"/>
                    <a:pt x="365" y="14914"/>
                    <a:pt x="1602" y="16148"/>
                  </a:cubicBezTo>
                  <a:cubicBezTo>
                    <a:pt x="2838" y="17383"/>
                    <a:pt x="4790" y="18617"/>
                    <a:pt x="6741" y="18925"/>
                  </a:cubicBezTo>
                  <a:cubicBezTo>
                    <a:pt x="8693" y="19234"/>
                    <a:pt x="10645" y="18617"/>
                    <a:pt x="12922" y="16920"/>
                  </a:cubicBezTo>
                  <a:cubicBezTo>
                    <a:pt x="15199" y="15223"/>
                    <a:pt x="17802" y="12445"/>
                    <a:pt x="19363" y="10594"/>
                  </a:cubicBezTo>
                  <a:cubicBezTo>
                    <a:pt x="20925" y="8743"/>
                    <a:pt x="21445" y="7817"/>
                    <a:pt x="21380" y="7663"/>
                  </a:cubicBezTo>
                  <a:cubicBezTo>
                    <a:pt x="21315" y="7508"/>
                    <a:pt x="20664" y="8125"/>
                    <a:pt x="19103" y="9514"/>
                  </a:cubicBezTo>
                  <a:cubicBezTo>
                    <a:pt x="17541" y="10903"/>
                    <a:pt x="15069" y="13063"/>
                    <a:pt x="13508" y="14605"/>
                  </a:cubicBezTo>
                  <a:cubicBezTo>
                    <a:pt x="11946" y="16148"/>
                    <a:pt x="11296" y="17074"/>
                    <a:pt x="10515" y="17845"/>
                  </a:cubicBezTo>
                  <a:cubicBezTo>
                    <a:pt x="9734" y="18617"/>
                    <a:pt x="8823" y="19234"/>
                    <a:pt x="8888" y="19080"/>
                  </a:cubicBezTo>
                  <a:cubicBezTo>
                    <a:pt x="8953" y="18925"/>
                    <a:pt x="9994" y="18000"/>
                    <a:pt x="10840" y="16920"/>
                  </a:cubicBezTo>
                  <a:cubicBezTo>
                    <a:pt x="11686" y="15840"/>
                    <a:pt x="12337" y="14605"/>
                    <a:pt x="12987" y="13371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07" name="خط"/>
            <p:cNvSpPr/>
            <p:nvPr/>
          </p:nvSpPr>
          <p:spPr>
            <a:xfrm>
              <a:off x="6970530" y="9244600"/>
              <a:ext cx="319173" cy="218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5" h="20970" fill="norm" stroke="1" extrusionOk="0">
                  <a:moveTo>
                    <a:pt x="5441" y="8039"/>
                  </a:moveTo>
                  <a:cubicBezTo>
                    <a:pt x="4617" y="8509"/>
                    <a:pt x="3792" y="8979"/>
                    <a:pt x="3215" y="10152"/>
                  </a:cubicBezTo>
                  <a:cubicBezTo>
                    <a:pt x="2638" y="11326"/>
                    <a:pt x="2308" y="13205"/>
                    <a:pt x="3463" y="15318"/>
                  </a:cubicBezTo>
                  <a:cubicBezTo>
                    <a:pt x="4617" y="17431"/>
                    <a:pt x="7255" y="19779"/>
                    <a:pt x="9893" y="20600"/>
                  </a:cubicBezTo>
                  <a:cubicBezTo>
                    <a:pt x="12531" y="21422"/>
                    <a:pt x="15169" y="20718"/>
                    <a:pt x="16818" y="20013"/>
                  </a:cubicBezTo>
                  <a:cubicBezTo>
                    <a:pt x="18467" y="19309"/>
                    <a:pt x="19127" y="18605"/>
                    <a:pt x="19127" y="17783"/>
                  </a:cubicBezTo>
                  <a:cubicBezTo>
                    <a:pt x="19127" y="16961"/>
                    <a:pt x="18467" y="16022"/>
                    <a:pt x="16901" y="14965"/>
                  </a:cubicBezTo>
                  <a:cubicBezTo>
                    <a:pt x="15334" y="13909"/>
                    <a:pt x="12861" y="12735"/>
                    <a:pt x="10800" y="12031"/>
                  </a:cubicBezTo>
                  <a:cubicBezTo>
                    <a:pt x="8739" y="11326"/>
                    <a:pt x="7090" y="11092"/>
                    <a:pt x="5853" y="11092"/>
                  </a:cubicBezTo>
                  <a:cubicBezTo>
                    <a:pt x="4617" y="11092"/>
                    <a:pt x="3792" y="11326"/>
                    <a:pt x="3792" y="11679"/>
                  </a:cubicBezTo>
                  <a:cubicBezTo>
                    <a:pt x="3792" y="12031"/>
                    <a:pt x="4617" y="12500"/>
                    <a:pt x="7420" y="12852"/>
                  </a:cubicBezTo>
                  <a:cubicBezTo>
                    <a:pt x="10223" y="13205"/>
                    <a:pt x="15005" y="13439"/>
                    <a:pt x="17808" y="13322"/>
                  </a:cubicBezTo>
                  <a:cubicBezTo>
                    <a:pt x="20611" y="13205"/>
                    <a:pt x="21435" y="12735"/>
                    <a:pt x="21518" y="12148"/>
                  </a:cubicBezTo>
                  <a:cubicBezTo>
                    <a:pt x="21600" y="11561"/>
                    <a:pt x="20940" y="10857"/>
                    <a:pt x="20034" y="9565"/>
                  </a:cubicBezTo>
                  <a:cubicBezTo>
                    <a:pt x="19127" y="8274"/>
                    <a:pt x="17972" y="6396"/>
                    <a:pt x="15582" y="4987"/>
                  </a:cubicBezTo>
                  <a:cubicBezTo>
                    <a:pt x="13191" y="3579"/>
                    <a:pt x="9563" y="2639"/>
                    <a:pt x="7337" y="1935"/>
                  </a:cubicBezTo>
                  <a:cubicBezTo>
                    <a:pt x="5111" y="1231"/>
                    <a:pt x="4287" y="761"/>
                    <a:pt x="3463" y="409"/>
                  </a:cubicBezTo>
                  <a:cubicBezTo>
                    <a:pt x="2638" y="57"/>
                    <a:pt x="1814" y="-178"/>
                    <a:pt x="1814" y="174"/>
                  </a:cubicBezTo>
                  <a:cubicBezTo>
                    <a:pt x="1814" y="526"/>
                    <a:pt x="2638" y="1465"/>
                    <a:pt x="4369" y="2522"/>
                  </a:cubicBezTo>
                  <a:cubicBezTo>
                    <a:pt x="6101" y="3578"/>
                    <a:pt x="8739" y="4752"/>
                    <a:pt x="11295" y="5222"/>
                  </a:cubicBezTo>
                  <a:cubicBezTo>
                    <a:pt x="13850" y="5692"/>
                    <a:pt x="16324" y="5457"/>
                    <a:pt x="17973" y="5574"/>
                  </a:cubicBezTo>
                  <a:cubicBezTo>
                    <a:pt x="19621" y="5692"/>
                    <a:pt x="20446" y="6161"/>
                    <a:pt x="20940" y="7570"/>
                  </a:cubicBezTo>
                  <a:cubicBezTo>
                    <a:pt x="21435" y="8979"/>
                    <a:pt x="21600" y="11326"/>
                    <a:pt x="21105" y="13439"/>
                  </a:cubicBezTo>
                  <a:cubicBezTo>
                    <a:pt x="20611" y="15552"/>
                    <a:pt x="19456" y="17431"/>
                    <a:pt x="18055" y="18135"/>
                  </a:cubicBezTo>
                  <a:cubicBezTo>
                    <a:pt x="16653" y="18839"/>
                    <a:pt x="15005" y="18370"/>
                    <a:pt x="13356" y="18018"/>
                  </a:cubicBezTo>
                  <a:cubicBezTo>
                    <a:pt x="11707" y="17666"/>
                    <a:pt x="10058" y="17431"/>
                    <a:pt x="8409" y="16022"/>
                  </a:cubicBezTo>
                  <a:cubicBezTo>
                    <a:pt x="6760" y="14613"/>
                    <a:pt x="5111" y="12031"/>
                    <a:pt x="3710" y="9800"/>
                  </a:cubicBezTo>
                  <a:cubicBezTo>
                    <a:pt x="2308" y="7570"/>
                    <a:pt x="1154" y="5692"/>
                    <a:pt x="0" y="3813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08" name="خط"/>
            <p:cNvSpPr/>
            <p:nvPr/>
          </p:nvSpPr>
          <p:spPr>
            <a:xfrm>
              <a:off x="6530436" y="6501558"/>
              <a:ext cx="87529" cy="85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9" h="21093" fill="norm" stroke="1" extrusionOk="0">
                  <a:moveTo>
                    <a:pt x="0" y="4293"/>
                  </a:moveTo>
                  <a:cubicBezTo>
                    <a:pt x="3000" y="4893"/>
                    <a:pt x="6000" y="5493"/>
                    <a:pt x="9000" y="5793"/>
                  </a:cubicBezTo>
                  <a:cubicBezTo>
                    <a:pt x="12000" y="6093"/>
                    <a:pt x="15000" y="6093"/>
                    <a:pt x="17100" y="7593"/>
                  </a:cubicBezTo>
                  <a:cubicBezTo>
                    <a:pt x="19200" y="9093"/>
                    <a:pt x="20400" y="12093"/>
                    <a:pt x="20700" y="15093"/>
                  </a:cubicBezTo>
                  <a:cubicBezTo>
                    <a:pt x="21000" y="18093"/>
                    <a:pt x="20400" y="21093"/>
                    <a:pt x="20100" y="21093"/>
                  </a:cubicBezTo>
                  <a:cubicBezTo>
                    <a:pt x="19800" y="21093"/>
                    <a:pt x="19800" y="18093"/>
                    <a:pt x="20100" y="15093"/>
                  </a:cubicBezTo>
                  <a:cubicBezTo>
                    <a:pt x="20400" y="12093"/>
                    <a:pt x="21000" y="9093"/>
                    <a:pt x="21300" y="9093"/>
                  </a:cubicBezTo>
                  <a:cubicBezTo>
                    <a:pt x="21600" y="9093"/>
                    <a:pt x="21600" y="12093"/>
                    <a:pt x="20700" y="12393"/>
                  </a:cubicBezTo>
                  <a:cubicBezTo>
                    <a:pt x="19800" y="12693"/>
                    <a:pt x="18000" y="10293"/>
                    <a:pt x="16500" y="7593"/>
                  </a:cubicBezTo>
                  <a:cubicBezTo>
                    <a:pt x="15000" y="4893"/>
                    <a:pt x="13800" y="1893"/>
                    <a:pt x="11400" y="693"/>
                  </a:cubicBezTo>
                  <a:cubicBezTo>
                    <a:pt x="9000" y="-507"/>
                    <a:pt x="5400" y="93"/>
                    <a:pt x="1800" y="693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09" name="خط"/>
            <p:cNvSpPr/>
            <p:nvPr/>
          </p:nvSpPr>
          <p:spPr>
            <a:xfrm>
              <a:off x="6647794" y="6548391"/>
              <a:ext cx="36676" cy="440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880" y="2400"/>
                    <a:pt x="5760" y="4800"/>
                    <a:pt x="8640" y="7200"/>
                  </a:cubicBezTo>
                  <a:cubicBezTo>
                    <a:pt x="11520" y="9600"/>
                    <a:pt x="14400" y="12000"/>
                    <a:pt x="16560" y="14400"/>
                  </a:cubicBezTo>
                  <a:cubicBezTo>
                    <a:pt x="18720" y="16800"/>
                    <a:pt x="20160" y="19200"/>
                    <a:pt x="21600" y="21600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10" name="خط"/>
            <p:cNvSpPr/>
            <p:nvPr/>
          </p:nvSpPr>
          <p:spPr>
            <a:xfrm>
              <a:off x="6684469" y="6900467"/>
              <a:ext cx="278728" cy="23545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449"/>
                    <a:pt x="0" y="897"/>
                    <a:pt x="284" y="1391"/>
                  </a:cubicBezTo>
                  <a:cubicBezTo>
                    <a:pt x="568" y="1884"/>
                    <a:pt x="1137" y="2422"/>
                    <a:pt x="1516" y="2916"/>
                  </a:cubicBezTo>
                  <a:cubicBezTo>
                    <a:pt x="1895" y="3409"/>
                    <a:pt x="2084" y="3858"/>
                    <a:pt x="2274" y="4374"/>
                  </a:cubicBezTo>
                  <a:cubicBezTo>
                    <a:pt x="2463" y="4890"/>
                    <a:pt x="2653" y="5473"/>
                    <a:pt x="2842" y="6067"/>
                  </a:cubicBezTo>
                  <a:cubicBezTo>
                    <a:pt x="3032" y="6662"/>
                    <a:pt x="3221" y="7267"/>
                    <a:pt x="3600" y="7850"/>
                  </a:cubicBezTo>
                  <a:cubicBezTo>
                    <a:pt x="3979" y="8434"/>
                    <a:pt x="4547" y="8994"/>
                    <a:pt x="5116" y="9443"/>
                  </a:cubicBezTo>
                  <a:cubicBezTo>
                    <a:pt x="5684" y="9892"/>
                    <a:pt x="6253" y="10228"/>
                    <a:pt x="7105" y="10621"/>
                  </a:cubicBezTo>
                  <a:cubicBezTo>
                    <a:pt x="7958" y="11013"/>
                    <a:pt x="9095" y="11462"/>
                    <a:pt x="9947" y="11910"/>
                  </a:cubicBezTo>
                  <a:cubicBezTo>
                    <a:pt x="10800" y="12359"/>
                    <a:pt x="11368" y="12807"/>
                    <a:pt x="11842" y="13267"/>
                  </a:cubicBezTo>
                  <a:cubicBezTo>
                    <a:pt x="12316" y="13727"/>
                    <a:pt x="12695" y="14198"/>
                    <a:pt x="13074" y="14658"/>
                  </a:cubicBezTo>
                  <a:cubicBezTo>
                    <a:pt x="13453" y="15118"/>
                    <a:pt x="13832" y="15566"/>
                    <a:pt x="14305" y="16026"/>
                  </a:cubicBezTo>
                  <a:cubicBezTo>
                    <a:pt x="14779" y="16486"/>
                    <a:pt x="15347" y="16957"/>
                    <a:pt x="15726" y="17417"/>
                  </a:cubicBezTo>
                  <a:cubicBezTo>
                    <a:pt x="16105" y="17877"/>
                    <a:pt x="16295" y="18325"/>
                    <a:pt x="16768" y="18774"/>
                  </a:cubicBezTo>
                  <a:cubicBezTo>
                    <a:pt x="17242" y="19222"/>
                    <a:pt x="18000" y="19671"/>
                    <a:pt x="18853" y="20142"/>
                  </a:cubicBezTo>
                  <a:cubicBezTo>
                    <a:pt x="19705" y="20613"/>
                    <a:pt x="20653" y="21107"/>
                    <a:pt x="21600" y="21600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11" name="خط"/>
            <p:cNvSpPr/>
            <p:nvPr/>
          </p:nvSpPr>
          <p:spPr>
            <a:xfrm>
              <a:off x="6489769" y="3817361"/>
              <a:ext cx="92012" cy="2657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1" h="21600" fill="norm" stroke="1" extrusionOk="0">
                  <a:moveTo>
                    <a:pt x="7749" y="3835"/>
                  </a:moveTo>
                  <a:cubicBezTo>
                    <a:pt x="7749" y="3438"/>
                    <a:pt x="7749" y="3040"/>
                    <a:pt x="8317" y="2534"/>
                  </a:cubicBezTo>
                  <a:cubicBezTo>
                    <a:pt x="8886" y="2027"/>
                    <a:pt x="10023" y="1411"/>
                    <a:pt x="10875" y="1003"/>
                  </a:cubicBezTo>
                  <a:cubicBezTo>
                    <a:pt x="11728" y="596"/>
                    <a:pt x="12296" y="397"/>
                    <a:pt x="12865" y="248"/>
                  </a:cubicBezTo>
                  <a:cubicBezTo>
                    <a:pt x="13433" y="99"/>
                    <a:pt x="14002" y="0"/>
                    <a:pt x="14286" y="0"/>
                  </a:cubicBezTo>
                  <a:cubicBezTo>
                    <a:pt x="14570" y="0"/>
                    <a:pt x="14570" y="99"/>
                    <a:pt x="14002" y="348"/>
                  </a:cubicBezTo>
                  <a:cubicBezTo>
                    <a:pt x="13433" y="596"/>
                    <a:pt x="12296" y="994"/>
                    <a:pt x="11444" y="1391"/>
                  </a:cubicBezTo>
                  <a:cubicBezTo>
                    <a:pt x="10591" y="1788"/>
                    <a:pt x="10023" y="2186"/>
                    <a:pt x="9170" y="2593"/>
                  </a:cubicBezTo>
                  <a:cubicBezTo>
                    <a:pt x="8317" y="3001"/>
                    <a:pt x="7180" y="3418"/>
                    <a:pt x="6044" y="3726"/>
                  </a:cubicBezTo>
                  <a:cubicBezTo>
                    <a:pt x="4907" y="4034"/>
                    <a:pt x="3770" y="4233"/>
                    <a:pt x="2917" y="4501"/>
                  </a:cubicBezTo>
                  <a:cubicBezTo>
                    <a:pt x="2065" y="4769"/>
                    <a:pt x="1496" y="5107"/>
                    <a:pt x="928" y="5524"/>
                  </a:cubicBezTo>
                  <a:cubicBezTo>
                    <a:pt x="359" y="5941"/>
                    <a:pt x="-209" y="6438"/>
                    <a:pt x="75" y="6905"/>
                  </a:cubicBezTo>
                  <a:cubicBezTo>
                    <a:pt x="359" y="7372"/>
                    <a:pt x="1496" y="7809"/>
                    <a:pt x="2633" y="8227"/>
                  </a:cubicBezTo>
                  <a:cubicBezTo>
                    <a:pt x="3770" y="8644"/>
                    <a:pt x="4907" y="9041"/>
                    <a:pt x="5475" y="9638"/>
                  </a:cubicBezTo>
                  <a:cubicBezTo>
                    <a:pt x="6044" y="10234"/>
                    <a:pt x="6044" y="11029"/>
                    <a:pt x="6044" y="11823"/>
                  </a:cubicBezTo>
                  <a:cubicBezTo>
                    <a:pt x="6044" y="12618"/>
                    <a:pt x="6044" y="13413"/>
                    <a:pt x="6328" y="14138"/>
                  </a:cubicBezTo>
                  <a:cubicBezTo>
                    <a:pt x="6612" y="14864"/>
                    <a:pt x="7180" y="15519"/>
                    <a:pt x="7749" y="16096"/>
                  </a:cubicBezTo>
                  <a:cubicBezTo>
                    <a:pt x="8317" y="16672"/>
                    <a:pt x="8886" y="17169"/>
                    <a:pt x="9454" y="17616"/>
                  </a:cubicBezTo>
                  <a:cubicBezTo>
                    <a:pt x="10023" y="18063"/>
                    <a:pt x="10591" y="18460"/>
                    <a:pt x="11159" y="18858"/>
                  </a:cubicBezTo>
                  <a:cubicBezTo>
                    <a:pt x="11728" y="19255"/>
                    <a:pt x="12296" y="19653"/>
                    <a:pt x="14002" y="20110"/>
                  </a:cubicBezTo>
                  <a:cubicBezTo>
                    <a:pt x="15707" y="20567"/>
                    <a:pt x="18549" y="21083"/>
                    <a:pt x="21391" y="21600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12" name="خط"/>
            <p:cNvSpPr/>
            <p:nvPr/>
          </p:nvSpPr>
          <p:spPr>
            <a:xfrm>
              <a:off x="6127016" y="6533722"/>
              <a:ext cx="454765" cy="2735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019" y="0"/>
                    <a:pt x="20439" y="0"/>
                    <a:pt x="19626" y="125"/>
                  </a:cubicBezTo>
                  <a:cubicBezTo>
                    <a:pt x="18813" y="251"/>
                    <a:pt x="17768" y="502"/>
                    <a:pt x="16723" y="830"/>
                  </a:cubicBezTo>
                  <a:cubicBezTo>
                    <a:pt x="15677" y="1158"/>
                    <a:pt x="14632" y="1564"/>
                    <a:pt x="13761" y="1979"/>
                  </a:cubicBezTo>
                  <a:cubicBezTo>
                    <a:pt x="12890" y="2394"/>
                    <a:pt x="12194" y="2818"/>
                    <a:pt x="11729" y="3175"/>
                  </a:cubicBezTo>
                  <a:cubicBezTo>
                    <a:pt x="11265" y="3532"/>
                    <a:pt x="11032" y="3822"/>
                    <a:pt x="10858" y="4112"/>
                  </a:cubicBezTo>
                  <a:cubicBezTo>
                    <a:pt x="10684" y="4401"/>
                    <a:pt x="10568" y="4691"/>
                    <a:pt x="10452" y="5077"/>
                  </a:cubicBezTo>
                  <a:cubicBezTo>
                    <a:pt x="10335" y="5463"/>
                    <a:pt x="10219" y="5945"/>
                    <a:pt x="10045" y="6409"/>
                  </a:cubicBezTo>
                  <a:cubicBezTo>
                    <a:pt x="9871" y="6872"/>
                    <a:pt x="9639" y="7316"/>
                    <a:pt x="9406" y="7750"/>
                  </a:cubicBezTo>
                  <a:cubicBezTo>
                    <a:pt x="9174" y="8184"/>
                    <a:pt x="8942" y="8609"/>
                    <a:pt x="8710" y="9053"/>
                  </a:cubicBezTo>
                  <a:cubicBezTo>
                    <a:pt x="8477" y="9497"/>
                    <a:pt x="8245" y="9960"/>
                    <a:pt x="8013" y="10385"/>
                  </a:cubicBezTo>
                  <a:cubicBezTo>
                    <a:pt x="7781" y="10810"/>
                    <a:pt x="7548" y="11196"/>
                    <a:pt x="7432" y="11688"/>
                  </a:cubicBezTo>
                  <a:cubicBezTo>
                    <a:pt x="7316" y="12180"/>
                    <a:pt x="7316" y="12779"/>
                    <a:pt x="7258" y="13319"/>
                  </a:cubicBezTo>
                  <a:cubicBezTo>
                    <a:pt x="7200" y="13860"/>
                    <a:pt x="7084" y="14342"/>
                    <a:pt x="6968" y="14844"/>
                  </a:cubicBezTo>
                  <a:cubicBezTo>
                    <a:pt x="6852" y="15346"/>
                    <a:pt x="6736" y="15867"/>
                    <a:pt x="6445" y="16350"/>
                  </a:cubicBezTo>
                  <a:cubicBezTo>
                    <a:pt x="6155" y="16832"/>
                    <a:pt x="5690" y="17276"/>
                    <a:pt x="5110" y="17759"/>
                  </a:cubicBezTo>
                  <a:cubicBezTo>
                    <a:pt x="4529" y="18241"/>
                    <a:pt x="3832" y="18762"/>
                    <a:pt x="3136" y="19226"/>
                  </a:cubicBezTo>
                  <a:cubicBezTo>
                    <a:pt x="2439" y="19689"/>
                    <a:pt x="1742" y="20094"/>
                    <a:pt x="1219" y="20480"/>
                  </a:cubicBezTo>
                  <a:cubicBezTo>
                    <a:pt x="697" y="20866"/>
                    <a:pt x="348" y="21233"/>
                    <a:pt x="0" y="21600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13" name="خط"/>
            <p:cNvSpPr/>
            <p:nvPr/>
          </p:nvSpPr>
          <p:spPr>
            <a:xfrm>
              <a:off x="6573038" y="3731786"/>
              <a:ext cx="74757" cy="121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4" h="21402" fill="norm" stroke="1" extrusionOk="0">
                  <a:moveTo>
                    <a:pt x="21304" y="0"/>
                  </a:moveTo>
                  <a:cubicBezTo>
                    <a:pt x="15730" y="6048"/>
                    <a:pt x="10156" y="12096"/>
                    <a:pt x="6323" y="15984"/>
                  </a:cubicBezTo>
                  <a:cubicBezTo>
                    <a:pt x="2491" y="19872"/>
                    <a:pt x="401" y="21600"/>
                    <a:pt x="52" y="21384"/>
                  </a:cubicBezTo>
                  <a:cubicBezTo>
                    <a:pt x="-296" y="21168"/>
                    <a:pt x="1098" y="19008"/>
                    <a:pt x="3885" y="15120"/>
                  </a:cubicBezTo>
                  <a:cubicBezTo>
                    <a:pt x="6672" y="11232"/>
                    <a:pt x="10853" y="5616"/>
                    <a:pt x="15033" y="0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sp>
        <p:nvSpPr>
          <p:cNvPr id="315" name="رقم ١٠…"/>
          <p:cNvSpPr txBox="1"/>
          <p:nvPr/>
        </p:nvSpPr>
        <p:spPr>
          <a:xfrm>
            <a:off x="6630212" y="8994722"/>
            <a:ext cx="3239541" cy="22469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2438338" rtl="0">
              <a:lnSpc>
                <a:spcPct val="100000"/>
              </a:lnSpc>
              <a:defRPr b="1" sz="6200">
                <a:latin typeface="Helvetica"/>
                <a:ea typeface="Helvetica"/>
                <a:cs typeface="Helvetica"/>
                <a:sym typeface="Helvetica"/>
              </a:defRPr>
            </a:pPr>
            <a:r>
              <a:t>رقم </a:t>
            </a:r>
            <a:r>
              <a:rPr>
                <a:solidFill>
                  <a:srgbClr val="B51A00"/>
                </a:solidFill>
              </a:rPr>
              <a:t>١٠</a:t>
            </a:r>
          </a:p>
          <a:p>
            <a:pPr defTabSz="2438338" rtl="0">
              <a:lnSpc>
                <a:spcPct val="100000"/>
              </a:lnSpc>
              <a:defRPr b="1" sz="6200"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solidFill>
                  <a:srgbClr val="E22400"/>
                </a:solidFill>
              </a:rPr>
              <a:t>صفحة</a:t>
            </a:r>
            <a:r>
              <a:t> </a:t>
            </a:r>
            <a:r>
              <a:rPr>
                <a:solidFill>
                  <a:srgbClr val="0061FE"/>
                </a:solidFill>
              </a:rPr>
              <a:t>٩٣</a:t>
            </a:r>
          </a:p>
        </p:txBody>
      </p:sp>
      <p:grpSp>
        <p:nvGrpSpPr>
          <p:cNvPr id="330" name="تجميع">
            <a:hlinkClick r:id="rId3" invalidUrl="" action="" tgtFrame="" tooltip="" history="1" highlightClick="0" endSnd="0"/>
          </p:cNvPr>
          <p:cNvGrpSpPr/>
          <p:nvPr/>
        </p:nvGrpSpPr>
        <p:grpSpPr>
          <a:xfrm>
            <a:off x="439953" y="2236230"/>
            <a:ext cx="1980006" cy="10052757"/>
            <a:chOff x="0" y="0"/>
            <a:chExt cx="1980005" cy="10052756"/>
          </a:xfrm>
        </p:grpSpPr>
        <p:grpSp>
          <p:nvGrpSpPr>
            <p:cNvPr id="325" name="تجميع"/>
            <p:cNvGrpSpPr/>
            <p:nvPr/>
          </p:nvGrpSpPr>
          <p:grpSpPr>
            <a:xfrm>
              <a:off x="0" y="0"/>
              <a:ext cx="1980006" cy="10052757"/>
              <a:chOff x="0" y="0"/>
              <a:chExt cx="1980005" cy="10052756"/>
            </a:xfrm>
          </p:grpSpPr>
          <p:grpSp>
            <p:nvGrpSpPr>
              <p:cNvPr id="318" name="تجميع"/>
              <p:cNvGrpSpPr/>
              <p:nvPr/>
            </p:nvGrpSpPr>
            <p:grpSpPr>
              <a:xfrm>
                <a:off x="0" y="0"/>
                <a:ext cx="1980006" cy="10052757"/>
                <a:chOff x="0" y="0"/>
                <a:chExt cx="1980005" cy="10052756"/>
              </a:xfrm>
            </p:grpSpPr>
            <p:sp>
              <p:nvSpPr>
                <p:cNvPr id="316" name="مستطيل مستدير الزوايا"/>
                <p:cNvSpPr/>
                <p:nvPr/>
              </p:nvSpPr>
              <p:spPr>
                <a:xfrm>
                  <a:off x="0" y="0"/>
                  <a:ext cx="1980006" cy="1470998"/>
                </a:xfrm>
                <a:prstGeom prst="roundRect">
                  <a:avLst>
                    <a:gd name="adj" fmla="val 42590"/>
                  </a:avLst>
                </a:prstGeom>
                <a:solidFill>
                  <a:srgbClr val="85858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rtl="0">
                    <a:lnSpc>
                      <a:spcPct val="100000"/>
                    </a:lnSpc>
                    <a:defRPr sz="3600">
                      <a:solidFill>
                        <a:srgbClr val="0C1E4F"/>
                      </a:solidFill>
                      <a:latin typeface="Muna Bold"/>
                      <a:ea typeface="Muna Bold"/>
                      <a:cs typeface="Muna Bold"/>
                      <a:sym typeface="Muna Bold"/>
                    </a:defRPr>
                  </a:pPr>
                </a:p>
              </p:txBody>
            </p:sp>
            <p:sp>
              <p:nvSpPr>
                <p:cNvPr id="317" name="مستطيل"/>
                <p:cNvSpPr/>
                <p:nvPr/>
              </p:nvSpPr>
              <p:spPr>
                <a:xfrm>
                  <a:off x="97919" y="815614"/>
                  <a:ext cx="1793749" cy="9237143"/>
                </a:xfrm>
                <a:prstGeom prst="rect">
                  <a:avLst/>
                </a:prstGeom>
                <a:solidFill>
                  <a:srgbClr val="FFFFFF"/>
                </a:solidFill>
                <a:ln w="114300" cap="flat">
                  <a:solidFill>
                    <a:srgbClr val="707070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lnSpc>
                      <a:spcPct val="100000"/>
                    </a:lnSpc>
                    <a:defRPr sz="3600">
                      <a:solidFill>
                        <a:srgbClr val="0C1E4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</p:grpSp>
          <p:pic>
            <p:nvPicPr>
              <p:cNvPr id="319" name="IMG_0180.png" descr="IMG_0180.png">
                <a:hlinkClick r:id="rId4" invalidUrl="" action="" tgtFrame="" tooltip="" history="1" highlightClick="0" endSnd="0"/>
              </p:cNvPr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253518" y="2114948"/>
                <a:ext cx="1400147" cy="175018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20" name="صورة 20" descr="صورة 20">
                <a:hlinkClick r:id="rId6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7">
                <a:extLst/>
              </a:blip>
              <a:srcRect l="22637" t="19074" r="22638" b="19074"/>
              <a:stretch>
                <a:fillRect/>
              </a:stretch>
            </p:blipFill>
            <p:spPr>
              <a:xfrm>
                <a:off x="222667" y="3659958"/>
                <a:ext cx="1549158" cy="1204901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  <p:pic>
            <p:nvPicPr>
              <p:cNvPr id="321" name="IMG_4017.jpeg" descr="IMG_4017.jpeg">
                <a:hlinkClick r:id="rId8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9">
                <a:extLst/>
              </a:blip>
              <a:srcRect l="12156" t="15711" r="12156" b="0"/>
              <a:stretch>
                <a:fillRect/>
              </a:stretch>
            </p:blipFill>
            <p:spPr>
              <a:xfrm>
                <a:off x="261530" y="4935271"/>
                <a:ext cx="1549158" cy="120490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322" name="IMG_4020.jpeg" descr="IMG_4020.jpeg">
                <a:hlinkClick r:id="rId10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1">
                <a:extLst/>
              </a:blip>
              <a:stretch>
                <a:fillRect/>
              </a:stretch>
            </p:blipFill>
            <p:spPr>
              <a:xfrm>
                <a:off x="240218" y="6218213"/>
                <a:ext cx="1549158" cy="120490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323" name="IMG_4023.png" descr="IMG_4023.png">
                <a:hlinkClick r:id="rId12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3">
                <a:extLst/>
              </a:blip>
              <a:srcRect l="20115" t="5493" r="20115" b="5493"/>
              <a:stretch>
                <a:fillRect/>
              </a:stretch>
            </p:blipFill>
            <p:spPr>
              <a:xfrm>
                <a:off x="225630" y="7481795"/>
                <a:ext cx="1549158" cy="120490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324" name="IMG_4024.jpeg" descr="IMG_4024.jpeg">
                <a:hlinkClick r:id="rId14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5">
                <a:extLst/>
              </a:blip>
              <a:srcRect l="28868" t="10670" r="31388" b="37594"/>
              <a:stretch>
                <a:fillRect/>
              </a:stretch>
            </p:blipFill>
            <p:spPr>
              <a:xfrm>
                <a:off x="229465" y="1052784"/>
                <a:ext cx="1566371" cy="1204900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grpSp>
          <p:nvGrpSpPr>
            <p:cNvPr id="328" name="تجميع"/>
            <p:cNvGrpSpPr/>
            <p:nvPr/>
          </p:nvGrpSpPr>
          <p:grpSpPr>
            <a:xfrm>
              <a:off x="141164" y="8878705"/>
              <a:ext cx="1523975" cy="939334"/>
              <a:chOff x="0" y="0"/>
              <a:chExt cx="1523974" cy="939333"/>
            </a:xfrm>
          </p:grpSpPr>
          <p:pic>
            <p:nvPicPr>
              <p:cNvPr id="326" name="IMG_4015.jpeg" descr="IMG_4015.jpeg">
                <a:hlinkClick r:id="rId16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7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220340" y="93836"/>
                <a:ext cx="1048717" cy="845498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sp>
            <p:nvSpPr>
              <p:cNvPr id="327" name="نشاط"/>
              <p:cNvSpPr txBox="1"/>
              <p:nvPr/>
            </p:nvSpPr>
            <p:spPr>
              <a:xfrm>
                <a:off x="0" y="0"/>
                <a:ext cx="1523975" cy="60265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rtl="0">
                  <a:lnSpc>
                    <a:spcPct val="150000"/>
                  </a:lnSpc>
                  <a:defRPr b="1" sz="1900"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sp>
          <p:nvSpPr>
            <p:cNvPr id="329" name="أدوات"/>
            <p:cNvSpPr txBox="1"/>
            <p:nvPr/>
          </p:nvSpPr>
          <p:spPr>
            <a:xfrm>
              <a:off x="224638" y="0"/>
              <a:ext cx="1530730" cy="8961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>
                <a:lnSpc>
                  <a:spcPct val="100000"/>
                </a:lnSpc>
                <a:defRPr sz="30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أدوات 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2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40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14" grpId="2"/>
      <p:bldP build="whole" bldLvl="1" animBg="1" rev="0" advAuto="0" spid="278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