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Relationship Id="rId17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69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2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0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1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3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4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5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6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7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2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0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1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3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5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76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77" name="(١٠-٢) الأوجه والأحرف والرؤوس"/>
          <p:cNvSpPr txBox="1"/>
          <p:nvPr/>
        </p:nvSpPr>
        <p:spPr>
          <a:xfrm>
            <a:off x="4944858" y="8390377"/>
            <a:ext cx="14957224" cy="16129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4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(١٠-٢) الأوجه والأحرف والرؤوس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1"/>
      <p:bldP build="whole" bldLvl="1" animBg="1" rev="0" advAuto="0" spid="176" grpId="2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88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81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79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80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82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3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84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5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6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7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91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89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90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92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94" name="IMG_0664.png" descr="IMG_0664.png"/>
          <p:cNvPicPr>
            <a:picLocks noChangeAspect="1"/>
          </p:cNvPicPr>
          <p:nvPr/>
        </p:nvPicPr>
        <p:blipFill>
          <a:blip r:embed="rId17">
            <a:extLst/>
          </a:blip>
          <a:srcRect l="0" t="1314" r="0" b="89050"/>
          <a:stretch>
            <a:fillRect/>
          </a:stretch>
        </p:blipFill>
        <p:spPr>
          <a:xfrm>
            <a:off x="2586236" y="426920"/>
            <a:ext cx="19211589" cy="1256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0664.png" descr="IMG_0664.png"/>
          <p:cNvPicPr>
            <a:picLocks noChangeAspect="1"/>
          </p:cNvPicPr>
          <p:nvPr/>
        </p:nvPicPr>
        <p:blipFill>
          <a:blip r:embed="rId17">
            <a:extLst/>
          </a:blip>
          <a:srcRect l="0" t="12728" r="2022" b="0"/>
          <a:stretch>
            <a:fillRect/>
          </a:stretch>
        </p:blipFill>
        <p:spPr>
          <a:xfrm>
            <a:off x="4170700" y="1683339"/>
            <a:ext cx="17620239" cy="10653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٦"/>
          <p:cNvSpPr txBox="1"/>
          <p:nvPr/>
        </p:nvSpPr>
        <p:spPr>
          <a:xfrm>
            <a:off x="11172461" y="3144378"/>
            <a:ext cx="2565374" cy="1557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15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7" name="١٢"/>
          <p:cNvSpPr txBox="1"/>
          <p:nvPr/>
        </p:nvSpPr>
        <p:spPr>
          <a:xfrm>
            <a:off x="8074280" y="2161199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198" name="٨"/>
          <p:cNvSpPr txBox="1"/>
          <p:nvPr/>
        </p:nvSpPr>
        <p:spPr>
          <a:xfrm>
            <a:off x="4645127" y="2161199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99" name="٦"/>
          <p:cNvSpPr txBox="1"/>
          <p:nvPr/>
        </p:nvSpPr>
        <p:spPr>
          <a:xfrm>
            <a:off x="11312443" y="3666564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92D5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0" name="١٢"/>
          <p:cNvSpPr txBox="1"/>
          <p:nvPr/>
        </p:nvSpPr>
        <p:spPr>
          <a:xfrm>
            <a:off x="8074280" y="3720895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92D5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201" name="٨"/>
          <p:cNvSpPr txBox="1"/>
          <p:nvPr/>
        </p:nvSpPr>
        <p:spPr>
          <a:xfrm>
            <a:off x="4505146" y="3758992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B92D5D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02" name="٥"/>
          <p:cNvSpPr txBox="1"/>
          <p:nvPr/>
        </p:nvSpPr>
        <p:spPr>
          <a:xfrm>
            <a:off x="11312443" y="5403642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03" name="٨"/>
          <p:cNvSpPr txBox="1"/>
          <p:nvPr/>
        </p:nvSpPr>
        <p:spPr>
          <a:xfrm>
            <a:off x="8366321" y="5403642"/>
            <a:ext cx="2565375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 rtl="0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٨</a:t>
            </a:r>
          </a:p>
        </p:txBody>
      </p:sp>
      <p:sp>
        <p:nvSpPr>
          <p:cNvPr id="204" name="٥"/>
          <p:cNvSpPr txBox="1"/>
          <p:nvPr/>
        </p:nvSpPr>
        <p:spPr>
          <a:xfrm>
            <a:off x="4505146" y="5450499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76BB4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05" name="٢"/>
          <p:cNvSpPr txBox="1"/>
          <p:nvPr/>
        </p:nvSpPr>
        <p:spPr>
          <a:xfrm>
            <a:off x="11312443" y="7095149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357F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6" name="٠"/>
          <p:cNvSpPr txBox="1"/>
          <p:nvPr/>
        </p:nvSpPr>
        <p:spPr>
          <a:xfrm>
            <a:off x="7978785" y="6875451"/>
            <a:ext cx="2565375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357F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07" name="٠"/>
          <p:cNvSpPr txBox="1"/>
          <p:nvPr/>
        </p:nvSpPr>
        <p:spPr>
          <a:xfrm>
            <a:off x="4505146" y="6858000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357F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08" name="١"/>
          <p:cNvSpPr txBox="1"/>
          <p:nvPr/>
        </p:nvSpPr>
        <p:spPr>
          <a:xfrm>
            <a:off x="11452424" y="8520101"/>
            <a:ext cx="2565375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63B7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9" name="٠"/>
          <p:cNvSpPr txBox="1"/>
          <p:nvPr/>
        </p:nvSpPr>
        <p:spPr>
          <a:xfrm>
            <a:off x="8048776" y="8520101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63B7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10" name="١"/>
          <p:cNvSpPr txBox="1"/>
          <p:nvPr/>
        </p:nvSpPr>
        <p:spPr>
          <a:xfrm>
            <a:off x="4505146" y="8739799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63B7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1" name="٠"/>
          <p:cNvSpPr txBox="1"/>
          <p:nvPr/>
        </p:nvSpPr>
        <p:spPr>
          <a:xfrm>
            <a:off x="11312443" y="9731513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A0A5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12" name="٠"/>
          <p:cNvSpPr txBox="1"/>
          <p:nvPr/>
        </p:nvSpPr>
        <p:spPr>
          <a:xfrm>
            <a:off x="8074280" y="9731513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A0A5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13" name="٠"/>
          <p:cNvSpPr txBox="1"/>
          <p:nvPr/>
        </p:nvSpPr>
        <p:spPr>
          <a:xfrm>
            <a:off x="4645127" y="9895665"/>
            <a:ext cx="2565374" cy="328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7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1A0A5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14" name="تأكد"/>
          <p:cNvSpPr txBox="1"/>
          <p:nvPr/>
        </p:nvSpPr>
        <p:spPr>
          <a:xfrm>
            <a:off x="22011554" y="115373"/>
            <a:ext cx="1629157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تأكد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32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32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32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6"/>
      <p:bldP build="whole" bldLvl="1" animBg="1" rev="0" advAuto="0" spid="208" grpId="13"/>
      <p:bldP build="whole" bldLvl="1" animBg="1" rev="0" advAuto="0" spid="213" grpId="18"/>
      <p:bldP build="whole" bldLvl="1" animBg="1" rev="0" advAuto="0" spid="210" grpId="15"/>
      <p:bldP build="whole" bldLvl="1" animBg="1" rev="0" advAuto="0" spid="199" grpId="4"/>
      <p:bldP build="whole" bldLvl="1" animBg="1" rev="0" advAuto="0" spid="198" grpId="3"/>
      <p:bldP build="whole" bldLvl="1" animBg="1" rev="0" advAuto="0" spid="196" grpId="1"/>
      <p:bldP build="whole" bldLvl="1" animBg="1" rev="0" advAuto="0" spid="207" grpId="12"/>
      <p:bldP build="whole" bldLvl="1" animBg="1" rev="0" advAuto="0" spid="205" grpId="10"/>
      <p:bldP build="whole" bldLvl="1" animBg="1" rev="0" advAuto="0" spid="203" grpId="8"/>
      <p:bldP build="whole" bldLvl="1" animBg="1" rev="0" advAuto="0" spid="209" grpId="14"/>
      <p:bldP build="whole" bldLvl="1" animBg="1" rev="0" advAuto="0" spid="206" grpId="11"/>
      <p:bldP build="whole" bldLvl="1" animBg="1" rev="0" advAuto="0" spid="204" grpId="9"/>
      <p:bldP build="whole" bldLvl="1" animBg="1" rev="0" advAuto="0" spid="201" grpId="6"/>
      <p:bldP build="whole" bldLvl="1" animBg="1" rev="0" advAuto="0" spid="202" grpId="7"/>
      <p:bldP build="whole" bldLvl="1" animBg="1" rev="0" advAuto="0" spid="197" grpId="2"/>
      <p:bldP build="whole" bldLvl="1" animBg="1" rev="0" advAuto="0" spid="212" grpId="17"/>
      <p:bldP build="whole" bldLvl="1" animBg="1" rev="0" advAuto="0" spid="200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0665.png" descr="IMG_0665.png"/>
          <p:cNvPicPr>
            <a:picLocks noChangeAspect="1"/>
          </p:cNvPicPr>
          <p:nvPr/>
        </p:nvPicPr>
        <p:blipFill>
          <a:blip r:embed="rId2">
            <a:extLst/>
          </a:blip>
          <a:srcRect l="54330" t="0" r="4246" b="89810"/>
          <a:stretch>
            <a:fillRect/>
          </a:stretch>
        </p:blipFill>
        <p:spPr>
          <a:xfrm>
            <a:off x="8391577" y="1136772"/>
            <a:ext cx="11764227" cy="198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0665.png" descr="IMG_0665.png"/>
          <p:cNvPicPr>
            <a:picLocks noChangeAspect="1"/>
          </p:cNvPicPr>
          <p:nvPr/>
        </p:nvPicPr>
        <p:blipFill>
          <a:blip r:embed="rId2">
            <a:extLst/>
          </a:blip>
          <a:srcRect l="0" t="10157" r="6666" b="61286"/>
          <a:stretch>
            <a:fillRect/>
          </a:stretch>
        </p:blipFill>
        <p:spPr>
          <a:xfrm>
            <a:off x="1579805" y="3699764"/>
            <a:ext cx="22211226" cy="4661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71434" y="5039468"/>
            <a:ext cx="3620631" cy="3870367"/>
          </a:xfrm>
          <a:prstGeom prst="rect">
            <a:avLst/>
          </a:prstGeom>
        </p:spPr>
      </p:pic>
      <p:pic>
        <p:nvPicPr>
          <p:cNvPr id="22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54612" y="5692716"/>
            <a:ext cx="2024607" cy="2688189"/>
          </a:xfrm>
          <a:prstGeom prst="rect">
            <a:avLst/>
          </a:prstGeom>
        </p:spPr>
      </p:pic>
      <p:pic>
        <p:nvPicPr>
          <p:cNvPr id="22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8777" y="5101628"/>
            <a:ext cx="3620631" cy="3870366"/>
          </a:xfrm>
          <a:prstGeom prst="rect">
            <a:avLst/>
          </a:prstGeom>
        </p:spPr>
      </p:pic>
      <p:pic>
        <p:nvPicPr>
          <p:cNvPr id="22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55749" y="5474857"/>
            <a:ext cx="2143047" cy="2906048"/>
          </a:xfrm>
          <a:prstGeom prst="rect">
            <a:avLst/>
          </a:prstGeom>
        </p:spPr>
      </p:pic>
      <p:sp>
        <p:nvSpPr>
          <p:cNvPr id="226" name="تدرب"/>
          <p:cNvSpPr txBox="1"/>
          <p:nvPr/>
        </p:nvSpPr>
        <p:spPr>
          <a:xfrm>
            <a:off x="19928465" y="814318"/>
            <a:ext cx="2137601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تدرب</a:t>
            </a:r>
          </a:p>
        </p:txBody>
      </p:sp>
      <p:pic>
        <p:nvPicPr>
          <p:cNvPr id="227" name="IMG_0690.png" descr="IMG_0690.png"/>
          <p:cNvPicPr>
            <a:picLocks noChangeAspect="1"/>
          </p:cNvPicPr>
          <p:nvPr/>
        </p:nvPicPr>
        <p:blipFill>
          <a:blip r:embed="rId6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0690.png" descr="IMG_0690.png"/>
          <p:cNvPicPr>
            <a:picLocks noChangeAspect="1"/>
          </p:cNvPicPr>
          <p:nvPr/>
        </p:nvPicPr>
        <p:blipFill>
          <a:blip r:embed="rId6">
            <a:extLst/>
          </a:blip>
          <a:srcRect l="62599" t="52862" r="4253" b="8023"/>
          <a:stretch>
            <a:fillRect/>
          </a:stretch>
        </p:blipFill>
        <p:spPr>
          <a:xfrm flipH="1">
            <a:off x="3481432" y="9451181"/>
            <a:ext cx="4818695" cy="42646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4"/>
      <p:bldP build="whole" bldLvl="1" animBg="1" rev="0" advAuto="0" spid="222" grpId="3"/>
      <p:bldP build="whole" bldLvl="1" animBg="1" rev="0" advAuto="0" spid="218" grpId="1"/>
      <p:bldP build="whole" bldLvl="1" animBg="1" rev="0" advAuto="0" spid="22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G_0665.png" descr="IMG_0665.png"/>
          <p:cNvPicPr>
            <a:picLocks noChangeAspect="1"/>
          </p:cNvPicPr>
          <p:nvPr/>
        </p:nvPicPr>
        <p:blipFill>
          <a:blip r:embed="rId2">
            <a:extLst/>
          </a:blip>
          <a:srcRect l="54330" t="0" r="4246" b="89810"/>
          <a:stretch>
            <a:fillRect/>
          </a:stretch>
        </p:blipFill>
        <p:spPr>
          <a:xfrm>
            <a:off x="10378083" y="1063295"/>
            <a:ext cx="11764226" cy="198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0665.png" descr="IMG_0665.png"/>
          <p:cNvPicPr>
            <a:picLocks noChangeAspect="1"/>
          </p:cNvPicPr>
          <p:nvPr/>
        </p:nvPicPr>
        <p:blipFill>
          <a:blip r:embed="rId2">
            <a:extLst/>
          </a:blip>
          <a:srcRect l="928" t="43146" r="6382" b="28075"/>
          <a:stretch>
            <a:fillRect/>
          </a:stretch>
        </p:blipFill>
        <p:spPr>
          <a:xfrm>
            <a:off x="1728197" y="3547594"/>
            <a:ext cx="22091503" cy="470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80125" y="5039468"/>
            <a:ext cx="2111940" cy="3870367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3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18421" y="4700195"/>
            <a:ext cx="2360797" cy="3870366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3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59084" y="5765611"/>
            <a:ext cx="3620632" cy="1739534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3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8582" y="4700195"/>
            <a:ext cx="2578546" cy="3571800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sp>
        <p:nvSpPr>
          <p:cNvPr id="236" name="تدرب"/>
          <p:cNvSpPr txBox="1"/>
          <p:nvPr/>
        </p:nvSpPr>
        <p:spPr>
          <a:xfrm>
            <a:off x="21838852" y="851056"/>
            <a:ext cx="2137602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تدرب</a:t>
            </a:r>
          </a:p>
        </p:txBody>
      </p:sp>
      <p:pic>
        <p:nvPicPr>
          <p:cNvPr id="237" name="IMG_0690.png" descr="IMG_0690.png"/>
          <p:cNvPicPr>
            <a:picLocks noChangeAspect="1"/>
          </p:cNvPicPr>
          <p:nvPr/>
        </p:nvPicPr>
        <p:blipFill>
          <a:blip r:embed="rId7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0690.png" descr="IMG_0690.png"/>
          <p:cNvPicPr>
            <a:picLocks noChangeAspect="1"/>
          </p:cNvPicPr>
          <p:nvPr/>
        </p:nvPicPr>
        <p:blipFill>
          <a:blip r:embed="rId7">
            <a:extLst/>
          </a:blip>
          <a:srcRect l="62599" t="52862" r="4253" b="8023"/>
          <a:stretch>
            <a:fillRect/>
          </a:stretch>
        </p:blipFill>
        <p:spPr>
          <a:xfrm flipH="1">
            <a:off x="3481432" y="9451181"/>
            <a:ext cx="4818695" cy="42646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4"/>
      <p:bldP build="whole" bldLvl="1" animBg="1" rev="0" advAuto="0" spid="232" grpId="1"/>
      <p:bldP build="whole" bldLvl="1" animBg="1" rev="0" advAuto="0" spid="234" grpId="3"/>
      <p:bldP build="whole" bldLvl="1" animBg="1" rev="0" advAuto="0" spid="23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0665.png" descr="IMG_0665.png"/>
          <p:cNvPicPr>
            <a:picLocks noChangeAspect="1"/>
          </p:cNvPicPr>
          <p:nvPr/>
        </p:nvPicPr>
        <p:blipFill>
          <a:blip r:embed="rId2">
            <a:extLst/>
          </a:blip>
          <a:srcRect l="54330" t="0" r="4246" b="89810"/>
          <a:stretch>
            <a:fillRect/>
          </a:stretch>
        </p:blipFill>
        <p:spPr>
          <a:xfrm>
            <a:off x="8715544" y="1026557"/>
            <a:ext cx="11764227" cy="198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0665.png" descr="IMG_0665.png"/>
          <p:cNvPicPr>
            <a:picLocks noChangeAspect="1"/>
          </p:cNvPicPr>
          <p:nvPr/>
        </p:nvPicPr>
        <p:blipFill>
          <a:blip r:embed="rId2">
            <a:extLst/>
          </a:blip>
          <a:srcRect l="928" t="73124" r="6382" b="0"/>
          <a:stretch>
            <a:fillRect/>
          </a:stretch>
        </p:blipFill>
        <p:spPr>
          <a:xfrm>
            <a:off x="520700" y="3578701"/>
            <a:ext cx="23342591" cy="4643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69000" y="5045818"/>
            <a:ext cx="5552121" cy="3857667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4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39134" y="5670531"/>
            <a:ext cx="2316989" cy="2893348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4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54061" y="5629295"/>
            <a:ext cx="3359514" cy="2690713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pic>
        <p:nvPicPr>
          <p:cNvPr id="24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93140" y="5512643"/>
            <a:ext cx="4214957" cy="2690713"/>
          </a:xfrm>
          <a:prstGeom prst="rect">
            <a:avLst/>
          </a:prstGeom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  <p:sp>
        <p:nvSpPr>
          <p:cNvPr id="246" name="تدرب"/>
          <p:cNvSpPr txBox="1"/>
          <p:nvPr/>
        </p:nvSpPr>
        <p:spPr>
          <a:xfrm>
            <a:off x="19928465" y="814318"/>
            <a:ext cx="2137601" cy="1879601"/>
          </a:xfrm>
          <a:prstGeom prst="rect">
            <a:avLst/>
          </a:prstGeom>
          <a:solidFill>
            <a:srgbClr val="D5D5D5"/>
          </a:solidFill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1C7FC"/>
                </a:solidFill>
              </a:rPr>
              <a:t>تدرب</a:t>
            </a:r>
          </a:p>
        </p:txBody>
      </p:sp>
      <p:pic>
        <p:nvPicPr>
          <p:cNvPr id="247" name="IMG_0690.png" descr="IMG_0690.png"/>
          <p:cNvPicPr>
            <a:picLocks noChangeAspect="1"/>
          </p:cNvPicPr>
          <p:nvPr/>
        </p:nvPicPr>
        <p:blipFill>
          <a:blip r:embed="rId7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0690.png" descr="IMG_0690.png"/>
          <p:cNvPicPr>
            <a:picLocks noChangeAspect="1"/>
          </p:cNvPicPr>
          <p:nvPr/>
        </p:nvPicPr>
        <p:blipFill>
          <a:blip r:embed="rId7">
            <a:extLst/>
          </a:blip>
          <a:srcRect l="62599" t="52862" r="4253" b="8023"/>
          <a:stretch>
            <a:fillRect/>
          </a:stretch>
        </p:blipFill>
        <p:spPr>
          <a:xfrm flipH="1">
            <a:off x="2591821" y="9451181"/>
            <a:ext cx="4818695" cy="42646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4"/>
      <p:bldP build="whole" bldLvl="1" animBg="1" rev="0" advAuto="0" spid="242" grpId="1"/>
      <p:bldP build="whole" bldLvl="1" animBg="1" rev="0" advAuto="0" spid="244" grpId="3"/>
      <p:bldP build="whole" bldLvl="1" animBg="1" rev="0" advAuto="0" spid="24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الواجب"/>
          <p:cNvSpPr txBox="1"/>
          <p:nvPr/>
        </p:nvSpPr>
        <p:spPr>
          <a:xfrm>
            <a:off x="9660876" y="733968"/>
            <a:ext cx="4664820" cy="111241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251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286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252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3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4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5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6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8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9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0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1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2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3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4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5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2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7" name="رقم ١٤…"/>
          <p:cNvSpPr txBox="1"/>
          <p:nvPr/>
        </p:nvSpPr>
        <p:spPr>
          <a:xfrm>
            <a:off x="6630212" y="8994722"/>
            <a:ext cx="3239541" cy="2246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t>رقم </a:t>
            </a:r>
            <a:r>
              <a:rPr>
                <a:solidFill>
                  <a:srgbClr val="B51A00"/>
                </a:solidFill>
              </a:rPr>
              <a:t>١٤</a:t>
            </a:r>
          </a:p>
          <a:p>
            <a:pPr defTabSz="2438338" rtl="0">
              <a:lnSpc>
                <a:spcPct val="100000"/>
              </a:lnSpc>
              <a:defRPr b="1" sz="62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صفحة</a:t>
            </a:r>
            <a:r>
              <a:t> </a:t>
            </a:r>
            <a:r>
              <a:rPr>
                <a:solidFill>
                  <a:srgbClr val="0061FE"/>
                </a:solidFill>
              </a:rPr>
              <a:t>٩١</a:t>
            </a:r>
          </a:p>
        </p:txBody>
      </p:sp>
      <p:grpSp>
        <p:nvGrpSpPr>
          <p:cNvPr id="30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928581" y="3108780"/>
            <a:ext cx="1980006" cy="10052757"/>
            <a:chOff x="0" y="0"/>
            <a:chExt cx="1980005" cy="10052756"/>
          </a:xfrm>
        </p:grpSpPr>
        <p:grpSp>
          <p:nvGrpSpPr>
            <p:cNvPr id="297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90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88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89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91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92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93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4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5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96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300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98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99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301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  <p:bldP build="whole" bldLvl="1" animBg="1" rev="0" advAuto="0" spid="28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