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2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4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Oqzndq4O2y6xiWahjrotwxmabzcSbTHr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Oqzndq4O2y6xiWahjrotwxmabzcSbTHr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Oqzndq4O2y6xiWahjrotwxmabzcSbTHr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Relationship Id="rId34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Oqzndq4O2y6xiWahjrotwxmabzcSbTHr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Relationship Id="rId17" Type="http://schemas.openxmlformats.org/officeDocument/2006/relationships/image" Target="../media/image29.png"/><Relationship Id="rId18" Type="http://schemas.openxmlformats.org/officeDocument/2006/relationships/image" Target="../media/image12.png"/><Relationship Id="rId19" Type="http://schemas.openxmlformats.org/officeDocument/2006/relationships/image" Target="../media/image30.png"/><Relationship Id="rId20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69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2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0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1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3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4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5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6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7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2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0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1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3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5" name="الفصل العاشر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</a:t>
            </a:r>
            <a:r>
              <a:t> </a:t>
            </a:r>
          </a:p>
        </p:txBody>
      </p:sp>
      <p:sp>
        <p:nvSpPr>
          <p:cNvPr id="176" name="الأشكال الهندسية"/>
          <p:cNvSpPr txBox="1"/>
          <p:nvPr/>
        </p:nvSpPr>
        <p:spPr>
          <a:xfrm>
            <a:off x="8803406" y="5812277"/>
            <a:ext cx="793127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</a:t>
            </a:r>
          </a:p>
        </p:txBody>
      </p:sp>
      <p:sp>
        <p:nvSpPr>
          <p:cNvPr id="177" name="(١٠-١) المجسمات"/>
          <p:cNvSpPr txBox="1"/>
          <p:nvPr/>
        </p:nvSpPr>
        <p:spPr>
          <a:xfrm>
            <a:off x="8262866" y="8279654"/>
            <a:ext cx="8465468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(١٠-١) المجسمات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7" grpId="3"/>
      <p:bldP build="whole" bldLvl="1" animBg="1" rev="0" advAuto="0" spid="1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88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81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79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80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82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3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84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5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6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7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91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89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90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92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194" name="IMG_0659.png" descr="IMG_0659.png"/>
          <p:cNvPicPr>
            <a:picLocks noChangeAspect="1"/>
          </p:cNvPicPr>
          <p:nvPr/>
        </p:nvPicPr>
        <p:blipFill>
          <a:blip r:embed="rId17">
            <a:extLst/>
          </a:blip>
          <a:srcRect l="0" t="0" r="0" b="81259"/>
          <a:stretch>
            <a:fillRect/>
          </a:stretch>
        </p:blipFill>
        <p:spPr>
          <a:xfrm>
            <a:off x="3387080" y="1293074"/>
            <a:ext cx="18679014" cy="139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0659.png" descr="IMG_0659.png"/>
          <p:cNvPicPr>
            <a:picLocks noChangeAspect="1"/>
          </p:cNvPicPr>
          <p:nvPr/>
        </p:nvPicPr>
        <p:blipFill>
          <a:blip r:embed="rId17">
            <a:extLst/>
          </a:blip>
          <a:srcRect l="48141" t="18138" r="0" b="0"/>
          <a:stretch>
            <a:fillRect/>
          </a:stretch>
        </p:blipFill>
        <p:spPr>
          <a:xfrm>
            <a:off x="13260521" y="3985246"/>
            <a:ext cx="10447271" cy="655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0659.png" descr="IMG_0659.png"/>
          <p:cNvPicPr>
            <a:picLocks noChangeAspect="1"/>
          </p:cNvPicPr>
          <p:nvPr/>
        </p:nvPicPr>
        <p:blipFill>
          <a:blip r:embed="rId17">
            <a:extLst/>
          </a:blip>
          <a:srcRect l="0" t="19757" r="52903" b="0"/>
          <a:stretch>
            <a:fillRect/>
          </a:stretch>
        </p:blipFill>
        <p:spPr>
          <a:xfrm>
            <a:off x="3020297" y="4011837"/>
            <a:ext cx="9639817" cy="652703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تأكد"/>
          <p:cNvSpPr txBox="1"/>
          <p:nvPr/>
        </p:nvSpPr>
        <p:spPr>
          <a:xfrm>
            <a:off x="22051762" y="777580"/>
            <a:ext cx="1629157" cy="1879601"/>
          </a:xfrm>
          <a:prstGeom prst="rect">
            <a:avLst/>
          </a:prstGeom>
          <a:solidFill>
            <a:srgbClr val="D5D5D5"/>
          </a:solidFill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1C7FC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1C7FC"/>
                </a:solidFill>
              </a:rPr>
              <a:t>تأكد</a:t>
            </a:r>
          </a:p>
        </p:txBody>
      </p:sp>
      <p:pic>
        <p:nvPicPr>
          <p:cNvPr id="19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0347933" y="7664497"/>
            <a:ext cx="2742641" cy="4013201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19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6278167" y="6678711"/>
            <a:ext cx="2814397" cy="4013201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0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2816751" y="7863627"/>
            <a:ext cx="3355752" cy="2354197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sp>
        <p:nvSpPr>
          <p:cNvPr id="201" name="متوازي المستطيلات"/>
          <p:cNvSpPr txBox="1"/>
          <p:nvPr/>
        </p:nvSpPr>
        <p:spPr>
          <a:xfrm>
            <a:off x="14316939" y="4179766"/>
            <a:ext cx="4160902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متوازي المستطيلات</a:t>
            </a:r>
          </a:p>
        </p:txBody>
      </p:sp>
      <p:sp>
        <p:nvSpPr>
          <p:cNvPr id="202" name="مخروط"/>
          <p:cNvSpPr txBox="1"/>
          <p:nvPr/>
        </p:nvSpPr>
        <p:spPr>
          <a:xfrm>
            <a:off x="5773615" y="4018187"/>
            <a:ext cx="1546022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مخروط</a:t>
            </a:r>
          </a:p>
        </p:txBody>
      </p:sp>
      <p:pic>
        <p:nvPicPr>
          <p:cNvPr id="20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0710817" y="6807200"/>
            <a:ext cx="1769732" cy="3884712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0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5294489" y="6678711"/>
            <a:ext cx="2262625" cy="3884713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05" name="IMG_0690.png" descr="IMG_0690.png"/>
          <p:cNvPicPr>
            <a:picLocks noChangeAspect="1"/>
          </p:cNvPicPr>
          <p:nvPr/>
        </p:nvPicPr>
        <p:blipFill>
          <a:blip r:embed="rId23">
            <a:extLst/>
          </a:blip>
          <a:srcRect l="62599" t="52862" r="4253" b="8023"/>
          <a:stretch>
            <a:fillRect/>
          </a:stretch>
        </p:blipFill>
        <p:spPr>
          <a:xfrm flipH="1">
            <a:off x="3091501" y="10538843"/>
            <a:ext cx="3455126" cy="30578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  <p:bldP build="whole" bldLvl="1" animBg="1" rev="0" advAuto="0" spid="202" grpId="5"/>
      <p:bldP build="whole" bldLvl="1" animBg="1" rev="0" advAuto="0" spid="200" grpId="4"/>
      <p:bldP build="whole" bldLvl="1" animBg="1" rev="0" advAuto="0" spid="199" grpId="3"/>
      <p:bldP build="whole" bldLvl="1" animBg="1" rev="0" advAuto="0" spid="203" grpId="6"/>
      <p:bldP build="whole" bldLvl="1" animBg="1" rev="0" advAuto="0" spid="198" grpId="2"/>
      <p:bldP build="whole" bldLvl="1" animBg="1" rev="0" advAuto="0" spid="204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216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209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207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08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10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1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12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3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4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5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19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217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18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20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222" name="IMG_0660.png" descr="IMG_0660.png"/>
          <p:cNvPicPr>
            <a:picLocks noChangeAspect="1"/>
          </p:cNvPicPr>
          <p:nvPr/>
        </p:nvPicPr>
        <p:blipFill>
          <a:blip r:embed="rId17">
            <a:extLst/>
          </a:blip>
          <a:srcRect l="0" t="15270" r="0" b="0"/>
          <a:stretch>
            <a:fillRect/>
          </a:stretch>
        </p:blipFill>
        <p:spPr>
          <a:xfrm>
            <a:off x="2588263" y="2312920"/>
            <a:ext cx="20708477" cy="940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0660.png" descr="IMG_0660.png"/>
          <p:cNvPicPr>
            <a:picLocks noChangeAspect="1"/>
          </p:cNvPicPr>
          <p:nvPr/>
        </p:nvPicPr>
        <p:blipFill>
          <a:blip r:embed="rId17">
            <a:extLst/>
          </a:blip>
          <a:srcRect l="43016" t="2599" r="0" b="86318"/>
          <a:stretch>
            <a:fillRect/>
          </a:stretch>
        </p:blipFill>
        <p:spPr>
          <a:xfrm>
            <a:off x="8593942" y="841122"/>
            <a:ext cx="11800344" cy="123014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تدرب"/>
          <p:cNvSpPr txBox="1"/>
          <p:nvPr/>
        </p:nvSpPr>
        <p:spPr>
          <a:xfrm>
            <a:off x="20330884" y="406380"/>
            <a:ext cx="2137601" cy="1879601"/>
          </a:xfrm>
          <a:prstGeom prst="rect">
            <a:avLst/>
          </a:prstGeom>
          <a:solidFill>
            <a:srgbClr val="D5D5D5"/>
          </a:solidFill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1C7FC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1C7FC"/>
                </a:solidFill>
              </a:rPr>
              <a:t>تدرب</a:t>
            </a:r>
          </a:p>
        </p:txBody>
      </p:sp>
      <p:sp>
        <p:nvSpPr>
          <p:cNvPr id="225" name="اسطوانه"/>
          <p:cNvSpPr txBox="1"/>
          <p:nvPr/>
        </p:nvSpPr>
        <p:spPr>
          <a:xfrm>
            <a:off x="17250921" y="2761197"/>
            <a:ext cx="1811833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اسطوانه</a:t>
            </a:r>
          </a:p>
        </p:txBody>
      </p:sp>
      <p:grpSp>
        <p:nvGrpSpPr>
          <p:cNvPr id="235" name="الرسم"/>
          <p:cNvGrpSpPr/>
          <p:nvPr/>
        </p:nvGrpSpPr>
        <p:grpSpPr>
          <a:xfrm>
            <a:off x="14236193" y="5052117"/>
            <a:ext cx="3523410" cy="1322130"/>
            <a:chOff x="-56845" y="-55663"/>
            <a:chExt cx="3523408" cy="1322128"/>
          </a:xfrm>
        </p:grpSpPr>
        <p:sp>
          <p:nvSpPr>
            <p:cNvPr id="226" name="شكل"/>
            <p:cNvSpPr/>
            <p:nvPr/>
          </p:nvSpPr>
          <p:spPr>
            <a:xfrm>
              <a:off x="2278075" y="9308"/>
              <a:ext cx="1131690" cy="108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97" fill="norm" stroke="1" extrusionOk="0">
                  <a:moveTo>
                    <a:pt x="1817" y="4"/>
                  </a:moveTo>
                  <a:cubicBezTo>
                    <a:pt x="1531" y="14"/>
                    <a:pt x="1327" y="86"/>
                    <a:pt x="1143" y="225"/>
                  </a:cubicBezTo>
                  <a:cubicBezTo>
                    <a:pt x="996" y="337"/>
                    <a:pt x="929" y="459"/>
                    <a:pt x="818" y="816"/>
                  </a:cubicBezTo>
                  <a:cubicBezTo>
                    <a:pt x="679" y="1266"/>
                    <a:pt x="513" y="1941"/>
                    <a:pt x="417" y="2465"/>
                  </a:cubicBezTo>
                  <a:cubicBezTo>
                    <a:pt x="350" y="2827"/>
                    <a:pt x="311" y="3122"/>
                    <a:pt x="243" y="3735"/>
                  </a:cubicBezTo>
                  <a:cubicBezTo>
                    <a:pt x="240" y="3755"/>
                    <a:pt x="244" y="3766"/>
                    <a:pt x="243" y="3783"/>
                  </a:cubicBezTo>
                  <a:cubicBezTo>
                    <a:pt x="242" y="3798"/>
                    <a:pt x="237" y="3805"/>
                    <a:pt x="235" y="3822"/>
                  </a:cubicBezTo>
                  <a:cubicBezTo>
                    <a:pt x="221" y="3949"/>
                    <a:pt x="216" y="3996"/>
                    <a:pt x="205" y="4090"/>
                  </a:cubicBezTo>
                  <a:cubicBezTo>
                    <a:pt x="200" y="4129"/>
                    <a:pt x="195" y="4216"/>
                    <a:pt x="182" y="4327"/>
                  </a:cubicBezTo>
                  <a:cubicBezTo>
                    <a:pt x="168" y="4456"/>
                    <a:pt x="164" y="4453"/>
                    <a:pt x="159" y="4493"/>
                  </a:cubicBezTo>
                  <a:cubicBezTo>
                    <a:pt x="93" y="5061"/>
                    <a:pt x="74" y="5253"/>
                    <a:pt x="53" y="5510"/>
                  </a:cubicBezTo>
                  <a:cubicBezTo>
                    <a:pt x="45" y="5618"/>
                    <a:pt x="37" y="5726"/>
                    <a:pt x="31" y="5834"/>
                  </a:cubicBezTo>
                  <a:cubicBezTo>
                    <a:pt x="0" y="6404"/>
                    <a:pt x="-7" y="7107"/>
                    <a:pt x="8" y="7980"/>
                  </a:cubicBezTo>
                  <a:cubicBezTo>
                    <a:pt x="15" y="8360"/>
                    <a:pt x="25" y="8728"/>
                    <a:pt x="46" y="9321"/>
                  </a:cubicBezTo>
                  <a:cubicBezTo>
                    <a:pt x="46" y="9323"/>
                    <a:pt x="46" y="9327"/>
                    <a:pt x="46" y="9329"/>
                  </a:cubicBezTo>
                  <a:cubicBezTo>
                    <a:pt x="46" y="9348"/>
                    <a:pt x="45" y="9349"/>
                    <a:pt x="46" y="9368"/>
                  </a:cubicBezTo>
                  <a:cubicBezTo>
                    <a:pt x="47" y="9404"/>
                    <a:pt x="52" y="9563"/>
                    <a:pt x="53" y="9613"/>
                  </a:cubicBezTo>
                  <a:cubicBezTo>
                    <a:pt x="57" y="9728"/>
                    <a:pt x="64" y="9841"/>
                    <a:pt x="69" y="9976"/>
                  </a:cubicBezTo>
                  <a:cubicBezTo>
                    <a:pt x="104" y="10958"/>
                    <a:pt x="119" y="11508"/>
                    <a:pt x="129" y="12185"/>
                  </a:cubicBezTo>
                  <a:cubicBezTo>
                    <a:pt x="130" y="12271"/>
                    <a:pt x="137" y="12588"/>
                    <a:pt x="137" y="12595"/>
                  </a:cubicBezTo>
                  <a:cubicBezTo>
                    <a:pt x="141" y="12859"/>
                    <a:pt x="142" y="13081"/>
                    <a:pt x="144" y="13352"/>
                  </a:cubicBezTo>
                  <a:cubicBezTo>
                    <a:pt x="144" y="13386"/>
                    <a:pt x="144" y="13403"/>
                    <a:pt x="144" y="13431"/>
                  </a:cubicBezTo>
                  <a:cubicBezTo>
                    <a:pt x="144" y="13460"/>
                    <a:pt x="144" y="13476"/>
                    <a:pt x="144" y="13510"/>
                  </a:cubicBezTo>
                  <a:cubicBezTo>
                    <a:pt x="146" y="13765"/>
                    <a:pt x="143" y="13861"/>
                    <a:pt x="144" y="14260"/>
                  </a:cubicBezTo>
                  <a:cubicBezTo>
                    <a:pt x="145" y="14485"/>
                    <a:pt x="150" y="14599"/>
                    <a:pt x="152" y="14725"/>
                  </a:cubicBezTo>
                  <a:cubicBezTo>
                    <a:pt x="152" y="14768"/>
                    <a:pt x="151" y="14768"/>
                    <a:pt x="152" y="14812"/>
                  </a:cubicBezTo>
                  <a:cubicBezTo>
                    <a:pt x="155" y="15001"/>
                    <a:pt x="162" y="15181"/>
                    <a:pt x="167" y="15364"/>
                  </a:cubicBezTo>
                  <a:cubicBezTo>
                    <a:pt x="176" y="15687"/>
                    <a:pt x="170" y="15623"/>
                    <a:pt x="212" y="16753"/>
                  </a:cubicBezTo>
                  <a:cubicBezTo>
                    <a:pt x="213" y="16777"/>
                    <a:pt x="213" y="16794"/>
                    <a:pt x="212" y="16816"/>
                  </a:cubicBezTo>
                  <a:cubicBezTo>
                    <a:pt x="211" y="16841"/>
                    <a:pt x="211" y="16850"/>
                    <a:pt x="212" y="16879"/>
                  </a:cubicBezTo>
                  <a:cubicBezTo>
                    <a:pt x="214" y="16919"/>
                    <a:pt x="218" y="16961"/>
                    <a:pt x="220" y="16997"/>
                  </a:cubicBezTo>
                  <a:cubicBezTo>
                    <a:pt x="221" y="17020"/>
                    <a:pt x="226" y="17116"/>
                    <a:pt x="227" y="17139"/>
                  </a:cubicBezTo>
                  <a:cubicBezTo>
                    <a:pt x="228" y="17150"/>
                    <a:pt x="227" y="17144"/>
                    <a:pt x="227" y="17155"/>
                  </a:cubicBezTo>
                  <a:cubicBezTo>
                    <a:pt x="259" y="17978"/>
                    <a:pt x="278" y="18368"/>
                    <a:pt x="311" y="18756"/>
                  </a:cubicBezTo>
                  <a:cubicBezTo>
                    <a:pt x="325" y="18926"/>
                    <a:pt x="337" y="19041"/>
                    <a:pt x="379" y="19411"/>
                  </a:cubicBezTo>
                  <a:cubicBezTo>
                    <a:pt x="383" y="19447"/>
                    <a:pt x="391" y="19515"/>
                    <a:pt x="402" y="19616"/>
                  </a:cubicBezTo>
                  <a:cubicBezTo>
                    <a:pt x="417" y="19774"/>
                    <a:pt x="422" y="19836"/>
                    <a:pt x="424" y="19853"/>
                  </a:cubicBezTo>
                  <a:cubicBezTo>
                    <a:pt x="428" y="19888"/>
                    <a:pt x="464" y="20172"/>
                    <a:pt x="470" y="20240"/>
                  </a:cubicBezTo>
                  <a:cubicBezTo>
                    <a:pt x="507" y="20659"/>
                    <a:pt x="501" y="20950"/>
                    <a:pt x="455" y="21131"/>
                  </a:cubicBezTo>
                  <a:cubicBezTo>
                    <a:pt x="442" y="21179"/>
                    <a:pt x="427" y="21223"/>
                    <a:pt x="402" y="21273"/>
                  </a:cubicBezTo>
                  <a:cubicBezTo>
                    <a:pt x="390" y="21297"/>
                    <a:pt x="377" y="21326"/>
                    <a:pt x="364" y="21344"/>
                  </a:cubicBezTo>
                  <a:cubicBezTo>
                    <a:pt x="358" y="21352"/>
                    <a:pt x="350" y="21359"/>
                    <a:pt x="349" y="21360"/>
                  </a:cubicBezTo>
                  <a:cubicBezTo>
                    <a:pt x="352" y="21356"/>
                    <a:pt x="359" y="21370"/>
                    <a:pt x="364" y="21368"/>
                  </a:cubicBezTo>
                  <a:cubicBezTo>
                    <a:pt x="339" y="21380"/>
                    <a:pt x="305" y="21388"/>
                    <a:pt x="318" y="21431"/>
                  </a:cubicBezTo>
                  <a:cubicBezTo>
                    <a:pt x="334" y="21480"/>
                    <a:pt x="372" y="21458"/>
                    <a:pt x="402" y="21447"/>
                  </a:cubicBezTo>
                  <a:cubicBezTo>
                    <a:pt x="396" y="21449"/>
                    <a:pt x="399" y="21461"/>
                    <a:pt x="394" y="21462"/>
                  </a:cubicBezTo>
                  <a:cubicBezTo>
                    <a:pt x="395" y="21462"/>
                    <a:pt x="400" y="21462"/>
                    <a:pt x="409" y="21462"/>
                  </a:cubicBezTo>
                  <a:cubicBezTo>
                    <a:pt x="426" y="21462"/>
                    <a:pt x="449" y="21468"/>
                    <a:pt x="515" y="21470"/>
                  </a:cubicBezTo>
                  <a:cubicBezTo>
                    <a:pt x="578" y="21472"/>
                    <a:pt x="635" y="21470"/>
                    <a:pt x="697" y="21470"/>
                  </a:cubicBezTo>
                  <a:cubicBezTo>
                    <a:pt x="753" y="21470"/>
                    <a:pt x="795" y="21470"/>
                    <a:pt x="886" y="21470"/>
                  </a:cubicBezTo>
                  <a:cubicBezTo>
                    <a:pt x="1128" y="21470"/>
                    <a:pt x="1220" y="21469"/>
                    <a:pt x="1340" y="21470"/>
                  </a:cubicBezTo>
                  <a:cubicBezTo>
                    <a:pt x="1483" y="21471"/>
                    <a:pt x="1614" y="21474"/>
                    <a:pt x="1756" y="21478"/>
                  </a:cubicBezTo>
                  <a:cubicBezTo>
                    <a:pt x="1993" y="21485"/>
                    <a:pt x="2036" y="21487"/>
                    <a:pt x="2203" y="21494"/>
                  </a:cubicBezTo>
                  <a:cubicBezTo>
                    <a:pt x="2364" y="21500"/>
                    <a:pt x="2396" y="21500"/>
                    <a:pt x="3361" y="21541"/>
                  </a:cubicBezTo>
                  <a:cubicBezTo>
                    <a:pt x="4393" y="21585"/>
                    <a:pt x="4752" y="21597"/>
                    <a:pt x="5253" y="21597"/>
                  </a:cubicBezTo>
                  <a:cubicBezTo>
                    <a:pt x="5332" y="21597"/>
                    <a:pt x="5399" y="21597"/>
                    <a:pt x="5465" y="21597"/>
                  </a:cubicBezTo>
                  <a:cubicBezTo>
                    <a:pt x="5686" y="21595"/>
                    <a:pt x="5739" y="21593"/>
                    <a:pt x="6699" y="21573"/>
                  </a:cubicBezTo>
                  <a:cubicBezTo>
                    <a:pt x="7149" y="21563"/>
                    <a:pt x="7306" y="21560"/>
                    <a:pt x="7524" y="21557"/>
                  </a:cubicBezTo>
                  <a:cubicBezTo>
                    <a:pt x="8268" y="21546"/>
                    <a:pt x="8995" y="21542"/>
                    <a:pt x="10052" y="21541"/>
                  </a:cubicBezTo>
                  <a:cubicBezTo>
                    <a:pt x="10083" y="21541"/>
                    <a:pt x="10082" y="21541"/>
                    <a:pt x="10112" y="21541"/>
                  </a:cubicBezTo>
                  <a:cubicBezTo>
                    <a:pt x="10190" y="21541"/>
                    <a:pt x="10193" y="21541"/>
                    <a:pt x="10286" y="21541"/>
                  </a:cubicBezTo>
                  <a:cubicBezTo>
                    <a:pt x="10360" y="21541"/>
                    <a:pt x="10358" y="21541"/>
                    <a:pt x="10453" y="21541"/>
                  </a:cubicBezTo>
                  <a:cubicBezTo>
                    <a:pt x="11236" y="21541"/>
                    <a:pt x="11237" y="21541"/>
                    <a:pt x="11732" y="21541"/>
                  </a:cubicBezTo>
                  <a:cubicBezTo>
                    <a:pt x="11850" y="21541"/>
                    <a:pt x="11851" y="21541"/>
                    <a:pt x="11967" y="21541"/>
                  </a:cubicBezTo>
                  <a:cubicBezTo>
                    <a:pt x="12529" y="21541"/>
                    <a:pt x="12526" y="21541"/>
                    <a:pt x="13458" y="21541"/>
                  </a:cubicBezTo>
                  <a:cubicBezTo>
                    <a:pt x="13580" y="21541"/>
                    <a:pt x="13678" y="21541"/>
                    <a:pt x="13798" y="21541"/>
                  </a:cubicBezTo>
                  <a:cubicBezTo>
                    <a:pt x="13900" y="21541"/>
                    <a:pt x="13897" y="21541"/>
                    <a:pt x="13987" y="21541"/>
                  </a:cubicBezTo>
                  <a:cubicBezTo>
                    <a:pt x="14086" y="21541"/>
                    <a:pt x="14175" y="21541"/>
                    <a:pt x="14290" y="21541"/>
                  </a:cubicBezTo>
                  <a:cubicBezTo>
                    <a:pt x="14317" y="21540"/>
                    <a:pt x="14337" y="21537"/>
                    <a:pt x="14366" y="21533"/>
                  </a:cubicBezTo>
                  <a:cubicBezTo>
                    <a:pt x="14372" y="21533"/>
                    <a:pt x="14375" y="21534"/>
                    <a:pt x="14381" y="21533"/>
                  </a:cubicBezTo>
                  <a:cubicBezTo>
                    <a:pt x="14397" y="21532"/>
                    <a:pt x="14432" y="21526"/>
                    <a:pt x="14487" y="21518"/>
                  </a:cubicBezTo>
                  <a:cubicBezTo>
                    <a:pt x="14490" y="21517"/>
                    <a:pt x="14491" y="21518"/>
                    <a:pt x="14494" y="21518"/>
                  </a:cubicBezTo>
                  <a:cubicBezTo>
                    <a:pt x="14528" y="21513"/>
                    <a:pt x="14600" y="21502"/>
                    <a:pt x="14600" y="21502"/>
                  </a:cubicBezTo>
                  <a:cubicBezTo>
                    <a:pt x="14729" y="21485"/>
                    <a:pt x="14870" y="21470"/>
                    <a:pt x="15047" y="21455"/>
                  </a:cubicBezTo>
                  <a:cubicBezTo>
                    <a:pt x="15087" y="21451"/>
                    <a:pt x="15178" y="21444"/>
                    <a:pt x="15342" y="21431"/>
                  </a:cubicBezTo>
                  <a:cubicBezTo>
                    <a:pt x="15440" y="21423"/>
                    <a:pt x="15858" y="21391"/>
                    <a:pt x="15849" y="21391"/>
                  </a:cubicBezTo>
                  <a:cubicBezTo>
                    <a:pt x="15854" y="21391"/>
                    <a:pt x="15852" y="21392"/>
                    <a:pt x="15857" y="21391"/>
                  </a:cubicBezTo>
                  <a:cubicBezTo>
                    <a:pt x="16229" y="21361"/>
                    <a:pt x="16459" y="21339"/>
                    <a:pt x="16583" y="21328"/>
                  </a:cubicBezTo>
                  <a:cubicBezTo>
                    <a:pt x="16623" y="21325"/>
                    <a:pt x="16654" y="21319"/>
                    <a:pt x="16727" y="21313"/>
                  </a:cubicBezTo>
                  <a:cubicBezTo>
                    <a:pt x="16783" y="21308"/>
                    <a:pt x="16826" y="21308"/>
                    <a:pt x="16863" y="21305"/>
                  </a:cubicBezTo>
                  <a:cubicBezTo>
                    <a:pt x="16869" y="21304"/>
                    <a:pt x="16865" y="21305"/>
                    <a:pt x="16871" y="21305"/>
                  </a:cubicBezTo>
                  <a:cubicBezTo>
                    <a:pt x="16892" y="21303"/>
                    <a:pt x="17056" y="21286"/>
                    <a:pt x="17106" y="21281"/>
                  </a:cubicBezTo>
                  <a:cubicBezTo>
                    <a:pt x="17199" y="21272"/>
                    <a:pt x="17279" y="21266"/>
                    <a:pt x="17363" y="21257"/>
                  </a:cubicBezTo>
                  <a:cubicBezTo>
                    <a:pt x="17393" y="21254"/>
                    <a:pt x="17451" y="21250"/>
                    <a:pt x="17530" y="21242"/>
                  </a:cubicBezTo>
                  <a:cubicBezTo>
                    <a:pt x="17532" y="21241"/>
                    <a:pt x="17535" y="21242"/>
                    <a:pt x="17537" y="21242"/>
                  </a:cubicBezTo>
                  <a:cubicBezTo>
                    <a:pt x="17601" y="21234"/>
                    <a:pt x="17672" y="21223"/>
                    <a:pt x="17719" y="21218"/>
                  </a:cubicBezTo>
                  <a:cubicBezTo>
                    <a:pt x="17765" y="21213"/>
                    <a:pt x="17812" y="21207"/>
                    <a:pt x="17863" y="21202"/>
                  </a:cubicBezTo>
                  <a:cubicBezTo>
                    <a:pt x="17890" y="21200"/>
                    <a:pt x="17973" y="21195"/>
                    <a:pt x="17984" y="21194"/>
                  </a:cubicBezTo>
                  <a:cubicBezTo>
                    <a:pt x="18016" y="21191"/>
                    <a:pt x="18043" y="21189"/>
                    <a:pt x="18067" y="21186"/>
                  </a:cubicBezTo>
                  <a:cubicBezTo>
                    <a:pt x="18311" y="21163"/>
                    <a:pt x="18525" y="21145"/>
                    <a:pt x="18725" y="21131"/>
                  </a:cubicBezTo>
                  <a:cubicBezTo>
                    <a:pt x="19162" y="21101"/>
                    <a:pt x="19504" y="21092"/>
                    <a:pt x="20179" y="21092"/>
                  </a:cubicBezTo>
                  <a:lnTo>
                    <a:pt x="20179" y="21186"/>
                  </a:lnTo>
                  <a:lnTo>
                    <a:pt x="20247" y="21178"/>
                  </a:lnTo>
                  <a:cubicBezTo>
                    <a:pt x="20339" y="21171"/>
                    <a:pt x="20424" y="21172"/>
                    <a:pt x="20527" y="21178"/>
                  </a:cubicBezTo>
                  <a:lnTo>
                    <a:pt x="20595" y="21186"/>
                  </a:lnTo>
                  <a:lnTo>
                    <a:pt x="20587" y="21107"/>
                  </a:lnTo>
                  <a:lnTo>
                    <a:pt x="20512" y="20531"/>
                  </a:lnTo>
                  <a:lnTo>
                    <a:pt x="20496" y="20500"/>
                  </a:lnTo>
                  <a:cubicBezTo>
                    <a:pt x="20494" y="20497"/>
                    <a:pt x="20491" y="20494"/>
                    <a:pt x="20489" y="20492"/>
                  </a:cubicBezTo>
                  <a:cubicBezTo>
                    <a:pt x="20485" y="20487"/>
                    <a:pt x="20478" y="20480"/>
                    <a:pt x="20466" y="20468"/>
                  </a:cubicBezTo>
                  <a:cubicBezTo>
                    <a:pt x="20429" y="20433"/>
                    <a:pt x="20398" y="20414"/>
                    <a:pt x="20368" y="20389"/>
                  </a:cubicBezTo>
                  <a:lnTo>
                    <a:pt x="20504" y="20476"/>
                  </a:lnTo>
                  <a:lnTo>
                    <a:pt x="20436" y="20287"/>
                  </a:lnTo>
                  <a:cubicBezTo>
                    <a:pt x="20429" y="20269"/>
                    <a:pt x="20421" y="20257"/>
                    <a:pt x="20413" y="20240"/>
                  </a:cubicBezTo>
                  <a:cubicBezTo>
                    <a:pt x="20412" y="20236"/>
                    <a:pt x="20415" y="20235"/>
                    <a:pt x="20413" y="20232"/>
                  </a:cubicBezTo>
                  <a:cubicBezTo>
                    <a:pt x="20411" y="20226"/>
                    <a:pt x="20408" y="20224"/>
                    <a:pt x="20406" y="20216"/>
                  </a:cubicBezTo>
                  <a:cubicBezTo>
                    <a:pt x="20383" y="20140"/>
                    <a:pt x="20363" y="20056"/>
                    <a:pt x="20345" y="19956"/>
                  </a:cubicBezTo>
                  <a:cubicBezTo>
                    <a:pt x="20291" y="19653"/>
                    <a:pt x="20261" y="19209"/>
                    <a:pt x="20247" y="18520"/>
                  </a:cubicBezTo>
                  <a:cubicBezTo>
                    <a:pt x="20246" y="18506"/>
                    <a:pt x="20247" y="18502"/>
                    <a:pt x="20247" y="18488"/>
                  </a:cubicBezTo>
                  <a:cubicBezTo>
                    <a:pt x="20247" y="18464"/>
                    <a:pt x="20246" y="18454"/>
                    <a:pt x="20247" y="18401"/>
                  </a:cubicBezTo>
                  <a:cubicBezTo>
                    <a:pt x="20248" y="18329"/>
                    <a:pt x="20248" y="18282"/>
                    <a:pt x="20247" y="18220"/>
                  </a:cubicBezTo>
                  <a:cubicBezTo>
                    <a:pt x="20243" y="18008"/>
                    <a:pt x="20237" y="17885"/>
                    <a:pt x="20232" y="17715"/>
                  </a:cubicBezTo>
                  <a:cubicBezTo>
                    <a:pt x="20231" y="17699"/>
                    <a:pt x="20232" y="17692"/>
                    <a:pt x="20232" y="17676"/>
                  </a:cubicBezTo>
                  <a:cubicBezTo>
                    <a:pt x="20230" y="17630"/>
                    <a:pt x="20233" y="17636"/>
                    <a:pt x="20232" y="17589"/>
                  </a:cubicBezTo>
                  <a:cubicBezTo>
                    <a:pt x="20221" y="17205"/>
                    <a:pt x="20205" y="16914"/>
                    <a:pt x="20179" y="16658"/>
                  </a:cubicBezTo>
                  <a:cubicBezTo>
                    <a:pt x="20130" y="16186"/>
                    <a:pt x="20068" y="15847"/>
                    <a:pt x="19883" y="15072"/>
                  </a:cubicBezTo>
                  <a:lnTo>
                    <a:pt x="19876" y="15064"/>
                  </a:lnTo>
                  <a:cubicBezTo>
                    <a:pt x="19874" y="15056"/>
                    <a:pt x="19878" y="15056"/>
                    <a:pt x="19876" y="15049"/>
                  </a:cubicBezTo>
                  <a:lnTo>
                    <a:pt x="19868" y="15041"/>
                  </a:lnTo>
                  <a:cubicBezTo>
                    <a:pt x="19692" y="14303"/>
                    <a:pt x="19627" y="13976"/>
                    <a:pt x="19588" y="13621"/>
                  </a:cubicBezTo>
                  <a:cubicBezTo>
                    <a:pt x="19578" y="13528"/>
                    <a:pt x="19571" y="13432"/>
                    <a:pt x="19566" y="13313"/>
                  </a:cubicBezTo>
                  <a:cubicBezTo>
                    <a:pt x="19564" y="13267"/>
                    <a:pt x="19559" y="13225"/>
                    <a:pt x="19558" y="13187"/>
                  </a:cubicBezTo>
                  <a:cubicBezTo>
                    <a:pt x="19555" y="13051"/>
                    <a:pt x="19560" y="12974"/>
                    <a:pt x="19573" y="12461"/>
                  </a:cubicBezTo>
                  <a:cubicBezTo>
                    <a:pt x="19574" y="12419"/>
                    <a:pt x="19574" y="12389"/>
                    <a:pt x="19573" y="12327"/>
                  </a:cubicBezTo>
                  <a:cubicBezTo>
                    <a:pt x="19572" y="12276"/>
                    <a:pt x="19573" y="12258"/>
                    <a:pt x="19573" y="12232"/>
                  </a:cubicBezTo>
                  <a:cubicBezTo>
                    <a:pt x="19573" y="12230"/>
                    <a:pt x="19573" y="12226"/>
                    <a:pt x="19573" y="12224"/>
                  </a:cubicBezTo>
                  <a:cubicBezTo>
                    <a:pt x="19584" y="11684"/>
                    <a:pt x="19588" y="11163"/>
                    <a:pt x="19588" y="10031"/>
                  </a:cubicBezTo>
                  <a:cubicBezTo>
                    <a:pt x="19588" y="9896"/>
                    <a:pt x="19588" y="9783"/>
                    <a:pt x="19588" y="9629"/>
                  </a:cubicBezTo>
                  <a:cubicBezTo>
                    <a:pt x="19588" y="9373"/>
                    <a:pt x="19588" y="9328"/>
                    <a:pt x="19588" y="9226"/>
                  </a:cubicBezTo>
                  <a:cubicBezTo>
                    <a:pt x="19588" y="9168"/>
                    <a:pt x="19588" y="9168"/>
                    <a:pt x="19588" y="9108"/>
                  </a:cubicBezTo>
                  <a:cubicBezTo>
                    <a:pt x="19591" y="8430"/>
                    <a:pt x="19597" y="7930"/>
                    <a:pt x="19611" y="7491"/>
                  </a:cubicBezTo>
                  <a:cubicBezTo>
                    <a:pt x="19631" y="6831"/>
                    <a:pt x="19668" y="6218"/>
                    <a:pt x="19732" y="5432"/>
                  </a:cubicBezTo>
                  <a:cubicBezTo>
                    <a:pt x="19793" y="4681"/>
                    <a:pt x="19845" y="4281"/>
                    <a:pt x="19929" y="3901"/>
                  </a:cubicBezTo>
                  <a:cubicBezTo>
                    <a:pt x="19972" y="3706"/>
                    <a:pt x="20017" y="3534"/>
                    <a:pt x="20095" y="3278"/>
                  </a:cubicBezTo>
                  <a:cubicBezTo>
                    <a:pt x="20096" y="3275"/>
                    <a:pt x="20102" y="3251"/>
                    <a:pt x="20126" y="3175"/>
                  </a:cubicBezTo>
                  <a:cubicBezTo>
                    <a:pt x="20143" y="3119"/>
                    <a:pt x="20144" y="3118"/>
                    <a:pt x="20156" y="3081"/>
                  </a:cubicBezTo>
                  <a:cubicBezTo>
                    <a:pt x="20169" y="3036"/>
                    <a:pt x="20175" y="2996"/>
                    <a:pt x="20194" y="2923"/>
                  </a:cubicBezTo>
                  <a:cubicBezTo>
                    <a:pt x="20199" y="2903"/>
                    <a:pt x="20206" y="2895"/>
                    <a:pt x="20209" y="2883"/>
                  </a:cubicBezTo>
                  <a:cubicBezTo>
                    <a:pt x="20215" y="2862"/>
                    <a:pt x="20230" y="2794"/>
                    <a:pt x="20232" y="2789"/>
                  </a:cubicBezTo>
                  <a:cubicBezTo>
                    <a:pt x="20242" y="2752"/>
                    <a:pt x="20255" y="2729"/>
                    <a:pt x="20262" y="2702"/>
                  </a:cubicBezTo>
                  <a:cubicBezTo>
                    <a:pt x="20263" y="2699"/>
                    <a:pt x="20261" y="2697"/>
                    <a:pt x="20262" y="2694"/>
                  </a:cubicBezTo>
                  <a:cubicBezTo>
                    <a:pt x="20265" y="2681"/>
                    <a:pt x="20266" y="2684"/>
                    <a:pt x="20269" y="2670"/>
                  </a:cubicBezTo>
                  <a:cubicBezTo>
                    <a:pt x="20274" y="2652"/>
                    <a:pt x="20272" y="2650"/>
                    <a:pt x="20277" y="2631"/>
                  </a:cubicBezTo>
                  <a:cubicBezTo>
                    <a:pt x="20287" y="2595"/>
                    <a:pt x="20294" y="2576"/>
                    <a:pt x="20300" y="2552"/>
                  </a:cubicBezTo>
                  <a:cubicBezTo>
                    <a:pt x="20308" y="2513"/>
                    <a:pt x="20313" y="2466"/>
                    <a:pt x="20322" y="2418"/>
                  </a:cubicBezTo>
                  <a:cubicBezTo>
                    <a:pt x="20331" y="2371"/>
                    <a:pt x="20333" y="2381"/>
                    <a:pt x="20360" y="2229"/>
                  </a:cubicBezTo>
                  <a:cubicBezTo>
                    <a:pt x="20370" y="2176"/>
                    <a:pt x="20407" y="1966"/>
                    <a:pt x="20413" y="1929"/>
                  </a:cubicBezTo>
                  <a:cubicBezTo>
                    <a:pt x="20441" y="1773"/>
                    <a:pt x="20461" y="1677"/>
                    <a:pt x="20481" y="1590"/>
                  </a:cubicBezTo>
                  <a:cubicBezTo>
                    <a:pt x="20556" y="1263"/>
                    <a:pt x="20655" y="1042"/>
                    <a:pt x="20807" y="872"/>
                  </a:cubicBezTo>
                  <a:cubicBezTo>
                    <a:pt x="20877" y="793"/>
                    <a:pt x="20955" y="728"/>
                    <a:pt x="21064" y="651"/>
                  </a:cubicBezTo>
                  <a:cubicBezTo>
                    <a:pt x="21098" y="627"/>
                    <a:pt x="21126" y="609"/>
                    <a:pt x="21208" y="556"/>
                  </a:cubicBezTo>
                  <a:cubicBezTo>
                    <a:pt x="21217" y="550"/>
                    <a:pt x="21231" y="541"/>
                    <a:pt x="21268" y="517"/>
                  </a:cubicBezTo>
                  <a:cubicBezTo>
                    <a:pt x="21307" y="492"/>
                    <a:pt x="21321" y="482"/>
                    <a:pt x="21329" y="477"/>
                  </a:cubicBezTo>
                  <a:cubicBezTo>
                    <a:pt x="21359" y="458"/>
                    <a:pt x="21389" y="436"/>
                    <a:pt x="21420" y="414"/>
                  </a:cubicBezTo>
                  <a:cubicBezTo>
                    <a:pt x="21438" y="401"/>
                    <a:pt x="21458" y="388"/>
                    <a:pt x="21488" y="367"/>
                  </a:cubicBezTo>
                  <a:cubicBezTo>
                    <a:pt x="21509" y="352"/>
                    <a:pt x="21526" y="348"/>
                    <a:pt x="21533" y="343"/>
                  </a:cubicBezTo>
                  <a:cubicBezTo>
                    <a:pt x="21564" y="332"/>
                    <a:pt x="21593" y="301"/>
                    <a:pt x="21579" y="256"/>
                  </a:cubicBezTo>
                  <a:cubicBezTo>
                    <a:pt x="21565" y="212"/>
                    <a:pt x="21526" y="208"/>
                    <a:pt x="21496" y="217"/>
                  </a:cubicBezTo>
                  <a:cubicBezTo>
                    <a:pt x="21492" y="218"/>
                    <a:pt x="21491" y="223"/>
                    <a:pt x="21488" y="225"/>
                  </a:cubicBezTo>
                  <a:cubicBezTo>
                    <a:pt x="21479" y="225"/>
                    <a:pt x="21468" y="224"/>
                    <a:pt x="21443" y="225"/>
                  </a:cubicBezTo>
                  <a:cubicBezTo>
                    <a:pt x="21355" y="226"/>
                    <a:pt x="21318" y="229"/>
                    <a:pt x="21261" y="233"/>
                  </a:cubicBezTo>
                  <a:cubicBezTo>
                    <a:pt x="21214" y="236"/>
                    <a:pt x="21094" y="247"/>
                    <a:pt x="20898" y="264"/>
                  </a:cubicBezTo>
                  <a:cubicBezTo>
                    <a:pt x="20893" y="265"/>
                    <a:pt x="20895" y="264"/>
                    <a:pt x="20890" y="264"/>
                  </a:cubicBezTo>
                  <a:cubicBezTo>
                    <a:pt x="20775" y="274"/>
                    <a:pt x="20780" y="271"/>
                    <a:pt x="20678" y="280"/>
                  </a:cubicBezTo>
                  <a:cubicBezTo>
                    <a:pt x="20604" y="286"/>
                    <a:pt x="20556" y="294"/>
                    <a:pt x="20534" y="296"/>
                  </a:cubicBezTo>
                  <a:cubicBezTo>
                    <a:pt x="20524" y="297"/>
                    <a:pt x="20112" y="330"/>
                    <a:pt x="19944" y="343"/>
                  </a:cubicBezTo>
                  <a:cubicBezTo>
                    <a:pt x="19931" y="344"/>
                    <a:pt x="19927" y="342"/>
                    <a:pt x="19914" y="343"/>
                  </a:cubicBezTo>
                  <a:cubicBezTo>
                    <a:pt x="19699" y="360"/>
                    <a:pt x="19534" y="374"/>
                    <a:pt x="19437" y="382"/>
                  </a:cubicBezTo>
                  <a:cubicBezTo>
                    <a:pt x="19359" y="389"/>
                    <a:pt x="19364" y="392"/>
                    <a:pt x="19202" y="406"/>
                  </a:cubicBezTo>
                  <a:cubicBezTo>
                    <a:pt x="19074" y="417"/>
                    <a:pt x="19022" y="419"/>
                    <a:pt x="18983" y="422"/>
                  </a:cubicBezTo>
                  <a:cubicBezTo>
                    <a:pt x="18573" y="457"/>
                    <a:pt x="18422" y="472"/>
                    <a:pt x="18218" y="485"/>
                  </a:cubicBezTo>
                  <a:cubicBezTo>
                    <a:pt x="18098" y="493"/>
                    <a:pt x="17985" y="496"/>
                    <a:pt x="17870" y="501"/>
                  </a:cubicBezTo>
                  <a:cubicBezTo>
                    <a:pt x="17321" y="522"/>
                    <a:pt x="16624" y="524"/>
                    <a:pt x="15645" y="509"/>
                  </a:cubicBezTo>
                  <a:cubicBezTo>
                    <a:pt x="14959" y="498"/>
                    <a:pt x="14187" y="477"/>
                    <a:pt x="13276" y="446"/>
                  </a:cubicBezTo>
                  <a:cubicBezTo>
                    <a:pt x="13195" y="443"/>
                    <a:pt x="12847" y="433"/>
                    <a:pt x="12754" y="430"/>
                  </a:cubicBezTo>
                  <a:cubicBezTo>
                    <a:pt x="12470" y="420"/>
                    <a:pt x="12257" y="406"/>
                    <a:pt x="12050" y="398"/>
                  </a:cubicBezTo>
                  <a:cubicBezTo>
                    <a:pt x="11819" y="389"/>
                    <a:pt x="11600" y="384"/>
                    <a:pt x="11391" y="375"/>
                  </a:cubicBezTo>
                  <a:cubicBezTo>
                    <a:pt x="11371" y="374"/>
                    <a:pt x="11352" y="376"/>
                    <a:pt x="11331" y="375"/>
                  </a:cubicBezTo>
                  <a:cubicBezTo>
                    <a:pt x="11301" y="373"/>
                    <a:pt x="11191" y="359"/>
                    <a:pt x="11187" y="359"/>
                  </a:cubicBezTo>
                  <a:cubicBezTo>
                    <a:pt x="11120" y="355"/>
                    <a:pt x="11056" y="354"/>
                    <a:pt x="10983" y="351"/>
                  </a:cubicBezTo>
                  <a:cubicBezTo>
                    <a:pt x="10875" y="346"/>
                    <a:pt x="10864" y="349"/>
                    <a:pt x="10687" y="343"/>
                  </a:cubicBezTo>
                  <a:cubicBezTo>
                    <a:pt x="10663" y="342"/>
                    <a:pt x="10659" y="336"/>
                    <a:pt x="10634" y="335"/>
                  </a:cubicBezTo>
                  <a:cubicBezTo>
                    <a:pt x="10604" y="334"/>
                    <a:pt x="10605" y="337"/>
                    <a:pt x="10574" y="335"/>
                  </a:cubicBezTo>
                  <a:cubicBezTo>
                    <a:pt x="10488" y="331"/>
                    <a:pt x="10395" y="327"/>
                    <a:pt x="10226" y="319"/>
                  </a:cubicBezTo>
                  <a:cubicBezTo>
                    <a:pt x="10091" y="313"/>
                    <a:pt x="9996" y="308"/>
                    <a:pt x="9900" y="304"/>
                  </a:cubicBezTo>
                  <a:cubicBezTo>
                    <a:pt x="9824" y="300"/>
                    <a:pt x="9751" y="298"/>
                    <a:pt x="9681" y="296"/>
                  </a:cubicBezTo>
                  <a:cubicBezTo>
                    <a:pt x="9634" y="294"/>
                    <a:pt x="9335" y="284"/>
                    <a:pt x="9234" y="280"/>
                  </a:cubicBezTo>
                  <a:cubicBezTo>
                    <a:pt x="9038" y="272"/>
                    <a:pt x="8845" y="264"/>
                    <a:pt x="8629" y="256"/>
                  </a:cubicBezTo>
                  <a:cubicBezTo>
                    <a:pt x="8595" y="255"/>
                    <a:pt x="8577" y="255"/>
                    <a:pt x="8545" y="256"/>
                  </a:cubicBezTo>
                  <a:cubicBezTo>
                    <a:pt x="8516" y="257"/>
                    <a:pt x="8501" y="257"/>
                    <a:pt x="8470" y="256"/>
                  </a:cubicBezTo>
                  <a:cubicBezTo>
                    <a:pt x="8289" y="250"/>
                    <a:pt x="8145" y="248"/>
                    <a:pt x="7985" y="240"/>
                  </a:cubicBezTo>
                  <a:cubicBezTo>
                    <a:pt x="7979" y="240"/>
                    <a:pt x="7714" y="220"/>
                    <a:pt x="7645" y="217"/>
                  </a:cubicBezTo>
                  <a:cubicBezTo>
                    <a:pt x="7612" y="215"/>
                    <a:pt x="7577" y="218"/>
                    <a:pt x="7546" y="217"/>
                  </a:cubicBezTo>
                  <a:cubicBezTo>
                    <a:pt x="7418" y="212"/>
                    <a:pt x="6816" y="190"/>
                    <a:pt x="6668" y="185"/>
                  </a:cubicBezTo>
                  <a:cubicBezTo>
                    <a:pt x="6404" y="176"/>
                    <a:pt x="6216" y="168"/>
                    <a:pt x="5813" y="162"/>
                  </a:cubicBezTo>
                  <a:cubicBezTo>
                    <a:pt x="5811" y="162"/>
                    <a:pt x="5807" y="162"/>
                    <a:pt x="5806" y="162"/>
                  </a:cubicBezTo>
                  <a:cubicBezTo>
                    <a:pt x="5692" y="160"/>
                    <a:pt x="5643" y="163"/>
                    <a:pt x="5579" y="162"/>
                  </a:cubicBezTo>
                  <a:cubicBezTo>
                    <a:pt x="5439" y="159"/>
                    <a:pt x="5312" y="157"/>
                    <a:pt x="5018" y="154"/>
                  </a:cubicBezTo>
                  <a:cubicBezTo>
                    <a:pt x="5003" y="154"/>
                    <a:pt x="5003" y="154"/>
                    <a:pt x="4988" y="154"/>
                  </a:cubicBezTo>
                  <a:cubicBezTo>
                    <a:pt x="4913" y="153"/>
                    <a:pt x="4851" y="155"/>
                    <a:pt x="4791" y="154"/>
                  </a:cubicBezTo>
                  <a:cubicBezTo>
                    <a:pt x="4761" y="153"/>
                    <a:pt x="4675" y="146"/>
                    <a:pt x="4663" y="146"/>
                  </a:cubicBezTo>
                  <a:cubicBezTo>
                    <a:pt x="4626" y="145"/>
                    <a:pt x="4612" y="146"/>
                    <a:pt x="4587" y="146"/>
                  </a:cubicBezTo>
                  <a:cubicBezTo>
                    <a:pt x="4080" y="138"/>
                    <a:pt x="3696" y="126"/>
                    <a:pt x="3346" y="106"/>
                  </a:cubicBezTo>
                  <a:cubicBezTo>
                    <a:pt x="3140" y="95"/>
                    <a:pt x="2976" y="83"/>
                    <a:pt x="2786" y="67"/>
                  </a:cubicBezTo>
                  <a:cubicBezTo>
                    <a:pt x="2645" y="55"/>
                    <a:pt x="2306" y="27"/>
                    <a:pt x="2309" y="27"/>
                  </a:cubicBezTo>
                  <a:cubicBezTo>
                    <a:pt x="2181" y="17"/>
                    <a:pt x="2111" y="7"/>
                    <a:pt x="2059" y="4"/>
                  </a:cubicBezTo>
                  <a:cubicBezTo>
                    <a:pt x="1960" y="-3"/>
                    <a:pt x="1943" y="-1"/>
                    <a:pt x="1817" y="4"/>
                  </a:cubicBezTo>
                  <a:close/>
                </a:path>
              </a:pathLst>
            </a:custGeom>
            <a:solidFill>
              <a:srgbClr val="F93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شكل"/>
            <p:cNvSpPr/>
            <p:nvPr/>
          </p:nvSpPr>
          <p:spPr>
            <a:xfrm>
              <a:off x="0" y="0"/>
              <a:ext cx="509267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20527" y="0"/>
                  </a:moveTo>
                  <a:lnTo>
                    <a:pt x="20460" y="116"/>
                  </a:lnTo>
                  <a:cubicBezTo>
                    <a:pt x="20356" y="301"/>
                    <a:pt x="20298" y="370"/>
                    <a:pt x="20090" y="465"/>
                  </a:cubicBezTo>
                  <a:cubicBezTo>
                    <a:pt x="19719" y="635"/>
                    <a:pt x="19030" y="848"/>
                    <a:pt x="18273" y="1021"/>
                  </a:cubicBezTo>
                  <a:cubicBezTo>
                    <a:pt x="17572" y="1182"/>
                    <a:pt x="16792" y="1313"/>
                    <a:pt x="15917" y="1428"/>
                  </a:cubicBezTo>
                  <a:cubicBezTo>
                    <a:pt x="15066" y="1540"/>
                    <a:pt x="14258" y="1623"/>
                    <a:pt x="13343" y="1686"/>
                  </a:cubicBezTo>
                  <a:cubicBezTo>
                    <a:pt x="12204" y="1764"/>
                    <a:pt x="11124" y="1797"/>
                    <a:pt x="10113" y="1785"/>
                  </a:cubicBezTo>
                  <a:cubicBezTo>
                    <a:pt x="9164" y="1774"/>
                    <a:pt x="8417" y="1737"/>
                    <a:pt x="6748" y="1619"/>
                  </a:cubicBezTo>
                  <a:cubicBezTo>
                    <a:pt x="5046" y="1499"/>
                    <a:pt x="4332" y="1435"/>
                    <a:pt x="3534" y="1337"/>
                  </a:cubicBezTo>
                  <a:cubicBezTo>
                    <a:pt x="2613" y="1223"/>
                    <a:pt x="1792" y="1066"/>
                    <a:pt x="1313" y="913"/>
                  </a:cubicBezTo>
                  <a:cubicBezTo>
                    <a:pt x="993" y="811"/>
                    <a:pt x="883" y="754"/>
                    <a:pt x="657" y="573"/>
                  </a:cubicBezTo>
                  <a:cubicBezTo>
                    <a:pt x="652" y="569"/>
                    <a:pt x="645" y="568"/>
                    <a:pt x="640" y="565"/>
                  </a:cubicBezTo>
                  <a:cubicBezTo>
                    <a:pt x="624" y="552"/>
                    <a:pt x="586" y="521"/>
                    <a:pt x="590" y="523"/>
                  </a:cubicBezTo>
                  <a:cubicBezTo>
                    <a:pt x="485" y="446"/>
                    <a:pt x="376" y="419"/>
                    <a:pt x="270" y="382"/>
                  </a:cubicBezTo>
                  <a:cubicBezTo>
                    <a:pt x="268" y="374"/>
                    <a:pt x="274" y="376"/>
                    <a:pt x="270" y="365"/>
                  </a:cubicBezTo>
                  <a:cubicBezTo>
                    <a:pt x="276" y="347"/>
                    <a:pt x="276" y="341"/>
                    <a:pt x="102" y="307"/>
                  </a:cubicBezTo>
                  <a:lnTo>
                    <a:pt x="135" y="374"/>
                  </a:lnTo>
                  <a:cubicBezTo>
                    <a:pt x="137" y="373"/>
                    <a:pt x="134" y="427"/>
                    <a:pt x="135" y="432"/>
                  </a:cubicBezTo>
                  <a:cubicBezTo>
                    <a:pt x="45" y="414"/>
                    <a:pt x="-7" y="401"/>
                    <a:pt x="1" y="390"/>
                  </a:cubicBezTo>
                  <a:cubicBezTo>
                    <a:pt x="2" y="397"/>
                    <a:pt x="16" y="414"/>
                    <a:pt x="17" y="432"/>
                  </a:cubicBezTo>
                  <a:cubicBezTo>
                    <a:pt x="15" y="404"/>
                    <a:pt x="24" y="664"/>
                    <a:pt x="34" y="797"/>
                  </a:cubicBezTo>
                  <a:cubicBezTo>
                    <a:pt x="85" y="1448"/>
                    <a:pt x="148" y="1865"/>
                    <a:pt x="287" y="2334"/>
                  </a:cubicBezTo>
                  <a:cubicBezTo>
                    <a:pt x="292" y="2350"/>
                    <a:pt x="299" y="2351"/>
                    <a:pt x="303" y="2367"/>
                  </a:cubicBezTo>
                  <a:cubicBezTo>
                    <a:pt x="313" y="2399"/>
                    <a:pt x="310" y="2435"/>
                    <a:pt x="320" y="2466"/>
                  </a:cubicBezTo>
                  <a:cubicBezTo>
                    <a:pt x="347" y="2547"/>
                    <a:pt x="387" y="2620"/>
                    <a:pt x="438" y="2757"/>
                  </a:cubicBezTo>
                  <a:cubicBezTo>
                    <a:pt x="451" y="2793"/>
                    <a:pt x="464" y="2854"/>
                    <a:pt x="505" y="2965"/>
                  </a:cubicBezTo>
                  <a:cubicBezTo>
                    <a:pt x="540" y="3059"/>
                    <a:pt x="573" y="3139"/>
                    <a:pt x="606" y="3230"/>
                  </a:cubicBezTo>
                  <a:cubicBezTo>
                    <a:pt x="633" y="3303"/>
                    <a:pt x="657" y="3366"/>
                    <a:pt x="690" y="3471"/>
                  </a:cubicBezTo>
                  <a:cubicBezTo>
                    <a:pt x="700" y="3501"/>
                    <a:pt x="701" y="3511"/>
                    <a:pt x="707" y="3529"/>
                  </a:cubicBezTo>
                  <a:cubicBezTo>
                    <a:pt x="827" y="3867"/>
                    <a:pt x="904" y="4115"/>
                    <a:pt x="960" y="4343"/>
                  </a:cubicBezTo>
                  <a:cubicBezTo>
                    <a:pt x="1096" y="4903"/>
                    <a:pt x="1129" y="5405"/>
                    <a:pt x="1094" y="6328"/>
                  </a:cubicBezTo>
                  <a:cubicBezTo>
                    <a:pt x="1070" y="6964"/>
                    <a:pt x="1022" y="7756"/>
                    <a:pt x="960" y="8537"/>
                  </a:cubicBezTo>
                  <a:cubicBezTo>
                    <a:pt x="955" y="8600"/>
                    <a:pt x="945" y="8709"/>
                    <a:pt x="926" y="8944"/>
                  </a:cubicBezTo>
                  <a:cubicBezTo>
                    <a:pt x="902" y="9239"/>
                    <a:pt x="897" y="9313"/>
                    <a:pt x="892" y="9367"/>
                  </a:cubicBezTo>
                  <a:cubicBezTo>
                    <a:pt x="856" y="9819"/>
                    <a:pt x="837" y="10118"/>
                    <a:pt x="825" y="10447"/>
                  </a:cubicBezTo>
                  <a:cubicBezTo>
                    <a:pt x="825" y="10451"/>
                    <a:pt x="825" y="10452"/>
                    <a:pt x="825" y="10455"/>
                  </a:cubicBezTo>
                  <a:cubicBezTo>
                    <a:pt x="823" y="10503"/>
                    <a:pt x="823" y="10528"/>
                    <a:pt x="825" y="10630"/>
                  </a:cubicBezTo>
                  <a:cubicBezTo>
                    <a:pt x="827" y="10737"/>
                    <a:pt x="827" y="10808"/>
                    <a:pt x="825" y="10896"/>
                  </a:cubicBezTo>
                  <a:cubicBezTo>
                    <a:pt x="807" y="11542"/>
                    <a:pt x="797" y="11784"/>
                    <a:pt x="775" y="12133"/>
                  </a:cubicBezTo>
                  <a:cubicBezTo>
                    <a:pt x="763" y="12309"/>
                    <a:pt x="741" y="12456"/>
                    <a:pt x="707" y="12706"/>
                  </a:cubicBezTo>
                  <a:cubicBezTo>
                    <a:pt x="696" y="12790"/>
                    <a:pt x="696" y="12833"/>
                    <a:pt x="690" y="12872"/>
                  </a:cubicBezTo>
                  <a:cubicBezTo>
                    <a:pt x="688" y="12888"/>
                    <a:pt x="692" y="12889"/>
                    <a:pt x="690" y="12905"/>
                  </a:cubicBezTo>
                  <a:cubicBezTo>
                    <a:pt x="690" y="12909"/>
                    <a:pt x="691" y="12910"/>
                    <a:pt x="690" y="12913"/>
                  </a:cubicBezTo>
                  <a:cubicBezTo>
                    <a:pt x="643" y="13273"/>
                    <a:pt x="610" y="13458"/>
                    <a:pt x="556" y="13736"/>
                  </a:cubicBezTo>
                  <a:cubicBezTo>
                    <a:pt x="377" y="14656"/>
                    <a:pt x="367" y="14720"/>
                    <a:pt x="354" y="15006"/>
                  </a:cubicBezTo>
                  <a:cubicBezTo>
                    <a:pt x="341" y="15288"/>
                    <a:pt x="369" y="15534"/>
                    <a:pt x="455" y="15895"/>
                  </a:cubicBezTo>
                  <a:cubicBezTo>
                    <a:pt x="459" y="15912"/>
                    <a:pt x="468" y="15927"/>
                    <a:pt x="472" y="15953"/>
                  </a:cubicBezTo>
                  <a:cubicBezTo>
                    <a:pt x="490" y="16070"/>
                    <a:pt x="487" y="16087"/>
                    <a:pt x="505" y="16161"/>
                  </a:cubicBezTo>
                  <a:cubicBezTo>
                    <a:pt x="515" y="16197"/>
                    <a:pt x="577" y="16413"/>
                    <a:pt x="590" y="16468"/>
                  </a:cubicBezTo>
                  <a:cubicBezTo>
                    <a:pt x="592" y="16481"/>
                    <a:pt x="587" y="16479"/>
                    <a:pt x="590" y="16493"/>
                  </a:cubicBezTo>
                  <a:cubicBezTo>
                    <a:pt x="695" y="17002"/>
                    <a:pt x="758" y="17629"/>
                    <a:pt x="758" y="18220"/>
                  </a:cubicBezTo>
                  <a:cubicBezTo>
                    <a:pt x="758" y="18739"/>
                    <a:pt x="716" y="19238"/>
                    <a:pt x="623" y="19881"/>
                  </a:cubicBezTo>
                  <a:cubicBezTo>
                    <a:pt x="620" y="19903"/>
                    <a:pt x="622" y="19904"/>
                    <a:pt x="606" y="19972"/>
                  </a:cubicBezTo>
                  <a:cubicBezTo>
                    <a:pt x="599" y="20004"/>
                    <a:pt x="593" y="20022"/>
                    <a:pt x="590" y="20047"/>
                  </a:cubicBezTo>
                  <a:cubicBezTo>
                    <a:pt x="584" y="20083"/>
                    <a:pt x="591" y="20104"/>
                    <a:pt x="590" y="20138"/>
                  </a:cubicBezTo>
                  <a:cubicBezTo>
                    <a:pt x="588" y="20171"/>
                    <a:pt x="578" y="20187"/>
                    <a:pt x="573" y="20221"/>
                  </a:cubicBezTo>
                  <a:cubicBezTo>
                    <a:pt x="476" y="20859"/>
                    <a:pt x="444" y="21160"/>
                    <a:pt x="438" y="21509"/>
                  </a:cubicBezTo>
                  <a:lnTo>
                    <a:pt x="438" y="21575"/>
                  </a:lnTo>
                  <a:lnTo>
                    <a:pt x="573" y="21575"/>
                  </a:lnTo>
                  <a:lnTo>
                    <a:pt x="1549" y="21600"/>
                  </a:lnTo>
                  <a:lnTo>
                    <a:pt x="1633" y="21600"/>
                  </a:lnTo>
                  <a:lnTo>
                    <a:pt x="1666" y="21567"/>
                  </a:lnTo>
                  <a:cubicBezTo>
                    <a:pt x="1988" y="21257"/>
                    <a:pt x="2193" y="21119"/>
                    <a:pt x="2575" y="20977"/>
                  </a:cubicBezTo>
                  <a:cubicBezTo>
                    <a:pt x="3047" y="20802"/>
                    <a:pt x="3784" y="20638"/>
                    <a:pt x="4981" y="20421"/>
                  </a:cubicBezTo>
                  <a:cubicBezTo>
                    <a:pt x="6177" y="20203"/>
                    <a:pt x="7316" y="20031"/>
                    <a:pt x="8380" y="19914"/>
                  </a:cubicBezTo>
                  <a:cubicBezTo>
                    <a:pt x="9658" y="19774"/>
                    <a:pt x="10889" y="19698"/>
                    <a:pt x="11980" y="19698"/>
                  </a:cubicBezTo>
                  <a:cubicBezTo>
                    <a:pt x="12958" y="19698"/>
                    <a:pt x="13934" y="19755"/>
                    <a:pt x="15126" y="19873"/>
                  </a:cubicBezTo>
                  <a:cubicBezTo>
                    <a:pt x="16170" y="19976"/>
                    <a:pt x="16940" y="20081"/>
                    <a:pt x="17701" y="20238"/>
                  </a:cubicBezTo>
                  <a:cubicBezTo>
                    <a:pt x="18385" y="20380"/>
                    <a:pt x="18939" y="20524"/>
                    <a:pt x="20241" y="20886"/>
                  </a:cubicBezTo>
                  <a:lnTo>
                    <a:pt x="21419" y="20969"/>
                  </a:lnTo>
                  <a:lnTo>
                    <a:pt x="21571" y="20977"/>
                  </a:lnTo>
                  <a:lnTo>
                    <a:pt x="21571" y="20902"/>
                  </a:lnTo>
                  <a:cubicBezTo>
                    <a:pt x="21571" y="20885"/>
                    <a:pt x="21565" y="20872"/>
                    <a:pt x="21571" y="20828"/>
                  </a:cubicBezTo>
                  <a:cubicBezTo>
                    <a:pt x="21571" y="20825"/>
                    <a:pt x="21587" y="20822"/>
                    <a:pt x="21587" y="20819"/>
                  </a:cubicBezTo>
                  <a:cubicBezTo>
                    <a:pt x="21593" y="20775"/>
                    <a:pt x="21587" y="20751"/>
                    <a:pt x="21587" y="20728"/>
                  </a:cubicBezTo>
                  <a:cubicBezTo>
                    <a:pt x="21587" y="20505"/>
                    <a:pt x="21567" y="20265"/>
                    <a:pt x="21520" y="19931"/>
                  </a:cubicBezTo>
                  <a:cubicBezTo>
                    <a:pt x="21515" y="19897"/>
                    <a:pt x="21508" y="19897"/>
                    <a:pt x="21503" y="19864"/>
                  </a:cubicBezTo>
                  <a:cubicBezTo>
                    <a:pt x="21502" y="19855"/>
                    <a:pt x="21504" y="19857"/>
                    <a:pt x="21503" y="19848"/>
                  </a:cubicBezTo>
                  <a:cubicBezTo>
                    <a:pt x="21479" y="19664"/>
                    <a:pt x="21477" y="19608"/>
                    <a:pt x="21453" y="19457"/>
                  </a:cubicBezTo>
                  <a:cubicBezTo>
                    <a:pt x="21426" y="19292"/>
                    <a:pt x="21411" y="19245"/>
                    <a:pt x="21402" y="19192"/>
                  </a:cubicBezTo>
                  <a:cubicBezTo>
                    <a:pt x="21401" y="19185"/>
                    <a:pt x="21403" y="19182"/>
                    <a:pt x="21402" y="19175"/>
                  </a:cubicBezTo>
                  <a:cubicBezTo>
                    <a:pt x="21400" y="19159"/>
                    <a:pt x="21405" y="19158"/>
                    <a:pt x="21402" y="19142"/>
                  </a:cubicBezTo>
                  <a:cubicBezTo>
                    <a:pt x="21313" y="18553"/>
                    <a:pt x="21259" y="18041"/>
                    <a:pt x="21234" y="17498"/>
                  </a:cubicBezTo>
                  <a:cubicBezTo>
                    <a:pt x="21233" y="17468"/>
                    <a:pt x="21235" y="17469"/>
                    <a:pt x="21234" y="17439"/>
                  </a:cubicBezTo>
                  <a:cubicBezTo>
                    <a:pt x="21230" y="17340"/>
                    <a:pt x="21219" y="17245"/>
                    <a:pt x="21217" y="17066"/>
                  </a:cubicBezTo>
                  <a:cubicBezTo>
                    <a:pt x="21214" y="16786"/>
                    <a:pt x="21221" y="16722"/>
                    <a:pt x="21217" y="16551"/>
                  </a:cubicBezTo>
                  <a:cubicBezTo>
                    <a:pt x="21215" y="16440"/>
                    <a:pt x="21220" y="16336"/>
                    <a:pt x="21217" y="16244"/>
                  </a:cubicBezTo>
                  <a:cubicBezTo>
                    <a:pt x="21212" y="16044"/>
                    <a:pt x="21194" y="15935"/>
                    <a:pt x="21184" y="15687"/>
                  </a:cubicBezTo>
                  <a:cubicBezTo>
                    <a:pt x="21180" y="15592"/>
                    <a:pt x="21186" y="15555"/>
                    <a:pt x="21184" y="15496"/>
                  </a:cubicBezTo>
                  <a:cubicBezTo>
                    <a:pt x="21183" y="15478"/>
                    <a:pt x="21184" y="15473"/>
                    <a:pt x="21184" y="15455"/>
                  </a:cubicBezTo>
                  <a:cubicBezTo>
                    <a:pt x="21182" y="15416"/>
                    <a:pt x="21185" y="15418"/>
                    <a:pt x="21184" y="15380"/>
                  </a:cubicBezTo>
                  <a:cubicBezTo>
                    <a:pt x="21179" y="15268"/>
                    <a:pt x="21170" y="15159"/>
                    <a:pt x="21150" y="14732"/>
                  </a:cubicBezTo>
                  <a:cubicBezTo>
                    <a:pt x="21130" y="14308"/>
                    <a:pt x="21122" y="14185"/>
                    <a:pt x="21116" y="14018"/>
                  </a:cubicBezTo>
                  <a:cubicBezTo>
                    <a:pt x="21115" y="13978"/>
                    <a:pt x="21118" y="13983"/>
                    <a:pt x="21116" y="13943"/>
                  </a:cubicBezTo>
                  <a:cubicBezTo>
                    <a:pt x="21105" y="13597"/>
                    <a:pt x="21099" y="13370"/>
                    <a:pt x="21099" y="13154"/>
                  </a:cubicBezTo>
                  <a:cubicBezTo>
                    <a:pt x="21099" y="13099"/>
                    <a:pt x="21099" y="13044"/>
                    <a:pt x="21099" y="12988"/>
                  </a:cubicBezTo>
                  <a:cubicBezTo>
                    <a:pt x="21101" y="12868"/>
                    <a:pt x="21110" y="12746"/>
                    <a:pt x="21116" y="12573"/>
                  </a:cubicBezTo>
                  <a:cubicBezTo>
                    <a:pt x="21119" y="12509"/>
                    <a:pt x="21129" y="12147"/>
                    <a:pt x="21133" y="12025"/>
                  </a:cubicBezTo>
                  <a:cubicBezTo>
                    <a:pt x="21148" y="11618"/>
                    <a:pt x="21151" y="11428"/>
                    <a:pt x="21150" y="11111"/>
                  </a:cubicBezTo>
                  <a:cubicBezTo>
                    <a:pt x="21150" y="11107"/>
                    <a:pt x="21150" y="11108"/>
                    <a:pt x="21150" y="11103"/>
                  </a:cubicBezTo>
                  <a:cubicBezTo>
                    <a:pt x="21150" y="11047"/>
                    <a:pt x="21150" y="11044"/>
                    <a:pt x="21150" y="10987"/>
                  </a:cubicBezTo>
                  <a:cubicBezTo>
                    <a:pt x="21150" y="10438"/>
                    <a:pt x="21127" y="10039"/>
                    <a:pt x="21049" y="9251"/>
                  </a:cubicBezTo>
                  <a:cubicBezTo>
                    <a:pt x="20961" y="8360"/>
                    <a:pt x="20944" y="8053"/>
                    <a:pt x="20965" y="7640"/>
                  </a:cubicBezTo>
                  <a:cubicBezTo>
                    <a:pt x="20967" y="7598"/>
                    <a:pt x="20962" y="7563"/>
                    <a:pt x="20965" y="7524"/>
                  </a:cubicBezTo>
                  <a:cubicBezTo>
                    <a:pt x="20975" y="7383"/>
                    <a:pt x="20990" y="7316"/>
                    <a:pt x="21049" y="6843"/>
                  </a:cubicBezTo>
                  <a:cubicBezTo>
                    <a:pt x="21102" y="6419"/>
                    <a:pt x="21122" y="6308"/>
                    <a:pt x="21133" y="6145"/>
                  </a:cubicBezTo>
                  <a:cubicBezTo>
                    <a:pt x="21136" y="6103"/>
                    <a:pt x="21131" y="6064"/>
                    <a:pt x="21133" y="6021"/>
                  </a:cubicBezTo>
                  <a:cubicBezTo>
                    <a:pt x="21154" y="5575"/>
                    <a:pt x="21134" y="5183"/>
                    <a:pt x="21049" y="4260"/>
                  </a:cubicBezTo>
                  <a:cubicBezTo>
                    <a:pt x="21025" y="4004"/>
                    <a:pt x="21008" y="3896"/>
                    <a:pt x="20998" y="3787"/>
                  </a:cubicBezTo>
                  <a:cubicBezTo>
                    <a:pt x="20998" y="3784"/>
                    <a:pt x="20999" y="3781"/>
                    <a:pt x="20998" y="3779"/>
                  </a:cubicBezTo>
                  <a:cubicBezTo>
                    <a:pt x="20995" y="3734"/>
                    <a:pt x="21003" y="3738"/>
                    <a:pt x="20998" y="3687"/>
                  </a:cubicBezTo>
                  <a:cubicBezTo>
                    <a:pt x="20963" y="3260"/>
                    <a:pt x="20948" y="2901"/>
                    <a:pt x="20948" y="2516"/>
                  </a:cubicBezTo>
                  <a:cubicBezTo>
                    <a:pt x="20948" y="2489"/>
                    <a:pt x="20948" y="2467"/>
                    <a:pt x="20948" y="2417"/>
                  </a:cubicBezTo>
                  <a:cubicBezTo>
                    <a:pt x="20947" y="2317"/>
                    <a:pt x="20947" y="2269"/>
                    <a:pt x="20948" y="2209"/>
                  </a:cubicBezTo>
                  <a:cubicBezTo>
                    <a:pt x="20948" y="2195"/>
                    <a:pt x="20948" y="2198"/>
                    <a:pt x="20948" y="2184"/>
                  </a:cubicBezTo>
                  <a:cubicBezTo>
                    <a:pt x="20949" y="2136"/>
                    <a:pt x="20947" y="2133"/>
                    <a:pt x="20948" y="2084"/>
                  </a:cubicBezTo>
                  <a:cubicBezTo>
                    <a:pt x="20952" y="1863"/>
                    <a:pt x="20957" y="1764"/>
                    <a:pt x="20965" y="1603"/>
                  </a:cubicBezTo>
                  <a:cubicBezTo>
                    <a:pt x="20973" y="1418"/>
                    <a:pt x="20997" y="992"/>
                    <a:pt x="20998" y="922"/>
                  </a:cubicBezTo>
                  <a:cubicBezTo>
                    <a:pt x="20999" y="899"/>
                    <a:pt x="20998" y="872"/>
                    <a:pt x="20998" y="847"/>
                  </a:cubicBezTo>
                  <a:cubicBezTo>
                    <a:pt x="20999" y="550"/>
                    <a:pt x="20977" y="410"/>
                    <a:pt x="20898" y="208"/>
                  </a:cubicBezTo>
                  <a:lnTo>
                    <a:pt x="20864" y="183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F93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8" name="شكل"/>
            <p:cNvSpPr/>
            <p:nvPr/>
          </p:nvSpPr>
          <p:spPr>
            <a:xfrm>
              <a:off x="9939" y="941387"/>
              <a:ext cx="498487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11814" y="0"/>
                  </a:moveTo>
                  <a:cubicBezTo>
                    <a:pt x="10720" y="0"/>
                    <a:pt x="9468" y="280"/>
                    <a:pt x="8134" y="832"/>
                  </a:cubicBezTo>
                  <a:cubicBezTo>
                    <a:pt x="7094" y="1262"/>
                    <a:pt x="5942" y="1905"/>
                    <a:pt x="4660" y="2784"/>
                  </a:cubicBezTo>
                  <a:cubicBezTo>
                    <a:pt x="4298" y="3032"/>
                    <a:pt x="4123" y="3195"/>
                    <a:pt x="3766" y="3552"/>
                  </a:cubicBezTo>
                  <a:cubicBezTo>
                    <a:pt x="3743" y="3575"/>
                    <a:pt x="3755" y="3593"/>
                    <a:pt x="3732" y="3616"/>
                  </a:cubicBezTo>
                  <a:cubicBezTo>
                    <a:pt x="3624" y="3723"/>
                    <a:pt x="3546" y="3794"/>
                    <a:pt x="3456" y="3872"/>
                  </a:cubicBezTo>
                  <a:cubicBezTo>
                    <a:pt x="3391" y="3930"/>
                    <a:pt x="3319" y="3996"/>
                    <a:pt x="3233" y="4064"/>
                  </a:cubicBezTo>
                  <a:cubicBezTo>
                    <a:pt x="3171" y="4113"/>
                    <a:pt x="3115" y="4142"/>
                    <a:pt x="3009" y="4224"/>
                  </a:cubicBezTo>
                  <a:cubicBezTo>
                    <a:pt x="2531" y="4593"/>
                    <a:pt x="2348" y="4754"/>
                    <a:pt x="2201" y="4960"/>
                  </a:cubicBezTo>
                  <a:cubicBezTo>
                    <a:pt x="1818" y="5499"/>
                    <a:pt x="1599" y="6016"/>
                    <a:pt x="1273" y="7200"/>
                  </a:cubicBezTo>
                  <a:lnTo>
                    <a:pt x="1238" y="7328"/>
                  </a:lnTo>
                  <a:lnTo>
                    <a:pt x="1152" y="7328"/>
                  </a:lnTo>
                  <a:lnTo>
                    <a:pt x="894" y="7296"/>
                  </a:lnTo>
                  <a:lnTo>
                    <a:pt x="155" y="7232"/>
                  </a:lnTo>
                  <a:lnTo>
                    <a:pt x="0" y="7232"/>
                  </a:lnTo>
                  <a:lnTo>
                    <a:pt x="0" y="7488"/>
                  </a:lnTo>
                  <a:cubicBezTo>
                    <a:pt x="0" y="9989"/>
                    <a:pt x="116" y="12523"/>
                    <a:pt x="327" y="14432"/>
                  </a:cubicBezTo>
                  <a:cubicBezTo>
                    <a:pt x="501" y="16010"/>
                    <a:pt x="767" y="17381"/>
                    <a:pt x="1135" y="18752"/>
                  </a:cubicBezTo>
                  <a:cubicBezTo>
                    <a:pt x="1401" y="19744"/>
                    <a:pt x="1576" y="20098"/>
                    <a:pt x="1909" y="20384"/>
                  </a:cubicBezTo>
                  <a:cubicBezTo>
                    <a:pt x="2262" y="20688"/>
                    <a:pt x="2784" y="20902"/>
                    <a:pt x="3611" y="21056"/>
                  </a:cubicBezTo>
                  <a:cubicBezTo>
                    <a:pt x="4250" y="21175"/>
                    <a:pt x="4848" y="21241"/>
                    <a:pt x="6638" y="21408"/>
                  </a:cubicBezTo>
                  <a:cubicBezTo>
                    <a:pt x="8244" y="21557"/>
                    <a:pt x="8993" y="21600"/>
                    <a:pt x="9974" y="21600"/>
                  </a:cubicBezTo>
                  <a:cubicBezTo>
                    <a:pt x="11349" y="21600"/>
                    <a:pt x="12459" y="21464"/>
                    <a:pt x="13465" y="21152"/>
                  </a:cubicBezTo>
                  <a:cubicBezTo>
                    <a:pt x="14487" y="20835"/>
                    <a:pt x="15532" y="20326"/>
                    <a:pt x="16818" y="19488"/>
                  </a:cubicBezTo>
                  <a:cubicBezTo>
                    <a:pt x="18071" y="18672"/>
                    <a:pt x="19077" y="17871"/>
                    <a:pt x="19741" y="17184"/>
                  </a:cubicBezTo>
                  <a:cubicBezTo>
                    <a:pt x="20502" y="16397"/>
                    <a:pt x="20886" y="15668"/>
                    <a:pt x="21100" y="14528"/>
                  </a:cubicBezTo>
                  <a:cubicBezTo>
                    <a:pt x="21251" y="13717"/>
                    <a:pt x="21312" y="12853"/>
                    <a:pt x="21409" y="10656"/>
                  </a:cubicBezTo>
                  <a:cubicBezTo>
                    <a:pt x="21421" y="10382"/>
                    <a:pt x="21431" y="10170"/>
                    <a:pt x="21444" y="9888"/>
                  </a:cubicBezTo>
                  <a:cubicBezTo>
                    <a:pt x="21452" y="9695"/>
                    <a:pt x="21462" y="9479"/>
                    <a:pt x="21495" y="8768"/>
                  </a:cubicBezTo>
                  <a:cubicBezTo>
                    <a:pt x="21551" y="7543"/>
                    <a:pt x="21579" y="6738"/>
                    <a:pt x="21598" y="5536"/>
                  </a:cubicBezTo>
                  <a:cubicBezTo>
                    <a:pt x="21600" y="5427"/>
                    <a:pt x="21597" y="5421"/>
                    <a:pt x="21598" y="5312"/>
                  </a:cubicBezTo>
                  <a:cubicBezTo>
                    <a:pt x="21599" y="5238"/>
                    <a:pt x="21597" y="5227"/>
                    <a:pt x="21598" y="5152"/>
                  </a:cubicBezTo>
                  <a:lnTo>
                    <a:pt x="21598" y="4896"/>
                  </a:lnTo>
                  <a:lnTo>
                    <a:pt x="21444" y="4896"/>
                  </a:lnTo>
                  <a:lnTo>
                    <a:pt x="21237" y="4832"/>
                  </a:lnTo>
                  <a:lnTo>
                    <a:pt x="20377" y="4608"/>
                  </a:lnTo>
                  <a:lnTo>
                    <a:pt x="20377" y="4544"/>
                  </a:lnTo>
                  <a:lnTo>
                    <a:pt x="20240" y="4544"/>
                  </a:lnTo>
                  <a:cubicBezTo>
                    <a:pt x="18936" y="3180"/>
                    <a:pt x="18355" y="2654"/>
                    <a:pt x="17660" y="2112"/>
                  </a:cubicBezTo>
                  <a:cubicBezTo>
                    <a:pt x="17189" y="1744"/>
                    <a:pt x="16724" y="1492"/>
                    <a:pt x="15872" y="1120"/>
                  </a:cubicBezTo>
                  <a:cubicBezTo>
                    <a:pt x="15745" y="1065"/>
                    <a:pt x="15742" y="1047"/>
                    <a:pt x="15614" y="992"/>
                  </a:cubicBezTo>
                  <a:cubicBezTo>
                    <a:pt x="15543" y="962"/>
                    <a:pt x="15489" y="930"/>
                    <a:pt x="15390" y="864"/>
                  </a:cubicBezTo>
                  <a:cubicBezTo>
                    <a:pt x="15375" y="854"/>
                    <a:pt x="15371" y="874"/>
                    <a:pt x="15356" y="864"/>
                  </a:cubicBezTo>
                  <a:cubicBezTo>
                    <a:pt x="15229" y="779"/>
                    <a:pt x="15157" y="713"/>
                    <a:pt x="15047" y="672"/>
                  </a:cubicBezTo>
                  <a:cubicBezTo>
                    <a:pt x="15034" y="670"/>
                    <a:pt x="15036" y="673"/>
                    <a:pt x="15029" y="672"/>
                  </a:cubicBezTo>
                  <a:cubicBezTo>
                    <a:pt x="14999" y="666"/>
                    <a:pt x="15000" y="670"/>
                    <a:pt x="14995" y="672"/>
                  </a:cubicBezTo>
                  <a:cubicBezTo>
                    <a:pt x="13755" y="214"/>
                    <a:pt x="12773" y="0"/>
                    <a:pt x="11814" y="0"/>
                  </a:cubicBezTo>
                  <a:close/>
                </a:path>
              </a:pathLst>
            </a:custGeom>
            <a:solidFill>
              <a:srgbClr val="F93343">
                <a:alpha val="524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229" name="خط شكل" descr="خط شكل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221072" y="-47522"/>
              <a:ext cx="1245491" cy="1200280"/>
            </a:xfrm>
            <a:prstGeom prst="rect">
              <a:avLst/>
            </a:prstGeom>
            <a:effectLst/>
          </p:spPr>
        </p:pic>
        <p:pic>
          <p:nvPicPr>
            <p:cNvPr id="231" name="خط شكل" descr="خط شكل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56846" y="-55664"/>
              <a:ext cx="623177" cy="1322129"/>
            </a:xfrm>
            <a:prstGeom prst="rect">
              <a:avLst/>
            </a:prstGeom>
            <a:effectLst/>
          </p:spPr>
        </p:pic>
        <p:pic>
          <p:nvPicPr>
            <p:cNvPr id="233" name="خط شكل" descr="خط شكل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19225" y="884320"/>
              <a:ext cx="553972" cy="205267"/>
            </a:xfrm>
            <a:prstGeom prst="rect">
              <a:avLst/>
            </a:prstGeom>
            <a:effectLst/>
          </p:spPr>
        </p:pic>
      </p:grpSp>
      <p:sp>
        <p:nvSpPr>
          <p:cNvPr id="236" name="متوازي مستطيلات"/>
          <p:cNvSpPr txBox="1"/>
          <p:nvPr/>
        </p:nvSpPr>
        <p:spPr>
          <a:xfrm>
            <a:off x="5192229" y="2761197"/>
            <a:ext cx="3872892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متوازي مستطيلات</a:t>
            </a:r>
          </a:p>
        </p:txBody>
      </p:sp>
      <p:grpSp>
        <p:nvGrpSpPr>
          <p:cNvPr id="246" name="الرسم"/>
          <p:cNvGrpSpPr/>
          <p:nvPr/>
        </p:nvGrpSpPr>
        <p:grpSpPr>
          <a:xfrm>
            <a:off x="8539919" y="4878619"/>
            <a:ext cx="2640788" cy="1546063"/>
            <a:chOff x="-57043" y="-56909"/>
            <a:chExt cx="2640786" cy="1546062"/>
          </a:xfrm>
        </p:grpSpPr>
        <p:sp>
          <p:nvSpPr>
            <p:cNvPr id="237" name="شكل"/>
            <p:cNvSpPr/>
            <p:nvPr/>
          </p:nvSpPr>
          <p:spPr>
            <a:xfrm>
              <a:off x="2027480" y="120754"/>
              <a:ext cx="499077" cy="109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574" fill="norm" stroke="1" extrusionOk="0">
                  <a:moveTo>
                    <a:pt x="18309" y="14"/>
                  </a:moveTo>
                  <a:cubicBezTo>
                    <a:pt x="18180" y="-26"/>
                    <a:pt x="18048" y="20"/>
                    <a:pt x="17733" y="154"/>
                  </a:cubicBezTo>
                  <a:cubicBezTo>
                    <a:pt x="17716" y="161"/>
                    <a:pt x="17280" y="358"/>
                    <a:pt x="17124" y="427"/>
                  </a:cubicBezTo>
                  <a:cubicBezTo>
                    <a:pt x="17117" y="430"/>
                    <a:pt x="17114" y="424"/>
                    <a:pt x="17107" y="427"/>
                  </a:cubicBezTo>
                  <a:cubicBezTo>
                    <a:pt x="16884" y="526"/>
                    <a:pt x="16721" y="601"/>
                    <a:pt x="16616" y="645"/>
                  </a:cubicBezTo>
                  <a:cubicBezTo>
                    <a:pt x="16197" y="821"/>
                    <a:pt x="15683" y="1018"/>
                    <a:pt x="14890" y="1308"/>
                  </a:cubicBezTo>
                  <a:cubicBezTo>
                    <a:pt x="14887" y="1309"/>
                    <a:pt x="14047" y="1610"/>
                    <a:pt x="13654" y="1753"/>
                  </a:cubicBezTo>
                  <a:cubicBezTo>
                    <a:pt x="13650" y="1754"/>
                    <a:pt x="13641" y="1759"/>
                    <a:pt x="13637" y="1760"/>
                  </a:cubicBezTo>
                  <a:cubicBezTo>
                    <a:pt x="13150" y="1937"/>
                    <a:pt x="12792" y="2067"/>
                    <a:pt x="12588" y="2142"/>
                  </a:cubicBezTo>
                  <a:cubicBezTo>
                    <a:pt x="10014" y="3091"/>
                    <a:pt x="8553" y="3740"/>
                    <a:pt x="7307" y="4505"/>
                  </a:cubicBezTo>
                  <a:cubicBezTo>
                    <a:pt x="5806" y="5427"/>
                    <a:pt x="4736" y="6523"/>
                    <a:pt x="4210" y="7694"/>
                  </a:cubicBezTo>
                  <a:cubicBezTo>
                    <a:pt x="4042" y="8068"/>
                    <a:pt x="3959" y="8355"/>
                    <a:pt x="3753" y="9191"/>
                  </a:cubicBezTo>
                  <a:cubicBezTo>
                    <a:pt x="3477" y="10313"/>
                    <a:pt x="3336" y="10722"/>
                    <a:pt x="3025" y="11312"/>
                  </a:cubicBezTo>
                  <a:cubicBezTo>
                    <a:pt x="2867" y="11613"/>
                    <a:pt x="2652" y="11946"/>
                    <a:pt x="2331" y="12396"/>
                  </a:cubicBezTo>
                  <a:cubicBezTo>
                    <a:pt x="2299" y="12442"/>
                    <a:pt x="2130" y="12689"/>
                    <a:pt x="2077" y="12763"/>
                  </a:cubicBezTo>
                  <a:cubicBezTo>
                    <a:pt x="1970" y="12913"/>
                    <a:pt x="1865" y="13041"/>
                    <a:pt x="1756" y="13184"/>
                  </a:cubicBezTo>
                  <a:cubicBezTo>
                    <a:pt x="767" y="14476"/>
                    <a:pt x="695" y="14581"/>
                    <a:pt x="520" y="14868"/>
                  </a:cubicBezTo>
                  <a:cubicBezTo>
                    <a:pt x="497" y="14905"/>
                    <a:pt x="475" y="14945"/>
                    <a:pt x="452" y="14985"/>
                  </a:cubicBezTo>
                  <a:cubicBezTo>
                    <a:pt x="426" y="15031"/>
                    <a:pt x="397" y="15078"/>
                    <a:pt x="368" y="15133"/>
                  </a:cubicBezTo>
                  <a:cubicBezTo>
                    <a:pt x="-190" y="16161"/>
                    <a:pt x="-120" y="16927"/>
                    <a:pt x="622" y="18081"/>
                  </a:cubicBezTo>
                  <a:cubicBezTo>
                    <a:pt x="914" y="18536"/>
                    <a:pt x="1277" y="19032"/>
                    <a:pt x="1908" y="19820"/>
                  </a:cubicBezTo>
                  <a:cubicBezTo>
                    <a:pt x="1936" y="19854"/>
                    <a:pt x="1966" y="19866"/>
                    <a:pt x="1993" y="19898"/>
                  </a:cubicBezTo>
                  <a:cubicBezTo>
                    <a:pt x="2018" y="19928"/>
                    <a:pt x="2016" y="19950"/>
                    <a:pt x="2043" y="19983"/>
                  </a:cubicBezTo>
                  <a:cubicBezTo>
                    <a:pt x="2180" y="20154"/>
                    <a:pt x="2313" y="20306"/>
                    <a:pt x="2450" y="20475"/>
                  </a:cubicBezTo>
                  <a:cubicBezTo>
                    <a:pt x="2493" y="20528"/>
                    <a:pt x="2690" y="20775"/>
                    <a:pt x="2737" y="20833"/>
                  </a:cubicBezTo>
                  <a:cubicBezTo>
                    <a:pt x="2923" y="21064"/>
                    <a:pt x="3029" y="21188"/>
                    <a:pt x="3127" y="21317"/>
                  </a:cubicBezTo>
                  <a:cubicBezTo>
                    <a:pt x="3146" y="21343"/>
                    <a:pt x="3141" y="21345"/>
                    <a:pt x="3160" y="21371"/>
                  </a:cubicBezTo>
                  <a:cubicBezTo>
                    <a:pt x="3196" y="21418"/>
                    <a:pt x="3225" y="21469"/>
                    <a:pt x="3262" y="21519"/>
                  </a:cubicBezTo>
                  <a:lnTo>
                    <a:pt x="3313" y="21574"/>
                  </a:lnTo>
                  <a:lnTo>
                    <a:pt x="3431" y="21558"/>
                  </a:lnTo>
                  <a:lnTo>
                    <a:pt x="5225" y="21356"/>
                  </a:lnTo>
                  <a:cubicBezTo>
                    <a:pt x="11729" y="20108"/>
                    <a:pt x="13966" y="19643"/>
                    <a:pt x="16007" y="19110"/>
                  </a:cubicBezTo>
                  <a:cubicBezTo>
                    <a:pt x="18363" y="18495"/>
                    <a:pt x="19524" y="17965"/>
                    <a:pt x="20187" y="17223"/>
                  </a:cubicBezTo>
                  <a:cubicBezTo>
                    <a:pt x="20687" y="16663"/>
                    <a:pt x="20905" y="16106"/>
                    <a:pt x="21135" y="14782"/>
                  </a:cubicBezTo>
                  <a:cubicBezTo>
                    <a:pt x="21410" y="13200"/>
                    <a:pt x="21322" y="12366"/>
                    <a:pt x="20712" y="11398"/>
                  </a:cubicBezTo>
                  <a:cubicBezTo>
                    <a:pt x="20590" y="11204"/>
                    <a:pt x="20457" y="11033"/>
                    <a:pt x="20323" y="10868"/>
                  </a:cubicBezTo>
                  <a:cubicBezTo>
                    <a:pt x="19987" y="10458"/>
                    <a:pt x="19584" y="10044"/>
                    <a:pt x="18867" y="9386"/>
                  </a:cubicBezTo>
                  <a:cubicBezTo>
                    <a:pt x="18769" y="9296"/>
                    <a:pt x="18637" y="9182"/>
                    <a:pt x="18495" y="9051"/>
                  </a:cubicBezTo>
                  <a:cubicBezTo>
                    <a:pt x="18265" y="8839"/>
                    <a:pt x="18098" y="8679"/>
                    <a:pt x="18021" y="8607"/>
                  </a:cubicBezTo>
                  <a:cubicBezTo>
                    <a:pt x="17727" y="8334"/>
                    <a:pt x="17496" y="8111"/>
                    <a:pt x="17293" y="7889"/>
                  </a:cubicBezTo>
                  <a:cubicBezTo>
                    <a:pt x="16378" y="6892"/>
                    <a:pt x="16180" y="6107"/>
                    <a:pt x="16531" y="4973"/>
                  </a:cubicBezTo>
                  <a:cubicBezTo>
                    <a:pt x="16655" y="4573"/>
                    <a:pt x="16847" y="4120"/>
                    <a:pt x="17124" y="3554"/>
                  </a:cubicBezTo>
                  <a:cubicBezTo>
                    <a:pt x="17160" y="3481"/>
                    <a:pt x="17190" y="3407"/>
                    <a:pt x="17242" y="3304"/>
                  </a:cubicBezTo>
                  <a:cubicBezTo>
                    <a:pt x="17249" y="3292"/>
                    <a:pt x="17361" y="3088"/>
                    <a:pt x="17395" y="3024"/>
                  </a:cubicBezTo>
                  <a:cubicBezTo>
                    <a:pt x="17423" y="2968"/>
                    <a:pt x="17475" y="2862"/>
                    <a:pt x="17598" y="2618"/>
                  </a:cubicBezTo>
                  <a:cubicBezTo>
                    <a:pt x="17730" y="2356"/>
                    <a:pt x="17773" y="2275"/>
                    <a:pt x="17801" y="2220"/>
                  </a:cubicBezTo>
                  <a:cubicBezTo>
                    <a:pt x="17850" y="2125"/>
                    <a:pt x="17996" y="1846"/>
                    <a:pt x="18004" y="1830"/>
                  </a:cubicBezTo>
                  <a:cubicBezTo>
                    <a:pt x="18073" y="1697"/>
                    <a:pt x="18117" y="1606"/>
                    <a:pt x="18156" y="1519"/>
                  </a:cubicBezTo>
                  <a:cubicBezTo>
                    <a:pt x="18538" y="675"/>
                    <a:pt x="18602" y="104"/>
                    <a:pt x="18309" y="14"/>
                  </a:cubicBezTo>
                  <a:close/>
                </a:path>
              </a:pathLst>
            </a:custGeom>
            <a:solidFill>
              <a:srgbClr val="0061FD">
                <a:alpha val="205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8" name="شكل"/>
            <p:cNvSpPr/>
            <p:nvPr/>
          </p:nvSpPr>
          <p:spPr>
            <a:xfrm>
              <a:off x="46973" y="-1"/>
              <a:ext cx="2224486" cy="52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fill="norm" stroke="1" extrusionOk="0">
                  <a:moveTo>
                    <a:pt x="3461" y="0"/>
                  </a:moveTo>
                  <a:cubicBezTo>
                    <a:pt x="3390" y="3"/>
                    <a:pt x="3371" y="38"/>
                    <a:pt x="3303" y="146"/>
                  </a:cubicBezTo>
                  <a:cubicBezTo>
                    <a:pt x="3291" y="164"/>
                    <a:pt x="3281" y="179"/>
                    <a:pt x="3268" y="211"/>
                  </a:cubicBezTo>
                  <a:cubicBezTo>
                    <a:pt x="3260" y="230"/>
                    <a:pt x="3264" y="225"/>
                    <a:pt x="3256" y="244"/>
                  </a:cubicBezTo>
                  <a:cubicBezTo>
                    <a:pt x="3254" y="251"/>
                    <a:pt x="3252" y="253"/>
                    <a:pt x="3249" y="260"/>
                  </a:cubicBezTo>
                  <a:cubicBezTo>
                    <a:pt x="3132" y="541"/>
                    <a:pt x="3075" y="812"/>
                    <a:pt x="2644" y="3085"/>
                  </a:cubicBezTo>
                  <a:cubicBezTo>
                    <a:pt x="2634" y="3137"/>
                    <a:pt x="2574" y="3468"/>
                    <a:pt x="2551" y="3589"/>
                  </a:cubicBezTo>
                  <a:cubicBezTo>
                    <a:pt x="2521" y="3750"/>
                    <a:pt x="2459" y="4072"/>
                    <a:pt x="2455" y="4092"/>
                  </a:cubicBezTo>
                  <a:cubicBezTo>
                    <a:pt x="2453" y="4100"/>
                    <a:pt x="2452" y="4101"/>
                    <a:pt x="2451" y="4108"/>
                  </a:cubicBezTo>
                  <a:cubicBezTo>
                    <a:pt x="2396" y="4398"/>
                    <a:pt x="2239" y="5236"/>
                    <a:pt x="2231" y="5278"/>
                  </a:cubicBezTo>
                  <a:cubicBezTo>
                    <a:pt x="2229" y="5289"/>
                    <a:pt x="2230" y="5283"/>
                    <a:pt x="2227" y="5294"/>
                  </a:cubicBezTo>
                  <a:cubicBezTo>
                    <a:pt x="1847" y="7307"/>
                    <a:pt x="1852" y="7281"/>
                    <a:pt x="1730" y="7941"/>
                  </a:cubicBezTo>
                  <a:cubicBezTo>
                    <a:pt x="1711" y="8045"/>
                    <a:pt x="1692" y="8147"/>
                    <a:pt x="1669" y="8282"/>
                  </a:cubicBezTo>
                  <a:cubicBezTo>
                    <a:pt x="1659" y="8334"/>
                    <a:pt x="1618" y="8563"/>
                    <a:pt x="1607" y="8623"/>
                  </a:cubicBezTo>
                  <a:cubicBezTo>
                    <a:pt x="1592" y="8708"/>
                    <a:pt x="1581" y="8782"/>
                    <a:pt x="1568" y="8850"/>
                  </a:cubicBezTo>
                  <a:cubicBezTo>
                    <a:pt x="1381" y="9883"/>
                    <a:pt x="1231" y="10710"/>
                    <a:pt x="1106" y="11448"/>
                  </a:cubicBezTo>
                  <a:cubicBezTo>
                    <a:pt x="712" y="13771"/>
                    <a:pt x="474" y="15385"/>
                    <a:pt x="4" y="18853"/>
                  </a:cubicBezTo>
                  <a:lnTo>
                    <a:pt x="0" y="18950"/>
                  </a:lnTo>
                  <a:lnTo>
                    <a:pt x="58" y="19713"/>
                  </a:lnTo>
                  <a:lnTo>
                    <a:pt x="66" y="19827"/>
                  </a:lnTo>
                  <a:lnTo>
                    <a:pt x="92" y="19811"/>
                  </a:lnTo>
                  <a:cubicBezTo>
                    <a:pt x="105" y="19805"/>
                    <a:pt x="115" y="19789"/>
                    <a:pt x="131" y="19778"/>
                  </a:cubicBezTo>
                  <a:cubicBezTo>
                    <a:pt x="138" y="19774"/>
                    <a:pt x="136" y="19783"/>
                    <a:pt x="143" y="19778"/>
                  </a:cubicBezTo>
                  <a:cubicBezTo>
                    <a:pt x="223" y="19722"/>
                    <a:pt x="285" y="19711"/>
                    <a:pt x="424" y="19762"/>
                  </a:cubicBezTo>
                  <a:cubicBezTo>
                    <a:pt x="431" y="19765"/>
                    <a:pt x="514" y="19787"/>
                    <a:pt x="536" y="19795"/>
                  </a:cubicBezTo>
                  <a:cubicBezTo>
                    <a:pt x="549" y="19799"/>
                    <a:pt x="546" y="19807"/>
                    <a:pt x="559" y="19811"/>
                  </a:cubicBezTo>
                  <a:cubicBezTo>
                    <a:pt x="813" y="19882"/>
                    <a:pt x="1025" y="19892"/>
                    <a:pt x="2197" y="19892"/>
                  </a:cubicBezTo>
                  <a:cubicBezTo>
                    <a:pt x="3187" y="19892"/>
                    <a:pt x="3796" y="19901"/>
                    <a:pt x="4640" y="19924"/>
                  </a:cubicBezTo>
                  <a:cubicBezTo>
                    <a:pt x="4740" y="19927"/>
                    <a:pt x="4742" y="19922"/>
                    <a:pt x="4840" y="19924"/>
                  </a:cubicBezTo>
                  <a:cubicBezTo>
                    <a:pt x="5363" y="19939"/>
                    <a:pt x="5632" y="19955"/>
                    <a:pt x="5912" y="19973"/>
                  </a:cubicBezTo>
                  <a:cubicBezTo>
                    <a:pt x="6801" y="20032"/>
                    <a:pt x="7418" y="20114"/>
                    <a:pt x="8925" y="20363"/>
                  </a:cubicBezTo>
                  <a:cubicBezTo>
                    <a:pt x="8987" y="20373"/>
                    <a:pt x="8985" y="20373"/>
                    <a:pt x="9022" y="20379"/>
                  </a:cubicBezTo>
                  <a:cubicBezTo>
                    <a:pt x="9058" y="20385"/>
                    <a:pt x="9060" y="20385"/>
                    <a:pt x="9122" y="20395"/>
                  </a:cubicBezTo>
                  <a:cubicBezTo>
                    <a:pt x="10607" y="20641"/>
                    <a:pt x="11358" y="20734"/>
                    <a:pt x="12409" y="20801"/>
                  </a:cubicBezTo>
                  <a:cubicBezTo>
                    <a:pt x="12776" y="20825"/>
                    <a:pt x="13103" y="20841"/>
                    <a:pt x="13762" y="20866"/>
                  </a:cubicBezTo>
                  <a:cubicBezTo>
                    <a:pt x="13849" y="20870"/>
                    <a:pt x="13921" y="20864"/>
                    <a:pt x="13989" y="20866"/>
                  </a:cubicBezTo>
                  <a:cubicBezTo>
                    <a:pt x="14033" y="20868"/>
                    <a:pt x="14072" y="20881"/>
                    <a:pt x="14135" y="20883"/>
                  </a:cubicBezTo>
                  <a:cubicBezTo>
                    <a:pt x="14158" y="20883"/>
                    <a:pt x="14156" y="20882"/>
                    <a:pt x="14178" y="20883"/>
                  </a:cubicBezTo>
                  <a:cubicBezTo>
                    <a:pt x="14207" y="20883"/>
                    <a:pt x="14235" y="20881"/>
                    <a:pt x="14263" y="20883"/>
                  </a:cubicBezTo>
                  <a:cubicBezTo>
                    <a:pt x="15299" y="20925"/>
                    <a:pt x="15918" y="20970"/>
                    <a:pt x="16478" y="21045"/>
                  </a:cubicBezTo>
                  <a:cubicBezTo>
                    <a:pt x="16966" y="21110"/>
                    <a:pt x="17350" y="21223"/>
                    <a:pt x="18205" y="21500"/>
                  </a:cubicBezTo>
                  <a:cubicBezTo>
                    <a:pt x="18279" y="21523"/>
                    <a:pt x="18315" y="21519"/>
                    <a:pt x="18355" y="21532"/>
                  </a:cubicBezTo>
                  <a:cubicBezTo>
                    <a:pt x="18401" y="21547"/>
                    <a:pt x="18439" y="21568"/>
                    <a:pt x="18479" y="21581"/>
                  </a:cubicBezTo>
                  <a:lnTo>
                    <a:pt x="18509" y="21597"/>
                  </a:lnTo>
                  <a:lnTo>
                    <a:pt x="18513" y="21467"/>
                  </a:lnTo>
                  <a:lnTo>
                    <a:pt x="18594" y="19145"/>
                  </a:lnTo>
                  <a:lnTo>
                    <a:pt x="18598" y="18999"/>
                  </a:lnTo>
                  <a:lnTo>
                    <a:pt x="18563" y="18999"/>
                  </a:lnTo>
                  <a:cubicBezTo>
                    <a:pt x="18552" y="18996"/>
                    <a:pt x="18543" y="19001"/>
                    <a:pt x="18521" y="19015"/>
                  </a:cubicBezTo>
                  <a:cubicBezTo>
                    <a:pt x="18504" y="19026"/>
                    <a:pt x="18493" y="19020"/>
                    <a:pt x="18498" y="19064"/>
                  </a:cubicBezTo>
                  <a:cubicBezTo>
                    <a:pt x="18490" y="18994"/>
                    <a:pt x="18498" y="18946"/>
                    <a:pt x="18594" y="18512"/>
                  </a:cubicBezTo>
                  <a:cubicBezTo>
                    <a:pt x="18751" y="17803"/>
                    <a:pt x="18790" y="17616"/>
                    <a:pt x="18887" y="17115"/>
                  </a:cubicBezTo>
                  <a:cubicBezTo>
                    <a:pt x="19119" y="15909"/>
                    <a:pt x="19446" y="13944"/>
                    <a:pt x="19939" y="10782"/>
                  </a:cubicBezTo>
                  <a:cubicBezTo>
                    <a:pt x="19969" y="10593"/>
                    <a:pt x="20012" y="10318"/>
                    <a:pt x="20147" y="9451"/>
                  </a:cubicBezTo>
                  <a:cubicBezTo>
                    <a:pt x="20279" y="8608"/>
                    <a:pt x="20335" y="8248"/>
                    <a:pt x="20363" y="8070"/>
                  </a:cubicBezTo>
                  <a:cubicBezTo>
                    <a:pt x="20359" y="8094"/>
                    <a:pt x="20410" y="7755"/>
                    <a:pt x="20425" y="7665"/>
                  </a:cubicBezTo>
                  <a:cubicBezTo>
                    <a:pt x="20426" y="7653"/>
                    <a:pt x="20427" y="7660"/>
                    <a:pt x="20428" y="7648"/>
                  </a:cubicBezTo>
                  <a:cubicBezTo>
                    <a:pt x="20435" y="7606"/>
                    <a:pt x="20437" y="7593"/>
                    <a:pt x="20444" y="7551"/>
                  </a:cubicBezTo>
                  <a:cubicBezTo>
                    <a:pt x="20847" y="4972"/>
                    <a:pt x="21099" y="3456"/>
                    <a:pt x="21299" y="2436"/>
                  </a:cubicBezTo>
                  <a:cubicBezTo>
                    <a:pt x="21360" y="2126"/>
                    <a:pt x="21405" y="1942"/>
                    <a:pt x="21484" y="1640"/>
                  </a:cubicBezTo>
                  <a:cubicBezTo>
                    <a:pt x="21487" y="1632"/>
                    <a:pt x="21486" y="1632"/>
                    <a:pt x="21488" y="1624"/>
                  </a:cubicBezTo>
                  <a:cubicBezTo>
                    <a:pt x="21515" y="1523"/>
                    <a:pt x="21521" y="1497"/>
                    <a:pt x="21534" y="1445"/>
                  </a:cubicBezTo>
                  <a:lnTo>
                    <a:pt x="21600" y="1185"/>
                  </a:lnTo>
                  <a:lnTo>
                    <a:pt x="21511" y="1218"/>
                  </a:lnTo>
                  <a:cubicBezTo>
                    <a:pt x="21419" y="1246"/>
                    <a:pt x="21388" y="1262"/>
                    <a:pt x="21141" y="1364"/>
                  </a:cubicBezTo>
                  <a:cubicBezTo>
                    <a:pt x="21040" y="1406"/>
                    <a:pt x="20972" y="1437"/>
                    <a:pt x="20902" y="1462"/>
                  </a:cubicBezTo>
                  <a:cubicBezTo>
                    <a:pt x="20805" y="1496"/>
                    <a:pt x="20721" y="1513"/>
                    <a:pt x="20640" y="1526"/>
                  </a:cubicBezTo>
                  <a:cubicBezTo>
                    <a:pt x="19610" y="1704"/>
                    <a:pt x="18413" y="1675"/>
                    <a:pt x="17504" y="1445"/>
                  </a:cubicBezTo>
                  <a:cubicBezTo>
                    <a:pt x="17100" y="1343"/>
                    <a:pt x="16800" y="1233"/>
                    <a:pt x="16166" y="958"/>
                  </a:cubicBezTo>
                  <a:cubicBezTo>
                    <a:pt x="16154" y="953"/>
                    <a:pt x="16146" y="960"/>
                    <a:pt x="16135" y="958"/>
                  </a:cubicBezTo>
                  <a:cubicBezTo>
                    <a:pt x="16126" y="957"/>
                    <a:pt x="16123" y="947"/>
                    <a:pt x="16112" y="942"/>
                  </a:cubicBezTo>
                  <a:cubicBezTo>
                    <a:pt x="15476" y="666"/>
                    <a:pt x="15199" y="564"/>
                    <a:pt x="14841" y="471"/>
                  </a:cubicBezTo>
                  <a:cubicBezTo>
                    <a:pt x="14065" y="271"/>
                    <a:pt x="13394" y="227"/>
                    <a:pt x="11280" y="227"/>
                  </a:cubicBezTo>
                  <a:cubicBezTo>
                    <a:pt x="10752" y="227"/>
                    <a:pt x="10754" y="227"/>
                    <a:pt x="10432" y="227"/>
                  </a:cubicBezTo>
                  <a:cubicBezTo>
                    <a:pt x="10094" y="227"/>
                    <a:pt x="10093" y="227"/>
                    <a:pt x="9519" y="227"/>
                  </a:cubicBezTo>
                  <a:cubicBezTo>
                    <a:pt x="8591" y="227"/>
                    <a:pt x="8592" y="227"/>
                    <a:pt x="8062" y="227"/>
                  </a:cubicBezTo>
                  <a:cubicBezTo>
                    <a:pt x="7592" y="227"/>
                    <a:pt x="7592" y="227"/>
                    <a:pt x="6844" y="227"/>
                  </a:cubicBezTo>
                  <a:cubicBezTo>
                    <a:pt x="5067" y="227"/>
                    <a:pt x="4613" y="214"/>
                    <a:pt x="4177" y="146"/>
                  </a:cubicBezTo>
                  <a:cubicBezTo>
                    <a:pt x="4145" y="141"/>
                    <a:pt x="4115" y="138"/>
                    <a:pt x="4077" y="130"/>
                  </a:cubicBezTo>
                  <a:cubicBezTo>
                    <a:pt x="4045" y="123"/>
                    <a:pt x="4009" y="113"/>
                    <a:pt x="3942" y="97"/>
                  </a:cubicBezTo>
                  <a:cubicBezTo>
                    <a:pt x="3568" y="13"/>
                    <a:pt x="3527" y="-3"/>
                    <a:pt x="3461" y="0"/>
                  </a:cubicBezTo>
                  <a:close/>
                </a:path>
              </a:pathLst>
            </a:custGeom>
            <a:solidFill>
              <a:srgbClr val="0061FD">
                <a:alpha val="205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9" name="شكل"/>
            <p:cNvSpPr/>
            <p:nvPr/>
          </p:nvSpPr>
          <p:spPr>
            <a:xfrm>
              <a:off x="0" y="482213"/>
              <a:ext cx="2130568" cy="94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4" fill="norm" stroke="1" extrusionOk="0">
                  <a:moveTo>
                    <a:pt x="661" y="18"/>
                  </a:moveTo>
                  <a:cubicBezTo>
                    <a:pt x="654" y="21"/>
                    <a:pt x="656" y="25"/>
                    <a:pt x="649" y="27"/>
                  </a:cubicBezTo>
                  <a:cubicBezTo>
                    <a:pt x="633" y="33"/>
                    <a:pt x="618" y="34"/>
                    <a:pt x="605" y="36"/>
                  </a:cubicBezTo>
                  <a:cubicBezTo>
                    <a:pt x="603" y="36"/>
                    <a:pt x="602" y="35"/>
                    <a:pt x="597" y="36"/>
                  </a:cubicBezTo>
                  <a:cubicBezTo>
                    <a:pt x="590" y="40"/>
                    <a:pt x="589" y="42"/>
                    <a:pt x="581" y="45"/>
                  </a:cubicBezTo>
                  <a:cubicBezTo>
                    <a:pt x="578" y="45"/>
                    <a:pt x="578" y="44"/>
                    <a:pt x="573" y="45"/>
                  </a:cubicBezTo>
                  <a:lnTo>
                    <a:pt x="545" y="54"/>
                  </a:lnTo>
                  <a:lnTo>
                    <a:pt x="537" y="27"/>
                  </a:lnTo>
                  <a:lnTo>
                    <a:pt x="508" y="36"/>
                  </a:lnTo>
                  <a:cubicBezTo>
                    <a:pt x="504" y="39"/>
                    <a:pt x="494" y="38"/>
                    <a:pt x="468" y="36"/>
                  </a:cubicBezTo>
                  <a:cubicBezTo>
                    <a:pt x="464" y="36"/>
                    <a:pt x="464" y="37"/>
                    <a:pt x="460" y="36"/>
                  </a:cubicBezTo>
                  <a:cubicBezTo>
                    <a:pt x="425" y="34"/>
                    <a:pt x="407" y="41"/>
                    <a:pt x="392" y="54"/>
                  </a:cubicBezTo>
                  <a:cubicBezTo>
                    <a:pt x="218" y="201"/>
                    <a:pt x="103" y="584"/>
                    <a:pt x="46" y="1227"/>
                  </a:cubicBezTo>
                  <a:cubicBezTo>
                    <a:pt x="-15" y="1913"/>
                    <a:pt x="-15" y="2924"/>
                    <a:pt x="46" y="4332"/>
                  </a:cubicBezTo>
                  <a:cubicBezTo>
                    <a:pt x="83" y="5179"/>
                    <a:pt x="85" y="5216"/>
                    <a:pt x="251" y="8022"/>
                  </a:cubicBezTo>
                  <a:cubicBezTo>
                    <a:pt x="262" y="8198"/>
                    <a:pt x="294" y="8739"/>
                    <a:pt x="295" y="8753"/>
                  </a:cubicBezTo>
                  <a:cubicBezTo>
                    <a:pt x="311" y="9015"/>
                    <a:pt x="321" y="9203"/>
                    <a:pt x="332" y="9385"/>
                  </a:cubicBezTo>
                  <a:cubicBezTo>
                    <a:pt x="362" y="9930"/>
                    <a:pt x="422" y="11102"/>
                    <a:pt x="496" y="12597"/>
                  </a:cubicBezTo>
                  <a:cubicBezTo>
                    <a:pt x="523" y="13133"/>
                    <a:pt x="551" y="13667"/>
                    <a:pt x="573" y="14113"/>
                  </a:cubicBezTo>
                  <a:cubicBezTo>
                    <a:pt x="582" y="14294"/>
                    <a:pt x="588" y="14452"/>
                    <a:pt x="593" y="14546"/>
                  </a:cubicBezTo>
                  <a:cubicBezTo>
                    <a:pt x="596" y="14607"/>
                    <a:pt x="596" y="14607"/>
                    <a:pt x="597" y="14637"/>
                  </a:cubicBezTo>
                  <a:cubicBezTo>
                    <a:pt x="597" y="14639"/>
                    <a:pt x="597" y="14643"/>
                    <a:pt x="597" y="14646"/>
                  </a:cubicBezTo>
                  <a:cubicBezTo>
                    <a:pt x="685" y="16381"/>
                    <a:pt x="764" y="17672"/>
                    <a:pt x="838" y="18634"/>
                  </a:cubicBezTo>
                  <a:cubicBezTo>
                    <a:pt x="934" y="19873"/>
                    <a:pt x="1020" y="20459"/>
                    <a:pt x="1164" y="20782"/>
                  </a:cubicBezTo>
                  <a:cubicBezTo>
                    <a:pt x="1310" y="21110"/>
                    <a:pt x="1466" y="21150"/>
                    <a:pt x="2237" y="21098"/>
                  </a:cubicBezTo>
                  <a:cubicBezTo>
                    <a:pt x="2246" y="21097"/>
                    <a:pt x="2721" y="21067"/>
                    <a:pt x="2929" y="21053"/>
                  </a:cubicBezTo>
                  <a:cubicBezTo>
                    <a:pt x="2937" y="21052"/>
                    <a:pt x="2937" y="21044"/>
                    <a:pt x="2945" y="21044"/>
                  </a:cubicBezTo>
                  <a:cubicBezTo>
                    <a:pt x="3212" y="21025"/>
                    <a:pt x="3412" y="21015"/>
                    <a:pt x="3532" y="21007"/>
                  </a:cubicBezTo>
                  <a:cubicBezTo>
                    <a:pt x="4430" y="20948"/>
                    <a:pt x="4721" y="20935"/>
                    <a:pt x="5156" y="20917"/>
                  </a:cubicBezTo>
                  <a:cubicBezTo>
                    <a:pt x="5200" y="20915"/>
                    <a:pt x="5242" y="20910"/>
                    <a:pt x="5285" y="20908"/>
                  </a:cubicBezTo>
                  <a:cubicBezTo>
                    <a:pt x="6564" y="20863"/>
                    <a:pt x="8024" y="20863"/>
                    <a:pt x="9221" y="20908"/>
                  </a:cubicBezTo>
                  <a:cubicBezTo>
                    <a:pt x="10155" y="20944"/>
                    <a:pt x="10878" y="21002"/>
                    <a:pt x="12229" y="21143"/>
                  </a:cubicBezTo>
                  <a:cubicBezTo>
                    <a:pt x="13149" y="21239"/>
                    <a:pt x="13665" y="21294"/>
                    <a:pt x="14726" y="21414"/>
                  </a:cubicBezTo>
                  <a:cubicBezTo>
                    <a:pt x="15411" y="21490"/>
                    <a:pt x="15634" y="21514"/>
                    <a:pt x="15944" y="21540"/>
                  </a:cubicBezTo>
                  <a:cubicBezTo>
                    <a:pt x="16382" y="21577"/>
                    <a:pt x="16774" y="21594"/>
                    <a:pt x="17158" y="21594"/>
                  </a:cubicBezTo>
                  <a:cubicBezTo>
                    <a:pt x="17846" y="21594"/>
                    <a:pt x="18604" y="21532"/>
                    <a:pt x="19394" y="21414"/>
                  </a:cubicBezTo>
                  <a:cubicBezTo>
                    <a:pt x="19524" y="21394"/>
                    <a:pt x="19715" y="21358"/>
                    <a:pt x="19965" y="21314"/>
                  </a:cubicBezTo>
                  <a:cubicBezTo>
                    <a:pt x="19988" y="21310"/>
                    <a:pt x="19990" y="21318"/>
                    <a:pt x="20013" y="21314"/>
                  </a:cubicBezTo>
                  <a:cubicBezTo>
                    <a:pt x="20161" y="21288"/>
                    <a:pt x="20688" y="21192"/>
                    <a:pt x="20712" y="21188"/>
                  </a:cubicBezTo>
                  <a:cubicBezTo>
                    <a:pt x="20721" y="21187"/>
                    <a:pt x="20727" y="21189"/>
                    <a:pt x="20741" y="21188"/>
                  </a:cubicBezTo>
                  <a:cubicBezTo>
                    <a:pt x="20763" y="21186"/>
                    <a:pt x="20772" y="21181"/>
                    <a:pt x="20785" y="21179"/>
                  </a:cubicBezTo>
                  <a:cubicBezTo>
                    <a:pt x="20800" y="21177"/>
                    <a:pt x="20808" y="21171"/>
                    <a:pt x="20821" y="21170"/>
                  </a:cubicBezTo>
                  <a:cubicBezTo>
                    <a:pt x="20834" y="21168"/>
                    <a:pt x="20839" y="21172"/>
                    <a:pt x="20853" y="21170"/>
                  </a:cubicBezTo>
                  <a:cubicBezTo>
                    <a:pt x="21149" y="21129"/>
                    <a:pt x="21263" y="21078"/>
                    <a:pt x="21364" y="20917"/>
                  </a:cubicBezTo>
                  <a:cubicBezTo>
                    <a:pt x="21511" y="20682"/>
                    <a:pt x="21585" y="20208"/>
                    <a:pt x="21585" y="19546"/>
                  </a:cubicBezTo>
                  <a:cubicBezTo>
                    <a:pt x="21585" y="18840"/>
                    <a:pt x="21501" y="17915"/>
                    <a:pt x="21324" y="16721"/>
                  </a:cubicBezTo>
                  <a:cubicBezTo>
                    <a:pt x="21323" y="16717"/>
                    <a:pt x="21324" y="16720"/>
                    <a:pt x="21324" y="16712"/>
                  </a:cubicBezTo>
                  <a:lnTo>
                    <a:pt x="21312" y="16676"/>
                  </a:lnTo>
                  <a:cubicBezTo>
                    <a:pt x="21311" y="16662"/>
                    <a:pt x="21313" y="16658"/>
                    <a:pt x="21312" y="16649"/>
                  </a:cubicBezTo>
                  <a:cubicBezTo>
                    <a:pt x="21288" y="16489"/>
                    <a:pt x="21258" y="16314"/>
                    <a:pt x="21215" y="16053"/>
                  </a:cubicBezTo>
                  <a:cubicBezTo>
                    <a:pt x="21200" y="15964"/>
                    <a:pt x="21111" y="15401"/>
                    <a:pt x="21078" y="15205"/>
                  </a:cubicBezTo>
                  <a:cubicBezTo>
                    <a:pt x="21065" y="15129"/>
                    <a:pt x="21036" y="14971"/>
                    <a:pt x="21034" y="14962"/>
                  </a:cubicBezTo>
                  <a:cubicBezTo>
                    <a:pt x="21032" y="14949"/>
                    <a:pt x="21032" y="14947"/>
                    <a:pt x="21030" y="14934"/>
                  </a:cubicBezTo>
                  <a:cubicBezTo>
                    <a:pt x="21028" y="14921"/>
                    <a:pt x="21028" y="14921"/>
                    <a:pt x="21026" y="14907"/>
                  </a:cubicBezTo>
                  <a:cubicBezTo>
                    <a:pt x="21026" y="14906"/>
                    <a:pt x="21023" y="14911"/>
                    <a:pt x="21022" y="14907"/>
                  </a:cubicBezTo>
                  <a:cubicBezTo>
                    <a:pt x="21022" y="14903"/>
                    <a:pt x="21023" y="14895"/>
                    <a:pt x="21022" y="14889"/>
                  </a:cubicBezTo>
                  <a:cubicBezTo>
                    <a:pt x="21023" y="14878"/>
                    <a:pt x="21025" y="14860"/>
                    <a:pt x="21022" y="14844"/>
                  </a:cubicBezTo>
                  <a:cubicBezTo>
                    <a:pt x="21021" y="14840"/>
                    <a:pt x="21019" y="14848"/>
                    <a:pt x="21018" y="14844"/>
                  </a:cubicBezTo>
                  <a:cubicBezTo>
                    <a:pt x="21017" y="14839"/>
                    <a:pt x="21019" y="14838"/>
                    <a:pt x="21018" y="14835"/>
                  </a:cubicBezTo>
                  <a:cubicBezTo>
                    <a:pt x="21017" y="14826"/>
                    <a:pt x="21016" y="14820"/>
                    <a:pt x="21014" y="14808"/>
                  </a:cubicBezTo>
                  <a:cubicBezTo>
                    <a:pt x="21012" y="14793"/>
                    <a:pt x="21012" y="14795"/>
                    <a:pt x="21010" y="14781"/>
                  </a:cubicBezTo>
                  <a:cubicBezTo>
                    <a:pt x="21008" y="14771"/>
                    <a:pt x="21006" y="14774"/>
                    <a:pt x="21006" y="14772"/>
                  </a:cubicBezTo>
                  <a:cubicBezTo>
                    <a:pt x="21005" y="14766"/>
                    <a:pt x="21005" y="14765"/>
                    <a:pt x="21002" y="14754"/>
                  </a:cubicBezTo>
                  <a:cubicBezTo>
                    <a:pt x="20999" y="14744"/>
                    <a:pt x="21000" y="14743"/>
                    <a:pt x="20998" y="14736"/>
                  </a:cubicBezTo>
                  <a:cubicBezTo>
                    <a:pt x="20997" y="14732"/>
                    <a:pt x="20995" y="14730"/>
                    <a:pt x="20994" y="14727"/>
                  </a:cubicBezTo>
                  <a:cubicBezTo>
                    <a:pt x="20992" y="14721"/>
                    <a:pt x="20994" y="14720"/>
                    <a:pt x="20994" y="14718"/>
                  </a:cubicBezTo>
                  <a:cubicBezTo>
                    <a:pt x="20854" y="13868"/>
                    <a:pt x="20764" y="13275"/>
                    <a:pt x="20688" y="12706"/>
                  </a:cubicBezTo>
                  <a:cubicBezTo>
                    <a:pt x="20647" y="12389"/>
                    <a:pt x="20626" y="12150"/>
                    <a:pt x="20600" y="11704"/>
                  </a:cubicBezTo>
                  <a:cubicBezTo>
                    <a:pt x="20599" y="11687"/>
                    <a:pt x="20597" y="11685"/>
                    <a:pt x="20596" y="11668"/>
                  </a:cubicBezTo>
                  <a:cubicBezTo>
                    <a:pt x="20591" y="11583"/>
                    <a:pt x="20591" y="11551"/>
                    <a:pt x="20588" y="11505"/>
                  </a:cubicBezTo>
                  <a:cubicBezTo>
                    <a:pt x="20584" y="11441"/>
                    <a:pt x="20580" y="11387"/>
                    <a:pt x="20568" y="11262"/>
                  </a:cubicBezTo>
                  <a:cubicBezTo>
                    <a:pt x="20567" y="11250"/>
                    <a:pt x="20565" y="11256"/>
                    <a:pt x="20564" y="11244"/>
                  </a:cubicBezTo>
                  <a:cubicBezTo>
                    <a:pt x="20550" y="11105"/>
                    <a:pt x="20545" y="11029"/>
                    <a:pt x="20544" y="10955"/>
                  </a:cubicBezTo>
                  <a:cubicBezTo>
                    <a:pt x="20534" y="10420"/>
                    <a:pt x="20561" y="9895"/>
                    <a:pt x="20628" y="9295"/>
                  </a:cubicBezTo>
                  <a:cubicBezTo>
                    <a:pt x="20629" y="9289"/>
                    <a:pt x="20627" y="9291"/>
                    <a:pt x="20628" y="9286"/>
                  </a:cubicBezTo>
                  <a:cubicBezTo>
                    <a:pt x="20629" y="9276"/>
                    <a:pt x="20633" y="9265"/>
                    <a:pt x="20636" y="9241"/>
                  </a:cubicBezTo>
                  <a:cubicBezTo>
                    <a:pt x="20638" y="9225"/>
                    <a:pt x="20639" y="9215"/>
                    <a:pt x="20640" y="9204"/>
                  </a:cubicBezTo>
                  <a:cubicBezTo>
                    <a:pt x="20643" y="9184"/>
                    <a:pt x="20643" y="9177"/>
                    <a:pt x="20644" y="9159"/>
                  </a:cubicBezTo>
                  <a:cubicBezTo>
                    <a:pt x="20645" y="9147"/>
                    <a:pt x="20647" y="9137"/>
                    <a:pt x="20648" y="9123"/>
                  </a:cubicBezTo>
                  <a:cubicBezTo>
                    <a:pt x="20650" y="9110"/>
                    <a:pt x="20651" y="9106"/>
                    <a:pt x="20652" y="9096"/>
                  </a:cubicBezTo>
                  <a:cubicBezTo>
                    <a:pt x="20654" y="9084"/>
                    <a:pt x="20654" y="9075"/>
                    <a:pt x="20656" y="9060"/>
                  </a:cubicBezTo>
                  <a:cubicBezTo>
                    <a:pt x="20658" y="9045"/>
                    <a:pt x="20658" y="9030"/>
                    <a:pt x="20660" y="9006"/>
                  </a:cubicBezTo>
                  <a:cubicBezTo>
                    <a:pt x="20661" y="8997"/>
                    <a:pt x="20663" y="8996"/>
                    <a:pt x="20664" y="8988"/>
                  </a:cubicBezTo>
                  <a:cubicBezTo>
                    <a:pt x="20712" y="8609"/>
                    <a:pt x="20747" y="8379"/>
                    <a:pt x="20958" y="7039"/>
                  </a:cubicBezTo>
                  <a:cubicBezTo>
                    <a:pt x="20959" y="7028"/>
                    <a:pt x="20960" y="7023"/>
                    <a:pt x="20962" y="7012"/>
                  </a:cubicBezTo>
                  <a:cubicBezTo>
                    <a:pt x="20962" y="7010"/>
                    <a:pt x="20962" y="7004"/>
                    <a:pt x="20962" y="7003"/>
                  </a:cubicBezTo>
                  <a:cubicBezTo>
                    <a:pt x="20976" y="6925"/>
                    <a:pt x="20976" y="6934"/>
                    <a:pt x="20990" y="6849"/>
                  </a:cubicBezTo>
                  <a:cubicBezTo>
                    <a:pt x="20990" y="6848"/>
                    <a:pt x="20989" y="6842"/>
                    <a:pt x="20990" y="6840"/>
                  </a:cubicBezTo>
                  <a:cubicBezTo>
                    <a:pt x="20993" y="6830"/>
                    <a:pt x="20996" y="6824"/>
                    <a:pt x="20998" y="6813"/>
                  </a:cubicBezTo>
                  <a:cubicBezTo>
                    <a:pt x="21001" y="6793"/>
                    <a:pt x="21002" y="6775"/>
                    <a:pt x="21006" y="6741"/>
                  </a:cubicBezTo>
                  <a:cubicBezTo>
                    <a:pt x="21007" y="6736"/>
                    <a:pt x="21005" y="6737"/>
                    <a:pt x="21006" y="6732"/>
                  </a:cubicBezTo>
                  <a:cubicBezTo>
                    <a:pt x="21008" y="6716"/>
                    <a:pt x="21012" y="6707"/>
                    <a:pt x="21014" y="6696"/>
                  </a:cubicBezTo>
                  <a:cubicBezTo>
                    <a:pt x="21019" y="6667"/>
                    <a:pt x="21020" y="6635"/>
                    <a:pt x="21026" y="6597"/>
                  </a:cubicBezTo>
                  <a:cubicBezTo>
                    <a:pt x="21029" y="6578"/>
                    <a:pt x="21031" y="6570"/>
                    <a:pt x="21034" y="6551"/>
                  </a:cubicBezTo>
                  <a:cubicBezTo>
                    <a:pt x="21033" y="6562"/>
                    <a:pt x="21056" y="6419"/>
                    <a:pt x="21066" y="6344"/>
                  </a:cubicBezTo>
                  <a:cubicBezTo>
                    <a:pt x="21081" y="6241"/>
                    <a:pt x="21096" y="6113"/>
                    <a:pt x="21094" y="6127"/>
                  </a:cubicBezTo>
                  <a:cubicBezTo>
                    <a:pt x="21173" y="5593"/>
                    <a:pt x="21223" y="5213"/>
                    <a:pt x="21259" y="4873"/>
                  </a:cubicBezTo>
                  <a:cubicBezTo>
                    <a:pt x="21334" y="4179"/>
                    <a:pt x="21368" y="3689"/>
                    <a:pt x="21432" y="2419"/>
                  </a:cubicBezTo>
                  <a:cubicBezTo>
                    <a:pt x="21448" y="2098"/>
                    <a:pt x="21457" y="1965"/>
                    <a:pt x="21476" y="1688"/>
                  </a:cubicBezTo>
                  <a:cubicBezTo>
                    <a:pt x="21477" y="1674"/>
                    <a:pt x="21475" y="1675"/>
                    <a:pt x="21476" y="1661"/>
                  </a:cubicBezTo>
                  <a:cubicBezTo>
                    <a:pt x="21481" y="1602"/>
                    <a:pt x="21485" y="1557"/>
                    <a:pt x="21488" y="1507"/>
                  </a:cubicBezTo>
                  <a:lnTo>
                    <a:pt x="21493" y="1435"/>
                  </a:lnTo>
                  <a:lnTo>
                    <a:pt x="21460" y="1426"/>
                  </a:lnTo>
                  <a:lnTo>
                    <a:pt x="20813" y="1182"/>
                  </a:lnTo>
                  <a:cubicBezTo>
                    <a:pt x="20591" y="1139"/>
                    <a:pt x="20470" y="1126"/>
                    <a:pt x="20182" y="1092"/>
                  </a:cubicBezTo>
                  <a:cubicBezTo>
                    <a:pt x="20156" y="1089"/>
                    <a:pt x="20155" y="1086"/>
                    <a:pt x="20129" y="1083"/>
                  </a:cubicBezTo>
                  <a:cubicBezTo>
                    <a:pt x="20005" y="1068"/>
                    <a:pt x="19919" y="1055"/>
                    <a:pt x="19820" y="1038"/>
                  </a:cubicBezTo>
                  <a:lnTo>
                    <a:pt x="19784" y="1029"/>
                  </a:lnTo>
                  <a:lnTo>
                    <a:pt x="19784" y="1038"/>
                  </a:lnTo>
                  <a:lnTo>
                    <a:pt x="19772" y="1029"/>
                  </a:lnTo>
                  <a:cubicBezTo>
                    <a:pt x="19696" y="1016"/>
                    <a:pt x="19635" y="1005"/>
                    <a:pt x="19510" y="984"/>
                  </a:cubicBezTo>
                  <a:cubicBezTo>
                    <a:pt x="19449" y="973"/>
                    <a:pt x="19447" y="976"/>
                    <a:pt x="19386" y="966"/>
                  </a:cubicBezTo>
                  <a:cubicBezTo>
                    <a:pt x="18595" y="830"/>
                    <a:pt x="18161" y="766"/>
                    <a:pt x="17669" y="731"/>
                  </a:cubicBezTo>
                  <a:cubicBezTo>
                    <a:pt x="17667" y="731"/>
                    <a:pt x="17666" y="731"/>
                    <a:pt x="17665" y="731"/>
                  </a:cubicBezTo>
                  <a:cubicBezTo>
                    <a:pt x="17079" y="690"/>
                    <a:pt x="16434" y="665"/>
                    <a:pt x="15357" y="641"/>
                  </a:cubicBezTo>
                  <a:cubicBezTo>
                    <a:pt x="15356" y="641"/>
                    <a:pt x="15354" y="641"/>
                    <a:pt x="15353" y="641"/>
                  </a:cubicBezTo>
                  <a:cubicBezTo>
                    <a:pt x="15307" y="640"/>
                    <a:pt x="15118" y="633"/>
                    <a:pt x="15084" y="632"/>
                  </a:cubicBezTo>
                  <a:cubicBezTo>
                    <a:pt x="15045" y="631"/>
                    <a:pt x="15007" y="633"/>
                    <a:pt x="14971" y="632"/>
                  </a:cubicBezTo>
                  <a:cubicBezTo>
                    <a:pt x="14896" y="633"/>
                    <a:pt x="14871" y="633"/>
                    <a:pt x="14834" y="632"/>
                  </a:cubicBezTo>
                  <a:cubicBezTo>
                    <a:pt x="14150" y="618"/>
                    <a:pt x="13807" y="609"/>
                    <a:pt x="13423" y="596"/>
                  </a:cubicBezTo>
                  <a:cubicBezTo>
                    <a:pt x="12327" y="559"/>
                    <a:pt x="11543" y="507"/>
                    <a:pt x="9993" y="370"/>
                  </a:cubicBezTo>
                  <a:cubicBezTo>
                    <a:pt x="9958" y="367"/>
                    <a:pt x="9947" y="364"/>
                    <a:pt x="9897" y="361"/>
                  </a:cubicBezTo>
                  <a:cubicBezTo>
                    <a:pt x="9883" y="360"/>
                    <a:pt x="9886" y="362"/>
                    <a:pt x="9873" y="361"/>
                  </a:cubicBezTo>
                  <a:cubicBezTo>
                    <a:pt x="9866" y="361"/>
                    <a:pt x="9863" y="362"/>
                    <a:pt x="9857" y="361"/>
                  </a:cubicBezTo>
                  <a:cubicBezTo>
                    <a:pt x="9851" y="361"/>
                    <a:pt x="9851" y="362"/>
                    <a:pt x="9845" y="361"/>
                  </a:cubicBezTo>
                  <a:cubicBezTo>
                    <a:pt x="9836" y="360"/>
                    <a:pt x="9837" y="363"/>
                    <a:pt x="9828" y="361"/>
                  </a:cubicBezTo>
                  <a:cubicBezTo>
                    <a:pt x="9816" y="359"/>
                    <a:pt x="9807" y="353"/>
                    <a:pt x="9796" y="352"/>
                  </a:cubicBezTo>
                  <a:cubicBezTo>
                    <a:pt x="9793" y="352"/>
                    <a:pt x="9795" y="352"/>
                    <a:pt x="9792" y="352"/>
                  </a:cubicBezTo>
                  <a:cubicBezTo>
                    <a:pt x="9791" y="352"/>
                    <a:pt x="9789" y="352"/>
                    <a:pt x="9788" y="352"/>
                  </a:cubicBezTo>
                  <a:cubicBezTo>
                    <a:pt x="9785" y="352"/>
                    <a:pt x="9786" y="352"/>
                    <a:pt x="9784" y="352"/>
                  </a:cubicBezTo>
                  <a:cubicBezTo>
                    <a:pt x="8206" y="213"/>
                    <a:pt x="7570" y="168"/>
                    <a:pt x="6644" y="136"/>
                  </a:cubicBezTo>
                  <a:cubicBezTo>
                    <a:pt x="6354" y="125"/>
                    <a:pt x="6075" y="117"/>
                    <a:pt x="5526" y="109"/>
                  </a:cubicBezTo>
                  <a:cubicBezTo>
                    <a:pt x="5423" y="107"/>
                    <a:pt x="5422" y="110"/>
                    <a:pt x="5317" y="109"/>
                  </a:cubicBezTo>
                  <a:cubicBezTo>
                    <a:pt x="5316" y="108"/>
                    <a:pt x="5314" y="109"/>
                    <a:pt x="5313" y="109"/>
                  </a:cubicBezTo>
                  <a:cubicBezTo>
                    <a:pt x="4430" y="95"/>
                    <a:pt x="3800" y="90"/>
                    <a:pt x="2768" y="90"/>
                  </a:cubicBezTo>
                  <a:cubicBezTo>
                    <a:pt x="1540" y="90"/>
                    <a:pt x="1327" y="85"/>
                    <a:pt x="1063" y="45"/>
                  </a:cubicBezTo>
                  <a:cubicBezTo>
                    <a:pt x="1053" y="44"/>
                    <a:pt x="1042" y="42"/>
                    <a:pt x="1019" y="36"/>
                  </a:cubicBezTo>
                  <a:cubicBezTo>
                    <a:pt x="1016" y="35"/>
                    <a:pt x="1015" y="37"/>
                    <a:pt x="1011" y="36"/>
                  </a:cubicBezTo>
                  <a:cubicBezTo>
                    <a:pt x="998" y="33"/>
                    <a:pt x="992" y="29"/>
                    <a:pt x="983" y="27"/>
                  </a:cubicBezTo>
                  <a:cubicBezTo>
                    <a:pt x="953" y="23"/>
                    <a:pt x="918" y="18"/>
                    <a:pt x="919" y="18"/>
                  </a:cubicBezTo>
                  <a:cubicBezTo>
                    <a:pt x="794" y="-6"/>
                    <a:pt x="734" y="-5"/>
                    <a:pt x="661" y="18"/>
                  </a:cubicBezTo>
                  <a:close/>
                </a:path>
              </a:pathLst>
            </a:custGeom>
            <a:solidFill>
              <a:srgbClr val="0061FD">
                <a:alpha val="825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240" name="خط شكل" descr="خط شكل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57044" y="63861"/>
              <a:ext cx="2640787" cy="1425292"/>
            </a:xfrm>
            <a:prstGeom prst="rect">
              <a:avLst/>
            </a:prstGeom>
            <a:effectLst/>
          </p:spPr>
        </p:pic>
        <p:pic>
          <p:nvPicPr>
            <p:cNvPr id="242" name="خط شكل" descr="خط شكل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10460" y="-56910"/>
              <a:ext cx="2482589" cy="576307"/>
            </a:xfrm>
            <a:prstGeom prst="rect">
              <a:avLst/>
            </a:prstGeom>
            <a:effectLst/>
          </p:spPr>
        </p:pic>
        <p:pic>
          <p:nvPicPr>
            <p:cNvPr id="244" name="خط شكل" descr="خط شكل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894822" y="-51731"/>
              <a:ext cx="559444" cy="576510"/>
            </a:xfrm>
            <a:prstGeom prst="rect">
              <a:avLst/>
            </a:prstGeom>
            <a:effectLst/>
          </p:spPr>
        </p:pic>
      </p:grpSp>
      <p:grpSp>
        <p:nvGrpSpPr>
          <p:cNvPr id="260" name="الرسم"/>
          <p:cNvGrpSpPr/>
          <p:nvPr/>
        </p:nvGrpSpPr>
        <p:grpSpPr>
          <a:xfrm>
            <a:off x="3222525" y="4772774"/>
            <a:ext cx="1025551" cy="1632748"/>
            <a:chOff x="-57146" y="-57150"/>
            <a:chExt cx="1025550" cy="1632746"/>
          </a:xfrm>
        </p:grpSpPr>
        <p:sp>
          <p:nvSpPr>
            <p:cNvPr id="247" name="شكل"/>
            <p:cNvSpPr/>
            <p:nvPr/>
          </p:nvSpPr>
          <p:spPr>
            <a:xfrm>
              <a:off x="338096" y="250427"/>
              <a:ext cx="573244" cy="126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93" fill="norm" stroke="1" extrusionOk="0">
                  <a:moveTo>
                    <a:pt x="20481" y="1"/>
                  </a:moveTo>
                  <a:cubicBezTo>
                    <a:pt x="19263" y="1"/>
                    <a:pt x="18588" y="4"/>
                    <a:pt x="17477" y="14"/>
                  </a:cubicBezTo>
                  <a:cubicBezTo>
                    <a:pt x="17441" y="15"/>
                    <a:pt x="17418" y="15"/>
                    <a:pt x="17387" y="14"/>
                  </a:cubicBezTo>
                  <a:cubicBezTo>
                    <a:pt x="17353" y="14"/>
                    <a:pt x="17338" y="14"/>
                    <a:pt x="17298" y="14"/>
                  </a:cubicBezTo>
                  <a:cubicBezTo>
                    <a:pt x="17219" y="15"/>
                    <a:pt x="17213" y="14"/>
                    <a:pt x="17133" y="14"/>
                  </a:cubicBezTo>
                  <a:cubicBezTo>
                    <a:pt x="16829" y="17"/>
                    <a:pt x="16771" y="19"/>
                    <a:pt x="16610" y="21"/>
                  </a:cubicBezTo>
                  <a:cubicBezTo>
                    <a:pt x="16557" y="22"/>
                    <a:pt x="16454" y="20"/>
                    <a:pt x="16311" y="21"/>
                  </a:cubicBezTo>
                  <a:cubicBezTo>
                    <a:pt x="16291" y="21"/>
                    <a:pt x="16286" y="21"/>
                    <a:pt x="16266" y="21"/>
                  </a:cubicBezTo>
                  <a:cubicBezTo>
                    <a:pt x="16159" y="22"/>
                    <a:pt x="15897" y="28"/>
                    <a:pt x="15893" y="28"/>
                  </a:cubicBezTo>
                  <a:cubicBezTo>
                    <a:pt x="15803" y="29"/>
                    <a:pt x="15270" y="33"/>
                    <a:pt x="15131" y="34"/>
                  </a:cubicBezTo>
                  <a:cubicBezTo>
                    <a:pt x="14870" y="38"/>
                    <a:pt x="14669" y="46"/>
                    <a:pt x="14473" y="48"/>
                  </a:cubicBezTo>
                  <a:cubicBezTo>
                    <a:pt x="14334" y="49"/>
                    <a:pt x="14203" y="47"/>
                    <a:pt x="14069" y="48"/>
                  </a:cubicBezTo>
                  <a:cubicBezTo>
                    <a:pt x="12622" y="58"/>
                    <a:pt x="11533" y="62"/>
                    <a:pt x="9302" y="62"/>
                  </a:cubicBezTo>
                  <a:cubicBezTo>
                    <a:pt x="7932" y="62"/>
                    <a:pt x="7927" y="62"/>
                    <a:pt x="7090" y="62"/>
                  </a:cubicBezTo>
                  <a:cubicBezTo>
                    <a:pt x="6819" y="62"/>
                    <a:pt x="6823" y="62"/>
                    <a:pt x="6567" y="62"/>
                  </a:cubicBezTo>
                  <a:cubicBezTo>
                    <a:pt x="5739" y="62"/>
                    <a:pt x="5740" y="62"/>
                    <a:pt x="4444" y="62"/>
                  </a:cubicBezTo>
                  <a:cubicBezTo>
                    <a:pt x="3531" y="62"/>
                    <a:pt x="3536" y="62"/>
                    <a:pt x="3010" y="62"/>
                  </a:cubicBezTo>
                  <a:cubicBezTo>
                    <a:pt x="2738" y="62"/>
                    <a:pt x="2732" y="62"/>
                    <a:pt x="2501" y="62"/>
                  </a:cubicBezTo>
                  <a:cubicBezTo>
                    <a:pt x="2172" y="62"/>
                    <a:pt x="2173" y="62"/>
                    <a:pt x="1724" y="62"/>
                  </a:cubicBezTo>
                  <a:cubicBezTo>
                    <a:pt x="1065" y="62"/>
                    <a:pt x="967" y="62"/>
                    <a:pt x="842" y="102"/>
                  </a:cubicBezTo>
                  <a:cubicBezTo>
                    <a:pt x="683" y="154"/>
                    <a:pt x="618" y="259"/>
                    <a:pt x="618" y="426"/>
                  </a:cubicBezTo>
                  <a:cubicBezTo>
                    <a:pt x="618" y="562"/>
                    <a:pt x="626" y="597"/>
                    <a:pt x="813" y="1237"/>
                  </a:cubicBezTo>
                  <a:cubicBezTo>
                    <a:pt x="981" y="1817"/>
                    <a:pt x="1037" y="2108"/>
                    <a:pt x="1037" y="2454"/>
                  </a:cubicBezTo>
                  <a:cubicBezTo>
                    <a:pt x="1037" y="2617"/>
                    <a:pt x="1020" y="2744"/>
                    <a:pt x="962" y="3102"/>
                  </a:cubicBezTo>
                  <a:cubicBezTo>
                    <a:pt x="961" y="3109"/>
                    <a:pt x="963" y="3109"/>
                    <a:pt x="962" y="3116"/>
                  </a:cubicBezTo>
                  <a:cubicBezTo>
                    <a:pt x="960" y="3131"/>
                    <a:pt x="963" y="3134"/>
                    <a:pt x="962" y="3150"/>
                  </a:cubicBezTo>
                  <a:cubicBezTo>
                    <a:pt x="959" y="3193"/>
                    <a:pt x="952" y="3205"/>
                    <a:pt x="947" y="3238"/>
                  </a:cubicBezTo>
                  <a:cubicBezTo>
                    <a:pt x="900" y="3515"/>
                    <a:pt x="885" y="3626"/>
                    <a:pt x="872" y="3765"/>
                  </a:cubicBezTo>
                  <a:cubicBezTo>
                    <a:pt x="848" y="4020"/>
                    <a:pt x="844" y="4217"/>
                    <a:pt x="857" y="4623"/>
                  </a:cubicBezTo>
                  <a:cubicBezTo>
                    <a:pt x="859" y="4665"/>
                    <a:pt x="856" y="4666"/>
                    <a:pt x="857" y="4704"/>
                  </a:cubicBezTo>
                  <a:cubicBezTo>
                    <a:pt x="858" y="4731"/>
                    <a:pt x="871" y="4938"/>
                    <a:pt x="872" y="4988"/>
                  </a:cubicBezTo>
                  <a:cubicBezTo>
                    <a:pt x="873" y="5008"/>
                    <a:pt x="872" y="5029"/>
                    <a:pt x="872" y="5048"/>
                  </a:cubicBezTo>
                  <a:cubicBezTo>
                    <a:pt x="872" y="5065"/>
                    <a:pt x="872" y="5066"/>
                    <a:pt x="872" y="5082"/>
                  </a:cubicBezTo>
                  <a:cubicBezTo>
                    <a:pt x="872" y="5117"/>
                    <a:pt x="872" y="5116"/>
                    <a:pt x="872" y="5150"/>
                  </a:cubicBezTo>
                  <a:cubicBezTo>
                    <a:pt x="872" y="5311"/>
                    <a:pt x="869" y="5446"/>
                    <a:pt x="857" y="5690"/>
                  </a:cubicBezTo>
                  <a:cubicBezTo>
                    <a:pt x="857" y="5701"/>
                    <a:pt x="858" y="5700"/>
                    <a:pt x="857" y="5711"/>
                  </a:cubicBezTo>
                  <a:cubicBezTo>
                    <a:pt x="856" y="5736"/>
                    <a:pt x="830" y="6168"/>
                    <a:pt x="827" y="6272"/>
                  </a:cubicBezTo>
                  <a:cubicBezTo>
                    <a:pt x="826" y="6312"/>
                    <a:pt x="827" y="6354"/>
                    <a:pt x="827" y="6393"/>
                  </a:cubicBezTo>
                  <a:cubicBezTo>
                    <a:pt x="827" y="6778"/>
                    <a:pt x="854" y="7209"/>
                    <a:pt x="917" y="7934"/>
                  </a:cubicBezTo>
                  <a:cubicBezTo>
                    <a:pt x="922" y="7995"/>
                    <a:pt x="926" y="8053"/>
                    <a:pt x="932" y="8130"/>
                  </a:cubicBezTo>
                  <a:cubicBezTo>
                    <a:pt x="933" y="8148"/>
                    <a:pt x="931" y="8153"/>
                    <a:pt x="932" y="8170"/>
                  </a:cubicBezTo>
                  <a:cubicBezTo>
                    <a:pt x="955" y="8470"/>
                    <a:pt x="968" y="8577"/>
                    <a:pt x="992" y="8812"/>
                  </a:cubicBezTo>
                  <a:cubicBezTo>
                    <a:pt x="999" y="8879"/>
                    <a:pt x="999" y="8940"/>
                    <a:pt x="1007" y="9002"/>
                  </a:cubicBezTo>
                  <a:cubicBezTo>
                    <a:pt x="1007" y="9004"/>
                    <a:pt x="1033" y="9103"/>
                    <a:pt x="1037" y="9130"/>
                  </a:cubicBezTo>
                  <a:cubicBezTo>
                    <a:pt x="1039" y="9152"/>
                    <a:pt x="1035" y="9171"/>
                    <a:pt x="1037" y="9191"/>
                  </a:cubicBezTo>
                  <a:cubicBezTo>
                    <a:pt x="1091" y="9740"/>
                    <a:pt x="1111" y="10120"/>
                    <a:pt x="1111" y="10522"/>
                  </a:cubicBezTo>
                  <a:cubicBezTo>
                    <a:pt x="1112" y="10553"/>
                    <a:pt x="1111" y="10552"/>
                    <a:pt x="1111" y="10583"/>
                  </a:cubicBezTo>
                  <a:cubicBezTo>
                    <a:pt x="1112" y="10614"/>
                    <a:pt x="1111" y="10612"/>
                    <a:pt x="1111" y="10644"/>
                  </a:cubicBezTo>
                  <a:cubicBezTo>
                    <a:pt x="1114" y="10770"/>
                    <a:pt x="1115" y="10850"/>
                    <a:pt x="1111" y="10968"/>
                  </a:cubicBezTo>
                  <a:cubicBezTo>
                    <a:pt x="1093" y="11549"/>
                    <a:pt x="1098" y="11578"/>
                    <a:pt x="1111" y="11732"/>
                  </a:cubicBezTo>
                  <a:cubicBezTo>
                    <a:pt x="1114" y="11756"/>
                    <a:pt x="1109" y="11755"/>
                    <a:pt x="1111" y="11779"/>
                  </a:cubicBezTo>
                  <a:cubicBezTo>
                    <a:pt x="1127" y="11919"/>
                    <a:pt x="1156" y="12051"/>
                    <a:pt x="1216" y="12252"/>
                  </a:cubicBezTo>
                  <a:cubicBezTo>
                    <a:pt x="1226" y="12284"/>
                    <a:pt x="1246" y="12357"/>
                    <a:pt x="1276" y="12448"/>
                  </a:cubicBezTo>
                  <a:cubicBezTo>
                    <a:pt x="1294" y="12501"/>
                    <a:pt x="1292" y="12502"/>
                    <a:pt x="1306" y="12542"/>
                  </a:cubicBezTo>
                  <a:cubicBezTo>
                    <a:pt x="1311" y="12559"/>
                    <a:pt x="1317" y="12560"/>
                    <a:pt x="1321" y="12569"/>
                  </a:cubicBezTo>
                  <a:lnTo>
                    <a:pt x="1425" y="12536"/>
                  </a:lnTo>
                  <a:cubicBezTo>
                    <a:pt x="1426" y="12538"/>
                    <a:pt x="1441" y="12565"/>
                    <a:pt x="1440" y="12563"/>
                  </a:cubicBezTo>
                  <a:lnTo>
                    <a:pt x="1321" y="12569"/>
                  </a:lnTo>
                  <a:cubicBezTo>
                    <a:pt x="1321" y="12570"/>
                    <a:pt x="1320" y="12574"/>
                    <a:pt x="1321" y="12576"/>
                  </a:cubicBezTo>
                  <a:cubicBezTo>
                    <a:pt x="1334" y="12619"/>
                    <a:pt x="1331" y="12613"/>
                    <a:pt x="1366" y="12745"/>
                  </a:cubicBezTo>
                  <a:cubicBezTo>
                    <a:pt x="1371" y="12766"/>
                    <a:pt x="1375" y="12766"/>
                    <a:pt x="1380" y="12786"/>
                  </a:cubicBezTo>
                  <a:cubicBezTo>
                    <a:pt x="1496" y="13203"/>
                    <a:pt x="1560" y="13656"/>
                    <a:pt x="1560" y="14070"/>
                  </a:cubicBezTo>
                  <a:cubicBezTo>
                    <a:pt x="1560" y="14431"/>
                    <a:pt x="1523" y="14718"/>
                    <a:pt x="1395" y="15394"/>
                  </a:cubicBezTo>
                  <a:cubicBezTo>
                    <a:pt x="1254" y="16146"/>
                    <a:pt x="1221" y="16331"/>
                    <a:pt x="1171" y="16671"/>
                  </a:cubicBezTo>
                  <a:cubicBezTo>
                    <a:pt x="1166" y="16708"/>
                    <a:pt x="1161" y="16743"/>
                    <a:pt x="1156" y="16779"/>
                  </a:cubicBezTo>
                  <a:cubicBezTo>
                    <a:pt x="1153" y="16803"/>
                    <a:pt x="1159" y="16802"/>
                    <a:pt x="1156" y="16827"/>
                  </a:cubicBezTo>
                  <a:cubicBezTo>
                    <a:pt x="1153" y="16858"/>
                    <a:pt x="1129" y="16988"/>
                    <a:pt x="1126" y="17009"/>
                  </a:cubicBezTo>
                  <a:cubicBezTo>
                    <a:pt x="1116" y="17098"/>
                    <a:pt x="1110" y="17188"/>
                    <a:pt x="1096" y="17293"/>
                  </a:cubicBezTo>
                  <a:cubicBezTo>
                    <a:pt x="1082" y="17406"/>
                    <a:pt x="1067" y="17504"/>
                    <a:pt x="1052" y="17604"/>
                  </a:cubicBezTo>
                  <a:cubicBezTo>
                    <a:pt x="1046" y="17642"/>
                    <a:pt x="1044" y="17678"/>
                    <a:pt x="1037" y="17725"/>
                  </a:cubicBezTo>
                  <a:cubicBezTo>
                    <a:pt x="1027" y="17783"/>
                    <a:pt x="1031" y="17784"/>
                    <a:pt x="1022" y="17840"/>
                  </a:cubicBezTo>
                  <a:cubicBezTo>
                    <a:pt x="1018" y="17863"/>
                    <a:pt x="1011" y="17857"/>
                    <a:pt x="1007" y="17881"/>
                  </a:cubicBezTo>
                  <a:cubicBezTo>
                    <a:pt x="929" y="18373"/>
                    <a:pt x="856" y="18698"/>
                    <a:pt x="753" y="18969"/>
                  </a:cubicBezTo>
                  <a:cubicBezTo>
                    <a:pt x="706" y="19093"/>
                    <a:pt x="654" y="19199"/>
                    <a:pt x="544" y="19421"/>
                  </a:cubicBezTo>
                  <a:cubicBezTo>
                    <a:pt x="525" y="19458"/>
                    <a:pt x="534" y="19458"/>
                    <a:pt x="499" y="19530"/>
                  </a:cubicBezTo>
                  <a:cubicBezTo>
                    <a:pt x="468" y="19591"/>
                    <a:pt x="447" y="19614"/>
                    <a:pt x="439" y="19631"/>
                  </a:cubicBezTo>
                  <a:cubicBezTo>
                    <a:pt x="435" y="19639"/>
                    <a:pt x="353" y="19799"/>
                    <a:pt x="334" y="19840"/>
                  </a:cubicBezTo>
                  <a:cubicBezTo>
                    <a:pt x="232" y="20072"/>
                    <a:pt x="148" y="20339"/>
                    <a:pt x="95" y="20577"/>
                  </a:cubicBezTo>
                  <a:cubicBezTo>
                    <a:pt x="87" y="20613"/>
                    <a:pt x="85" y="20640"/>
                    <a:pt x="80" y="20665"/>
                  </a:cubicBezTo>
                  <a:cubicBezTo>
                    <a:pt x="77" y="20682"/>
                    <a:pt x="68" y="20680"/>
                    <a:pt x="65" y="20699"/>
                  </a:cubicBezTo>
                  <a:cubicBezTo>
                    <a:pt x="60" y="20730"/>
                    <a:pt x="65" y="20747"/>
                    <a:pt x="50" y="20861"/>
                  </a:cubicBezTo>
                  <a:cubicBezTo>
                    <a:pt x="47" y="20887"/>
                    <a:pt x="53" y="20887"/>
                    <a:pt x="50" y="20908"/>
                  </a:cubicBezTo>
                  <a:cubicBezTo>
                    <a:pt x="48" y="20924"/>
                    <a:pt x="38" y="20920"/>
                    <a:pt x="35" y="20935"/>
                  </a:cubicBezTo>
                  <a:cubicBezTo>
                    <a:pt x="34" y="20942"/>
                    <a:pt x="37" y="20942"/>
                    <a:pt x="35" y="20949"/>
                  </a:cubicBezTo>
                  <a:cubicBezTo>
                    <a:pt x="35" y="20951"/>
                    <a:pt x="36" y="20953"/>
                    <a:pt x="35" y="20955"/>
                  </a:cubicBezTo>
                  <a:cubicBezTo>
                    <a:pt x="36" y="20953"/>
                    <a:pt x="24" y="20982"/>
                    <a:pt x="20" y="20996"/>
                  </a:cubicBezTo>
                  <a:cubicBezTo>
                    <a:pt x="-12" y="21121"/>
                    <a:pt x="-5" y="21164"/>
                    <a:pt x="35" y="21212"/>
                  </a:cubicBezTo>
                  <a:cubicBezTo>
                    <a:pt x="102" y="21293"/>
                    <a:pt x="287" y="21342"/>
                    <a:pt x="693" y="21395"/>
                  </a:cubicBezTo>
                  <a:cubicBezTo>
                    <a:pt x="1119" y="21450"/>
                    <a:pt x="1805" y="21506"/>
                    <a:pt x="2486" y="21543"/>
                  </a:cubicBezTo>
                  <a:cubicBezTo>
                    <a:pt x="3244" y="21585"/>
                    <a:pt x="3898" y="21599"/>
                    <a:pt x="4713" y="21591"/>
                  </a:cubicBezTo>
                  <a:cubicBezTo>
                    <a:pt x="4814" y="21590"/>
                    <a:pt x="4891" y="21585"/>
                    <a:pt x="4967" y="21584"/>
                  </a:cubicBezTo>
                  <a:cubicBezTo>
                    <a:pt x="5084" y="21582"/>
                    <a:pt x="5971" y="21563"/>
                    <a:pt x="6552" y="21550"/>
                  </a:cubicBezTo>
                  <a:cubicBezTo>
                    <a:pt x="7078" y="21538"/>
                    <a:pt x="7491" y="21531"/>
                    <a:pt x="8001" y="21523"/>
                  </a:cubicBezTo>
                  <a:cubicBezTo>
                    <a:pt x="9248" y="21505"/>
                    <a:pt x="10602" y="21505"/>
                    <a:pt x="11828" y="21523"/>
                  </a:cubicBezTo>
                  <a:cubicBezTo>
                    <a:pt x="11902" y="21524"/>
                    <a:pt x="11903" y="21522"/>
                    <a:pt x="11977" y="21523"/>
                  </a:cubicBezTo>
                  <a:cubicBezTo>
                    <a:pt x="11984" y="21523"/>
                    <a:pt x="11985" y="21523"/>
                    <a:pt x="11992" y="21523"/>
                  </a:cubicBezTo>
                  <a:cubicBezTo>
                    <a:pt x="12438" y="21530"/>
                    <a:pt x="12650" y="21536"/>
                    <a:pt x="13008" y="21543"/>
                  </a:cubicBezTo>
                  <a:cubicBezTo>
                    <a:pt x="14389" y="21573"/>
                    <a:pt x="14638" y="21577"/>
                    <a:pt x="15145" y="21577"/>
                  </a:cubicBezTo>
                  <a:cubicBezTo>
                    <a:pt x="15788" y="21577"/>
                    <a:pt x="16321" y="21566"/>
                    <a:pt x="17387" y="21530"/>
                  </a:cubicBezTo>
                  <a:cubicBezTo>
                    <a:pt x="17441" y="21528"/>
                    <a:pt x="17456" y="21524"/>
                    <a:pt x="17507" y="21523"/>
                  </a:cubicBezTo>
                  <a:cubicBezTo>
                    <a:pt x="17560" y="21522"/>
                    <a:pt x="17601" y="21525"/>
                    <a:pt x="17656" y="21523"/>
                  </a:cubicBezTo>
                  <a:cubicBezTo>
                    <a:pt x="17703" y="21521"/>
                    <a:pt x="17718" y="21518"/>
                    <a:pt x="17806" y="21516"/>
                  </a:cubicBezTo>
                  <a:cubicBezTo>
                    <a:pt x="17848" y="21515"/>
                    <a:pt x="17871" y="21517"/>
                    <a:pt x="17895" y="21516"/>
                  </a:cubicBezTo>
                  <a:cubicBezTo>
                    <a:pt x="17902" y="21516"/>
                    <a:pt x="17904" y="21517"/>
                    <a:pt x="17910" y="21516"/>
                  </a:cubicBezTo>
                  <a:cubicBezTo>
                    <a:pt x="18921" y="21484"/>
                    <a:pt x="19549" y="21465"/>
                    <a:pt x="20093" y="21455"/>
                  </a:cubicBezTo>
                  <a:cubicBezTo>
                    <a:pt x="20108" y="21455"/>
                    <a:pt x="20147" y="21455"/>
                    <a:pt x="20227" y="21455"/>
                  </a:cubicBezTo>
                  <a:cubicBezTo>
                    <a:pt x="20316" y="21456"/>
                    <a:pt x="20340" y="21456"/>
                    <a:pt x="20362" y="21455"/>
                  </a:cubicBezTo>
                  <a:cubicBezTo>
                    <a:pt x="20695" y="21449"/>
                    <a:pt x="20846" y="21437"/>
                    <a:pt x="20974" y="21408"/>
                  </a:cubicBezTo>
                  <a:cubicBezTo>
                    <a:pt x="21152" y="21368"/>
                    <a:pt x="21261" y="21292"/>
                    <a:pt x="21318" y="21172"/>
                  </a:cubicBezTo>
                  <a:cubicBezTo>
                    <a:pt x="21376" y="21049"/>
                    <a:pt x="21385" y="20887"/>
                    <a:pt x="21363" y="20496"/>
                  </a:cubicBezTo>
                  <a:cubicBezTo>
                    <a:pt x="21335" y="20002"/>
                    <a:pt x="21293" y="19521"/>
                    <a:pt x="21243" y="19144"/>
                  </a:cubicBezTo>
                  <a:cubicBezTo>
                    <a:pt x="21240" y="19119"/>
                    <a:pt x="21247" y="19116"/>
                    <a:pt x="21243" y="19090"/>
                  </a:cubicBezTo>
                  <a:cubicBezTo>
                    <a:pt x="21235" y="19038"/>
                    <a:pt x="21183" y="18782"/>
                    <a:pt x="21169" y="18692"/>
                  </a:cubicBezTo>
                  <a:cubicBezTo>
                    <a:pt x="21164" y="18663"/>
                    <a:pt x="21155" y="18650"/>
                    <a:pt x="21154" y="18624"/>
                  </a:cubicBezTo>
                  <a:cubicBezTo>
                    <a:pt x="21152" y="18597"/>
                    <a:pt x="21159" y="18580"/>
                    <a:pt x="21154" y="18550"/>
                  </a:cubicBezTo>
                  <a:cubicBezTo>
                    <a:pt x="21145" y="18496"/>
                    <a:pt x="21117" y="18279"/>
                    <a:pt x="21109" y="18225"/>
                  </a:cubicBezTo>
                  <a:cubicBezTo>
                    <a:pt x="21092" y="18116"/>
                    <a:pt x="21073" y="18035"/>
                    <a:pt x="21064" y="17955"/>
                  </a:cubicBezTo>
                  <a:cubicBezTo>
                    <a:pt x="21058" y="17906"/>
                    <a:pt x="21053" y="17861"/>
                    <a:pt x="21049" y="17813"/>
                  </a:cubicBezTo>
                  <a:cubicBezTo>
                    <a:pt x="21008" y="17333"/>
                    <a:pt x="21008" y="16755"/>
                    <a:pt x="21049" y="16266"/>
                  </a:cubicBezTo>
                  <a:cubicBezTo>
                    <a:pt x="21065" y="16072"/>
                    <a:pt x="21079" y="15936"/>
                    <a:pt x="21109" y="15705"/>
                  </a:cubicBezTo>
                  <a:cubicBezTo>
                    <a:pt x="21112" y="15679"/>
                    <a:pt x="21116" y="15668"/>
                    <a:pt x="21124" y="15644"/>
                  </a:cubicBezTo>
                  <a:cubicBezTo>
                    <a:pt x="21132" y="15617"/>
                    <a:pt x="21135" y="15599"/>
                    <a:pt x="21139" y="15570"/>
                  </a:cubicBezTo>
                  <a:cubicBezTo>
                    <a:pt x="21173" y="15296"/>
                    <a:pt x="21189" y="15108"/>
                    <a:pt x="21199" y="14881"/>
                  </a:cubicBezTo>
                  <a:cubicBezTo>
                    <a:pt x="21209" y="14640"/>
                    <a:pt x="21209" y="14407"/>
                    <a:pt x="21199" y="14056"/>
                  </a:cubicBezTo>
                  <a:cubicBezTo>
                    <a:pt x="21198" y="14031"/>
                    <a:pt x="21189" y="14016"/>
                    <a:pt x="21184" y="13995"/>
                  </a:cubicBezTo>
                  <a:cubicBezTo>
                    <a:pt x="21179" y="13978"/>
                    <a:pt x="21184" y="13969"/>
                    <a:pt x="21184" y="13948"/>
                  </a:cubicBezTo>
                  <a:cubicBezTo>
                    <a:pt x="21170" y="13497"/>
                    <a:pt x="21170" y="13497"/>
                    <a:pt x="21169" y="13380"/>
                  </a:cubicBezTo>
                  <a:cubicBezTo>
                    <a:pt x="21168" y="13349"/>
                    <a:pt x="21169" y="13351"/>
                    <a:pt x="21169" y="13320"/>
                  </a:cubicBezTo>
                  <a:cubicBezTo>
                    <a:pt x="21169" y="12874"/>
                    <a:pt x="21203" y="12459"/>
                    <a:pt x="21273" y="12002"/>
                  </a:cubicBezTo>
                  <a:cubicBezTo>
                    <a:pt x="21277" y="11980"/>
                    <a:pt x="21283" y="11956"/>
                    <a:pt x="21288" y="11928"/>
                  </a:cubicBezTo>
                  <a:cubicBezTo>
                    <a:pt x="21291" y="11911"/>
                    <a:pt x="21295" y="11887"/>
                    <a:pt x="21303" y="11846"/>
                  </a:cubicBezTo>
                  <a:cubicBezTo>
                    <a:pt x="21310" y="11814"/>
                    <a:pt x="21314" y="11791"/>
                    <a:pt x="21318" y="11765"/>
                  </a:cubicBezTo>
                  <a:cubicBezTo>
                    <a:pt x="21323" y="11736"/>
                    <a:pt x="21331" y="11695"/>
                    <a:pt x="21348" y="11596"/>
                  </a:cubicBezTo>
                  <a:cubicBezTo>
                    <a:pt x="21372" y="11457"/>
                    <a:pt x="21370" y="11461"/>
                    <a:pt x="21378" y="11414"/>
                  </a:cubicBezTo>
                  <a:cubicBezTo>
                    <a:pt x="21434" y="11098"/>
                    <a:pt x="21459" y="10936"/>
                    <a:pt x="21482" y="10752"/>
                  </a:cubicBezTo>
                  <a:cubicBezTo>
                    <a:pt x="21549" y="10229"/>
                    <a:pt x="21587" y="9638"/>
                    <a:pt x="21587" y="9089"/>
                  </a:cubicBezTo>
                  <a:cubicBezTo>
                    <a:pt x="21587" y="9036"/>
                    <a:pt x="21588" y="8987"/>
                    <a:pt x="21587" y="8934"/>
                  </a:cubicBezTo>
                  <a:cubicBezTo>
                    <a:pt x="21584" y="8735"/>
                    <a:pt x="21573" y="8534"/>
                    <a:pt x="21542" y="7907"/>
                  </a:cubicBezTo>
                  <a:cubicBezTo>
                    <a:pt x="21535" y="7752"/>
                    <a:pt x="21530" y="7662"/>
                    <a:pt x="21527" y="7488"/>
                  </a:cubicBezTo>
                  <a:cubicBezTo>
                    <a:pt x="21527" y="7444"/>
                    <a:pt x="21528" y="7431"/>
                    <a:pt x="21527" y="7407"/>
                  </a:cubicBezTo>
                  <a:cubicBezTo>
                    <a:pt x="21527" y="7376"/>
                    <a:pt x="21528" y="7347"/>
                    <a:pt x="21527" y="7319"/>
                  </a:cubicBezTo>
                  <a:cubicBezTo>
                    <a:pt x="21526" y="7273"/>
                    <a:pt x="21529" y="7269"/>
                    <a:pt x="21527" y="7224"/>
                  </a:cubicBezTo>
                  <a:cubicBezTo>
                    <a:pt x="21526" y="7176"/>
                    <a:pt x="21529" y="7181"/>
                    <a:pt x="21527" y="7130"/>
                  </a:cubicBezTo>
                  <a:cubicBezTo>
                    <a:pt x="21526" y="7066"/>
                    <a:pt x="21513" y="6752"/>
                    <a:pt x="21512" y="6731"/>
                  </a:cubicBezTo>
                  <a:cubicBezTo>
                    <a:pt x="21498" y="6137"/>
                    <a:pt x="21489" y="5910"/>
                    <a:pt x="21468" y="5650"/>
                  </a:cubicBezTo>
                  <a:cubicBezTo>
                    <a:pt x="21434" y="5254"/>
                    <a:pt x="21372" y="4898"/>
                    <a:pt x="21258" y="4434"/>
                  </a:cubicBezTo>
                  <a:cubicBezTo>
                    <a:pt x="21249" y="4394"/>
                    <a:pt x="21223" y="4314"/>
                    <a:pt x="21199" y="4211"/>
                  </a:cubicBezTo>
                  <a:cubicBezTo>
                    <a:pt x="21184" y="4149"/>
                    <a:pt x="21195" y="4143"/>
                    <a:pt x="21184" y="4096"/>
                  </a:cubicBezTo>
                  <a:cubicBezTo>
                    <a:pt x="21179" y="4076"/>
                    <a:pt x="21172" y="4082"/>
                    <a:pt x="21169" y="4069"/>
                  </a:cubicBezTo>
                  <a:cubicBezTo>
                    <a:pt x="21168" y="4066"/>
                    <a:pt x="21169" y="4063"/>
                    <a:pt x="21169" y="4062"/>
                  </a:cubicBezTo>
                  <a:cubicBezTo>
                    <a:pt x="21050" y="4063"/>
                    <a:pt x="21079" y="4062"/>
                    <a:pt x="21049" y="4062"/>
                  </a:cubicBezTo>
                  <a:lnTo>
                    <a:pt x="21169" y="4055"/>
                  </a:lnTo>
                  <a:cubicBezTo>
                    <a:pt x="21093" y="3755"/>
                    <a:pt x="21087" y="3731"/>
                    <a:pt x="21064" y="3623"/>
                  </a:cubicBezTo>
                  <a:cubicBezTo>
                    <a:pt x="21053" y="3572"/>
                    <a:pt x="21043" y="3517"/>
                    <a:pt x="21034" y="3467"/>
                  </a:cubicBezTo>
                  <a:cubicBezTo>
                    <a:pt x="20969" y="3083"/>
                    <a:pt x="20929" y="2641"/>
                    <a:pt x="20929" y="2258"/>
                  </a:cubicBezTo>
                  <a:cubicBezTo>
                    <a:pt x="20929" y="2183"/>
                    <a:pt x="20927" y="2112"/>
                    <a:pt x="20929" y="2041"/>
                  </a:cubicBezTo>
                  <a:cubicBezTo>
                    <a:pt x="20938" y="1827"/>
                    <a:pt x="20957" y="1669"/>
                    <a:pt x="21019" y="1109"/>
                  </a:cubicBezTo>
                  <a:cubicBezTo>
                    <a:pt x="21086" y="500"/>
                    <a:pt x="21103" y="417"/>
                    <a:pt x="21124" y="271"/>
                  </a:cubicBezTo>
                  <a:cubicBezTo>
                    <a:pt x="21131" y="224"/>
                    <a:pt x="21131" y="184"/>
                    <a:pt x="21139" y="143"/>
                  </a:cubicBezTo>
                  <a:cubicBezTo>
                    <a:pt x="21140" y="131"/>
                    <a:pt x="21140" y="129"/>
                    <a:pt x="21139" y="122"/>
                  </a:cubicBezTo>
                  <a:lnTo>
                    <a:pt x="21154" y="75"/>
                  </a:lnTo>
                  <a:lnTo>
                    <a:pt x="21049" y="62"/>
                  </a:lnTo>
                  <a:lnTo>
                    <a:pt x="20526" y="1"/>
                  </a:lnTo>
                  <a:cubicBezTo>
                    <a:pt x="20492" y="-1"/>
                    <a:pt x="20499" y="1"/>
                    <a:pt x="20496" y="1"/>
                  </a:cubicBezTo>
                  <a:cubicBezTo>
                    <a:pt x="20492" y="1"/>
                    <a:pt x="20486" y="1"/>
                    <a:pt x="20481" y="1"/>
                  </a:cubicBezTo>
                  <a:close/>
                </a:path>
              </a:pathLst>
            </a:custGeom>
            <a:solidFill>
              <a:srgbClr val="0061FD">
                <a:alpha val="825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8" name="شكل"/>
            <p:cNvSpPr/>
            <p:nvPr/>
          </p:nvSpPr>
          <p:spPr>
            <a:xfrm>
              <a:off x="0" y="38143"/>
              <a:ext cx="379517" cy="148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3387" y="0"/>
                  </a:moveTo>
                  <a:lnTo>
                    <a:pt x="3252" y="29"/>
                  </a:lnTo>
                  <a:lnTo>
                    <a:pt x="3162" y="46"/>
                  </a:lnTo>
                  <a:lnTo>
                    <a:pt x="3094" y="58"/>
                  </a:lnTo>
                  <a:lnTo>
                    <a:pt x="3094" y="87"/>
                  </a:lnTo>
                  <a:cubicBezTo>
                    <a:pt x="3126" y="161"/>
                    <a:pt x="3139" y="211"/>
                    <a:pt x="3139" y="307"/>
                  </a:cubicBezTo>
                  <a:cubicBezTo>
                    <a:pt x="3139" y="565"/>
                    <a:pt x="3100" y="978"/>
                    <a:pt x="3026" y="1470"/>
                  </a:cubicBezTo>
                  <a:cubicBezTo>
                    <a:pt x="3023" y="1493"/>
                    <a:pt x="3030" y="1494"/>
                    <a:pt x="3026" y="1517"/>
                  </a:cubicBezTo>
                  <a:cubicBezTo>
                    <a:pt x="3015" y="1590"/>
                    <a:pt x="2997" y="1665"/>
                    <a:pt x="2981" y="1760"/>
                  </a:cubicBezTo>
                  <a:cubicBezTo>
                    <a:pt x="2972" y="1815"/>
                    <a:pt x="2937" y="2019"/>
                    <a:pt x="2936" y="2026"/>
                  </a:cubicBezTo>
                  <a:cubicBezTo>
                    <a:pt x="2933" y="2045"/>
                    <a:pt x="2939" y="2042"/>
                    <a:pt x="2936" y="2061"/>
                  </a:cubicBezTo>
                  <a:cubicBezTo>
                    <a:pt x="2935" y="2066"/>
                    <a:pt x="2937" y="2067"/>
                    <a:pt x="2936" y="2073"/>
                  </a:cubicBezTo>
                  <a:cubicBezTo>
                    <a:pt x="2922" y="2163"/>
                    <a:pt x="2905" y="2223"/>
                    <a:pt x="2891" y="2304"/>
                  </a:cubicBezTo>
                  <a:cubicBezTo>
                    <a:pt x="2887" y="2330"/>
                    <a:pt x="2874" y="2350"/>
                    <a:pt x="2869" y="2374"/>
                  </a:cubicBezTo>
                  <a:cubicBezTo>
                    <a:pt x="2858" y="2424"/>
                    <a:pt x="2826" y="2549"/>
                    <a:pt x="2824" y="2559"/>
                  </a:cubicBezTo>
                  <a:cubicBezTo>
                    <a:pt x="2820" y="2574"/>
                    <a:pt x="2826" y="2591"/>
                    <a:pt x="2824" y="2605"/>
                  </a:cubicBezTo>
                  <a:cubicBezTo>
                    <a:pt x="2806" y="2710"/>
                    <a:pt x="2790" y="2790"/>
                    <a:pt x="2778" y="2872"/>
                  </a:cubicBezTo>
                  <a:cubicBezTo>
                    <a:pt x="2774" y="2901"/>
                    <a:pt x="2760" y="3010"/>
                    <a:pt x="2756" y="3034"/>
                  </a:cubicBezTo>
                  <a:cubicBezTo>
                    <a:pt x="2753" y="3052"/>
                    <a:pt x="2759" y="3050"/>
                    <a:pt x="2756" y="3068"/>
                  </a:cubicBezTo>
                  <a:cubicBezTo>
                    <a:pt x="2750" y="3102"/>
                    <a:pt x="2741" y="3136"/>
                    <a:pt x="2733" y="3173"/>
                  </a:cubicBezTo>
                  <a:cubicBezTo>
                    <a:pt x="2696" y="3357"/>
                    <a:pt x="2649" y="3518"/>
                    <a:pt x="2576" y="3740"/>
                  </a:cubicBezTo>
                  <a:cubicBezTo>
                    <a:pt x="2473" y="4050"/>
                    <a:pt x="2324" y="4358"/>
                    <a:pt x="2080" y="4776"/>
                  </a:cubicBezTo>
                  <a:lnTo>
                    <a:pt x="2260" y="4782"/>
                  </a:lnTo>
                  <a:cubicBezTo>
                    <a:pt x="2261" y="4781"/>
                    <a:pt x="2260" y="4794"/>
                    <a:pt x="2260" y="4794"/>
                  </a:cubicBezTo>
                  <a:cubicBezTo>
                    <a:pt x="2206" y="4791"/>
                    <a:pt x="2080" y="4783"/>
                    <a:pt x="2080" y="4782"/>
                  </a:cubicBezTo>
                  <a:cubicBezTo>
                    <a:pt x="2072" y="4796"/>
                    <a:pt x="2070" y="4794"/>
                    <a:pt x="2057" y="4817"/>
                  </a:cubicBezTo>
                  <a:cubicBezTo>
                    <a:pt x="2040" y="4849"/>
                    <a:pt x="2019" y="4901"/>
                    <a:pt x="1990" y="4956"/>
                  </a:cubicBezTo>
                  <a:cubicBezTo>
                    <a:pt x="1926" y="5072"/>
                    <a:pt x="1857" y="5187"/>
                    <a:pt x="1832" y="5234"/>
                  </a:cubicBezTo>
                  <a:cubicBezTo>
                    <a:pt x="1721" y="5432"/>
                    <a:pt x="1666" y="5544"/>
                    <a:pt x="1629" y="5656"/>
                  </a:cubicBezTo>
                  <a:cubicBezTo>
                    <a:pt x="1544" y="5910"/>
                    <a:pt x="1526" y="6150"/>
                    <a:pt x="1561" y="6554"/>
                  </a:cubicBezTo>
                  <a:cubicBezTo>
                    <a:pt x="1563" y="6568"/>
                    <a:pt x="1560" y="6568"/>
                    <a:pt x="1561" y="6582"/>
                  </a:cubicBezTo>
                  <a:cubicBezTo>
                    <a:pt x="1584" y="6834"/>
                    <a:pt x="1608" y="6997"/>
                    <a:pt x="1719" y="7798"/>
                  </a:cubicBezTo>
                  <a:cubicBezTo>
                    <a:pt x="1814" y="8483"/>
                    <a:pt x="1834" y="8758"/>
                    <a:pt x="1809" y="9066"/>
                  </a:cubicBezTo>
                  <a:cubicBezTo>
                    <a:pt x="1782" y="9397"/>
                    <a:pt x="1678" y="9707"/>
                    <a:pt x="1494" y="10039"/>
                  </a:cubicBezTo>
                  <a:cubicBezTo>
                    <a:pt x="1330" y="10333"/>
                    <a:pt x="1147" y="10566"/>
                    <a:pt x="885" y="10820"/>
                  </a:cubicBezTo>
                  <a:cubicBezTo>
                    <a:pt x="864" y="10840"/>
                    <a:pt x="835" y="10883"/>
                    <a:pt x="772" y="10942"/>
                  </a:cubicBezTo>
                  <a:cubicBezTo>
                    <a:pt x="731" y="10980"/>
                    <a:pt x="617" y="11072"/>
                    <a:pt x="615" y="11075"/>
                  </a:cubicBezTo>
                  <a:cubicBezTo>
                    <a:pt x="333" y="11342"/>
                    <a:pt x="189" y="11531"/>
                    <a:pt x="96" y="11741"/>
                  </a:cubicBezTo>
                  <a:cubicBezTo>
                    <a:pt x="-46" y="12062"/>
                    <a:pt x="-30" y="12449"/>
                    <a:pt x="141" y="12800"/>
                  </a:cubicBezTo>
                  <a:cubicBezTo>
                    <a:pt x="219" y="12960"/>
                    <a:pt x="301" y="13076"/>
                    <a:pt x="547" y="13368"/>
                  </a:cubicBezTo>
                  <a:cubicBezTo>
                    <a:pt x="558" y="13380"/>
                    <a:pt x="564" y="13386"/>
                    <a:pt x="570" y="13397"/>
                  </a:cubicBezTo>
                  <a:cubicBezTo>
                    <a:pt x="577" y="13409"/>
                    <a:pt x="579" y="13416"/>
                    <a:pt x="592" y="13431"/>
                  </a:cubicBezTo>
                  <a:cubicBezTo>
                    <a:pt x="630" y="13476"/>
                    <a:pt x="733" y="13591"/>
                    <a:pt x="750" y="13611"/>
                  </a:cubicBezTo>
                  <a:cubicBezTo>
                    <a:pt x="759" y="13621"/>
                    <a:pt x="764" y="13623"/>
                    <a:pt x="772" y="13634"/>
                  </a:cubicBezTo>
                  <a:cubicBezTo>
                    <a:pt x="879" y="13770"/>
                    <a:pt x="981" y="13912"/>
                    <a:pt x="1111" y="14114"/>
                  </a:cubicBezTo>
                  <a:cubicBezTo>
                    <a:pt x="1116" y="14123"/>
                    <a:pt x="1224" y="14287"/>
                    <a:pt x="1246" y="14323"/>
                  </a:cubicBezTo>
                  <a:cubicBezTo>
                    <a:pt x="1304" y="14416"/>
                    <a:pt x="1338" y="14477"/>
                    <a:pt x="1358" y="14508"/>
                  </a:cubicBezTo>
                  <a:cubicBezTo>
                    <a:pt x="1363" y="14515"/>
                    <a:pt x="1377" y="14518"/>
                    <a:pt x="1381" y="14525"/>
                  </a:cubicBezTo>
                  <a:cubicBezTo>
                    <a:pt x="1389" y="14540"/>
                    <a:pt x="1373" y="14540"/>
                    <a:pt x="1381" y="14554"/>
                  </a:cubicBezTo>
                  <a:cubicBezTo>
                    <a:pt x="1394" y="14578"/>
                    <a:pt x="1419" y="14589"/>
                    <a:pt x="1426" y="14601"/>
                  </a:cubicBezTo>
                  <a:cubicBezTo>
                    <a:pt x="1438" y="14621"/>
                    <a:pt x="1436" y="14639"/>
                    <a:pt x="1449" y="14659"/>
                  </a:cubicBezTo>
                  <a:cubicBezTo>
                    <a:pt x="1481" y="14707"/>
                    <a:pt x="1556" y="14801"/>
                    <a:pt x="1561" y="14809"/>
                  </a:cubicBezTo>
                  <a:cubicBezTo>
                    <a:pt x="1695" y="15011"/>
                    <a:pt x="1781" y="15160"/>
                    <a:pt x="1877" y="15353"/>
                  </a:cubicBezTo>
                  <a:cubicBezTo>
                    <a:pt x="2031" y="15662"/>
                    <a:pt x="2153" y="16026"/>
                    <a:pt x="2215" y="16366"/>
                  </a:cubicBezTo>
                  <a:cubicBezTo>
                    <a:pt x="2247" y="16545"/>
                    <a:pt x="2262" y="16647"/>
                    <a:pt x="2283" y="16864"/>
                  </a:cubicBezTo>
                  <a:cubicBezTo>
                    <a:pt x="2287" y="16914"/>
                    <a:pt x="2301" y="16959"/>
                    <a:pt x="2305" y="17009"/>
                  </a:cubicBezTo>
                  <a:cubicBezTo>
                    <a:pt x="2307" y="17038"/>
                    <a:pt x="2301" y="17071"/>
                    <a:pt x="2305" y="17125"/>
                  </a:cubicBezTo>
                  <a:cubicBezTo>
                    <a:pt x="2310" y="17192"/>
                    <a:pt x="2322" y="17239"/>
                    <a:pt x="2328" y="17281"/>
                  </a:cubicBezTo>
                  <a:cubicBezTo>
                    <a:pt x="2331" y="17302"/>
                    <a:pt x="2324" y="17318"/>
                    <a:pt x="2328" y="17339"/>
                  </a:cubicBezTo>
                  <a:cubicBezTo>
                    <a:pt x="2388" y="17649"/>
                    <a:pt x="2521" y="17967"/>
                    <a:pt x="2711" y="18260"/>
                  </a:cubicBezTo>
                  <a:cubicBezTo>
                    <a:pt x="2858" y="18486"/>
                    <a:pt x="3020" y="18676"/>
                    <a:pt x="3387" y="19041"/>
                  </a:cubicBezTo>
                  <a:cubicBezTo>
                    <a:pt x="3764" y="19417"/>
                    <a:pt x="3954" y="19563"/>
                    <a:pt x="4221" y="19713"/>
                  </a:cubicBezTo>
                  <a:cubicBezTo>
                    <a:pt x="4553" y="19899"/>
                    <a:pt x="4971" y="20042"/>
                    <a:pt x="5506" y="20147"/>
                  </a:cubicBezTo>
                  <a:cubicBezTo>
                    <a:pt x="5868" y="20218"/>
                    <a:pt x="6256" y="20274"/>
                    <a:pt x="6791" y="20332"/>
                  </a:cubicBezTo>
                  <a:cubicBezTo>
                    <a:pt x="6813" y="20335"/>
                    <a:pt x="6813" y="20336"/>
                    <a:pt x="6836" y="20338"/>
                  </a:cubicBezTo>
                  <a:cubicBezTo>
                    <a:pt x="6861" y="20341"/>
                    <a:pt x="6855" y="20341"/>
                    <a:pt x="6881" y="20344"/>
                  </a:cubicBezTo>
                  <a:cubicBezTo>
                    <a:pt x="6912" y="20347"/>
                    <a:pt x="7259" y="20379"/>
                    <a:pt x="7422" y="20396"/>
                  </a:cubicBezTo>
                  <a:cubicBezTo>
                    <a:pt x="8757" y="20533"/>
                    <a:pt x="9321" y="20599"/>
                    <a:pt x="10059" y="20697"/>
                  </a:cubicBezTo>
                  <a:cubicBezTo>
                    <a:pt x="10139" y="20707"/>
                    <a:pt x="10138" y="20710"/>
                    <a:pt x="10217" y="20720"/>
                  </a:cubicBezTo>
                  <a:cubicBezTo>
                    <a:pt x="10669" y="20780"/>
                    <a:pt x="10903" y="20809"/>
                    <a:pt x="11366" y="20876"/>
                  </a:cubicBezTo>
                  <a:cubicBezTo>
                    <a:pt x="11415" y="20883"/>
                    <a:pt x="11405" y="20884"/>
                    <a:pt x="11434" y="20888"/>
                  </a:cubicBezTo>
                  <a:cubicBezTo>
                    <a:pt x="11463" y="20892"/>
                    <a:pt x="11473" y="20892"/>
                    <a:pt x="11524" y="20899"/>
                  </a:cubicBezTo>
                  <a:cubicBezTo>
                    <a:pt x="11522" y="20899"/>
                    <a:pt x="12164" y="20994"/>
                    <a:pt x="12313" y="21015"/>
                  </a:cubicBezTo>
                  <a:cubicBezTo>
                    <a:pt x="12560" y="21051"/>
                    <a:pt x="12738" y="21073"/>
                    <a:pt x="12921" y="21096"/>
                  </a:cubicBezTo>
                  <a:cubicBezTo>
                    <a:pt x="12947" y="21100"/>
                    <a:pt x="12963" y="21099"/>
                    <a:pt x="12989" y="21102"/>
                  </a:cubicBezTo>
                  <a:cubicBezTo>
                    <a:pt x="13835" y="21207"/>
                    <a:pt x="14681" y="21289"/>
                    <a:pt x="15761" y="21363"/>
                  </a:cubicBezTo>
                  <a:cubicBezTo>
                    <a:pt x="15974" y="21377"/>
                    <a:pt x="16348" y="21396"/>
                    <a:pt x="16843" y="21426"/>
                  </a:cubicBezTo>
                  <a:cubicBezTo>
                    <a:pt x="16879" y="21428"/>
                    <a:pt x="16875" y="21430"/>
                    <a:pt x="16911" y="21432"/>
                  </a:cubicBezTo>
                  <a:cubicBezTo>
                    <a:pt x="17356" y="21459"/>
                    <a:pt x="18250" y="21514"/>
                    <a:pt x="18241" y="21513"/>
                  </a:cubicBezTo>
                  <a:cubicBezTo>
                    <a:pt x="18466" y="21528"/>
                    <a:pt x="18527" y="21532"/>
                    <a:pt x="18646" y="21554"/>
                  </a:cubicBezTo>
                  <a:cubicBezTo>
                    <a:pt x="18700" y="21563"/>
                    <a:pt x="18731" y="21570"/>
                    <a:pt x="18782" y="21577"/>
                  </a:cubicBezTo>
                  <a:lnTo>
                    <a:pt x="18962" y="21600"/>
                  </a:lnTo>
                  <a:lnTo>
                    <a:pt x="19030" y="21554"/>
                  </a:lnTo>
                  <a:lnTo>
                    <a:pt x="19435" y="21334"/>
                  </a:lnTo>
                  <a:lnTo>
                    <a:pt x="19480" y="21311"/>
                  </a:lnTo>
                  <a:lnTo>
                    <a:pt x="19435" y="21287"/>
                  </a:lnTo>
                  <a:cubicBezTo>
                    <a:pt x="19395" y="21272"/>
                    <a:pt x="19345" y="21269"/>
                    <a:pt x="19255" y="21258"/>
                  </a:cubicBezTo>
                  <a:cubicBezTo>
                    <a:pt x="19234" y="21256"/>
                    <a:pt x="19218" y="21254"/>
                    <a:pt x="19232" y="21264"/>
                  </a:cubicBezTo>
                  <a:cubicBezTo>
                    <a:pt x="19172" y="21223"/>
                    <a:pt x="19183" y="21194"/>
                    <a:pt x="19232" y="21085"/>
                  </a:cubicBezTo>
                  <a:cubicBezTo>
                    <a:pt x="19233" y="21084"/>
                    <a:pt x="19231" y="21080"/>
                    <a:pt x="19232" y="21079"/>
                  </a:cubicBezTo>
                  <a:cubicBezTo>
                    <a:pt x="19237" y="21076"/>
                    <a:pt x="19246" y="21075"/>
                    <a:pt x="19255" y="21067"/>
                  </a:cubicBezTo>
                  <a:cubicBezTo>
                    <a:pt x="19259" y="21063"/>
                    <a:pt x="19252" y="21067"/>
                    <a:pt x="19255" y="21062"/>
                  </a:cubicBezTo>
                  <a:cubicBezTo>
                    <a:pt x="19256" y="21059"/>
                    <a:pt x="19255" y="21057"/>
                    <a:pt x="19255" y="21056"/>
                  </a:cubicBezTo>
                  <a:cubicBezTo>
                    <a:pt x="19258" y="21046"/>
                    <a:pt x="19255" y="21051"/>
                    <a:pt x="19255" y="21050"/>
                  </a:cubicBezTo>
                  <a:cubicBezTo>
                    <a:pt x="19259" y="21037"/>
                    <a:pt x="19256" y="21037"/>
                    <a:pt x="19255" y="21033"/>
                  </a:cubicBezTo>
                  <a:cubicBezTo>
                    <a:pt x="19251" y="21035"/>
                    <a:pt x="19255" y="21029"/>
                    <a:pt x="19255" y="21027"/>
                  </a:cubicBezTo>
                  <a:cubicBezTo>
                    <a:pt x="19255" y="21025"/>
                    <a:pt x="19256" y="21023"/>
                    <a:pt x="19255" y="21021"/>
                  </a:cubicBezTo>
                  <a:cubicBezTo>
                    <a:pt x="19260" y="21017"/>
                    <a:pt x="19275" y="21014"/>
                    <a:pt x="19277" y="21009"/>
                  </a:cubicBezTo>
                  <a:cubicBezTo>
                    <a:pt x="19279" y="21001"/>
                    <a:pt x="19279" y="20999"/>
                    <a:pt x="19277" y="20992"/>
                  </a:cubicBezTo>
                  <a:cubicBezTo>
                    <a:pt x="19275" y="20984"/>
                    <a:pt x="19275" y="20978"/>
                    <a:pt x="19277" y="20969"/>
                  </a:cubicBezTo>
                  <a:cubicBezTo>
                    <a:pt x="19278" y="20964"/>
                    <a:pt x="19278" y="20966"/>
                    <a:pt x="19277" y="20963"/>
                  </a:cubicBezTo>
                  <a:cubicBezTo>
                    <a:pt x="19278" y="20956"/>
                    <a:pt x="19279" y="20956"/>
                    <a:pt x="19277" y="20952"/>
                  </a:cubicBezTo>
                  <a:cubicBezTo>
                    <a:pt x="19281" y="20937"/>
                    <a:pt x="19274" y="20937"/>
                    <a:pt x="19277" y="20923"/>
                  </a:cubicBezTo>
                  <a:cubicBezTo>
                    <a:pt x="19282" y="20906"/>
                    <a:pt x="19296" y="20910"/>
                    <a:pt x="19300" y="20894"/>
                  </a:cubicBezTo>
                  <a:cubicBezTo>
                    <a:pt x="19303" y="20880"/>
                    <a:pt x="19299" y="20865"/>
                    <a:pt x="19300" y="20853"/>
                  </a:cubicBezTo>
                  <a:cubicBezTo>
                    <a:pt x="19300" y="20847"/>
                    <a:pt x="19300" y="20846"/>
                    <a:pt x="19300" y="20842"/>
                  </a:cubicBezTo>
                  <a:cubicBezTo>
                    <a:pt x="19300" y="20839"/>
                    <a:pt x="19300" y="20839"/>
                    <a:pt x="19300" y="20836"/>
                  </a:cubicBezTo>
                  <a:cubicBezTo>
                    <a:pt x="19301" y="20830"/>
                    <a:pt x="19301" y="20834"/>
                    <a:pt x="19300" y="20830"/>
                  </a:cubicBezTo>
                  <a:cubicBezTo>
                    <a:pt x="19301" y="20828"/>
                    <a:pt x="19299" y="20825"/>
                    <a:pt x="19300" y="20824"/>
                  </a:cubicBezTo>
                  <a:cubicBezTo>
                    <a:pt x="19303" y="20822"/>
                    <a:pt x="19314" y="20825"/>
                    <a:pt x="19323" y="20818"/>
                  </a:cubicBezTo>
                  <a:cubicBezTo>
                    <a:pt x="19332" y="20805"/>
                    <a:pt x="19323" y="20804"/>
                    <a:pt x="19323" y="20801"/>
                  </a:cubicBezTo>
                  <a:cubicBezTo>
                    <a:pt x="19324" y="20792"/>
                    <a:pt x="19324" y="20789"/>
                    <a:pt x="19323" y="20784"/>
                  </a:cubicBezTo>
                  <a:cubicBezTo>
                    <a:pt x="19327" y="20766"/>
                    <a:pt x="19335" y="20761"/>
                    <a:pt x="19345" y="20743"/>
                  </a:cubicBezTo>
                  <a:cubicBezTo>
                    <a:pt x="19348" y="20738"/>
                    <a:pt x="19342" y="20738"/>
                    <a:pt x="19345" y="20732"/>
                  </a:cubicBezTo>
                  <a:cubicBezTo>
                    <a:pt x="19346" y="20725"/>
                    <a:pt x="19346" y="20722"/>
                    <a:pt x="19345" y="20720"/>
                  </a:cubicBezTo>
                  <a:cubicBezTo>
                    <a:pt x="19430" y="20502"/>
                    <a:pt x="19562" y="20279"/>
                    <a:pt x="19706" y="20095"/>
                  </a:cubicBezTo>
                  <a:cubicBezTo>
                    <a:pt x="19685" y="20122"/>
                    <a:pt x="19747" y="20038"/>
                    <a:pt x="19773" y="20008"/>
                  </a:cubicBezTo>
                  <a:cubicBezTo>
                    <a:pt x="19782" y="20005"/>
                    <a:pt x="19786" y="20011"/>
                    <a:pt x="19796" y="20008"/>
                  </a:cubicBezTo>
                  <a:cubicBezTo>
                    <a:pt x="19805" y="19998"/>
                    <a:pt x="19808" y="19987"/>
                    <a:pt x="19818" y="19973"/>
                  </a:cubicBezTo>
                  <a:cubicBezTo>
                    <a:pt x="19831" y="19956"/>
                    <a:pt x="19829" y="19954"/>
                    <a:pt x="19841" y="19938"/>
                  </a:cubicBezTo>
                  <a:cubicBezTo>
                    <a:pt x="19849" y="19928"/>
                    <a:pt x="19856" y="19930"/>
                    <a:pt x="19864" y="19921"/>
                  </a:cubicBezTo>
                  <a:cubicBezTo>
                    <a:pt x="19865" y="19916"/>
                    <a:pt x="19863" y="19917"/>
                    <a:pt x="19864" y="19915"/>
                  </a:cubicBezTo>
                  <a:cubicBezTo>
                    <a:pt x="19868" y="19905"/>
                    <a:pt x="19864" y="19903"/>
                    <a:pt x="19864" y="19904"/>
                  </a:cubicBezTo>
                  <a:cubicBezTo>
                    <a:pt x="19865" y="19902"/>
                    <a:pt x="19862" y="19900"/>
                    <a:pt x="19864" y="19898"/>
                  </a:cubicBezTo>
                  <a:cubicBezTo>
                    <a:pt x="19866" y="19895"/>
                    <a:pt x="19884" y="19895"/>
                    <a:pt x="19886" y="19892"/>
                  </a:cubicBezTo>
                  <a:cubicBezTo>
                    <a:pt x="19888" y="19890"/>
                    <a:pt x="19885" y="19887"/>
                    <a:pt x="19886" y="19886"/>
                  </a:cubicBezTo>
                  <a:cubicBezTo>
                    <a:pt x="19892" y="19879"/>
                    <a:pt x="19900" y="19875"/>
                    <a:pt x="19909" y="19869"/>
                  </a:cubicBezTo>
                  <a:cubicBezTo>
                    <a:pt x="19917" y="19863"/>
                    <a:pt x="19899" y="19865"/>
                    <a:pt x="19909" y="19857"/>
                  </a:cubicBezTo>
                  <a:cubicBezTo>
                    <a:pt x="19922" y="19847"/>
                    <a:pt x="19945" y="19839"/>
                    <a:pt x="19954" y="19828"/>
                  </a:cubicBezTo>
                  <a:cubicBezTo>
                    <a:pt x="19973" y="19807"/>
                    <a:pt x="19970" y="19796"/>
                    <a:pt x="19976" y="19788"/>
                  </a:cubicBezTo>
                  <a:cubicBezTo>
                    <a:pt x="19980" y="19783"/>
                    <a:pt x="19995" y="19787"/>
                    <a:pt x="19999" y="19782"/>
                  </a:cubicBezTo>
                  <a:cubicBezTo>
                    <a:pt x="20003" y="19775"/>
                    <a:pt x="19994" y="19773"/>
                    <a:pt x="19999" y="19765"/>
                  </a:cubicBezTo>
                  <a:cubicBezTo>
                    <a:pt x="20001" y="19755"/>
                    <a:pt x="20000" y="19755"/>
                    <a:pt x="19999" y="19753"/>
                  </a:cubicBezTo>
                  <a:cubicBezTo>
                    <a:pt x="20005" y="19746"/>
                    <a:pt x="20013" y="19745"/>
                    <a:pt x="20021" y="19736"/>
                  </a:cubicBezTo>
                  <a:cubicBezTo>
                    <a:pt x="20243" y="19482"/>
                    <a:pt x="20268" y="19459"/>
                    <a:pt x="20314" y="19394"/>
                  </a:cubicBezTo>
                  <a:cubicBezTo>
                    <a:pt x="20326" y="19379"/>
                    <a:pt x="20303" y="19381"/>
                    <a:pt x="20314" y="19365"/>
                  </a:cubicBezTo>
                  <a:cubicBezTo>
                    <a:pt x="20319" y="19359"/>
                    <a:pt x="20332" y="19355"/>
                    <a:pt x="20337" y="19348"/>
                  </a:cubicBezTo>
                  <a:cubicBezTo>
                    <a:pt x="20340" y="19337"/>
                    <a:pt x="20338" y="19339"/>
                    <a:pt x="20337" y="19336"/>
                  </a:cubicBezTo>
                  <a:cubicBezTo>
                    <a:pt x="20383" y="19266"/>
                    <a:pt x="20415" y="19195"/>
                    <a:pt x="20472" y="19047"/>
                  </a:cubicBezTo>
                  <a:cubicBezTo>
                    <a:pt x="20478" y="19032"/>
                    <a:pt x="20489" y="19033"/>
                    <a:pt x="20495" y="19018"/>
                  </a:cubicBezTo>
                  <a:cubicBezTo>
                    <a:pt x="20518" y="18956"/>
                    <a:pt x="20524" y="18921"/>
                    <a:pt x="20540" y="18885"/>
                  </a:cubicBezTo>
                  <a:cubicBezTo>
                    <a:pt x="20555" y="18849"/>
                    <a:pt x="20556" y="18822"/>
                    <a:pt x="20585" y="18757"/>
                  </a:cubicBezTo>
                  <a:cubicBezTo>
                    <a:pt x="20647" y="18619"/>
                    <a:pt x="20685" y="18548"/>
                    <a:pt x="20720" y="18422"/>
                  </a:cubicBezTo>
                  <a:cubicBezTo>
                    <a:pt x="20721" y="18419"/>
                    <a:pt x="20713" y="18415"/>
                    <a:pt x="20720" y="18404"/>
                  </a:cubicBezTo>
                  <a:cubicBezTo>
                    <a:pt x="20728" y="18393"/>
                    <a:pt x="20741" y="18388"/>
                    <a:pt x="20743" y="18381"/>
                  </a:cubicBezTo>
                  <a:cubicBezTo>
                    <a:pt x="20746" y="18371"/>
                    <a:pt x="20745" y="18359"/>
                    <a:pt x="20743" y="18346"/>
                  </a:cubicBezTo>
                  <a:cubicBezTo>
                    <a:pt x="20741" y="18337"/>
                    <a:pt x="20742" y="18334"/>
                    <a:pt x="20743" y="18329"/>
                  </a:cubicBezTo>
                  <a:cubicBezTo>
                    <a:pt x="20743" y="18325"/>
                    <a:pt x="20743" y="18325"/>
                    <a:pt x="20743" y="18323"/>
                  </a:cubicBezTo>
                  <a:cubicBezTo>
                    <a:pt x="20746" y="18311"/>
                    <a:pt x="20751" y="18302"/>
                    <a:pt x="20765" y="18265"/>
                  </a:cubicBezTo>
                  <a:cubicBezTo>
                    <a:pt x="20766" y="18262"/>
                    <a:pt x="20764" y="18263"/>
                    <a:pt x="20765" y="18260"/>
                  </a:cubicBezTo>
                  <a:cubicBezTo>
                    <a:pt x="20776" y="18232"/>
                    <a:pt x="20784" y="18217"/>
                    <a:pt x="20788" y="18202"/>
                  </a:cubicBezTo>
                  <a:cubicBezTo>
                    <a:pt x="20789" y="18192"/>
                    <a:pt x="20789" y="18190"/>
                    <a:pt x="20788" y="18184"/>
                  </a:cubicBezTo>
                  <a:cubicBezTo>
                    <a:pt x="20787" y="18180"/>
                    <a:pt x="20787" y="18180"/>
                    <a:pt x="20788" y="18179"/>
                  </a:cubicBezTo>
                  <a:cubicBezTo>
                    <a:pt x="20824" y="18046"/>
                    <a:pt x="20821" y="18028"/>
                    <a:pt x="20833" y="17982"/>
                  </a:cubicBezTo>
                  <a:cubicBezTo>
                    <a:pt x="20839" y="17955"/>
                    <a:pt x="20849" y="17957"/>
                    <a:pt x="20855" y="17930"/>
                  </a:cubicBezTo>
                  <a:cubicBezTo>
                    <a:pt x="20857" y="17923"/>
                    <a:pt x="20854" y="17919"/>
                    <a:pt x="20855" y="17912"/>
                  </a:cubicBezTo>
                  <a:cubicBezTo>
                    <a:pt x="20856" y="17908"/>
                    <a:pt x="20855" y="17908"/>
                    <a:pt x="20855" y="17906"/>
                  </a:cubicBezTo>
                  <a:cubicBezTo>
                    <a:pt x="20856" y="17900"/>
                    <a:pt x="20856" y="17900"/>
                    <a:pt x="20855" y="17895"/>
                  </a:cubicBezTo>
                  <a:cubicBezTo>
                    <a:pt x="20858" y="17884"/>
                    <a:pt x="20853" y="17888"/>
                    <a:pt x="20855" y="17877"/>
                  </a:cubicBezTo>
                  <a:cubicBezTo>
                    <a:pt x="20857" y="17869"/>
                    <a:pt x="20854" y="17869"/>
                    <a:pt x="20855" y="17860"/>
                  </a:cubicBezTo>
                  <a:cubicBezTo>
                    <a:pt x="20860" y="17822"/>
                    <a:pt x="20871" y="17791"/>
                    <a:pt x="20878" y="17750"/>
                  </a:cubicBezTo>
                  <a:cubicBezTo>
                    <a:pt x="20880" y="17737"/>
                    <a:pt x="20873" y="17730"/>
                    <a:pt x="20878" y="17715"/>
                  </a:cubicBezTo>
                  <a:cubicBezTo>
                    <a:pt x="20884" y="17698"/>
                    <a:pt x="20898" y="17689"/>
                    <a:pt x="20900" y="17681"/>
                  </a:cubicBezTo>
                  <a:cubicBezTo>
                    <a:pt x="20901" y="17677"/>
                    <a:pt x="20900" y="17672"/>
                    <a:pt x="20900" y="17669"/>
                  </a:cubicBezTo>
                  <a:cubicBezTo>
                    <a:pt x="20903" y="17655"/>
                    <a:pt x="20907" y="17645"/>
                    <a:pt x="20923" y="17594"/>
                  </a:cubicBezTo>
                  <a:cubicBezTo>
                    <a:pt x="20925" y="17585"/>
                    <a:pt x="20916" y="17574"/>
                    <a:pt x="20923" y="17553"/>
                  </a:cubicBezTo>
                  <a:cubicBezTo>
                    <a:pt x="20930" y="17531"/>
                    <a:pt x="20943" y="17527"/>
                    <a:pt x="20945" y="17519"/>
                  </a:cubicBezTo>
                  <a:cubicBezTo>
                    <a:pt x="20947" y="17510"/>
                    <a:pt x="20947" y="17503"/>
                    <a:pt x="20945" y="17495"/>
                  </a:cubicBezTo>
                  <a:cubicBezTo>
                    <a:pt x="20944" y="17488"/>
                    <a:pt x="20944" y="17480"/>
                    <a:pt x="20945" y="17472"/>
                  </a:cubicBezTo>
                  <a:cubicBezTo>
                    <a:pt x="20951" y="17448"/>
                    <a:pt x="20958" y="17422"/>
                    <a:pt x="20968" y="17385"/>
                  </a:cubicBezTo>
                  <a:cubicBezTo>
                    <a:pt x="20969" y="17380"/>
                    <a:pt x="20968" y="17376"/>
                    <a:pt x="20968" y="17374"/>
                  </a:cubicBezTo>
                  <a:cubicBezTo>
                    <a:pt x="21039" y="17099"/>
                    <a:pt x="21083" y="16965"/>
                    <a:pt x="21306" y="16291"/>
                  </a:cubicBezTo>
                  <a:cubicBezTo>
                    <a:pt x="21307" y="16288"/>
                    <a:pt x="21306" y="16287"/>
                    <a:pt x="21306" y="16285"/>
                  </a:cubicBezTo>
                  <a:cubicBezTo>
                    <a:pt x="21307" y="16282"/>
                    <a:pt x="21306" y="16281"/>
                    <a:pt x="21306" y="16280"/>
                  </a:cubicBezTo>
                  <a:cubicBezTo>
                    <a:pt x="21500" y="15695"/>
                    <a:pt x="21554" y="15452"/>
                    <a:pt x="21554" y="15151"/>
                  </a:cubicBezTo>
                  <a:cubicBezTo>
                    <a:pt x="21554" y="14799"/>
                    <a:pt x="21459" y="14411"/>
                    <a:pt x="21284" y="14051"/>
                  </a:cubicBezTo>
                  <a:cubicBezTo>
                    <a:pt x="21285" y="14046"/>
                    <a:pt x="21286" y="14049"/>
                    <a:pt x="21284" y="14039"/>
                  </a:cubicBezTo>
                  <a:cubicBezTo>
                    <a:pt x="21274" y="14027"/>
                    <a:pt x="21267" y="14027"/>
                    <a:pt x="21261" y="14022"/>
                  </a:cubicBezTo>
                  <a:cubicBezTo>
                    <a:pt x="21255" y="14017"/>
                    <a:pt x="21261" y="14017"/>
                    <a:pt x="21261" y="14016"/>
                  </a:cubicBezTo>
                  <a:cubicBezTo>
                    <a:pt x="21254" y="14002"/>
                    <a:pt x="21244" y="14003"/>
                    <a:pt x="21238" y="13993"/>
                  </a:cubicBezTo>
                  <a:cubicBezTo>
                    <a:pt x="21234" y="13983"/>
                    <a:pt x="21244" y="13982"/>
                    <a:pt x="21238" y="13970"/>
                  </a:cubicBezTo>
                  <a:cubicBezTo>
                    <a:pt x="21238" y="13969"/>
                    <a:pt x="21237" y="13970"/>
                    <a:pt x="21238" y="13964"/>
                  </a:cubicBezTo>
                  <a:cubicBezTo>
                    <a:pt x="21239" y="13962"/>
                    <a:pt x="21238" y="13961"/>
                    <a:pt x="21238" y="13958"/>
                  </a:cubicBezTo>
                  <a:cubicBezTo>
                    <a:pt x="21240" y="13950"/>
                    <a:pt x="21242" y="13947"/>
                    <a:pt x="21238" y="13941"/>
                  </a:cubicBezTo>
                  <a:lnTo>
                    <a:pt x="21216" y="13906"/>
                  </a:lnTo>
                  <a:cubicBezTo>
                    <a:pt x="21216" y="13903"/>
                    <a:pt x="21218" y="13903"/>
                    <a:pt x="21216" y="13894"/>
                  </a:cubicBezTo>
                  <a:cubicBezTo>
                    <a:pt x="21214" y="13891"/>
                    <a:pt x="21196" y="13891"/>
                    <a:pt x="21193" y="13889"/>
                  </a:cubicBezTo>
                  <a:cubicBezTo>
                    <a:pt x="21194" y="13885"/>
                    <a:pt x="21195" y="13888"/>
                    <a:pt x="21193" y="13883"/>
                  </a:cubicBezTo>
                  <a:cubicBezTo>
                    <a:pt x="21191" y="13881"/>
                    <a:pt x="21196" y="13878"/>
                    <a:pt x="21193" y="13877"/>
                  </a:cubicBezTo>
                  <a:cubicBezTo>
                    <a:pt x="21193" y="13874"/>
                    <a:pt x="21193" y="13872"/>
                    <a:pt x="21193" y="13871"/>
                  </a:cubicBezTo>
                  <a:cubicBezTo>
                    <a:pt x="21194" y="13870"/>
                    <a:pt x="21193" y="13866"/>
                    <a:pt x="21193" y="13865"/>
                  </a:cubicBezTo>
                  <a:lnTo>
                    <a:pt x="21171" y="13865"/>
                  </a:lnTo>
                  <a:lnTo>
                    <a:pt x="21013" y="13877"/>
                  </a:lnTo>
                  <a:cubicBezTo>
                    <a:pt x="21013" y="13877"/>
                    <a:pt x="21013" y="13871"/>
                    <a:pt x="21013" y="13871"/>
                  </a:cubicBezTo>
                  <a:lnTo>
                    <a:pt x="21193" y="13854"/>
                  </a:lnTo>
                  <a:lnTo>
                    <a:pt x="21171" y="13842"/>
                  </a:lnTo>
                  <a:cubicBezTo>
                    <a:pt x="21165" y="13833"/>
                    <a:pt x="21154" y="13833"/>
                    <a:pt x="21148" y="13825"/>
                  </a:cubicBezTo>
                  <a:cubicBezTo>
                    <a:pt x="21143" y="13817"/>
                    <a:pt x="21151" y="13813"/>
                    <a:pt x="21148" y="13808"/>
                  </a:cubicBezTo>
                  <a:cubicBezTo>
                    <a:pt x="21144" y="13799"/>
                    <a:pt x="21152" y="13798"/>
                    <a:pt x="21148" y="13790"/>
                  </a:cubicBezTo>
                  <a:cubicBezTo>
                    <a:pt x="21143" y="13778"/>
                    <a:pt x="21132" y="13772"/>
                    <a:pt x="21126" y="13761"/>
                  </a:cubicBezTo>
                  <a:cubicBezTo>
                    <a:pt x="21095" y="13709"/>
                    <a:pt x="21069" y="13660"/>
                    <a:pt x="21036" y="13593"/>
                  </a:cubicBezTo>
                  <a:cubicBezTo>
                    <a:pt x="20948" y="13426"/>
                    <a:pt x="20903" y="13312"/>
                    <a:pt x="20878" y="13188"/>
                  </a:cubicBezTo>
                  <a:cubicBezTo>
                    <a:pt x="20876" y="13180"/>
                    <a:pt x="20876" y="13173"/>
                    <a:pt x="20878" y="13165"/>
                  </a:cubicBezTo>
                  <a:cubicBezTo>
                    <a:pt x="20879" y="13158"/>
                    <a:pt x="20879" y="13156"/>
                    <a:pt x="20878" y="13148"/>
                  </a:cubicBezTo>
                  <a:cubicBezTo>
                    <a:pt x="20875" y="13132"/>
                    <a:pt x="20876" y="13121"/>
                    <a:pt x="20878" y="13107"/>
                  </a:cubicBezTo>
                  <a:cubicBezTo>
                    <a:pt x="20879" y="13100"/>
                    <a:pt x="20877" y="13097"/>
                    <a:pt x="20878" y="13090"/>
                  </a:cubicBezTo>
                  <a:cubicBezTo>
                    <a:pt x="20878" y="13085"/>
                    <a:pt x="20878" y="13089"/>
                    <a:pt x="20878" y="13084"/>
                  </a:cubicBezTo>
                  <a:cubicBezTo>
                    <a:pt x="20861" y="12958"/>
                    <a:pt x="20860" y="12828"/>
                    <a:pt x="20878" y="12493"/>
                  </a:cubicBezTo>
                  <a:cubicBezTo>
                    <a:pt x="20879" y="12469"/>
                    <a:pt x="20878" y="12453"/>
                    <a:pt x="20878" y="12418"/>
                  </a:cubicBezTo>
                  <a:cubicBezTo>
                    <a:pt x="20878" y="12416"/>
                    <a:pt x="20878" y="12415"/>
                    <a:pt x="20878" y="12412"/>
                  </a:cubicBezTo>
                  <a:cubicBezTo>
                    <a:pt x="20877" y="12393"/>
                    <a:pt x="20878" y="12391"/>
                    <a:pt x="20878" y="12372"/>
                  </a:cubicBezTo>
                  <a:cubicBezTo>
                    <a:pt x="20878" y="12364"/>
                    <a:pt x="20878" y="12362"/>
                    <a:pt x="20878" y="12354"/>
                  </a:cubicBezTo>
                  <a:cubicBezTo>
                    <a:pt x="20878" y="12342"/>
                    <a:pt x="20878" y="12344"/>
                    <a:pt x="20878" y="12331"/>
                  </a:cubicBezTo>
                  <a:cubicBezTo>
                    <a:pt x="20879" y="12290"/>
                    <a:pt x="20879" y="12263"/>
                    <a:pt x="20878" y="12215"/>
                  </a:cubicBezTo>
                  <a:cubicBezTo>
                    <a:pt x="20878" y="12202"/>
                    <a:pt x="20878" y="12205"/>
                    <a:pt x="20878" y="12198"/>
                  </a:cubicBezTo>
                  <a:cubicBezTo>
                    <a:pt x="20878" y="12194"/>
                    <a:pt x="20878" y="12191"/>
                    <a:pt x="20878" y="12187"/>
                  </a:cubicBezTo>
                  <a:cubicBezTo>
                    <a:pt x="20878" y="12182"/>
                    <a:pt x="20878" y="12184"/>
                    <a:pt x="20878" y="12181"/>
                  </a:cubicBezTo>
                  <a:cubicBezTo>
                    <a:pt x="20878" y="12176"/>
                    <a:pt x="20878" y="12175"/>
                    <a:pt x="20878" y="12163"/>
                  </a:cubicBezTo>
                  <a:cubicBezTo>
                    <a:pt x="20878" y="12152"/>
                    <a:pt x="20878" y="12150"/>
                    <a:pt x="20878" y="12146"/>
                  </a:cubicBezTo>
                  <a:cubicBezTo>
                    <a:pt x="20878" y="12143"/>
                    <a:pt x="20878" y="12145"/>
                    <a:pt x="20878" y="12140"/>
                  </a:cubicBezTo>
                  <a:cubicBezTo>
                    <a:pt x="20878" y="12139"/>
                    <a:pt x="20878" y="12136"/>
                    <a:pt x="20878" y="12134"/>
                  </a:cubicBezTo>
                  <a:cubicBezTo>
                    <a:pt x="20878" y="12130"/>
                    <a:pt x="20878" y="12132"/>
                    <a:pt x="20878" y="12129"/>
                  </a:cubicBezTo>
                  <a:cubicBezTo>
                    <a:pt x="20878" y="12126"/>
                    <a:pt x="20878" y="12126"/>
                    <a:pt x="20878" y="12123"/>
                  </a:cubicBezTo>
                  <a:cubicBezTo>
                    <a:pt x="20878" y="12119"/>
                    <a:pt x="20878" y="12117"/>
                    <a:pt x="20878" y="12111"/>
                  </a:cubicBezTo>
                  <a:cubicBezTo>
                    <a:pt x="20878" y="11767"/>
                    <a:pt x="20845" y="11442"/>
                    <a:pt x="20765" y="10977"/>
                  </a:cubicBezTo>
                  <a:cubicBezTo>
                    <a:pt x="20765" y="10975"/>
                    <a:pt x="20765" y="10975"/>
                    <a:pt x="20765" y="10971"/>
                  </a:cubicBezTo>
                  <a:cubicBezTo>
                    <a:pt x="20765" y="10967"/>
                    <a:pt x="20765" y="10962"/>
                    <a:pt x="20765" y="10959"/>
                  </a:cubicBezTo>
                  <a:cubicBezTo>
                    <a:pt x="20765" y="10957"/>
                    <a:pt x="20765" y="10956"/>
                    <a:pt x="20765" y="10953"/>
                  </a:cubicBezTo>
                  <a:cubicBezTo>
                    <a:pt x="20765" y="10953"/>
                    <a:pt x="20765" y="10948"/>
                    <a:pt x="20765" y="10948"/>
                  </a:cubicBezTo>
                  <a:cubicBezTo>
                    <a:pt x="20767" y="10934"/>
                    <a:pt x="20767" y="10926"/>
                    <a:pt x="20765" y="10919"/>
                  </a:cubicBezTo>
                  <a:cubicBezTo>
                    <a:pt x="20764" y="10914"/>
                    <a:pt x="20749" y="10891"/>
                    <a:pt x="20743" y="10878"/>
                  </a:cubicBezTo>
                  <a:cubicBezTo>
                    <a:pt x="20745" y="10872"/>
                    <a:pt x="20745" y="10869"/>
                    <a:pt x="20743" y="10861"/>
                  </a:cubicBezTo>
                  <a:cubicBezTo>
                    <a:pt x="20738" y="10851"/>
                    <a:pt x="20720" y="10810"/>
                    <a:pt x="20720" y="10809"/>
                  </a:cubicBezTo>
                  <a:cubicBezTo>
                    <a:pt x="20717" y="10799"/>
                    <a:pt x="20723" y="10795"/>
                    <a:pt x="20720" y="10786"/>
                  </a:cubicBezTo>
                  <a:cubicBezTo>
                    <a:pt x="20717" y="10778"/>
                    <a:pt x="20700" y="10781"/>
                    <a:pt x="20697" y="10774"/>
                  </a:cubicBezTo>
                  <a:cubicBezTo>
                    <a:pt x="20692" y="10759"/>
                    <a:pt x="20699" y="10746"/>
                    <a:pt x="20697" y="10728"/>
                  </a:cubicBezTo>
                  <a:cubicBezTo>
                    <a:pt x="20696" y="10712"/>
                    <a:pt x="20696" y="10700"/>
                    <a:pt x="20697" y="10681"/>
                  </a:cubicBezTo>
                  <a:cubicBezTo>
                    <a:pt x="20699" y="10663"/>
                    <a:pt x="20699" y="10656"/>
                    <a:pt x="20697" y="10647"/>
                  </a:cubicBezTo>
                  <a:cubicBezTo>
                    <a:pt x="20695" y="10632"/>
                    <a:pt x="20690" y="10608"/>
                    <a:pt x="20675" y="10542"/>
                  </a:cubicBezTo>
                  <a:cubicBezTo>
                    <a:pt x="20661" y="10482"/>
                    <a:pt x="20655" y="10458"/>
                    <a:pt x="20652" y="10444"/>
                  </a:cubicBezTo>
                  <a:cubicBezTo>
                    <a:pt x="20650" y="10433"/>
                    <a:pt x="20651" y="10426"/>
                    <a:pt x="20652" y="10415"/>
                  </a:cubicBezTo>
                  <a:cubicBezTo>
                    <a:pt x="20655" y="10401"/>
                    <a:pt x="20655" y="10395"/>
                    <a:pt x="20652" y="10380"/>
                  </a:cubicBezTo>
                  <a:cubicBezTo>
                    <a:pt x="20637" y="10290"/>
                    <a:pt x="20638" y="10242"/>
                    <a:pt x="20630" y="10189"/>
                  </a:cubicBezTo>
                  <a:cubicBezTo>
                    <a:pt x="20625" y="10159"/>
                    <a:pt x="20611" y="10128"/>
                    <a:pt x="20607" y="10097"/>
                  </a:cubicBezTo>
                  <a:cubicBezTo>
                    <a:pt x="20607" y="10091"/>
                    <a:pt x="20606" y="10087"/>
                    <a:pt x="20607" y="10079"/>
                  </a:cubicBezTo>
                  <a:cubicBezTo>
                    <a:pt x="20608" y="10069"/>
                    <a:pt x="20608" y="10072"/>
                    <a:pt x="20607" y="10062"/>
                  </a:cubicBezTo>
                  <a:cubicBezTo>
                    <a:pt x="20607" y="10059"/>
                    <a:pt x="20608" y="10059"/>
                    <a:pt x="20607" y="10056"/>
                  </a:cubicBezTo>
                  <a:cubicBezTo>
                    <a:pt x="20605" y="10046"/>
                    <a:pt x="20592" y="10033"/>
                    <a:pt x="20585" y="10010"/>
                  </a:cubicBezTo>
                  <a:cubicBezTo>
                    <a:pt x="20580" y="9994"/>
                    <a:pt x="20587" y="9980"/>
                    <a:pt x="20585" y="9963"/>
                  </a:cubicBezTo>
                  <a:cubicBezTo>
                    <a:pt x="20584" y="9955"/>
                    <a:pt x="20584" y="9950"/>
                    <a:pt x="20585" y="9940"/>
                  </a:cubicBezTo>
                  <a:cubicBezTo>
                    <a:pt x="20586" y="9929"/>
                    <a:pt x="20586" y="9922"/>
                    <a:pt x="20585" y="9911"/>
                  </a:cubicBezTo>
                  <a:cubicBezTo>
                    <a:pt x="20585" y="9909"/>
                    <a:pt x="20585" y="9908"/>
                    <a:pt x="20585" y="9906"/>
                  </a:cubicBezTo>
                  <a:cubicBezTo>
                    <a:pt x="20585" y="9904"/>
                    <a:pt x="20585" y="9902"/>
                    <a:pt x="20585" y="9900"/>
                  </a:cubicBezTo>
                  <a:cubicBezTo>
                    <a:pt x="20585" y="9898"/>
                    <a:pt x="20585" y="9898"/>
                    <a:pt x="20585" y="9894"/>
                  </a:cubicBezTo>
                  <a:cubicBezTo>
                    <a:pt x="20486" y="9248"/>
                    <a:pt x="20450" y="8892"/>
                    <a:pt x="20450" y="8574"/>
                  </a:cubicBezTo>
                  <a:cubicBezTo>
                    <a:pt x="20450" y="8565"/>
                    <a:pt x="20449" y="8562"/>
                    <a:pt x="20450" y="8557"/>
                  </a:cubicBezTo>
                  <a:cubicBezTo>
                    <a:pt x="20450" y="8550"/>
                    <a:pt x="20450" y="8550"/>
                    <a:pt x="20450" y="8539"/>
                  </a:cubicBezTo>
                  <a:cubicBezTo>
                    <a:pt x="20449" y="8517"/>
                    <a:pt x="20449" y="8518"/>
                    <a:pt x="20450" y="8505"/>
                  </a:cubicBezTo>
                  <a:cubicBezTo>
                    <a:pt x="20450" y="8500"/>
                    <a:pt x="20449" y="8498"/>
                    <a:pt x="20450" y="8493"/>
                  </a:cubicBezTo>
                  <a:cubicBezTo>
                    <a:pt x="20450" y="8486"/>
                    <a:pt x="20450" y="8486"/>
                    <a:pt x="20450" y="8481"/>
                  </a:cubicBezTo>
                  <a:cubicBezTo>
                    <a:pt x="20449" y="8476"/>
                    <a:pt x="20449" y="8476"/>
                    <a:pt x="20450" y="8470"/>
                  </a:cubicBezTo>
                  <a:cubicBezTo>
                    <a:pt x="20451" y="8446"/>
                    <a:pt x="20473" y="8228"/>
                    <a:pt x="20472" y="8238"/>
                  </a:cubicBezTo>
                  <a:cubicBezTo>
                    <a:pt x="20473" y="8229"/>
                    <a:pt x="20473" y="8232"/>
                    <a:pt x="20472" y="8227"/>
                  </a:cubicBezTo>
                  <a:cubicBezTo>
                    <a:pt x="20472" y="8223"/>
                    <a:pt x="20472" y="8221"/>
                    <a:pt x="20472" y="8215"/>
                  </a:cubicBezTo>
                  <a:cubicBezTo>
                    <a:pt x="20474" y="8195"/>
                    <a:pt x="20467" y="8173"/>
                    <a:pt x="20472" y="8134"/>
                  </a:cubicBezTo>
                  <a:cubicBezTo>
                    <a:pt x="20472" y="8131"/>
                    <a:pt x="20472" y="8131"/>
                    <a:pt x="20472" y="8128"/>
                  </a:cubicBezTo>
                  <a:cubicBezTo>
                    <a:pt x="20479" y="8077"/>
                    <a:pt x="20493" y="8061"/>
                    <a:pt x="20495" y="8041"/>
                  </a:cubicBezTo>
                  <a:cubicBezTo>
                    <a:pt x="20495" y="8032"/>
                    <a:pt x="20495" y="8029"/>
                    <a:pt x="20495" y="8018"/>
                  </a:cubicBezTo>
                  <a:cubicBezTo>
                    <a:pt x="20494" y="8006"/>
                    <a:pt x="20494" y="7998"/>
                    <a:pt x="20495" y="7989"/>
                  </a:cubicBezTo>
                  <a:cubicBezTo>
                    <a:pt x="20495" y="7986"/>
                    <a:pt x="20495" y="7985"/>
                    <a:pt x="20495" y="7983"/>
                  </a:cubicBezTo>
                  <a:cubicBezTo>
                    <a:pt x="20494" y="7980"/>
                    <a:pt x="20494" y="7979"/>
                    <a:pt x="20495" y="7972"/>
                  </a:cubicBezTo>
                  <a:cubicBezTo>
                    <a:pt x="20511" y="7771"/>
                    <a:pt x="20517" y="7652"/>
                    <a:pt x="20517" y="7509"/>
                  </a:cubicBezTo>
                  <a:cubicBezTo>
                    <a:pt x="20517" y="7495"/>
                    <a:pt x="20517" y="7498"/>
                    <a:pt x="20517" y="7491"/>
                  </a:cubicBezTo>
                  <a:cubicBezTo>
                    <a:pt x="20517" y="7487"/>
                    <a:pt x="20517" y="7485"/>
                    <a:pt x="20517" y="7480"/>
                  </a:cubicBezTo>
                  <a:cubicBezTo>
                    <a:pt x="20517" y="7476"/>
                    <a:pt x="20517" y="7476"/>
                    <a:pt x="20517" y="7474"/>
                  </a:cubicBezTo>
                  <a:cubicBezTo>
                    <a:pt x="20517" y="7471"/>
                    <a:pt x="20517" y="7472"/>
                    <a:pt x="20517" y="7468"/>
                  </a:cubicBezTo>
                  <a:cubicBezTo>
                    <a:pt x="20517" y="7465"/>
                    <a:pt x="20517" y="7465"/>
                    <a:pt x="20517" y="7462"/>
                  </a:cubicBezTo>
                  <a:cubicBezTo>
                    <a:pt x="20517" y="7461"/>
                    <a:pt x="20517" y="7458"/>
                    <a:pt x="20517" y="7457"/>
                  </a:cubicBezTo>
                  <a:cubicBezTo>
                    <a:pt x="20517" y="7453"/>
                    <a:pt x="20517" y="7456"/>
                    <a:pt x="20517" y="7451"/>
                  </a:cubicBezTo>
                  <a:cubicBezTo>
                    <a:pt x="20517" y="7446"/>
                    <a:pt x="20517" y="7447"/>
                    <a:pt x="20517" y="7445"/>
                  </a:cubicBezTo>
                  <a:cubicBezTo>
                    <a:pt x="20517" y="7444"/>
                    <a:pt x="20517" y="7442"/>
                    <a:pt x="20517" y="7439"/>
                  </a:cubicBezTo>
                  <a:cubicBezTo>
                    <a:pt x="20517" y="7436"/>
                    <a:pt x="20517" y="7437"/>
                    <a:pt x="20517" y="7434"/>
                  </a:cubicBezTo>
                  <a:cubicBezTo>
                    <a:pt x="20517" y="7431"/>
                    <a:pt x="20517" y="7429"/>
                    <a:pt x="20517" y="7428"/>
                  </a:cubicBezTo>
                  <a:cubicBezTo>
                    <a:pt x="20517" y="7425"/>
                    <a:pt x="20517" y="7427"/>
                    <a:pt x="20517" y="7422"/>
                  </a:cubicBezTo>
                  <a:cubicBezTo>
                    <a:pt x="20517" y="7419"/>
                    <a:pt x="20517" y="7419"/>
                    <a:pt x="20517" y="7416"/>
                  </a:cubicBezTo>
                  <a:cubicBezTo>
                    <a:pt x="20517" y="7411"/>
                    <a:pt x="20517" y="7409"/>
                    <a:pt x="20517" y="7405"/>
                  </a:cubicBezTo>
                  <a:cubicBezTo>
                    <a:pt x="20517" y="7401"/>
                    <a:pt x="20517" y="7401"/>
                    <a:pt x="20517" y="7399"/>
                  </a:cubicBezTo>
                  <a:cubicBezTo>
                    <a:pt x="20517" y="7397"/>
                    <a:pt x="20517" y="7396"/>
                    <a:pt x="20517" y="7393"/>
                  </a:cubicBezTo>
                  <a:cubicBezTo>
                    <a:pt x="20517" y="7388"/>
                    <a:pt x="20517" y="7391"/>
                    <a:pt x="20517" y="7387"/>
                  </a:cubicBezTo>
                  <a:cubicBezTo>
                    <a:pt x="20517" y="7385"/>
                    <a:pt x="20517" y="7383"/>
                    <a:pt x="20517" y="7381"/>
                  </a:cubicBezTo>
                  <a:cubicBezTo>
                    <a:pt x="20517" y="7377"/>
                    <a:pt x="20517" y="7377"/>
                    <a:pt x="20517" y="7370"/>
                  </a:cubicBezTo>
                  <a:cubicBezTo>
                    <a:pt x="20517" y="7365"/>
                    <a:pt x="20516" y="7357"/>
                    <a:pt x="20517" y="7341"/>
                  </a:cubicBezTo>
                  <a:cubicBezTo>
                    <a:pt x="20519" y="7309"/>
                    <a:pt x="20520" y="7287"/>
                    <a:pt x="20517" y="7254"/>
                  </a:cubicBezTo>
                  <a:cubicBezTo>
                    <a:pt x="20517" y="7252"/>
                    <a:pt x="20517" y="7250"/>
                    <a:pt x="20517" y="7248"/>
                  </a:cubicBezTo>
                  <a:cubicBezTo>
                    <a:pt x="20517" y="7245"/>
                    <a:pt x="20517" y="7247"/>
                    <a:pt x="20517" y="7242"/>
                  </a:cubicBezTo>
                  <a:cubicBezTo>
                    <a:pt x="20515" y="7219"/>
                    <a:pt x="20521" y="7197"/>
                    <a:pt x="20517" y="7179"/>
                  </a:cubicBezTo>
                  <a:cubicBezTo>
                    <a:pt x="20513" y="7156"/>
                    <a:pt x="20495" y="7126"/>
                    <a:pt x="20495" y="7127"/>
                  </a:cubicBezTo>
                  <a:cubicBezTo>
                    <a:pt x="20494" y="7114"/>
                    <a:pt x="20494" y="7106"/>
                    <a:pt x="20495" y="7092"/>
                  </a:cubicBezTo>
                  <a:cubicBezTo>
                    <a:pt x="20495" y="7078"/>
                    <a:pt x="20495" y="7072"/>
                    <a:pt x="20495" y="7057"/>
                  </a:cubicBezTo>
                  <a:cubicBezTo>
                    <a:pt x="20475" y="6714"/>
                    <a:pt x="20481" y="6540"/>
                    <a:pt x="20517" y="6322"/>
                  </a:cubicBezTo>
                  <a:cubicBezTo>
                    <a:pt x="20517" y="6318"/>
                    <a:pt x="20517" y="6318"/>
                    <a:pt x="20517" y="6316"/>
                  </a:cubicBezTo>
                  <a:cubicBezTo>
                    <a:pt x="20537" y="6193"/>
                    <a:pt x="20563" y="6098"/>
                    <a:pt x="20630" y="5870"/>
                  </a:cubicBezTo>
                  <a:cubicBezTo>
                    <a:pt x="20632" y="5864"/>
                    <a:pt x="20631" y="5859"/>
                    <a:pt x="20630" y="5853"/>
                  </a:cubicBezTo>
                  <a:cubicBezTo>
                    <a:pt x="20631" y="5852"/>
                    <a:pt x="20630" y="5848"/>
                    <a:pt x="20630" y="5847"/>
                  </a:cubicBezTo>
                  <a:cubicBezTo>
                    <a:pt x="20632" y="5843"/>
                    <a:pt x="20625" y="5838"/>
                    <a:pt x="20630" y="5830"/>
                  </a:cubicBezTo>
                  <a:cubicBezTo>
                    <a:pt x="20638" y="5817"/>
                    <a:pt x="20651" y="5806"/>
                    <a:pt x="20652" y="5795"/>
                  </a:cubicBezTo>
                  <a:cubicBezTo>
                    <a:pt x="20653" y="5789"/>
                    <a:pt x="20653" y="5792"/>
                    <a:pt x="20652" y="5784"/>
                  </a:cubicBezTo>
                  <a:cubicBezTo>
                    <a:pt x="20651" y="5776"/>
                    <a:pt x="20651" y="5766"/>
                    <a:pt x="20652" y="5760"/>
                  </a:cubicBezTo>
                  <a:cubicBezTo>
                    <a:pt x="20652" y="5756"/>
                    <a:pt x="20652" y="5756"/>
                    <a:pt x="20652" y="5755"/>
                  </a:cubicBezTo>
                  <a:cubicBezTo>
                    <a:pt x="20653" y="5752"/>
                    <a:pt x="20653" y="5749"/>
                    <a:pt x="20652" y="5749"/>
                  </a:cubicBezTo>
                  <a:cubicBezTo>
                    <a:pt x="20744" y="5431"/>
                    <a:pt x="20765" y="5330"/>
                    <a:pt x="20765" y="5199"/>
                  </a:cubicBezTo>
                  <a:cubicBezTo>
                    <a:pt x="20765" y="4916"/>
                    <a:pt x="20679" y="4669"/>
                    <a:pt x="20427" y="4174"/>
                  </a:cubicBezTo>
                  <a:cubicBezTo>
                    <a:pt x="20432" y="4166"/>
                    <a:pt x="20430" y="4166"/>
                    <a:pt x="20427" y="4157"/>
                  </a:cubicBezTo>
                  <a:cubicBezTo>
                    <a:pt x="20182" y="3679"/>
                    <a:pt x="20162" y="3637"/>
                    <a:pt x="20157" y="3543"/>
                  </a:cubicBezTo>
                  <a:lnTo>
                    <a:pt x="20157" y="3497"/>
                  </a:lnTo>
                  <a:lnTo>
                    <a:pt x="19976" y="3497"/>
                  </a:lnTo>
                  <a:lnTo>
                    <a:pt x="18917" y="3485"/>
                  </a:lnTo>
                  <a:lnTo>
                    <a:pt x="18962" y="3393"/>
                  </a:lnTo>
                  <a:lnTo>
                    <a:pt x="18646" y="3439"/>
                  </a:lnTo>
                  <a:lnTo>
                    <a:pt x="18624" y="3445"/>
                  </a:lnTo>
                  <a:cubicBezTo>
                    <a:pt x="18141" y="3261"/>
                    <a:pt x="17853" y="3160"/>
                    <a:pt x="17519" y="3080"/>
                  </a:cubicBezTo>
                  <a:cubicBezTo>
                    <a:pt x="17423" y="3057"/>
                    <a:pt x="17337" y="3037"/>
                    <a:pt x="17226" y="3016"/>
                  </a:cubicBezTo>
                  <a:cubicBezTo>
                    <a:pt x="17050" y="2982"/>
                    <a:pt x="16897" y="2959"/>
                    <a:pt x="16392" y="2877"/>
                  </a:cubicBezTo>
                  <a:cubicBezTo>
                    <a:pt x="16390" y="2876"/>
                    <a:pt x="16379" y="2873"/>
                    <a:pt x="16370" y="2872"/>
                  </a:cubicBezTo>
                  <a:cubicBezTo>
                    <a:pt x="16351" y="2865"/>
                    <a:pt x="16334" y="2859"/>
                    <a:pt x="16302" y="2854"/>
                  </a:cubicBezTo>
                  <a:cubicBezTo>
                    <a:pt x="16204" y="2838"/>
                    <a:pt x="16202" y="2836"/>
                    <a:pt x="16032" y="2808"/>
                  </a:cubicBezTo>
                  <a:cubicBezTo>
                    <a:pt x="16011" y="2804"/>
                    <a:pt x="16003" y="2805"/>
                    <a:pt x="15987" y="2802"/>
                  </a:cubicBezTo>
                  <a:cubicBezTo>
                    <a:pt x="15387" y="2702"/>
                    <a:pt x="14911" y="2611"/>
                    <a:pt x="14499" y="2513"/>
                  </a:cubicBezTo>
                  <a:cubicBezTo>
                    <a:pt x="14081" y="2412"/>
                    <a:pt x="13708" y="2309"/>
                    <a:pt x="13079" y="2119"/>
                  </a:cubicBezTo>
                  <a:cubicBezTo>
                    <a:pt x="12116" y="1828"/>
                    <a:pt x="11718" y="1722"/>
                    <a:pt x="10960" y="1557"/>
                  </a:cubicBezTo>
                  <a:cubicBezTo>
                    <a:pt x="10620" y="1484"/>
                    <a:pt x="10264" y="1411"/>
                    <a:pt x="9878" y="1337"/>
                  </a:cubicBezTo>
                  <a:cubicBezTo>
                    <a:pt x="9505" y="1266"/>
                    <a:pt x="9302" y="1222"/>
                    <a:pt x="9044" y="1175"/>
                  </a:cubicBezTo>
                  <a:cubicBezTo>
                    <a:pt x="8955" y="1159"/>
                    <a:pt x="8863" y="1145"/>
                    <a:pt x="8774" y="1129"/>
                  </a:cubicBezTo>
                  <a:cubicBezTo>
                    <a:pt x="8758" y="1126"/>
                    <a:pt x="8745" y="1126"/>
                    <a:pt x="8729" y="1123"/>
                  </a:cubicBezTo>
                  <a:cubicBezTo>
                    <a:pt x="8690" y="1116"/>
                    <a:pt x="7956" y="985"/>
                    <a:pt x="7557" y="915"/>
                  </a:cubicBezTo>
                  <a:cubicBezTo>
                    <a:pt x="6074" y="653"/>
                    <a:pt x="5531" y="555"/>
                    <a:pt x="4942" y="417"/>
                  </a:cubicBezTo>
                  <a:cubicBezTo>
                    <a:pt x="4740" y="369"/>
                    <a:pt x="4603" y="330"/>
                    <a:pt x="4446" y="289"/>
                  </a:cubicBezTo>
                  <a:cubicBezTo>
                    <a:pt x="4340" y="262"/>
                    <a:pt x="4248" y="241"/>
                    <a:pt x="3838" y="127"/>
                  </a:cubicBezTo>
                  <a:cubicBezTo>
                    <a:pt x="3683" y="84"/>
                    <a:pt x="3590" y="59"/>
                    <a:pt x="3500" y="35"/>
                  </a:cubicBezTo>
                  <a:lnTo>
                    <a:pt x="3387" y="0"/>
                  </a:lnTo>
                  <a:close/>
                </a:path>
              </a:pathLst>
            </a:custGeom>
            <a:solidFill>
              <a:srgbClr val="93E3FD">
                <a:alpha val="255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شكل"/>
            <p:cNvSpPr/>
            <p:nvPr/>
          </p:nvSpPr>
          <p:spPr>
            <a:xfrm>
              <a:off x="66087" y="5192"/>
              <a:ext cx="781113" cy="26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293" fill="norm" stroke="1" extrusionOk="0">
                  <a:moveTo>
                    <a:pt x="913" y="1"/>
                  </a:moveTo>
                  <a:cubicBezTo>
                    <a:pt x="441" y="13"/>
                    <a:pt x="234" y="141"/>
                    <a:pt x="148" y="544"/>
                  </a:cubicBezTo>
                  <a:cubicBezTo>
                    <a:pt x="-261" y="2458"/>
                    <a:pt x="94" y="3692"/>
                    <a:pt x="2270" y="8217"/>
                  </a:cubicBezTo>
                  <a:cubicBezTo>
                    <a:pt x="2990" y="9713"/>
                    <a:pt x="3945" y="12140"/>
                    <a:pt x="4393" y="13621"/>
                  </a:cubicBezTo>
                  <a:cubicBezTo>
                    <a:pt x="4857" y="15155"/>
                    <a:pt x="5591" y="17166"/>
                    <a:pt x="6030" y="18097"/>
                  </a:cubicBezTo>
                  <a:cubicBezTo>
                    <a:pt x="6458" y="19002"/>
                    <a:pt x="6866" y="20067"/>
                    <a:pt x="6935" y="20431"/>
                  </a:cubicBezTo>
                  <a:cubicBezTo>
                    <a:pt x="7152" y="21582"/>
                    <a:pt x="7643" y="21589"/>
                    <a:pt x="7797" y="20399"/>
                  </a:cubicBezTo>
                  <a:cubicBezTo>
                    <a:pt x="7859" y="19921"/>
                    <a:pt x="8905" y="19789"/>
                    <a:pt x="14240" y="19759"/>
                  </a:cubicBezTo>
                  <a:cubicBezTo>
                    <a:pt x="17828" y="19739"/>
                    <a:pt x="20816" y="19555"/>
                    <a:pt x="20994" y="19343"/>
                  </a:cubicBezTo>
                  <a:cubicBezTo>
                    <a:pt x="21339" y="18935"/>
                    <a:pt x="21280" y="18385"/>
                    <a:pt x="20650" y="15443"/>
                  </a:cubicBezTo>
                  <a:cubicBezTo>
                    <a:pt x="19909" y="11988"/>
                    <a:pt x="16708" y="3149"/>
                    <a:pt x="15619" y="1535"/>
                  </a:cubicBezTo>
                  <a:cubicBezTo>
                    <a:pt x="15063" y="712"/>
                    <a:pt x="14526" y="611"/>
                    <a:pt x="10674" y="768"/>
                  </a:cubicBezTo>
                  <a:cubicBezTo>
                    <a:pt x="8315" y="864"/>
                    <a:pt x="5022" y="684"/>
                    <a:pt x="3369" y="352"/>
                  </a:cubicBezTo>
                  <a:cubicBezTo>
                    <a:pt x="2084" y="94"/>
                    <a:pt x="1362" y="-11"/>
                    <a:pt x="913" y="1"/>
                  </a:cubicBezTo>
                  <a:close/>
                </a:path>
              </a:pathLst>
            </a:custGeom>
            <a:solidFill>
              <a:srgbClr val="93E3FD">
                <a:alpha val="255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شكل"/>
            <p:cNvSpPr/>
            <p:nvPr/>
          </p:nvSpPr>
          <p:spPr>
            <a:xfrm>
              <a:off x="0" y="38143"/>
              <a:ext cx="388645" cy="148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3308" y="0"/>
                  </a:moveTo>
                  <a:lnTo>
                    <a:pt x="3176" y="29"/>
                  </a:lnTo>
                  <a:lnTo>
                    <a:pt x="3087" y="46"/>
                  </a:lnTo>
                  <a:lnTo>
                    <a:pt x="3021" y="58"/>
                  </a:lnTo>
                  <a:lnTo>
                    <a:pt x="3021" y="87"/>
                  </a:lnTo>
                  <a:cubicBezTo>
                    <a:pt x="3053" y="161"/>
                    <a:pt x="3065" y="211"/>
                    <a:pt x="3065" y="307"/>
                  </a:cubicBezTo>
                  <a:cubicBezTo>
                    <a:pt x="3065" y="565"/>
                    <a:pt x="3027" y="978"/>
                    <a:pt x="2955" y="1470"/>
                  </a:cubicBezTo>
                  <a:cubicBezTo>
                    <a:pt x="2953" y="1486"/>
                    <a:pt x="2961" y="1498"/>
                    <a:pt x="2955" y="1528"/>
                  </a:cubicBezTo>
                  <a:cubicBezTo>
                    <a:pt x="2949" y="1561"/>
                    <a:pt x="2936" y="1576"/>
                    <a:pt x="2933" y="1592"/>
                  </a:cubicBezTo>
                  <a:cubicBezTo>
                    <a:pt x="2933" y="1597"/>
                    <a:pt x="2933" y="1594"/>
                    <a:pt x="2933" y="1598"/>
                  </a:cubicBezTo>
                  <a:cubicBezTo>
                    <a:pt x="2934" y="1600"/>
                    <a:pt x="2933" y="1603"/>
                    <a:pt x="2933" y="1604"/>
                  </a:cubicBezTo>
                  <a:cubicBezTo>
                    <a:pt x="2929" y="1625"/>
                    <a:pt x="2931" y="1639"/>
                    <a:pt x="2933" y="1662"/>
                  </a:cubicBezTo>
                  <a:cubicBezTo>
                    <a:pt x="2935" y="1678"/>
                    <a:pt x="2934" y="1685"/>
                    <a:pt x="2933" y="1690"/>
                  </a:cubicBezTo>
                  <a:cubicBezTo>
                    <a:pt x="2932" y="1699"/>
                    <a:pt x="2939" y="1705"/>
                    <a:pt x="2933" y="1719"/>
                  </a:cubicBezTo>
                  <a:cubicBezTo>
                    <a:pt x="2929" y="1730"/>
                    <a:pt x="2915" y="1731"/>
                    <a:pt x="2911" y="1743"/>
                  </a:cubicBezTo>
                  <a:cubicBezTo>
                    <a:pt x="2909" y="1750"/>
                    <a:pt x="2913" y="1752"/>
                    <a:pt x="2911" y="1760"/>
                  </a:cubicBezTo>
                  <a:cubicBezTo>
                    <a:pt x="2907" y="1784"/>
                    <a:pt x="2914" y="1784"/>
                    <a:pt x="2911" y="1800"/>
                  </a:cubicBezTo>
                  <a:cubicBezTo>
                    <a:pt x="2906" y="1830"/>
                    <a:pt x="2896" y="1849"/>
                    <a:pt x="2889" y="1887"/>
                  </a:cubicBezTo>
                  <a:cubicBezTo>
                    <a:pt x="2885" y="1916"/>
                    <a:pt x="2894" y="1912"/>
                    <a:pt x="2889" y="1939"/>
                  </a:cubicBezTo>
                  <a:cubicBezTo>
                    <a:pt x="2883" y="1979"/>
                    <a:pt x="2874" y="1983"/>
                    <a:pt x="2867" y="2026"/>
                  </a:cubicBezTo>
                  <a:cubicBezTo>
                    <a:pt x="2866" y="2033"/>
                    <a:pt x="2867" y="2037"/>
                    <a:pt x="2867" y="2049"/>
                  </a:cubicBezTo>
                  <a:cubicBezTo>
                    <a:pt x="2868" y="2063"/>
                    <a:pt x="2868" y="2069"/>
                    <a:pt x="2867" y="2073"/>
                  </a:cubicBezTo>
                  <a:cubicBezTo>
                    <a:pt x="2863" y="2103"/>
                    <a:pt x="2858" y="2129"/>
                    <a:pt x="2845" y="2188"/>
                  </a:cubicBezTo>
                  <a:cubicBezTo>
                    <a:pt x="2844" y="2196"/>
                    <a:pt x="2844" y="2199"/>
                    <a:pt x="2845" y="2206"/>
                  </a:cubicBezTo>
                  <a:cubicBezTo>
                    <a:pt x="2846" y="2207"/>
                    <a:pt x="2846" y="2208"/>
                    <a:pt x="2845" y="2212"/>
                  </a:cubicBezTo>
                  <a:cubicBezTo>
                    <a:pt x="2844" y="2222"/>
                    <a:pt x="2849" y="2229"/>
                    <a:pt x="2845" y="2240"/>
                  </a:cubicBezTo>
                  <a:cubicBezTo>
                    <a:pt x="2841" y="2254"/>
                    <a:pt x="2828" y="2254"/>
                    <a:pt x="2823" y="2269"/>
                  </a:cubicBezTo>
                  <a:cubicBezTo>
                    <a:pt x="2821" y="2280"/>
                    <a:pt x="2825" y="2291"/>
                    <a:pt x="2823" y="2304"/>
                  </a:cubicBezTo>
                  <a:cubicBezTo>
                    <a:pt x="2819" y="2331"/>
                    <a:pt x="2810" y="2349"/>
                    <a:pt x="2801" y="2374"/>
                  </a:cubicBezTo>
                  <a:cubicBezTo>
                    <a:pt x="2799" y="2380"/>
                    <a:pt x="2782" y="2417"/>
                    <a:pt x="2779" y="2426"/>
                  </a:cubicBezTo>
                  <a:cubicBezTo>
                    <a:pt x="2775" y="2438"/>
                    <a:pt x="2781" y="2449"/>
                    <a:pt x="2779" y="2460"/>
                  </a:cubicBezTo>
                  <a:cubicBezTo>
                    <a:pt x="2779" y="2465"/>
                    <a:pt x="2778" y="2463"/>
                    <a:pt x="2779" y="2466"/>
                  </a:cubicBezTo>
                  <a:cubicBezTo>
                    <a:pt x="2777" y="2480"/>
                    <a:pt x="2785" y="2486"/>
                    <a:pt x="2779" y="2513"/>
                  </a:cubicBezTo>
                  <a:cubicBezTo>
                    <a:pt x="2779" y="2514"/>
                    <a:pt x="2780" y="2517"/>
                    <a:pt x="2779" y="2518"/>
                  </a:cubicBezTo>
                  <a:cubicBezTo>
                    <a:pt x="2773" y="2549"/>
                    <a:pt x="2759" y="2563"/>
                    <a:pt x="2757" y="2576"/>
                  </a:cubicBezTo>
                  <a:cubicBezTo>
                    <a:pt x="2757" y="2580"/>
                    <a:pt x="2757" y="2579"/>
                    <a:pt x="2757" y="2582"/>
                  </a:cubicBezTo>
                  <a:cubicBezTo>
                    <a:pt x="2758" y="2593"/>
                    <a:pt x="2758" y="2599"/>
                    <a:pt x="2757" y="2605"/>
                  </a:cubicBezTo>
                  <a:cubicBezTo>
                    <a:pt x="2739" y="2716"/>
                    <a:pt x="2722" y="2764"/>
                    <a:pt x="2713" y="2814"/>
                  </a:cubicBezTo>
                  <a:cubicBezTo>
                    <a:pt x="2709" y="2840"/>
                    <a:pt x="2718" y="2842"/>
                    <a:pt x="2713" y="2872"/>
                  </a:cubicBezTo>
                  <a:cubicBezTo>
                    <a:pt x="2712" y="2883"/>
                    <a:pt x="2712" y="2890"/>
                    <a:pt x="2713" y="2900"/>
                  </a:cubicBezTo>
                  <a:cubicBezTo>
                    <a:pt x="2714" y="2903"/>
                    <a:pt x="2713" y="2904"/>
                    <a:pt x="2713" y="2906"/>
                  </a:cubicBezTo>
                  <a:cubicBezTo>
                    <a:pt x="2715" y="2921"/>
                    <a:pt x="2716" y="2932"/>
                    <a:pt x="2713" y="2953"/>
                  </a:cubicBezTo>
                  <a:cubicBezTo>
                    <a:pt x="2711" y="2966"/>
                    <a:pt x="2704" y="2982"/>
                    <a:pt x="2691" y="3022"/>
                  </a:cubicBezTo>
                  <a:cubicBezTo>
                    <a:pt x="2676" y="3068"/>
                    <a:pt x="2672" y="3087"/>
                    <a:pt x="2669" y="3103"/>
                  </a:cubicBezTo>
                  <a:cubicBezTo>
                    <a:pt x="2669" y="3108"/>
                    <a:pt x="2669" y="3105"/>
                    <a:pt x="2669" y="3109"/>
                  </a:cubicBezTo>
                  <a:cubicBezTo>
                    <a:pt x="2670" y="3113"/>
                    <a:pt x="2669" y="3111"/>
                    <a:pt x="2669" y="3115"/>
                  </a:cubicBezTo>
                  <a:cubicBezTo>
                    <a:pt x="2670" y="3121"/>
                    <a:pt x="2671" y="3131"/>
                    <a:pt x="2669" y="3138"/>
                  </a:cubicBezTo>
                  <a:cubicBezTo>
                    <a:pt x="2667" y="3148"/>
                    <a:pt x="2667" y="3153"/>
                    <a:pt x="2669" y="3161"/>
                  </a:cubicBezTo>
                  <a:cubicBezTo>
                    <a:pt x="2670" y="3165"/>
                    <a:pt x="2670" y="3167"/>
                    <a:pt x="2669" y="3173"/>
                  </a:cubicBezTo>
                  <a:cubicBezTo>
                    <a:pt x="2635" y="3349"/>
                    <a:pt x="2592" y="3503"/>
                    <a:pt x="2515" y="3740"/>
                  </a:cubicBezTo>
                  <a:cubicBezTo>
                    <a:pt x="2419" y="4038"/>
                    <a:pt x="2278" y="4343"/>
                    <a:pt x="2053" y="4741"/>
                  </a:cubicBezTo>
                  <a:lnTo>
                    <a:pt x="2009" y="4828"/>
                  </a:lnTo>
                  <a:cubicBezTo>
                    <a:pt x="2001" y="4845"/>
                    <a:pt x="1973" y="4899"/>
                    <a:pt x="1943" y="4956"/>
                  </a:cubicBezTo>
                  <a:cubicBezTo>
                    <a:pt x="1936" y="4968"/>
                    <a:pt x="1947" y="4965"/>
                    <a:pt x="1943" y="4973"/>
                  </a:cubicBezTo>
                  <a:cubicBezTo>
                    <a:pt x="1938" y="4981"/>
                    <a:pt x="1928" y="4984"/>
                    <a:pt x="1921" y="4996"/>
                  </a:cubicBezTo>
                  <a:cubicBezTo>
                    <a:pt x="1871" y="5082"/>
                    <a:pt x="1847" y="5127"/>
                    <a:pt x="1789" y="5234"/>
                  </a:cubicBezTo>
                  <a:cubicBezTo>
                    <a:pt x="1676" y="5441"/>
                    <a:pt x="1626" y="5548"/>
                    <a:pt x="1591" y="5656"/>
                  </a:cubicBezTo>
                  <a:cubicBezTo>
                    <a:pt x="1508" y="5910"/>
                    <a:pt x="1491" y="6151"/>
                    <a:pt x="1525" y="6554"/>
                  </a:cubicBezTo>
                  <a:cubicBezTo>
                    <a:pt x="1525" y="6563"/>
                    <a:pt x="1525" y="6565"/>
                    <a:pt x="1525" y="6571"/>
                  </a:cubicBezTo>
                  <a:cubicBezTo>
                    <a:pt x="1526" y="6586"/>
                    <a:pt x="1523" y="6587"/>
                    <a:pt x="1525" y="6600"/>
                  </a:cubicBezTo>
                  <a:cubicBezTo>
                    <a:pt x="1546" y="6837"/>
                    <a:pt x="1552" y="6865"/>
                    <a:pt x="1679" y="7798"/>
                  </a:cubicBezTo>
                  <a:cubicBezTo>
                    <a:pt x="1772" y="8486"/>
                    <a:pt x="1791" y="8759"/>
                    <a:pt x="1767" y="9066"/>
                  </a:cubicBezTo>
                  <a:cubicBezTo>
                    <a:pt x="1741" y="9397"/>
                    <a:pt x="1639" y="9707"/>
                    <a:pt x="1459" y="10039"/>
                  </a:cubicBezTo>
                  <a:cubicBezTo>
                    <a:pt x="1299" y="10333"/>
                    <a:pt x="1121" y="10566"/>
                    <a:pt x="864" y="10820"/>
                  </a:cubicBezTo>
                  <a:lnTo>
                    <a:pt x="1040" y="10832"/>
                  </a:lnTo>
                  <a:cubicBezTo>
                    <a:pt x="1041" y="10831"/>
                    <a:pt x="1041" y="10842"/>
                    <a:pt x="1040" y="10843"/>
                  </a:cubicBezTo>
                  <a:cubicBezTo>
                    <a:pt x="989" y="10839"/>
                    <a:pt x="864" y="10828"/>
                    <a:pt x="864" y="10826"/>
                  </a:cubicBezTo>
                  <a:cubicBezTo>
                    <a:pt x="863" y="10827"/>
                    <a:pt x="867" y="10829"/>
                    <a:pt x="864" y="10832"/>
                  </a:cubicBezTo>
                  <a:cubicBezTo>
                    <a:pt x="853" y="10845"/>
                    <a:pt x="858" y="10848"/>
                    <a:pt x="842" y="10867"/>
                  </a:cubicBezTo>
                  <a:cubicBezTo>
                    <a:pt x="815" y="10898"/>
                    <a:pt x="772" y="10924"/>
                    <a:pt x="754" y="10942"/>
                  </a:cubicBezTo>
                  <a:cubicBezTo>
                    <a:pt x="743" y="10952"/>
                    <a:pt x="739" y="10956"/>
                    <a:pt x="688" y="11000"/>
                  </a:cubicBezTo>
                  <a:cubicBezTo>
                    <a:pt x="679" y="11008"/>
                    <a:pt x="679" y="11012"/>
                    <a:pt x="666" y="11023"/>
                  </a:cubicBezTo>
                  <a:cubicBezTo>
                    <a:pt x="664" y="11025"/>
                    <a:pt x="669" y="11027"/>
                    <a:pt x="666" y="11029"/>
                  </a:cubicBezTo>
                  <a:cubicBezTo>
                    <a:pt x="653" y="11040"/>
                    <a:pt x="602" y="11073"/>
                    <a:pt x="600" y="11075"/>
                  </a:cubicBezTo>
                  <a:cubicBezTo>
                    <a:pt x="325" y="11342"/>
                    <a:pt x="184" y="11531"/>
                    <a:pt x="94" y="11741"/>
                  </a:cubicBezTo>
                  <a:cubicBezTo>
                    <a:pt x="-45" y="12062"/>
                    <a:pt x="-29" y="12449"/>
                    <a:pt x="138" y="12800"/>
                  </a:cubicBezTo>
                  <a:cubicBezTo>
                    <a:pt x="214" y="12960"/>
                    <a:pt x="294" y="13076"/>
                    <a:pt x="534" y="13368"/>
                  </a:cubicBezTo>
                  <a:cubicBezTo>
                    <a:pt x="544" y="13380"/>
                    <a:pt x="550" y="13386"/>
                    <a:pt x="556" y="13397"/>
                  </a:cubicBezTo>
                  <a:cubicBezTo>
                    <a:pt x="563" y="13409"/>
                    <a:pt x="566" y="13416"/>
                    <a:pt x="578" y="13431"/>
                  </a:cubicBezTo>
                  <a:cubicBezTo>
                    <a:pt x="576" y="13429"/>
                    <a:pt x="620" y="13490"/>
                    <a:pt x="644" y="13518"/>
                  </a:cubicBezTo>
                  <a:cubicBezTo>
                    <a:pt x="684" y="13564"/>
                    <a:pt x="738" y="13617"/>
                    <a:pt x="732" y="13611"/>
                  </a:cubicBezTo>
                  <a:cubicBezTo>
                    <a:pt x="733" y="13615"/>
                    <a:pt x="727" y="13617"/>
                    <a:pt x="732" y="13622"/>
                  </a:cubicBezTo>
                  <a:cubicBezTo>
                    <a:pt x="742" y="13629"/>
                    <a:pt x="749" y="13631"/>
                    <a:pt x="754" y="13634"/>
                  </a:cubicBezTo>
                  <a:cubicBezTo>
                    <a:pt x="857" y="13769"/>
                    <a:pt x="958" y="13912"/>
                    <a:pt x="1084" y="14114"/>
                  </a:cubicBezTo>
                  <a:cubicBezTo>
                    <a:pt x="1092" y="14126"/>
                    <a:pt x="1101" y="14129"/>
                    <a:pt x="1106" y="14138"/>
                  </a:cubicBezTo>
                  <a:cubicBezTo>
                    <a:pt x="1120" y="14159"/>
                    <a:pt x="1123" y="14175"/>
                    <a:pt x="1150" y="14219"/>
                  </a:cubicBezTo>
                  <a:cubicBezTo>
                    <a:pt x="1196" y="14289"/>
                    <a:pt x="1210" y="14312"/>
                    <a:pt x="1216" y="14323"/>
                  </a:cubicBezTo>
                  <a:cubicBezTo>
                    <a:pt x="1237" y="14357"/>
                    <a:pt x="1236" y="14357"/>
                    <a:pt x="1261" y="14398"/>
                  </a:cubicBezTo>
                  <a:cubicBezTo>
                    <a:pt x="1300" y="14462"/>
                    <a:pt x="1312" y="14466"/>
                    <a:pt x="1327" y="14491"/>
                  </a:cubicBezTo>
                  <a:cubicBezTo>
                    <a:pt x="1324" y="14498"/>
                    <a:pt x="1326" y="14494"/>
                    <a:pt x="1327" y="14496"/>
                  </a:cubicBezTo>
                  <a:cubicBezTo>
                    <a:pt x="1328" y="14498"/>
                    <a:pt x="1325" y="14500"/>
                    <a:pt x="1327" y="14502"/>
                  </a:cubicBezTo>
                  <a:cubicBezTo>
                    <a:pt x="1327" y="14504"/>
                    <a:pt x="1325" y="14505"/>
                    <a:pt x="1327" y="14508"/>
                  </a:cubicBezTo>
                  <a:cubicBezTo>
                    <a:pt x="1331" y="14516"/>
                    <a:pt x="1344" y="14516"/>
                    <a:pt x="1349" y="14525"/>
                  </a:cubicBezTo>
                  <a:cubicBezTo>
                    <a:pt x="1349" y="14527"/>
                    <a:pt x="1348" y="14530"/>
                    <a:pt x="1349" y="14531"/>
                  </a:cubicBezTo>
                  <a:cubicBezTo>
                    <a:pt x="1352" y="14538"/>
                    <a:pt x="1346" y="14539"/>
                    <a:pt x="1349" y="14543"/>
                  </a:cubicBezTo>
                  <a:cubicBezTo>
                    <a:pt x="1347" y="14548"/>
                    <a:pt x="1348" y="14549"/>
                    <a:pt x="1349" y="14549"/>
                  </a:cubicBezTo>
                  <a:cubicBezTo>
                    <a:pt x="1349" y="14553"/>
                    <a:pt x="1348" y="14559"/>
                    <a:pt x="1349" y="14560"/>
                  </a:cubicBezTo>
                  <a:cubicBezTo>
                    <a:pt x="1353" y="14567"/>
                    <a:pt x="1361" y="14571"/>
                    <a:pt x="1371" y="14578"/>
                  </a:cubicBezTo>
                  <a:cubicBezTo>
                    <a:pt x="1373" y="14580"/>
                    <a:pt x="1369" y="14582"/>
                    <a:pt x="1371" y="14583"/>
                  </a:cubicBezTo>
                  <a:cubicBezTo>
                    <a:pt x="1374" y="14587"/>
                    <a:pt x="1388" y="14584"/>
                    <a:pt x="1393" y="14589"/>
                  </a:cubicBezTo>
                  <a:cubicBezTo>
                    <a:pt x="1392" y="14592"/>
                    <a:pt x="1390" y="14595"/>
                    <a:pt x="1393" y="14601"/>
                  </a:cubicBezTo>
                  <a:cubicBezTo>
                    <a:pt x="1389" y="14609"/>
                    <a:pt x="1387" y="14615"/>
                    <a:pt x="1393" y="14624"/>
                  </a:cubicBezTo>
                  <a:cubicBezTo>
                    <a:pt x="1393" y="14625"/>
                    <a:pt x="1392" y="14627"/>
                    <a:pt x="1393" y="14630"/>
                  </a:cubicBezTo>
                  <a:cubicBezTo>
                    <a:pt x="1395" y="14638"/>
                    <a:pt x="1404" y="14641"/>
                    <a:pt x="1415" y="14647"/>
                  </a:cubicBezTo>
                  <a:cubicBezTo>
                    <a:pt x="1414" y="14652"/>
                    <a:pt x="1411" y="14653"/>
                    <a:pt x="1415" y="14659"/>
                  </a:cubicBezTo>
                  <a:cubicBezTo>
                    <a:pt x="1421" y="14668"/>
                    <a:pt x="1452" y="14713"/>
                    <a:pt x="1459" y="14722"/>
                  </a:cubicBezTo>
                  <a:cubicBezTo>
                    <a:pt x="1459" y="14724"/>
                    <a:pt x="1457" y="14725"/>
                    <a:pt x="1459" y="14728"/>
                  </a:cubicBezTo>
                  <a:cubicBezTo>
                    <a:pt x="1464" y="14736"/>
                    <a:pt x="1471" y="14745"/>
                    <a:pt x="1481" y="14757"/>
                  </a:cubicBezTo>
                  <a:cubicBezTo>
                    <a:pt x="1484" y="14762"/>
                    <a:pt x="1477" y="14758"/>
                    <a:pt x="1481" y="14763"/>
                  </a:cubicBezTo>
                  <a:cubicBezTo>
                    <a:pt x="1503" y="14790"/>
                    <a:pt x="1519" y="14801"/>
                    <a:pt x="1525" y="14809"/>
                  </a:cubicBezTo>
                  <a:cubicBezTo>
                    <a:pt x="1652" y="15007"/>
                    <a:pt x="1736" y="15155"/>
                    <a:pt x="1833" y="15353"/>
                  </a:cubicBezTo>
                  <a:cubicBezTo>
                    <a:pt x="1983" y="15662"/>
                    <a:pt x="2103" y="16026"/>
                    <a:pt x="2163" y="16366"/>
                  </a:cubicBezTo>
                  <a:cubicBezTo>
                    <a:pt x="2196" y="16553"/>
                    <a:pt x="2209" y="16654"/>
                    <a:pt x="2229" y="16864"/>
                  </a:cubicBezTo>
                  <a:cubicBezTo>
                    <a:pt x="2230" y="16878"/>
                    <a:pt x="2230" y="16885"/>
                    <a:pt x="2229" y="16899"/>
                  </a:cubicBezTo>
                  <a:cubicBezTo>
                    <a:pt x="2229" y="16900"/>
                    <a:pt x="2229" y="16904"/>
                    <a:pt x="2229" y="16905"/>
                  </a:cubicBezTo>
                  <a:cubicBezTo>
                    <a:pt x="2228" y="16917"/>
                    <a:pt x="2228" y="16922"/>
                    <a:pt x="2229" y="16934"/>
                  </a:cubicBezTo>
                  <a:cubicBezTo>
                    <a:pt x="2230" y="16941"/>
                    <a:pt x="2230" y="16944"/>
                    <a:pt x="2229" y="16951"/>
                  </a:cubicBezTo>
                  <a:cubicBezTo>
                    <a:pt x="2229" y="16953"/>
                    <a:pt x="2229" y="16954"/>
                    <a:pt x="2229" y="16957"/>
                  </a:cubicBezTo>
                  <a:cubicBezTo>
                    <a:pt x="2229" y="16963"/>
                    <a:pt x="2228" y="16962"/>
                    <a:pt x="2229" y="16969"/>
                  </a:cubicBezTo>
                  <a:cubicBezTo>
                    <a:pt x="2230" y="16978"/>
                    <a:pt x="2241" y="16986"/>
                    <a:pt x="2251" y="16997"/>
                  </a:cubicBezTo>
                  <a:cubicBezTo>
                    <a:pt x="2252" y="16999"/>
                    <a:pt x="2250" y="17002"/>
                    <a:pt x="2251" y="17003"/>
                  </a:cubicBezTo>
                  <a:cubicBezTo>
                    <a:pt x="2255" y="17008"/>
                    <a:pt x="2251" y="17007"/>
                    <a:pt x="2251" y="17009"/>
                  </a:cubicBezTo>
                  <a:cubicBezTo>
                    <a:pt x="2252" y="17021"/>
                    <a:pt x="2252" y="17032"/>
                    <a:pt x="2251" y="17055"/>
                  </a:cubicBezTo>
                  <a:cubicBezTo>
                    <a:pt x="2252" y="17064"/>
                    <a:pt x="2251" y="17067"/>
                    <a:pt x="2251" y="17079"/>
                  </a:cubicBezTo>
                  <a:cubicBezTo>
                    <a:pt x="2251" y="17084"/>
                    <a:pt x="2251" y="17084"/>
                    <a:pt x="2251" y="17090"/>
                  </a:cubicBezTo>
                  <a:cubicBezTo>
                    <a:pt x="2250" y="17109"/>
                    <a:pt x="2250" y="17115"/>
                    <a:pt x="2251" y="17125"/>
                  </a:cubicBezTo>
                  <a:cubicBezTo>
                    <a:pt x="2252" y="17135"/>
                    <a:pt x="2247" y="17146"/>
                    <a:pt x="2251" y="17160"/>
                  </a:cubicBezTo>
                  <a:cubicBezTo>
                    <a:pt x="2254" y="17170"/>
                    <a:pt x="2270" y="17173"/>
                    <a:pt x="2273" y="17183"/>
                  </a:cubicBezTo>
                  <a:cubicBezTo>
                    <a:pt x="2278" y="17199"/>
                    <a:pt x="2271" y="17206"/>
                    <a:pt x="2273" y="17217"/>
                  </a:cubicBezTo>
                  <a:cubicBezTo>
                    <a:pt x="2275" y="17229"/>
                    <a:pt x="2275" y="17245"/>
                    <a:pt x="2273" y="17275"/>
                  </a:cubicBezTo>
                  <a:cubicBezTo>
                    <a:pt x="2271" y="17307"/>
                    <a:pt x="2270" y="17324"/>
                    <a:pt x="2273" y="17339"/>
                  </a:cubicBezTo>
                  <a:cubicBezTo>
                    <a:pt x="2331" y="17645"/>
                    <a:pt x="2459" y="17963"/>
                    <a:pt x="2647" y="18260"/>
                  </a:cubicBezTo>
                  <a:cubicBezTo>
                    <a:pt x="2790" y="18484"/>
                    <a:pt x="2945" y="18671"/>
                    <a:pt x="3308" y="19041"/>
                  </a:cubicBezTo>
                  <a:cubicBezTo>
                    <a:pt x="3681" y="19422"/>
                    <a:pt x="3862" y="19563"/>
                    <a:pt x="4122" y="19713"/>
                  </a:cubicBezTo>
                  <a:cubicBezTo>
                    <a:pt x="4446" y="19899"/>
                    <a:pt x="4854" y="20042"/>
                    <a:pt x="5377" y="20147"/>
                  </a:cubicBezTo>
                  <a:cubicBezTo>
                    <a:pt x="5736" y="20219"/>
                    <a:pt x="6118" y="20275"/>
                    <a:pt x="6631" y="20332"/>
                  </a:cubicBezTo>
                  <a:cubicBezTo>
                    <a:pt x="6647" y="20334"/>
                    <a:pt x="6651" y="20338"/>
                    <a:pt x="6653" y="20338"/>
                  </a:cubicBezTo>
                  <a:cubicBezTo>
                    <a:pt x="6700" y="20344"/>
                    <a:pt x="6700" y="20344"/>
                    <a:pt x="6697" y="20344"/>
                  </a:cubicBezTo>
                  <a:cubicBezTo>
                    <a:pt x="6780" y="20353"/>
                    <a:pt x="6774" y="20350"/>
                    <a:pt x="6895" y="20361"/>
                  </a:cubicBezTo>
                  <a:cubicBezTo>
                    <a:pt x="6978" y="20369"/>
                    <a:pt x="7001" y="20370"/>
                    <a:pt x="7027" y="20373"/>
                  </a:cubicBezTo>
                  <a:cubicBezTo>
                    <a:pt x="7060" y="20376"/>
                    <a:pt x="7062" y="20381"/>
                    <a:pt x="7094" y="20384"/>
                  </a:cubicBezTo>
                  <a:cubicBezTo>
                    <a:pt x="7153" y="20390"/>
                    <a:pt x="7156" y="20386"/>
                    <a:pt x="7248" y="20396"/>
                  </a:cubicBezTo>
                  <a:cubicBezTo>
                    <a:pt x="8568" y="20535"/>
                    <a:pt x="9102" y="20599"/>
                    <a:pt x="9823" y="20697"/>
                  </a:cubicBezTo>
                  <a:cubicBezTo>
                    <a:pt x="9846" y="20700"/>
                    <a:pt x="9858" y="20702"/>
                    <a:pt x="9867" y="20703"/>
                  </a:cubicBezTo>
                  <a:cubicBezTo>
                    <a:pt x="9869" y="20703"/>
                    <a:pt x="9887" y="20702"/>
                    <a:pt x="9889" y="20703"/>
                  </a:cubicBezTo>
                  <a:cubicBezTo>
                    <a:pt x="9902" y="20704"/>
                    <a:pt x="9904" y="20707"/>
                    <a:pt x="9911" y="20708"/>
                  </a:cubicBezTo>
                  <a:cubicBezTo>
                    <a:pt x="9920" y="20710"/>
                    <a:pt x="9911" y="20710"/>
                    <a:pt x="9933" y="20714"/>
                  </a:cubicBezTo>
                  <a:cubicBezTo>
                    <a:pt x="9959" y="20718"/>
                    <a:pt x="9960" y="20718"/>
                    <a:pt x="9977" y="20720"/>
                  </a:cubicBezTo>
                  <a:cubicBezTo>
                    <a:pt x="10042" y="20729"/>
                    <a:pt x="10078" y="20731"/>
                    <a:pt x="10131" y="20737"/>
                  </a:cubicBezTo>
                  <a:cubicBezTo>
                    <a:pt x="10176" y="20743"/>
                    <a:pt x="10192" y="20748"/>
                    <a:pt x="10241" y="20755"/>
                  </a:cubicBezTo>
                  <a:cubicBezTo>
                    <a:pt x="10254" y="20756"/>
                    <a:pt x="10272" y="20759"/>
                    <a:pt x="10285" y="20761"/>
                  </a:cubicBezTo>
                  <a:cubicBezTo>
                    <a:pt x="10304" y="20763"/>
                    <a:pt x="10332" y="20769"/>
                    <a:pt x="10351" y="20772"/>
                  </a:cubicBezTo>
                  <a:cubicBezTo>
                    <a:pt x="10348" y="20772"/>
                    <a:pt x="10417" y="20780"/>
                    <a:pt x="10439" y="20784"/>
                  </a:cubicBezTo>
                  <a:cubicBezTo>
                    <a:pt x="10457" y="20786"/>
                    <a:pt x="10442" y="20787"/>
                    <a:pt x="10461" y="20789"/>
                  </a:cubicBezTo>
                  <a:cubicBezTo>
                    <a:pt x="10479" y="20792"/>
                    <a:pt x="10495" y="20794"/>
                    <a:pt x="10505" y="20795"/>
                  </a:cubicBezTo>
                  <a:cubicBezTo>
                    <a:pt x="10549" y="20802"/>
                    <a:pt x="10606" y="20806"/>
                    <a:pt x="10659" y="20813"/>
                  </a:cubicBezTo>
                  <a:cubicBezTo>
                    <a:pt x="10672" y="20814"/>
                    <a:pt x="10669" y="20817"/>
                    <a:pt x="10681" y="20818"/>
                  </a:cubicBezTo>
                  <a:cubicBezTo>
                    <a:pt x="10936" y="20851"/>
                    <a:pt x="10943" y="20853"/>
                    <a:pt x="11100" y="20876"/>
                  </a:cubicBezTo>
                  <a:cubicBezTo>
                    <a:pt x="11122" y="20880"/>
                    <a:pt x="11129" y="20879"/>
                    <a:pt x="11144" y="20882"/>
                  </a:cubicBezTo>
                  <a:cubicBezTo>
                    <a:pt x="11202" y="20887"/>
                    <a:pt x="11190" y="20886"/>
                    <a:pt x="11210" y="20888"/>
                  </a:cubicBezTo>
                  <a:cubicBezTo>
                    <a:pt x="11223" y="20891"/>
                    <a:pt x="11235" y="20897"/>
                    <a:pt x="11254" y="20899"/>
                  </a:cubicBezTo>
                  <a:cubicBezTo>
                    <a:pt x="11260" y="20901"/>
                    <a:pt x="11261" y="20903"/>
                    <a:pt x="11276" y="20905"/>
                  </a:cubicBezTo>
                  <a:cubicBezTo>
                    <a:pt x="12045" y="21019"/>
                    <a:pt x="12341" y="21058"/>
                    <a:pt x="12684" y="21102"/>
                  </a:cubicBezTo>
                  <a:cubicBezTo>
                    <a:pt x="13511" y="21207"/>
                    <a:pt x="14332" y="21288"/>
                    <a:pt x="15392" y="21363"/>
                  </a:cubicBezTo>
                  <a:cubicBezTo>
                    <a:pt x="15448" y="21367"/>
                    <a:pt x="15607" y="21373"/>
                    <a:pt x="15920" y="21392"/>
                  </a:cubicBezTo>
                  <a:cubicBezTo>
                    <a:pt x="16251" y="21411"/>
                    <a:pt x="16384" y="21422"/>
                    <a:pt x="16448" y="21426"/>
                  </a:cubicBezTo>
                  <a:cubicBezTo>
                    <a:pt x="16463" y="21427"/>
                    <a:pt x="16474" y="21424"/>
                    <a:pt x="16492" y="21426"/>
                  </a:cubicBezTo>
                  <a:cubicBezTo>
                    <a:pt x="16543" y="21430"/>
                    <a:pt x="16541" y="21431"/>
                    <a:pt x="16558" y="21432"/>
                  </a:cubicBezTo>
                  <a:cubicBezTo>
                    <a:pt x="16579" y="21434"/>
                    <a:pt x="16574" y="21436"/>
                    <a:pt x="16602" y="21438"/>
                  </a:cubicBezTo>
                  <a:cubicBezTo>
                    <a:pt x="16652" y="21441"/>
                    <a:pt x="16939" y="21460"/>
                    <a:pt x="17043" y="21467"/>
                  </a:cubicBezTo>
                  <a:cubicBezTo>
                    <a:pt x="17081" y="21469"/>
                    <a:pt x="17094" y="21470"/>
                    <a:pt x="17131" y="21473"/>
                  </a:cubicBezTo>
                  <a:cubicBezTo>
                    <a:pt x="17158" y="21474"/>
                    <a:pt x="17148" y="21471"/>
                    <a:pt x="17175" y="21473"/>
                  </a:cubicBezTo>
                  <a:cubicBezTo>
                    <a:pt x="17342" y="21484"/>
                    <a:pt x="17441" y="21493"/>
                    <a:pt x="17571" y="21502"/>
                  </a:cubicBezTo>
                  <a:cubicBezTo>
                    <a:pt x="17591" y="21503"/>
                    <a:pt x="17630" y="21504"/>
                    <a:pt x="17703" y="21507"/>
                  </a:cubicBezTo>
                  <a:cubicBezTo>
                    <a:pt x="17801" y="21512"/>
                    <a:pt x="17792" y="21512"/>
                    <a:pt x="17813" y="21513"/>
                  </a:cubicBezTo>
                  <a:cubicBezTo>
                    <a:pt x="18085" y="21531"/>
                    <a:pt x="18113" y="21536"/>
                    <a:pt x="18209" y="21554"/>
                  </a:cubicBezTo>
                  <a:cubicBezTo>
                    <a:pt x="18201" y="21552"/>
                    <a:pt x="18215" y="21549"/>
                    <a:pt x="18231" y="21554"/>
                  </a:cubicBezTo>
                  <a:cubicBezTo>
                    <a:pt x="18251" y="21560"/>
                    <a:pt x="18254" y="21567"/>
                    <a:pt x="18275" y="21571"/>
                  </a:cubicBezTo>
                  <a:cubicBezTo>
                    <a:pt x="18302" y="21575"/>
                    <a:pt x="18321" y="21574"/>
                    <a:pt x="18341" y="21577"/>
                  </a:cubicBezTo>
                  <a:lnTo>
                    <a:pt x="18517" y="21600"/>
                  </a:lnTo>
                  <a:lnTo>
                    <a:pt x="18583" y="21554"/>
                  </a:lnTo>
                  <a:lnTo>
                    <a:pt x="18980" y="21334"/>
                  </a:lnTo>
                  <a:lnTo>
                    <a:pt x="19024" y="21311"/>
                  </a:lnTo>
                  <a:lnTo>
                    <a:pt x="18980" y="21287"/>
                  </a:lnTo>
                  <a:cubicBezTo>
                    <a:pt x="18972" y="21285"/>
                    <a:pt x="18962" y="21289"/>
                    <a:pt x="18958" y="21287"/>
                  </a:cubicBezTo>
                  <a:lnTo>
                    <a:pt x="18892" y="21276"/>
                  </a:lnTo>
                  <a:cubicBezTo>
                    <a:pt x="18864" y="21262"/>
                    <a:pt x="18826" y="21258"/>
                    <a:pt x="18782" y="21253"/>
                  </a:cubicBezTo>
                  <a:cubicBezTo>
                    <a:pt x="18736" y="21217"/>
                    <a:pt x="18737" y="21192"/>
                    <a:pt x="18782" y="21091"/>
                  </a:cubicBezTo>
                  <a:cubicBezTo>
                    <a:pt x="18780" y="21077"/>
                    <a:pt x="18784" y="21076"/>
                    <a:pt x="18782" y="21073"/>
                  </a:cubicBezTo>
                  <a:cubicBezTo>
                    <a:pt x="18792" y="21068"/>
                    <a:pt x="18782" y="21073"/>
                    <a:pt x="18804" y="21062"/>
                  </a:cubicBezTo>
                  <a:lnTo>
                    <a:pt x="18782" y="21062"/>
                  </a:lnTo>
                  <a:cubicBezTo>
                    <a:pt x="18780" y="21062"/>
                    <a:pt x="18808" y="21049"/>
                    <a:pt x="18804" y="21050"/>
                  </a:cubicBezTo>
                  <a:cubicBezTo>
                    <a:pt x="18804" y="21049"/>
                    <a:pt x="18804" y="21047"/>
                    <a:pt x="18804" y="21044"/>
                  </a:cubicBezTo>
                  <a:cubicBezTo>
                    <a:pt x="18804" y="21043"/>
                    <a:pt x="18804" y="21039"/>
                    <a:pt x="18804" y="21038"/>
                  </a:cubicBezTo>
                  <a:cubicBezTo>
                    <a:pt x="18804" y="21034"/>
                    <a:pt x="18804" y="21032"/>
                    <a:pt x="18804" y="21033"/>
                  </a:cubicBezTo>
                  <a:cubicBezTo>
                    <a:pt x="18802" y="21030"/>
                    <a:pt x="18804" y="21028"/>
                    <a:pt x="18804" y="21027"/>
                  </a:cubicBezTo>
                  <a:cubicBezTo>
                    <a:pt x="18803" y="21026"/>
                    <a:pt x="18804" y="21023"/>
                    <a:pt x="18804" y="21021"/>
                  </a:cubicBezTo>
                  <a:lnTo>
                    <a:pt x="18804" y="21015"/>
                  </a:lnTo>
                  <a:cubicBezTo>
                    <a:pt x="18809" y="21011"/>
                    <a:pt x="18824" y="21009"/>
                    <a:pt x="18826" y="21004"/>
                  </a:cubicBezTo>
                  <a:cubicBezTo>
                    <a:pt x="18824" y="20989"/>
                    <a:pt x="18824" y="20983"/>
                    <a:pt x="18826" y="20975"/>
                  </a:cubicBezTo>
                  <a:cubicBezTo>
                    <a:pt x="18826" y="20970"/>
                    <a:pt x="18826" y="20966"/>
                    <a:pt x="18826" y="20963"/>
                  </a:cubicBezTo>
                  <a:cubicBezTo>
                    <a:pt x="18826" y="20963"/>
                    <a:pt x="18826" y="20957"/>
                    <a:pt x="18826" y="20957"/>
                  </a:cubicBezTo>
                  <a:cubicBezTo>
                    <a:pt x="18825" y="20956"/>
                    <a:pt x="18827" y="20955"/>
                    <a:pt x="18826" y="20952"/>
                  </a:cubicBezTo>
                  <a:cubicBezTo>
                    <a:pt x="18824" y="20949"/>
                    <a:pt x="18828" y="20948"/>
                    <a:pt x="18826" y="20946"/>
                  </a:cubicBezTo>
                  <a:cubicBezTo>
                    <a:pt x="18825" y="20941"/>
                    <a:pt x="18826" y="20935"/>
                    <a:pt x="18826" y="20934"/>
                  </a:cubicBezTo>
                  <a:cubicBezTo>
                    <a:pt x="18825" y="20931"/>
                    <a:pt x="18826" y="20931"/>
                    <a:pt x="18826" y="20928"/>
                  </a:cubicBezTo>
                  <a:cubicBezTo>
                    <a:pt x="18827" y="20928"/>
                    <a:pt x="18825" y="20925"/>
                    <a:pt x="18826" y="20923"/>
                  </a:cubicBezTo>
                  <a:cubicBezTo>
                    <a:pt x="18830" y="20920"/>
                    <a:pt x="18840" y="20916"/>
                    <a:pt x="18848" y="20911"/>
                  </a:cubicBezTo>
                  <a:cubicBezTo>
                    <a:pt x="18856" y="20895"/>
                    <a:pt x="18848" y="20896"/>
                    <a:pt x="18848" y="20894"/>
                  </a:cubicBezTo>
                  <a:cubicBezTo>
                    <a:pt x="18848" y="20890"/>
                    <a:pt x="18848" y="20891"/>
                    <a:pt x="18848" y="20888"/>
                  </a:cubicBezTo>
                  <a:cubicBezTo>
                    <a:pt x="18847" y="20886"/>
                    <a:pt x="18848" y="20884"/>
                    <a:pt x="18848" y="20882"/>
                  </a:cubicBezTo>
                  <a:cubicBezTo>
                    <a:pt x="18848" y="20879"/>
                    <a:pt x="18848" y="20878"/>
                    <a:pt x="18848" y="20876"/>
                  </a:cubicBezTo>
                  <a:cubicBezTo>
                    <a:pt x="18848" y="20873"/>
                    <a:pt x="18848" y="20875"/>
                    <a:pt x="18848" y="20871"/>
                  </a:cubicBezTo>
                  <a:cubicBezTo>
                    <a:pt x="18847" y="20866"/>
                    <a:pt x="18848" y="20867"/>
                    <a:pt x="18848" y="20865"/>
                  </a:cubicBezTo>
                  <a:cubicBezTo>
                    <a:pt x="18848" y="20863"/>
                    <a:pt x="18847" y="20861"/>
                    <a:pt x="18848" y="20859"/>
                  </a:cubicBezTo>
                  <a:cubicBezTo>
                    <a:pt x="18848" y="20857"/>
                    <a:pt x="18848" y="20856"/>
                    <a:pt x="18848" y="20853"/>
                  </a:cubicBezTo>
                  <a:cubicBezTo>
                    <a:pt x="18848" y="20849"/>
                    <a:pt x="18848" y="20850"/>
                    <a:pt x="18848" y="20847"/>
                  </a:cubicBezTo>
                  <a:cubicBezTo>
                    <a:pt x="18848" y="20842"/>
                    <a:pt x="18848" y="20843"/>
                    <a:pt x="18848" y="20842"/>
                  </a:cubicBezTo>
                  <a:cubicBezTo>
                    <a:pt x="18848" y="20837"/>
                    <a:pt x="18848" y="20834"/>
                    <a:pt x="18848" y="20836"/>
                  </a:cubicBezTo>
                  <a:lnTo>
                    <a:pt x="18848" y="20830"/>
                  </a:lnTo>
                  <a:cubicBezTo>
                    <a:pt x="18842" y="20824"/>
                    <a:pt x="18850" y="20827"/>
                    <a:pt x="18848" y="20824"/>
                  </a:cubicBezTo>
                  <a:lnTo>
                    <a:pt x="18870" y="20801"/>
                  </a:lnTo>
                  <a:cubicBezTo>
                    <a:pt x="18871" y="20798"/>
                    <a:pt x="18871" y="20790"/>
                    <a:pt x="18870" y="20778"/>
                  </a:cubicBezTo>
                  <a:cubicBezTo>
                    <a:pt x="18870" y="20775"/>
                    <a:pt x="18870" y="20776"/>
                    <a:pt x="18870" y="20772"/>
                  </a:cubicBezTo>
                  <a:cubicBezTo>
                    <a:pt x="18868" y="20775"/>
                    <a:pt x="18864" y="20772"/>
                    <a:pt x="18870" y="20766"/>
                  </a:cubicBezTo>
                  <a:cubicBezTo>
                    <a:pt x="18878" y="20759"/>
                    <a:pt x="18889" y="20755"/>
                    <a:pt x="18892" y="20749"/>
                  </a:cubicBezTo>
                  <a:cubicBezTo>
                    <a:pt x="18890" y="20735"/>
                    <a:pt x="18891" y="20731"/>
                    <a:pt x="18892" y="20737"/>
                  </a:cubicBezTo>
                  <a:cubicBezTo>
                    <a:pt x="18891" y="20739"/>
                    <a:pt x="18890" y="20739"/>
                    <a:pt x="18892" y="20732"/>
                  </a:cubicBezTo>
                  <a:cubicBezTo>
                    <a:pt x="18893" y="20724"/>
                    <a:pt x="18893" y="20726"/>
                    <a:pt x="18892" y="20720"/>
                  </a:cubicBezTo>
                  <a:cubicBezTo>
                    <a:pt x="18968" y="20520"/>
                    <a:pt x="19096" y="20303"/>
                    <a:pt x="19244" y="20106"/>
                  </a:cubicBezTo>
                  <a:cubicBezTo>
                    <a:pt x="19246" y="20101"/>
                    <a:pt x="19244" y="20101"/>
                    <a:pt x="19244" y="20101"/>
                  </a:cubicBezTo>
                  <a:cubicBezTo>
                    <a:pt x="19245" y="20100"/>
                    <a:pt x="19242" y="20096"/>
                    <a:pt x="19244" y="20095"/>
                  </a:cubicBezTo>
                  <a:lnTo>
                    <a:pt x="19068" y="20089"/>
                  </a:lnTo>
                  <a:cubicBezTo>
                    <a:pt x="19064" y="20092"/>
                    <a:pt x="19064" y="20088"/>
                    <a:pt x="19068" y="20083"/>
                  </a:cubicBezTo>
                  <a:cubicBezTo>
                    <a:pt x="19071" y="20078"/>
                    <a:pt x="19081" y="20077"/>
                    <a:pt x="19090" y="20066"/>
                  </a:cubicBezTo>
                  <a:cubicBezTo>
                    <a:pt x="19095" y="20059"/>
                    <a:pt x="19086" y="20055"/>
                    <a:pt x="19090" y="20048"/>
                  </a:cubicBezTo>
                  <a:cubicBezTo>
                    <a:pt x="19106" y="20047"/>
                    <a:pt x="19092" y="20051"/>
                    <a:pt x="19112" y="20048"/>
                  </a:cubicBezTo>
                  <a:cubicBezTo>
                    <a:pt x="19258" y="20091"/>
                    <a:pt x="19262" y="20088"/>
                    <a:pt x="19244" y="20089"/>
                  </a:cubicBezTo>
                  <a:cubicBezTo>
                    <a:pt x="19247" y="20087"/>
                    <a:pt x="19263" y="20086"/>
                    <a:pt x="19266" y="20083"/>
                  </a:cubicBezTo>
                  <a:cubicBezTo>
                    <a:pt x="19270" y="20079"/>
                    <a:pt x="19262" y="20082"/>
                    <a:pt x="19266" y="20077"/>
                  </a:cubicBezTo>
                  <a:cubicBezTo>
                    <a:pt x="19267" y="20075"/>
                    <a:pt x="19264" y="20074"/>
                    <a:pt x="19266" y="20072"/>
                  </a:cubicBezTo>
                  <a:cubicBezTo>
                    <a:pt x="19274" y="20060"/>
                    <a:pt x="19301" y="20033"/>
                    <a:pt x="19310" y="20020"/>
                  </a:cubicBezTo>
                  <a:lnTo>
                    <a:pt x="19354" y="19996"/>
                  </a:lnTo>
                  <a:cubicBezTo>
                    <a:pt x="19356" y="19992"/>
                    <a:pt x="19353" y="19993"/>
                    <a:pt x="19354" y="19991"/>
                  </a:cubicBezTo>
                  <a:cubicBezTo>
                    <a:pt x="19358" y="19980"/>
                    <a:pt x="19355" y="19980"/>
                    <a:pt x="19354" y="19979"/>
                  </a:cubicBezTo>
                  <a:cubicBezTo>
                    <a:pt x="19354" y="19976"/>
                    <a:pt x="19355" y="19971"/>
                    <a:pt x="19354" y="19967"/>
                  </a:cubicBezTo>
                  <a:cubicBezTo>
                    <a:pt x="19356" y="19966"/>
                    <a:pt x="19372" y="19966"/>
                    <a:pt x="19376" y="19962"/>
                  </a:cubicBezTo>
                  <a:cubicBezTo>
                    <a:pt x="19381" y="19950"/>
                    <a:pt x="19377" y="19949"/>
                    <a:pt x="19376" y="19944"/>
                  </a:cubicBezTo>
                  <a:cubicBezTo>
                    <a:pt x="19384" y="19941"/>
                    <a:pt x="19363" y="19940"/>
                    <a:pt x="19376" y="19933"/>
                  </a:cubicBezTo>
                  <a:cubicBezTo>
                    <a:pt x="19378" y="19930"/>
                    <a:pt x="19374" y="19929"/>
                    <a:pt x="19376" y="19927"/>
                  </a:cubicBezTo>
                  <a:cubicBezTo>
                    <a:pt x="19387" y="19910"/>
                    <a:pt x="19398" y="19912"/>
                    <a:pt x="19398" y="19910"/>
                  </a:cubicBezTo>
                  <a:cubicBezTo>
                    <a:pt x="19402" y="19900"/>
                    <a:pt x="19398" y="19901"/>
                    <a:pt x="19398" y="19904"/>
                  </a:cubicBezTo>
                  <a:cubicBezTo>
                    <a:pt x="19401" y="19902"/>
                    <a:pt x="19396" y="19900"/>
                    <a:pt x="19398" y="19898"/>
                  </a:cubicBezTo>
                  <a:cubicBezTo>
                    <a:pt x="19402" y="19897"/>
                    <a:pt x="19414" y="19894"/>
                    <a:pt x="19420" y="19892"/>
                  </a:cubicBezTo>
                  <a:lnTo>
                    <a:pt x="19442" y="19869"/>
                  </a:lnTo>
                  <a:cubicBezTo>
                    <a:pt x="19444" y="19866"/>
                    <a:pt x="19442" y="19860"/>
                    <a:pt x="19442" y="19857"/>
                  </a:cubicBezTo>
                  <a:cubicBezTo>
                    <a:pt x="19445" y="19855"/>
                    <a:pt x="19441" y="19853"/>
                    <a:pt x="19442" y="19852"/>
                  </a:cubicBezTo>
                  <a:cubicBezTo>
                    <a:pt x="19442" y="19850"/>
                    <a:pt x="19443" y="19842"/>
                    <a:pt x="19442" y="19840"/>
                  </a:cubicBezTo>
                  <a:cubicBezTo>
                    <a:pt x="19467" y="19814"/>
                    <a:pt x="19523" y="19778"/>
                    <a:pt x="19530" y="19771"/>
                  </a:cubicBezTo>
                  <a:cubicBezTo>
                    <a:pt x="19532" y="19754"/>
                    <a:pt x="19530" y="19753"/>
                    <a:pt x="19530" y="19753"/>
                  </a:cubicBezTo>
                  <a:cubicBezTo>
                    <a:pt x="19530" y="19755"/>
                    <a:pt x="19530" y="19749"/>
                    <a:pt x="19530" y="19747"/>
                  </a:cubicBezTo>
                  <a:cubicBezTo>
                    <a:pt x="19529" y="19748"/>
                    <a:pt x="19530" y="19746"/>
                    <a:pt x="19530" y="19742"/>
                  </a:cubicBezTo>
                  <a:cubicBezTo>
                    <a:pt x="19559" y="19711"/>
                    <a:pt x="19586" y="19689"/>
                    <a:pt x="19618" y="19649"/>
                  </a:cubicBezTo>
                  <a:cubicBezTo>
                    <a:pt x="19626" y="19639"/>
                    <a:pt x="19632" y="19642"/>
                    <a:pt x="19640" y="19632"/>
                  </a:cubicBezTo>
                  <a:cubicBezTo>
                    <a:pt x="19652" y="19617"/>
                    <a:pt x="19649" y="19618"/>
                    <a:pt x="19662" y="19603"/>
                  </a:cubicBezTo>
                  <a:cubicBezTo>
                    <a:pt x="19682" y="19577"/>
                    <a:pt x="19686" y="19575"/>
                    <a:pt x="19706" y="19551"/>
                  </a:cubicBezTo>
                  <a:cubicBezTo>
                    <a:pt x="19782" y="19457"/>
                    <a:pt x="19808" y="19417"/>
                    <a:pt x="19838" y="19371"/>
                  </a:cubicBezTo>
                  <a:cubicBezTo>
                    <a:pt x="19840" y="19365"/>
                    <a:pt x="19838" y="19367"/>
                    <a:pt x="19838" y="19365"/>
                  </a:cubicBezTo>
                  <a:cubicBezTo>
                    <a:pt x="19841" y="19364"/>
                    <a:pt x="19855" y="19368"/>
                    <a:pt x="19860" y="19365"/>
                  </a:cubicBezTo>
                  <a:lnTo>
                    <a:pt x="19860" y="19348"/>
                  </a:lnTo>
                  <a:cubicBezTo>
                    <a:pt x="19860" y="19349"/>
                    <a:pt x="19861" y="19343"/>
                    <a:pt x="19860" y="19342"/>
                  </a:cubicBezTo>
                  <a:cubicBezTo>
                    <a:pt x="19860" y="19341"/>
                    <a:pt x="19861" y="19340"/>
                    <a:pt x="19860" y="19336"/>
                  </a:cubicBezTo>
                  <a:cubicBezTo>
                    <a:pt x="19864" y="19331"/>
                    <a:pt x="19855" y="19325"/>
                    <a:pt x="19860" y="19313"/>
                  </a:cubicBezTo>
                  <a:cubicBezTo>
                    <a:pt x="19866" y="19300"/>
                    <a:pt x="19880" y="19294"/>
                    <a:pt x="19882" y="19290"/>
                  </a:cubicBezTo>
                  <a:cubicBezTo>
                    <a:pt x="19922" y="19226"/>
                    <a:pt x="19942" y="19161"/>
                    <a:pt x="19992" y="19030"/>
                  </a:cubicBezTo>
                  <a:cubicBezTo>
                    <a:pt x="19999" y="19012"/>
                    <a:pt x="20008" y="19012"/>
                    <a:pt x="20014" y="18995"/>
                  </a:cubicBezTo>
                  <a:cubicBezTo>
                    <a:pt x="20033" y="18946"/>
                    <a:pt x="20046" y="18915"/>
                    <a:pt x="20058" y="18885"/>
                  </a:cubicBezTo>
                  <a:cubicBezTo>
                    <a:pt x="20061" y="18878"/>
                    <a:pt x="20060" y="18872"/>
                    <a:pt x="20058" y="18867"/>
                  </a:cubicBezTo>
                  <a:cubicBezTo>
                    <a:pt x="20058" y="18868"/>
                    <a:pt x="20059" y="18864"/>
                    <a:pt x="20058" y="18862"/>
                  </a:cubicBezTo>
                  <a:cubicBezTo>
                    <a:pt x="20063" y="18850"/>
                    <a:pt x="20074" y="18843"/>
                    <a:pt x="20080" y="18827"/>
                  </a:cubicBezTo>
                  <a:cubicBezTo>
                    <a:pt x="20092" y="18799"/>
                    <a:pt x="20094" y="18780"/>
                    <a:pt x="20102" y="18757"/>
                  </a:cubicBezTo>
                  <a:cubicBezTo>
                    <a:pt x="20104" y="18755"/>
                    <a:pt x="20101" y="18755"/>
                    <a:pt x="20102" y="18752"/>
                  </a:cubicBezTo>
                  <a:cubicBezTo>
                    <a:pt x="20103" y="18750"/>
                    <a:pt x="20102" y="18747"/>
                    <a:pt x="20102" y="18746"/>
                  </a:cubicBezTo>
                  <a:cubicBezTo>
                    <a:pt x="20109" y="18731"/>
                    <a:pt x="20123" y="18712"/>
                    <a:pt x="20146" y="18659"/>
                  </a:cubicBezTo>
                  <a:cubicBezTo>
                    <a:pt x="20156" y="18630"/>
                    <a:pt x="20174" y="18605"/>
                    <a:pt x="20190" y="18566"/>
                  </a:cubicBezTo>
                  <a:cubicBezTo>
                    <a:pt x="20192" y="18561"/>
                    <a:pt x="20188" y="18565"/>
                    <a:pt x="20190" y="18561"/>
                  </a:cubicBezTo>
                  <a:cubicBezTo>
                    <a:pt x="20216" y="18502"/>
                    <a:pt x="20222" y="18472"/>
                    <a:pt x="20234" y="18427"/>
                  </a:cubicBezTo>
                  <a:cubicBezTo>
                    <a:pt x="20235" y="18423"/>
                    <a:pt x="20235" y="18420"/>
                    <a:pt x="20234" y="18422"/>
                  </a:cubicBezTo>
                  <a:cubicBezTo>
                    <a:pt x="20235" y="18419"/>
                    <a:pt x="20235" y="18422"/>
                    <a:pt x="20234" y="18416"/>
                  </a:cubicBezTo>
                  <a:cubicBezTo>
                    <a:pt x="20235" y="18414"/>
                    <a:pt x="20235" y="18409"/>
                    <a:pt x="20234" y="18404"/>
                  </a:cubicBezTo>
                  <a:cubicBezTo>
                    <a:pt x="20236" y="18398"/>
                    <a:pt x="20237" y="18398"/>
                    <a:pt x="20234" y="18393"/>
                  </a:cubicBezTo>
                  <a:cubicBezTo>
                    <a:pt x="20239" y="18388"/>
                    <a:pt x="20255" y="18386"/>
                    <a:pt x="20256" y="18381"/>
                  </a:cubicBezTo>
                  <a:cubicBezTo>
                    <a:pt x="20259" y="18372"/>
                    <a:pt x="20259" y="18361"/>
                    <a:pt x="20256" y="18346"/>
                  </a:cubicBezTo>
                  <a:cubicBezTo>
                    <a:pt x="20256" y="18341"/>
                    <a:pt x="20256" y="18337"/>
                    <a:pt x="20256" y="18335"/>
                  </a:cubicBezTo>
                  <a:cubicBezTo>
                    <a:pt x="20257" y="18333"/>
                    <a:pt x="20256" y="18333"/>
                    <a:pt x="20256" y="18329"/>
                  </a:cubicBezTo>
                  <a:cubicBezTo>
                    <a:pt x="20256" y="18326"/>
                    <a:pt x="20256" y="18326"/>
                    <a:pt x="20256" y="18323"/>
                  </a:cubicBezTo>
                  <a:lnTo>
                    <a:pt x="20080" y="18323"/>
                  </a:lnTo>
                  <a:lnTo>
                    <a:pt x="20256" y="18317"/>
                  </a:lnTo>
                  <a:cubicBezTo>
                    <a:pt x="20255" y="18323"/>
                    <a:pt x="20247" y="18322"/>
                    <a:pt x="20256" y="18312"/>
                  </a:cubicBezTo>
                  <a:cubicBezTo>
                    <a:pt x="20262" y="18305"/>
                    <a:pt x="20273" y="18308"/>
                    <a:pt x="20278" y="18300"/>
                  </a:cubicBezTo>
                  <a:cubicBezTo>
                    <a:pt x="20280" y="18297"/>
                    <a:pt x="20277" y="18297"/>
                    <a:pt x="20278" y="18294"/>
                  </a:cubicBezTo>
                  <a:cubicBezTo>
                    <a:pt x="20280" y="18283"/>
                    <a:pt x="20279" y="18284"/>
                    <a:pt x="20278" y="18277"/>
                  </a:cubicBezTo>
                  <a:cubicBezTo>
                    <a:pt x="20278" y="18271"/>
                    <a:pt x="20278" y="18273"/>
                    <a:pt x="20278" y="18271"/>
                  </a:cubicBezTo>
                  <a:cubicBezTo>
                    <a:pt x="20277" y="18261"/>
                    <a:pt x="20278" y="18256"/>
                    <a:pt x="20278" y="18260"/>
                  </a:cubicBezTo>
                  <a:cubicBezTo>
                    <a:pt x="20278" y="18260"/>
                    <a:pt x="20277" y="18259"/>
                    <a:pt x="20278" y="18254"/>
                  </a:cubicBezTo>
                  <a:cubicBezTo>
                    <a:pt x="20279" y="18249"/>
                    <a:pt x="20272" y="18250"/>
                    <a:pt x="20278" y="18236"/>
                  </a:cubicBezTo>
                  <a:cubicBezTo>
                    <a:pt x="20286" y="18222"/>
                    <a:pt x="20299" y="18215"/>
                    <a:pt x="20300" y="18207"/>
                  </a:cubicBezTo>
                  <a:cubicBezTo>
                    <a:pt x="20302" y="18197"/>
                    <a:pt x="20301" y="18191"/>
                    <a:pt x="20300" y="18184"/>
                  </a:cubicBezTo>
                  <a:cubicBezTo>
                    <a:pt x="20300" y="18185"/>
                    <a:pt x="20300" y="18182"/>
                    <a:pt x="20300" y="18179"/>
                  </a:cubicBezTo>
                  <a:cubicBezTo>
                    <a:pt x="20301" y="18174"/>
                    <a:pt x="20300" y="18169"/>
                    <a:pt x="20300" y="18173"/>
                  </a:cubicBezTo>
                  <a:cubicBezTo>
                    <a:pt x="20310" y="18139"/>
                    <a:pt x="20326" y="18069"/>
                    <a:pt x="20322" y="18080"/>
                  </a:cubicBezTo>
                  <a:cubicBezTo>
                    <a:pt x="20329" y="18058"/>
                    <a:pt x="20340" y="18035"/>
                    <a:pt x="20344" y="18011"/>
                  </a:cubicBezTo>
                  <a:cubicBezTo>
                    <a:pt x="20345" y="18008"/>
                    <a:pt x="20345" y="18006"/>
                    <a:pt x="20344" y="18005"/>
                  </a:cubicBezTo>
                  <a:cubicBezTo>
                    <a:pt x="20346" y="17998"/>
                    <a:pt x="20346" y="17994"/>
                    <a:pt x="20344" y="17987"/>
                  </a:cubicBezTo>
                  <a:cubicBezTo>
                    <a:pt x="20344" y="17982"/>
                    <a:pt x="20343" y="17980"/>
                    <a:pt x="20344" y="17976"/>
                  </a:cubicBezTo>
                  <a:cubicBezTo>
                    <a:pt x="20345" y="17973"/>
                    <a:pt x="20344" y="17970"/>
                    <a:pt x="20344" y="17970"/>
                  </a:cubicBezTo>
                  <a:cubicBezTo>
                    <a:pt x="20354" y="17963"/>
                    <a:pt x="20365" y="17955"/>
                    <a:pt x="20366" y="17947"/>
                  </a:cubicBezTo>
                  <a:cubicBezTo>
                    <a:pt x="20369" y="17944"/>
                    <a:pt x="20369" y="17944"/>
                    <a:pt x="20366" y="17935"/>
                  </a:cubicBezTo>
                  <a:cubicBezTo>
                    <a:pt x="20366" y="17934"/>
                    <a:pt x="20366" y="17930"/>
                    <a:pt x="20366" y="17930"/>
                  </a:cubicBezTo>
                  <a:cubicBezTo>
                    <a:pt x="20367" y="17925"/>
                    <a:pt x="20367" y="17929"/>
                    <a:pt x="20366" y="17924"/>
                  </a:cubicBezTo>
                  <a:lnTo>
                    <a:pt x="20366" y="17918"/>
                  </a:lnTo>
                  <a:cubicBezTo>
                    <a:pt x="20370" y="17915"/>
                    <a:pt x="20366" y="17906"/>
                    <a:pt x="20366" y="17906"/>
                  </a:cubicBezTo>
                  <a:cubicBezTo>
                    <a:pt x="20366" y="17903"/>
                    <a:pt x="20367" y="17903"/>
                    <a:pt x="20366" y="17901"/>
                  </a:cubicBezTo>
                  <a:lnTo>
                    <a:pt x="20190" y="17901"/>
                  </a:lnTo>
                  <a:cubicBezTo>
                    <a:pt x="20190" y="17901"/>
                    <a:pt x="20191" y="17902"/>
                    <a:pt x="20190" y="17895"/>
                  </a:cubicBezTo>
                  <a:lnTo>
                    <a:pt x="20344" y="17895"/>
                  </a:lnTo>
                  <a:lnTo>
                    <a:pt x="20300" y="17883"/>
                  </a:lnTo>
                  <a:lnTo>
                    <a:pt x="20366" y="17883"/>
                  </a:lnTo>
                  <a:cubicBezTo>
                    <a:pt x="20365" y="17881"/>
                    <a:pt x="20366" y="17877"/>
                    <a:pt x="20366" y="17877"/>
                  </a:cubicBezTo>
                  <a:lnTo>
                    <a:pt x="20366" y="17872"/>
                  </a:lnTo>
                  <a:cubicBezTo>
                    <a:pt x="20366" y="17870"/>
                    <a:pt x="20366" y="17866"/>
                    <a:pt x="20366" y="17866"/>
                  </a:cubicBezTo>
                  <a:cubicBezTo>
                    <a:pt x="20366" y="17865"/>
                    <a:pt x="20366" y="17865"/>
                    <a:pt x="20366" y="17860"/>
                  </a:cubicBezTo>
                  <a:cubicBezTo>
                    <a:pt x="20367" y="17854"/>
                    <a:pt x="20367" y="17847"/>
                    <a:pt x="20366" y="17837"/>
                  </a:cubicBezTo>
                  <a:cubicBezTo>
                    <a:pt x="20366" y="17828"/>
                    <a:pt x="20366" y="17824"/>
                    <a:pt x="20366" y="17820"/>
                  </a:cubicBezTo>
                  <a:cubicBezTo>
                    <a:pt x="20366" y="17820"/>
                    <a:pt x="20366" y="17815"/>
                    <a:pt x="20366" y="17814"/>
                  </a:cubicBezTo>
                  <a:cubicBezTo>
                    <a:pt x="20376" y="17807"/>
                    <a:pt x="20386" y="17799"/>
                    <a:pt x="20388" y="17791"/>
                  </a:cubicBezTo>
                  <a:cubicBezTo>
                    <a:pt x="20391" y="17779"/>
                    <a:pt x="20390" y="17773"/>
                    <a:pt x="20388" y="17762"/>
                  </a:cubicBezTo>
                  <a:cubicBezTo>
                    <a:pt x="20388" y="17758"/>
                    <a:pt x="20388" y="17754"/>
                    <a:pt x="20388" y="17750"/>
                  </a:cubicBezTo>
                  <a:cubicBezTo>
                    <a:pt x="20389" y="17745"/>
                    <a:pt x="20389" y="17747"/>
                    <a:pt x="20388" y="17739"/>
                  </a:cubicBezTo>
                  <a:cubicBezTo>
                    <a:pt x="20386" y="17727"/>
                    <a:pt x="20387" y="17721"/>
                    <a:pt x="20388" y="17715"/>
                  </a:cubicBezTo>
                  <a:cubicBezTo>
                    <a:pt x="20388" y="17716"/>
                    <a:pt x="20384" y="17713"/>
                    <a:pt x="20388" y="17710"/>
                  </a:cubicBezTo>
                  <a:cubicBezTo>
                    <a:pt x="20392" y="17707"/>
                    <a:pt x="20406" y="17708"/>
                    <a:pt x="20410" y="17704"/>
                  </a:cubicBezTo>
                  <a:cubicBezTo>
                    <a:pt x="20414" y="17700"/>
                    <a:pt x="20407" y="17702"/>
                    <a:pt x="20410" y="17698"/>
                  </a:cubicBezTo>
                  <a:cubicBezTo>
                    <a:pt x="20417" y="17690"/>
                    <a:pt x="20413" y="17682"/>
                    <a:pt x="20410" y="17675"/>
                  </a:cubicBezTo>
                  <a:lnTo>
                    <a:pt x="20366" y="17704"/>
                  </a:lnTo>
                  <a:cubicBezTo>
                    <a:pt x="20237" y="17720"/>
                    <a:pt x="20235" y="17721"/>
                    <a:pt x="20234" y="17721"/>
                  </a:cubicBezTo>
                  <a:cubicBezTo>
                    <a:pt x="20218" y="17720"/>
                    <a:pt x="20222" y="17722"/>
                    <a:pt x="20212" y="17721"/>
                  </a:cubicBezTo>
                  <a:cubicBezTo>
                    <a:pt x="20212" y="17717"/>
                    <a:pt x="20211" y="17713"/>
                    <a:pt x="20212" y="17710"/>
                  </a:cubicBezTo>
                  <a:cubicBezTo>
                    <a:pt x="20215" y="17701"/>
                    <a:pt x="20228" y="17694"/>
                    <a:pt x="20234" y="17686"/>
                  </a:cubicBezTo>
                  <a:cubicBezTo>
                    <a:pt x="20243" y="17676"/>
                    <a:pt x="20234" y="17675"/>
                    <a:pt x="20234" y="17675"/>
                  </a:cubicBezTo>
                  <a:lnTo>
                    <a:pt x="20410" y="17675"/>
                  </a:lnTo>
                  <a:cubicBezTo>
                    <a:pt x="20410" y="17673"/>
                    <a:pt x="20412" y="17671"/>
                    <a:pt x="20410" y="17669"/>
                  </a:cubicBezTo>
                  <a:cubicBezTo>
                    <a:pt x="20409" y="17667"/>
                    <a:pt x="20412" y="17665"/>
                    <a:pt x="20410" y="17663"/>
                  </a:cubicBezTo>
                  <a:cubicBezTo>
                    <a:pt x="20411" y="17662"/>
                    <a:pt x="20424" y="17657"/>
                    <a:pt x="20432" y="17634"/>
                  </a:cubicBezTo>
                  <a:cubicBezTo>
                    <a:pt x="20433" y="17633"/>
                    <a:pt x="20432" y="17630"/>
                    <a:pt x="20432" y="17629"/>
                  </a:cubicBezTo>
                  <a:cubicBezTo>
                    <a:pt x="20438" y="17613"/>
                    <a:pt x="20428" y="17618"/>
                    <a:pt x="20432" y="17605"/>
                  </a:cubicBezTo>
                  <a:cubicBezTo>
                    <a:pt x="20433" y="17600"/>
                    <a:pt x="20433" y="17596"/>
                    <a:pt x="20432" y="17594"/>
                  </a:cubicBezTo>
                  <a:cubicBezTo>
                    <a:pt x="20433" y="17587"/>
                    <a:pt x="20433" y="17591"/>
                    <a:pt x="20432" y="17582"/>
                  </a:cubicBezTo>
                  <a:cubicBezTo>
                    <a:pt x="20430" y="17568"/>
                    <a:pt x="20430" y="17561"/>
                    <a:pt x="20432" y="17553"/>
                  </a:cubicBezTo>
                  <a:cubicBezTo>
                    <a:pt x="20432" y="17553"/>
                    <a:pt x="20429" y="17550"/>
                    <a:pt x="20432" y="17547"/>
                  </a:cubicBezTo>
                  <a:cubicBezTo>
                    <a:pt x="20439" y="17542"/>
                    <a:pt x="20446" y="17545"/>
                    <a:pt x="20454" y="17536"/>
                  </a:cubicBezTo>
                  <a:cubicBezTo>
                    <a:pt x="20456" y="17533"/>
                    <a:pt x="20454" y="17532"/>
                    <a:pt x="20454" y="17530"/>
                  </a:cubicBezTo>
                  <a:cubicBezTo>
                    <a:pt x="20461" y="17513"/>
                    <a:pt x="20456" y="17504"/>
                    <a:pt x="20454" y="17495"/>
                  </a:cubicBezTo>
                  <a:cubicBezTo>
                    <a:pt x="20453" y="17487"/>
                    <a:pt x="20453" y="17480"/>
                    <a:pt x="20454" y="17472"/>
                  </a:cubicBezTo>
                  <a:cubicBezTo>
                    <a:pt x="20455" y="17469"/>
                    <a:pt x="20446" y="17468"/>
                    <a:pt x="20454" y="17449"/>
                  </a:cubicBezTo>
                  <a:cubicBezTo>
                    <a:pt x="20458" y="17442"/>
                    <a:pt x="20473" y="17440"/>
                    <a:pt x="20476" y="17432"/>
                  </a:cubicBezTo>
                  <a:cubicBezTo>
                    <a:pt x="20479" y="17425"/>
                    <a:pt x="20474" y="17427"/>
                    <a:pt x="20476" y="17420"/>
                  </a:cubicBezTo>
                  <a:cubicBezTo>
                    <a:pt x="20478" y="17415"/>
                    <a:pt x="20477" y="17405"/>
                    <a:pt x="20476" y="17397"/>
                  </a:cubicBezTo>
                  <a:cubicBezTo>
                    <a:pt x="20476" y="17389"/>
                    <a:pt x="20476" y="17392"/>
                    <a:pt x="20476" y="17391"/>
                  </a:cubicBezTo>
                  <a:cubicBezTo>
                    <a:pt x="20477" y="17387"/>
                    <a:pt x="20476" y="17387"/>
                    <a:pt x="20476" y="17385"/>
                  </a:cubicBezTo>
                  <a:cubicBezTo>
                    <a:pt x="20476" y="17382"/>
                    <a:pt x="20476" y="17380"/>
                    <a:pt x="20476" y="17380"/>
                  </a:cubicBezTo>
                  <a:cubicBezTo>
                    <a:pt x="20477" y="17376"/>
                    <a:pt x="20477" y="17377"/>
                    <a:pt x="20476" y="17374"/>
                  </a:cubicBezTo>
                  <a:cubicBezTo>
                    <a:pt x="20506" y="17255"/>
                    <a:pt x="20538" y="17147"/>
                    <a:pt x="20653" y="16789"/>
                  </a:cubicBezTo>
                  <a:cubicBezTo>
                    <a:pt x="20655" y="16781"/>
                    <a:pt x="20650" y="16780"/>
                    <a:pt x="20653" y="16772"/>
                  </a:cubicBezTo>
                  <a:cubicBezTo>
                    <a:pt x="20671" y="16713"/>
                    <a:pt x="20678" y="16714"/>
                    <a:pt x="20697" y="16656"/>
                  </a:cubicBezTo>
                  <a:cubicBezTo>
                    <a:pt x="20709" y="16616"/>
                    <a:pt x="20706" y="16589"/>
                    <a:pt x="20719" y="16546"/>
                  </a:cubicBezTo>
                  <a:cubicBezTo>
                    <a:pt x="20719" y="16545"/>
                    <a:pt x="20740" y="16541"/>
                    <a:pt x="20741" y="16540"/>
                  </a:cubicBezTo>
                  <a:cubicBezTo>
                    <a:pt x="20768" y="16445"/>
                    <a:pt x="20771" y="16406"/>
                    <a:pt x="20807" y="16297"/>
                  </a:cubicBezTo>
                  <a:cubicBezTo>
                    <a:pt x="20807" y="16293"/>
                    <a:pt x="20807" y="16293"/>
                    <a:pt x="20807" y="16291"/>
                  </a:cubicBezTo>
                  <a:cubicBezTo>
                    <a:pt x="20807" y="16289"/>
                    <a:pt x="20807" y="16287"/>
                    <a:pt x="20807" y="16285"/>
                  </a:cubicBezTo>
                  <a:cubicBezTo>
                    <a:pt x="20807" y="16282"/>
                    <a:pt x="20808" y="16279"/>
                    <a:pt x="20807" y="16274"/>
                  </a:cubicBezTo>
                  <a:cubicBezTo>
                    <a:pt x="20998" y="15683"/>
                    <a:pt x="21049" y="15448"/>
                    <a:pt x="21049" y="15151"/>
                  </a:cubicBezTo>
                  <a:cubicBezTo>
                    <a:pt x="21049" y="14801"/>
                    <a:pt x="20954" y="14415"/>
                    <a:pt x="20785" y="14056"/>
                  </a:cubicBezTo>
                  <a:cubicBezTo>
                    <a:pt x="20785" y="14057"/>
                    <a:pt x="20786" y="14056"/>
                    <a:pt x="20785" y="14051"/>
                  </a:cubicBezTo>
                  <a:cubicBezTo>
                    <a:pt x="20784" y="14049"/>
                    <a:pt x="20786" y="14049"/>
                    <a:pt x="20785" y="14045"/>
                  </a:cubicBezTo>
                  <a:cubicBezTo>
                    <a:pt x="20786" y="14045"/>
                    <a:pt x="20765" y="14036"/>
                    <a:pt x="20763" y="14033"/>
                  </a:cubicBezTo>
                  <a:cubicBezTo>
                    <a:pt x="20762" y="14032"/>
                    <a:pt x="20765" y="14029"/>
                    <a:pt x="20763" y="14028"/>
                  </a:cubicBezTo>
                  <a:cubicBezTo>
                    <a:pt x="20760" y="14025"/>
                    <a:pt x="20766" y="14025"/>
                    <a:pt x="20763" y="14022"/>
                  </a:cubicBezTo>
                  <a:cubicBezTo>
                    <a:pt x="20762" y="14020"/>
                    <a:pt x="20763" y="14020"/>
                    <a:pt x="20763" y="14016"/>
                  </a:cubicBezTo>
                  <a:cubicBezTo>
                    <a:pt x="20763" y="14014"/>
                    <a:pt x="20752" y="14015"/>
                    <a:pt x="20741" y="13999"/>
                  </a:cubicBezTo>
                  <a:cubicBezTo>
                    <a:pt x="20730" y="13992"/>
                    <a:pt x="20744" y="13995"/>
                    <a:pt x="20741" y="13993"/>
                  </a:cubicBezTo>
                  <a:cubicBezTo>
                    <a:pt x="20740" y="13992"/>
                    <a:pt x="20739" y="13987"/>
                    <a:pt x="20741" y="13981"/>
                  </a:cubicBezTo>
                  <a:cubicBezTo>
                    <a:pt x="20740" y="13973"/>
                    <a:pt x="20741" y="13975"/>
                    <a:pt x="20741" y="13975"/>
                  </a:cubicBezTo>
                  <a:cubicBezTo>
                    <a:pt x="20741" y="13974"/>
                    <a:pt x="20741" y="13977"/>
                    <a:pt x="20741" y="13970"/>
                  </a:cubicBezTo>
                  <a:cubicBezTo>
                    <a:pt x="20741" y="13968"/>
                    <a:pt x="20741" y="13965"/>
                    <a:pt x="20741" y="13964"/>
                  </a:cubicBezTo>
                  <a:cubicBezTo>
                    <a:pt x="20740" y="13962"/>
                    <a:pt x="20742" y="13960"/>
                    <a:pt x="20741" y="13958"/>
                  </a:cubicBezTo>
                  <a:cubicBezTo>
                    <a:pt x="20741" y="13955"/>
                    <a:pt x="20741" y="13954"/>
                    <a:pt x="20741" y="13952"/>
                  </a:cubicBezTo>
                  <a:cubicBezTo>
                    <a:pt x="20718" y="13973"/>
                    <a:pt x="20635" y="13973"/>
                    <a:pt x="20564" y="13975"/>
                  </a:cubicBezTo>
                  <a:cubicBezTo>
                    <a:pt x="20565" y="13974"/>
                    <a:pt x="20565" y="13971"/>
                    <a:pt x="20564" y="13970"/>
                  </a:cubicBezTo>
                  <a:lnTo>
                    <a:pt x="20741" y="13941"/>
                  </a:lnTo>
                  <a:cubicBezTo>
                    <a:pt x="20737" y="13934"/>
                    <a:pt x="20721" y="13932"/>
                    <a:pt x="20719" y="13929"/>
                  </a:cubicBezTo>
                  <a:lnTo>
                    <a:pt x="21555" y="13854"/>
                  </a:lnTo>
                  <a:lnTo>
                    <a:pt x="20675" y="13854"/>
                  </a:lnTo>
                  <a:lnTo>
                    <a:pt x="20653" y="13825"/>
                  </a:lnTo>
                  <a:cubicBezTo>
                    <a:pt x="20653" y="13825"/>
                    <a:pt x="20652" y="13821"/>
                    <a:pt x="20653" y="13819"/>
                  </a:cubicBezTo>
                  <a:cubicBezTo>
                    <a:pt x="20653" y="13817"/>
                    <a:pt x="20652" y="13816"/>
                    <a:pt x="20653" y="13813"/>
                  </a:cubicBezTo>
                  <a:cubicBezTo>
                    <a:pt x="20650" y="13802"/>
                    <a:pt x="20652" y="13807"/>
                    <a:pt x="20653" y="13808"/>
                  </a:cubicBezTo>
                  <a:cubicBezTo>
                    <a:pt x="20653" y="13807"/>
                    <a:pt x="20651" y="13806"/>
                    <a:pt x="20653" y="13802"/>
                  </a:cubicBezTo>
                  <a:cubicBezTo>
                    <a:pt x="20653" y="13795"/>
                    <a:pt x="20653" y="13794"/>
                    <a:pt x="20653" y="13796"/>
                  </a:cubicBezTo>
                  <a:cubicBezTo>
                    <a:pt x="20657" y="13788"/>
                    <a:pt x="20662" y="13782"/>
                    <a:pt x="20653" y="13773"/>
                  </a:cubicBezTo>
                  <a:cubicBezTo>
                    <a:pt x="20643" y="13764"/>
                    <a:pt x="20638" y="13766"/>
                    <a:pt x="20631" y="13761"/>
                  </a:cubicBezTo>
                  <a:cubicBezTo>
                    <a:pt x="20627" y="13759"/>
                    <a:pt x="20632" y="13756"/>
                    <a:pt x="20631" y="13755"/>
                  </a:cubicBezTo>
                  <a:cubicBezTo>
                    <a:pt x="20603" y="13706"/>
                    <a:pt x="20575" y="13660"/>
                    <a:pt x="20542" y="13593"/>
                  </a:cubicBezTo>
                  <a:cubicBezTo>
                    <a:pt x="20457" y="13426"/>
                    <a:pt x="20413" y="13313"/>
                    <a:pt x="20388" y="13188"/>
                  </a:cubicBezTo>
                  <a:cubicBezTo>
                    <a:pt x="20388" y="13186"/>
                    <a:pt x="20388" y="13183"/>
                    <a:pt x="20388" y="13177"/>
                  </a:cubicBezTo>
                  <a:cubicBezTo>
                    <a:pt x="20389" y="13170"/>
                    <a:pt x="20389" y="13173"/>
                    <a:pt x="20388" y="13165"/>
                  </a:cubicBezTo>
                  <a:cubicBezTo>
                    <a:pt x="20390" y="13162"/>
                    <a:pt x="20390" y="13156"/>
                    <a:pt x="20388" y="13148"/>
                  </a:cubicBezTo>
                  <a:cubicBezTo>
                    <a:pt x="20386" y="13135"/>
                    <a:pt x="20386" y="13125"/>
                    <a:pt x="20388" y="13107"/>
                  </a:cubicBezTo>
                  <a:cubicBezTo>
                    <a:pt x="20388" y="13105"/>
                    <a:pt x="20389" y="13103"/>
                    <a:pt x="20388" y="13101"/>
                  </a:cubicBezTo>
                  <a:cubicBezTo>
                    <a:pt x="20388" y="13100"/>
                    <a:pt x="20388" y="13097"/>
                    <a:pt x="20388" y="13095"/>
                  </a:cubicBezTo>
                  <a:cubicBezTo>
                    <a:pt x="20388" y="13092"/>
                    <a:pt x="20388" y="13094"/>
                    <a:pt x="20388" y="13090"/>
                  </a:cubicBezTo>
                  <a:cubicBezTo>
                    <a:pt x="20388" y="13087"/>
                    <a:pt x="20389" y="13085"/>
                    <a:pt x="20388" y="13084"/>
                  </a:cubicBezTo>
                  <a:cubicBezTo>
                    <a:pt x="20372" y="12948"/>
                    <a:pt x="20371" y="12815"/>
                    <a:pt x="20388" y="12493"/>
                  </a:cubicBezTo>
                  <a:cubicBezTo>
                    <a:pt x="20389" y="12487"/>
                    <a:pt x="20389" y="12486"/>
                    <a:pt x="20388" y="12482"/>
                  </a:cubicBezTo>
                  <a:cubicBezTo>
                    <a:pt x="20388" y="12479"/>
                    <a:pt x="20388" y="12480"/>
                    <a:pt x="20388" y="12476"/>
                  </a:cubicBezTo>
                  <a:cubicBezTo>
                    <a:pt x="20388" y="12472"/>
                    <a:pt x="20388" y="12474"/>
                    <a:pt x="20388" y="12470"/>
                  </a:cubicBezTo>
                  <a:cubicBezTo>
                    <a:pt x="20389" y="12453"/>
                    <a:pt x="20389" y="12440"/>
                    <a:pt x="20388" y="12418"/>
                  </a:cubicBezTo>
                  <a:cubicBezTo>
                    <a:pt x="20388" y="12415"/>
                    <a:pt x="20388" y="12415"/>
                    <a:pt x="20388" y="12412"/>
                  </a:cubicBezTo>
                  <a:cubicBezTo>
                    <a:pt x="20388" y="12404"/>
                    <a:pt x="20388" y="12403"/>
                    <a:pt x="20388" y="12401"/>
                  </a:cubicBezTo>
                  <a:cubicBezTo>
                    <a:pt x="20388" y="12399"/>
                    <a:pt x="20388" y="12397"/>
                    <a:pt x="20388" y="12395"/>
                  </a:cubicBezTo>
                  <a:cubicBezTo>
                    <a:pt x="20388" y="12394"/>
                    <a:pt x="20388" y="12391"/>
                    <a:pt x="20388" y="12389"/>
                  </a:cubicBezTo>
                  <a:cubicBezTo>
                    <a:pt x="20388" y="12385"/>
                    <a:pt x="20388" y="12386"/>
                    <a:pt x="20388" y="12383"/>
                  </a:cubicBezTo>
                  <a:cubicBezTo>
                    <a:pt x="20388" y="12380"/>
                    <a:pt x="20388" y="12379"/>
                    <a:pt x="20388" y="12372"/>
                  </a:cubicBezTo>
                  <a:cubicBezTo>
                    <a:pt x="20388" y="12369"/>
                    <a:pt x="20388" y="12367"/>
                    <a:pt x="20388" y="12366"/>
                  </a:cubicBezTo>
                  <a:cubicBezTo>
                    <a:pt x="20388" y="12364"/>
                    <a:pt x="20388" y="12362"/>
                    <a:pt x="20388" y="12360"/>
                  </a:cubicBezTo>
                  <a:cubicBezTo>
                    <a:pt x="20388" y="12360"/>
                    <a:pt x="20388" y="12357"/>
                    <a:pt x="20388" y="12354"/>
                  </a:cubicBezTo>
                  <a:cubicBezTo>
                    <a:pt x="20388" y="12349"/>
                    <a:pt x="20388" y="12352"/>
                    <a:pt x="20388" y="12349"/>
                  </a:cubicBezTo>
                  <a:cubicBezTo>
                    <a:pt x="20388" y="12347"/>
                    <a:pt x="20388" y="12345"/>
                    <a:pt x="20388" y="12343"/>
                  </a:cubicBezTo>
                  <a:cubicBezTo>
                    <a:pt x="20388" y="12341"/>
                    <a:pt x="20388" y="12338"/>
                    <a:pt x="20388" y="12337"/>
                  </a:cubicBezTo>
                  <a:cubicBezTo>
                    <a:pt x="20388" y="12335"/>
                    <a:pt x="20388" y="12337"/>
                    <a:pt x="20388" y="12331"/>
                  </a:cubicBezTo>
                  <a:cubicBezTo>
                    <a:pt x="20390" y="12275"/>
                    <a:pt x="20390" y="12255"/>
                    <a:pt x="20388" y="12215"/>
                  </a:cubicBezTo>
                  <a:cubicBezTo>
                    <a:pt x="20388" y="12209"/>
                    <a:pt x="20388" y="12211"/>
                    <a:pt x="20388" y="12210"/>
                  </a:cubicBezTo>
                  <a:cubicBezTo>
                    <a:pt x="20388" y="12209"/>
                    <a:pt x="20388" y="12206"/>
                    <a:pt x="20388" y="12204"/>
                  </a:cubicBezTo>
                  <a:cubicBezTo>
                    <a:pt x="20388" y="12202"/>
                    <a:pt x="20388" y="12200"/>
                    <a:pt x="20388" y="12198"/>
                  </a:cubicBezTo>
                  <a:cubicBezTo>
                    <a:pt x="20388" y="12196"/>
                    <a:pt x="20388" y="12194"/>
                    <a:pt x="20388" y="12192"/>
                  </a:cubicBezTo>
                  <a:cubicBezTo>
                    <a:pt x="20388" y="12192"/>
                    <a:pt x="20388" y="12189"/>
                    <a:pt x="20388" y="12187"/>
                  </a:cubicBezTo>
                  <a:cubicBezTo>
                    <a:pt x="20388" y="12183"/>
                    <a:pt x="20388" y="12184"/>
                    <a:pt x="20388" y="12181"/>
                  </a:cubicBezTo>
                  <a:cubicBezTo>
                    <a:pt x="20388" y="12178"/>
                    <a:pt x="20388" y="12177"/>
                    <a:pt x="20388" y="12175"/>
                  </a:cubicBezTo>
                  <a:cubicBezTo>
                    <a:pt x="20388" y="12173"/>
                    <a:pt x="20388" y="12170"/>
                    <a:pt x="20388" y="12163"/>
                  </a:cubicBezTo>
                  <a:cubicBezTo>
                    <a:pt x="20388" y="12153"/>
                    <a:pt x="20388" y="12153"/>
                    <a:pt x="20388" y="12146"/>
                  </a:cubicBezTo>
                  <a:cubicBezTo>
                    <a:pt x="20388" y="12144"/>
                    <a:pt x="20388" y="12144"/>
                    <a:pt x="20388" y="12140"/>
                  </a:cubicBezTo>
                  <a:cubicBezTo>
                    <a:pt x="20388" y="12139"/>
                    <a:pt x="20388" y="12136"/>
                    <a:pt x="20388" y="12134"/>
                  </a:cubicBezTo>
                  <a:cubicBezTo>
                    <a:pt x="20388" y="12132"/>
                    <a:pt x="20388" y="12131"/>
                    <a:pt x="20388" y="12129"/>
                  </a:cubicBezTo>
                  <a:cubicBezTo>
                    <a:pt x="20388" y="12127"/>
                    <a:pt x="20388" y="12124"/>
                    <a:pt x="20388" y="12123"/>
                  </a:cubicBezTo>
                  <a:cubicBezTo>
                    <a:pt x="20388" y="12121"/>
                    <a:pt x="20388" y="12118"/>
                    <a:pt x="20388" y="12117"/>
                  </a:cubicBezTo>
                  <a:cubicBezTo>
                    <a:pt x="20388" y="12116"/>
                    <a:pt x="20388" y="12114"/>
                    <a:pt x="20388" y="12111"/>
                  </a:cubicBezTo>
                  <a:cubicBezTo>
                    <a:pt x="20388" y="11770"/>
                    <a:pt x="20357" y="11449"/>
                    <a:pt x="20278" y="10977"/>
                  </a:cubicBezTo>
                  <a:cubicBezTo>
                    <a:pt x="20279" y="10975"/>
                    <a:pt x="20279" y="10975"/>
                    <a:pt x="20278" y="10971"/>
                  </a:cubicBezTo>
                  <a:cubicBezTo>
                    <a:pt x="20278" y="10967"/>
                    <a:pt x="20278" y="10963"/>
                    <a:pt x="20278" y="10959"/>
                  </a:cubicBezTo>
                  <a:cubicBezTo>
                    <a:pt x="20278" y="10956"/>
                    <a:pt x="20279" y="10954"/>
                    <a:pt x="20278" y="10953"/>
                  </a:cubicBezTo>
                  <a:cubicBezTo>
                    <a:pt x="20278" y="10954"/>
                    <a:pt x="20278" y="10952"/>
                    <a:pt x="20278" y="10948"/>
                  </a:cubicBezTo>
                  <a:cubicBezTo>
                    <a:pt x="20280" y="10932"/>
                    <a:pt x="20280" y="10926"/>
                    <a:pt x="20278" y="10919"/>
                  </a:cubicBezTo>
                  <a:lnTo>
                    <a:pt x="20102" y="10919"/>
                  </a:lnTo>
                  <a:cubicBezTo>
                    <a:pt x="20102" y="10919"/>
                    <a:pt x="20090" y="10919"/>
                    <a:pt x="20080" y="10901"/>
                  </a:cubicBezTo>
                  <a:cubicBezTo>
                    <a:pt x="20110" y="10898"/>
                    <a:pt x="20199" y="10876"/>
                    <a:pt x="20212" y="10884"/>
                  </a:cubicBezTo>
                  <a:cubicBezTo>
                    <a:pt x="20236" y="10890"/>
                    <a:pt x="20250" y="10887"/>
                    <a:pt x="20256" y="10890"/>
                  </a:cubicBezTo>
                  <a:cubicBezTo>
                    <a:pt x="20257" y="10881"/>
                    <a:pt x="20257" y="10881"/>
                    <a:pt x="20256" y="10872"/>
                  </a:cubicBezTo>
                  <a:cubicBezTo>
                    <a:pt x="20256" y="10869"/>
                    <a:pt x="20257" y="10869"/>
                    <a:pt x="20256" y="10867"/>
                  </a:cubicBezTo>
                  <a:cubicBezTo>
                    <a:pt x="20261" y="10858"/>
                    <a:pt x="20261" y="10848"/>
                    <a:pt x="20256" y="10838"/>
                  </a:cubicBezTo>
                  <a:cubicBezTo>
                    <a:pt x="20253" y="10831"/>
                    <a:pt x="20260" y="10832"/>
                    <a:pt x="20256" y="10826"/>
                  </a:cubicBezTo>
                  <a:cubicBezTo>
                    <a:pt x="20252" y="10819"/>
                    <a:pt x="20240" y="10813"/>
                    <a:pt x="20234" y="10809"/>
                  </a:cubicBezTo>
                  <a:cubicBezTo>
                    <a:pt x="20235" y="10809"/>
                    <a:pt x="20234" y="10805"/>
                    <a:pt x="20234" y="10797"/>
                  </a:cubicBezTo>
                  <a:cubicBezTo>
                    <a:pt x="20234" y="10795"/>
                    <a:pt x="20234" y="10795"/>
                    <a:pt x="20234" y="10791"/>
                  </a:cubicBezTo>
                  <a:cubicBezTo>
                    <a:pt x="20234" y="10789"/>
                    <a:pt x="20235" y="10789"/>
                    <a:pt x="20234" y="10786"/>
                  </a:cubicBezTo>
                  <a:cubicBezTo>
                    <a:pt x="20219" y="10774"/>
                    <a:pt x="20218" y="10777"/>
                    <a:pt x="20212" y="10774"/>
                  </a:cubicBezTo>
                  <a:cubicBezTo>
                    <a:pt x="20213" y="10770"/>
                    <a:pt x="20212" y="10768"/>
                    <a:pt x="20212" y="10762"/>
                  </a:cubicBezTo>
                  <a:cubicBezTo>
                    <a:pt x="20212" y="10758"/>
                    <a:pt x="20213" y="10755"/>
                    <a:pt x="20212" y="10751"/>
                  </a:cubicBezTo>
                  <a:cubicBezTo>
                    <a:pt x="20212" y="10748"/>
                    <a:pt x="20212" y="10747"/>
                    <a:pt x="20212" y="10745"/>
                  </a:cubicBezTo>
                  <a:cubicBezTo>
                    <a:pt x="20213" y="10735"/>
                    <a:pt x="20213" y="10734"/>
                    <a:pt x="20212" y="10728"/>
                  </a:cubicBezTo>
                  <a:cubicBezTo>
                    <a:pt x="20211" y="10712"/>
                    <a:pt x="20211" y="10701"/>
                    <a:pt x="20212" y="10681"/>
                  </a:cubicBezTo>
                  <a:cubicBezTo>
                    <a:pt x="20214" y="10666"/>
                    <a:pt x="20214" y="10657"/>
                    <a:pt x="20212" y="10647"/>
                  </a:cubicBezTo>
                  <a:cubicBezTo>
                    <a:pt x="20208" y="10623"/>
                    <a:pt x="20197" y="10610"/>
                    <a:pt x="20190" y="10583"/>
                  </a:cubicBezTo>
                  <a:cubicBezTo>
                    <a:pt x="20189" y="10579"/>
                    <a:pt x="20191" y="10581"/>
                    <a:pt x="20190" y="10577"/>
                  </a:cubicBezTo>
                  <a:cubicBezTo>
                    <a:pt x="20187" y="10561"/>
                    <a:pt x="20193" y="10556"/>
                    <a:pt x="20190" y="10542"/>
                  </a:cubicBezTo>
                  <a:cubicBezTo>
                    <a:pt x="20172" y="10462"/>
                    <a:pt x="20170" y="10453"/>
                    <a:pt x="20168" y="10444"/>
                  </a:cubicBezTo>
                  <a:cubicBezTo>
                    <a:pt x="20166" y="10434"/>
                    <a:pt x="20166" y="10427"/>
                    <a:pt x="20168" y="10415"/>
                  </a:cubicBezTo>
                  <a:cubicBezTo>
                    <a:pt x="20171" y="10400"/>
                    <a:pt x="20171" y="10394"/>
                    <a:pt x="20168" y="10380"/>
                  </a:cubicBezTo>
                  <a:cubicBezTo>
                    <a:pt x="20166" y="10369"/>
                    <a:pt x="20170" y="10367"/>
                    <a:pt x="20168" y="10357"/>
                  </a:cubicBezTo>
                  <a:cubicBezTo>
                    <a:pt x="20166" y="10345"/>
                    <a:pt x="20171" y="10345"/>
                    <a:pt x="20168" y="10334"/>
                  </a:cubicBezTo>
                  <a:cubicBezTo>
                    <a:pt x="20162" y="10302"/>
                    <a:pt x="20149" y="10282"/>
                    <a:pt x="20146" y="10247"/>
                  </a:cubicBezTo>
                  <a:cubicBezTo>
                    <a:pt x="20146" y="10239"/>
                    <a:pt x="20146" y="10233"/>
                    <a:pt x="20146" y="10224"/>
                  </a:cubicBezTo>
                  <a:cubicBezTo>
                    <a:pt x="20147" y="10220"/>
                    <a:pt x="20146" y="10217"/>
                    <a:pt x="20146" y="10212"/>
                  </a:cubicBezTo>
                  <a:cubicBezTo>
                    <a:pt x="20146" y="10208"/>
                    <a:pt x="20147" y="10212"/>
                    <a:pt x="20146" y="10207"/>
                  </a:cubicBezTo>
                  <a:cubicBezTo>
                    <a:pt x="20146" y="10204"/>
                    <a:pt x="20146" y="10204"/>
                    <a:pt x="20146" y="10201"/>
                  </a:cubicBezTo>
                  <a:cubicBezTo>
                    <a:pt x="20146" y="10200"/>
                    <a:pt x="20146" y="10198"/>
                    <a:pt x="20146" y="10195"/>
                  </a:cubicBezTo>
                  <a:cubicBezTo>
                    <a:pt x="20147" y="10192"/>
                    <a:pt x="20147" y="10194"/>
                    <a:pt x="20146" y="10189"/>
                  </a:cubicBezTo>
                  <a:cubicBezTo>
                    <a:pt x="20146" y="10188"/>
                    <a:pt x="20146" y="10186"/>
                    <a:pt x="20146" y="10183"/>
                  </a:cubicBezTo>
                  <a:cubicBezTo>
                    <a:pt x="20147" y="10181"/>
                    <a:pt x="20146" y="10180"/>
                    <a:pt x="20146" y="10178"/>
                  </a:cubicBezTo>
                  <a:cubicBezTo>
                    <a:pt x="20149" y="10166"/>
                    <a:pt x="20150" y="10156"/>
                    <a:pt x="20146" y="10143"/>
                  </a:cubicBezTo>
                  <a:cubicBezTo>
                    <a:pt x="20143" y="10133"/>
                    <a:pt x="20138" y="10128"/>
                    <a:pt x="20124" y="10120"/>
                  </a:cubicBezTo>
                  <a:cubicBezTo>
                    <a:pt x="20123" y="10115"/>
                    <a:pt x="20123" y="10114"/>
                    <a:pt x="20124" y="10108"/>
                  </a:cubicBezTo>
                  <a:cubicBezTo>
                    <a:pt x="20125" y="10106"/>
                    <a:pt x="20124" y="10105"/>
                    <a:pt x="20124" y="10102"/>
                  </a:cubicBezTo>
                  <a:cubicBezTo>
                    <a:pt x="20125" y="10099"/>
                    <a:pt x="20125" y="10101"/>
                    <a:pt x="20124" y="10097"/>
                  </a:cubicBezTo>
                  <a:cubicBezTo>
                    <a:pt x="20124" y="10091"/>
                    <a:pt x="20124" y="10087"/>
                    <a:pt x="20124" y="10085"/>
                  </a:cubicBezTo>
                  <a:cubicBezTo>
                    <a:pt x="20124" y="10083"/>
                    <a:pt x="20124" y="10084"/>
                    <a:pt x="20124" y="10079"/>
                  </a:cubicBezTo>
                  <a:cubicBezTo>
                    <a:pt x="20125" y="10073"/>
                    <a:pt x="20124" y="10072"/>
                    <a:pt x="20124" y="10068"/>
                  </a:cubicBezTo>
                  <a:cubicBezTo>
                    <a:pt x="20124" y="10063"/>
                    <a:pt x="20125" y="10066"/>
                    <a:pt x="20124" y="10062"/>
                  </a:cubicBezTo>
                  <a:cubicBezTo>
                    <a:pt x="20124" y="10059"/>
                    <a:pt x="20124" y="10055"/>
                    <a:pt x="20124" y="10056"/>
                  </a:cubicBezTo>
                  <a:cubicBezTo>
                    <a:pt x="20125" y="10052"/>
                    <a:pt x="20126" y="10052"/>
                    <a:pt x="20124" y="10044"/>
                  </a:cubicBezTo>
                  <a:cubicBezTo>
                    <a:pt x="20125" y="10041"/>
                    <a:pt x="20125" y="10044"/>
                    <a:pt x="20124" y="10039"/>
                  </a:cubicBezTo>
                  <a:cubicBezTo>
                    <a:pt x="20119" y="10027"/>
                    <a:pt x="20111" y="10022"/>
                    <a:pt x="20102" y="10016"/>
                  </a:cubicBezTo>
                  <a:cubicBezTo>
                    <a:pt x="20098" y="10013"/>
                    <a:pt x="20102" y="10009"/>
                    <a:pt x="20102" y="10010"/>
                  </a:cubicBezTo>
                  <a:cubicBezTo>
                    <a:pt x="20102" y="10007"/>
                    <a:pt x="20102" y="10005"/>
                    <a:pt x="20102" y="9998"/>
                  </a:cubicBezTo>
                  <a:cubicBezTo>
                    <a:pt x="20103" y="9994"/>
                    <a:pt x="20102" y="9996"/>
                    <a:pt x="20102" y="9992"/>
                  </a:cubicBezTo>
                  <a:cubicBezTo>
                    <a:pt x="20102" y="9991"/>
                    <a:pt x="20102" y="9988"/>
                    <a:pt x="20102" y="9987"/>
                  </a:cubicBezTo>
                  <a:cubicBezTo>
                    <a:pt x="20102" y="9983"/>
                    <a:pt x="20102" y="9983"/>
                    <a:pt x="20102" y="9981"/>
                  </a:cubicBezTo>
                  <a:cubicBezTo>
                    <a:pt x="20103" y="9970"/>
                    <a:pt x="20103" y="9970"/>
                    <a:pt x="20102" y="9963"/>
                  </a:cubicBezTo>
                  <a:cubicBezTo>
                    <a:pt x="20101" y="9955"/>
                    <a:pt x="20101" y="9951"/>
                    <a:pt x="20102" y="9940"/>
                  </a:cubicBezTo>
                  <a:cubicBezTo>
                    <a:pt x="20104" y="9928"/>
                    <a:pt x="20104" y="9922"/>
                    <a:pt x="20102" y="9911"/>
                  </a:cubicBezTo>
                  <a:cubicBezTo>
                    <a:pt x="20102" y="9909"/>
                    <a:pt x="20102" y="9905"/>
                    <a:pt x="20102" y="9906"/>
                  </a:cubicBezTo>
                  <a:cubicBezTo>
                    <a:pt x="20102" y="9903"/>
                    <a:pt x="20102" y="9901"/>
                    <a:pt x="20102" y="9900"/>
                  </a:cubicBezTo>
                  <a:cubicBezTo>
                    <a:pt x="20102" y="9898"/>
                    <a:pt x="20102" y="9896"/>
                    <a:pt x="20102" y="9894"/>
                  </a:cubicBezTo>
                  <a:cubicBezTo>
                    <a:pt x="20006" y="9245"/>
                    <a:pt x="19970" y="8891"/>
                    <a:pt x="19970" y="8574"/>
                  </a:cubicBezTo>
                  <a:cubicBezTo>
                    <a:pt x="19970" y="8572"/>
                    <a:pt x="19970" y="8569"/>
                    <a:pt x="19970" y="8568"/>
                  </a:cubicBezTo>
                  <a:cubicBezTo>
                    <a:pt x="19970" y="8566"/>
                    <a:pt x="19970" y="8564"/>
                    <a:pt x="19970" y="8562"/>
                  </a:cubicBezTo>
                  <a:cubicBezTo>
                    <a:pt x="19970" y="8561"/>
                    <a:pt x="19970" y="8558"/>
                    <a:pt x="19970" y="8557"/>
                  </a:cubicBezTo>
                  <a:cubicBezTo>
                    <a:pt x="19970" y="8553"/>
                    <a:pt x="19970" y="8553"/>
                    <a:pt x="19970" y="8551"/>
                  </a:cubicBezTo>
                  <a:cubicBezTo>
                    <a:pt x="19970" y="8548"/>
                    <a:pt x="19970" y="8546"/>
                    <a:pt x="19970" y="8539"/>
                  </a:cubicBezTo>
                  <a:cubicBezTo>
                    <a:pt x="19970" y="8527"/>
                    <a:pt x="19970" y="8527"/>
                    <a:pt x="19970" y="8522"/>
                  </a:cubicBezTo>
                  <a:cubicBezTo>
                    <a:pt x="19970" y="8519"/>
                    <a:pt x="19970" y="8519"/>
                    <a:pt x="19970" y="8516"/>
                  </a:cubicBezTo>
                  <a:cubicBezTo>
                    <a:pt x="19970" y="8514"/>
                    <a:pt x="19970" y="8512"/>
                    <a:pt x="19970" y="8510"/>
                  </a:cubicBezTo>
                  <a:cubicBezTo>
                    <a:pt x="19970" y="8507"/>
                    <a:pt x="19970" y="8509"/>
                    <a:pt x="19970" y="8505"/>
                  </a:cubicBezTo>
                  <a:cubicBezTo>
                    <a:pt x="19970" y="8503"/>
                    <a:pt x="19970" y="8500"/>
                    <a:pt x="19970" y="8499"/>
                  </a:cubicBezTo>
                  <a:cubicBezTo>
                    <a:pt x="19970" y="8498"/>
                    <a:pt x="19970" y="8495"/>
                    <a:pt x="19970" y="8493"/>
                  </a:cubicBezTo>
                  <a:cubicBezTo>
                    <a:pt x="19970" y="8490"/>
                    <a:pt x="19970" y="8488"/>
                    <a:pt x="19970" y="8487"/>
                  </a:cubicBezTo>
                  <a:cubicBezTo>
                    <a:pt x="19970" y="8485"/>
                    <a:pt x="19970" y="8484"/>
                    <a:pt x="19970" y="8481"/>
                  </a:cubicBezTo>
                  <a:cubicBezTo>
                    <a:pt x="19970" y="8479"/>
                    <a:pt x="19970" y="8477"/>
                    <a:pt x="19970" y="8476"/>
                  </a:cubicBezTo>
                  <a:cubicBezTo>
                    <a:pt x="19970" y="8475"/>
                    <a:pt x="19970" y="8473"/>
                    <a:pt x="19970" y="8470"/>
                  </a:cubicBezTo>
                  <a:cubicBezTo>
                    <a:pt x="19970" y="8470"/>
                    <a:pt x="19962" y="8464"/>
                    <a:pt x="19970" y="8441"/>
                  </a:cubicBezTo>
                  <a:cubicBezTo>
                    <a:pt x="19974" y="8430"/>
                    <a:pt x="19989" y="8429"/>
                    <a:pt x="19992" y="8418"/>
                  </a:cubicBezTo>
                  <a:cubicBezTo>
                    <a:pt x="19995" y="8406"/>
                    <a:pt x="19992" y="8402"/>
                    <a:pt x="19992" y="8395"/>
                  </a:cubicBezTo>
                  <a:cubicBezTo>
                    <a:pt x="19992" y="8382"/>
                    <a:pt x="19992" y="8385"/>
                    <a:pt x="19992" y="8371"/>
                  </a:cubicBezTo>
                  <a:cubicBezTo>
                    <a:pt x="19992" y="8370"/>
                    <a:pt x="19992" y="8367"/>
                    <a:pt x="19992" y="8366"/>
                  </a:cubicBezTo>
                  <a:cubicBezTo>
                    <a:pt x="19992" y="8352"/>
                    <a:pt x="19992" y="8354"/>
                    <a:pt x="19992" y="8342"/>
                  </a:cubicBezTo>
                  <a:cubicBezTo>
                    <a:pt x="19994" y="8324"/>
                    <a:pt x="19994" y="8317"/>
                    <a:pt x="19992" y="8302"/>
                  </a:cubicBezTo>
                  <a:cubicBezTo>
                    <a:pt x="19992" y="8301"/>
                    <a:pt x="19992" y="8297"/>
                    <a:pt x="19992" y="8296"/>
                  </a:cubicBezTo>
                  <a:cubicBezTo>
                    <a:pt x="19991" y="8286"/>
                    <a:pt x="19991" y="8279"/>
                    <a:pt x="19992" y="8267"/>
                  </a:cubicBezTo>
                  <a:cubicBezTo>
                    <a:pt x="19993" y="8257"/>
                    <a:pt x="19993" y="8256"/>
                    <a:pt x="19992" y="8250"/>
                  </a:cubicBezTo>
                  <a:cubicBezTo>
                    <a:pt x="19992" y="8246"/>
                    <a:pt x="19992" y="8247"/>
                    <a:pt x="19992" y="8244"/>
                  </a:cubicBezTo>
                  <a:cubicBezTo>
                    <a:pt x="19992" y="8240"/>
                    <a:pt x="19993" y="8241"/>
                    <a:pt x="19992" y="8238"/>
                  </a:cubicBezTo>
                  <a:cubicBezTo>
                    <a:pt x="19992" y="8233"/>
                    <a:pt x="19992" y="8235"/>
                    <a:pt x="19992" y="8232"/>
                  </a:cubicBezTo>
                  <a:cubicBezTo>
                    <a:pt x="19992" y="8230"/>
                    <a:pt x="19992" y="8231"/>
                    <a:pt x="19992" y="8227"/>
                  </a:cubicBezTo>
                  <a:cubicBezTo>
                    <a:pt x="19992" y="8223"/>
                    <a:pt x="19992" y="8221"/>
                    <a:pt x="19992" y="8221"/>
                  </a:cubicBezTo>
                  <a:cubicBezTo>
                    <a:pt x="19992" y="8220"/>
                    <a:pt x="19992" y="8220"/>
                    <a:pt x="19992" y="8215"/>
                  </a:cubicBezTo>
                  <a:cubicBezTo>
                    <a:pt x="19993" y="8206"/>
                    <a:pt x="19993" y="8199"/>
                    <a:pt x="19992" y="8186"/>
                  </a:cubicBezTo>
                  <a:cubicBezTo>
                    <a:pt x="19991" y="8169"/>
                    <a:pt x="19992" y="8164"/>
                    <a:pt x="19992" y="8157"/>
                  </a:cubicBezTo>
                  <a:cubicBezTo>
                    <a:pt x="19992" y="8148"/>
                    <a:pt x="19991" y="8145"/>
                    <a:pt x="19992" y="8134"/>
                  </a:cubicBezTo>
                  <a:cubicBezTo>
                    <a:pt x="19992" y="8134"/>
                    <a:pt x="19992" y="8131"/>
                    <a:pt x="19992" y="8128"/>
                  </a:cubicBezTo>
                  <a:cubicBezTo>
                    <a:pt x="19993" y="8121"/>
                    <a:pt x="19993" y="8117"/>
                    <a:pt x="19992" y="8105"/>
                  </a:cubicBezTo>
                  <a:cubicBezTo>
                    <a:pt x="19991" y="8094"/>
                    <a:pt x="19991" y="8091"/>
                    <a:pt x="19992" y="8088"/>
                  </a:cubicBezTo>
                  <a:cubicBezTo>
                    <a:pt x="20002" y="8080"/>
                    <a:pt x="20012" y="8073"/>
                    <a:pt x="20014" y="8065"/>
                  </a:cubicBezTo>
                  <a:cubicBezTo>
                    <a:pt x="20015" y="8057"/>
                    <a:pt x="20014" y="8056"/>
                    <a:pt x="20014" y="8053"/>
                  </a:cubicBezTo>
                  <a:cubicBezTo>
                    <a:pt x="20014" y="8051"/>
                    <a:pt x="20014" y="8049"/>
                    <a:pt x="20014" y="8047"/>
                  </a:cubicBezTo>
                  <a:cubicBezTo>
                    <a:pt x="20015" y="8044"/>
                    <a:pt x="20015" y="8044"/>
                    <a:pt x="20014" y="8041"/>
                  </a:cubicBezTo>
                  <a:cubicBezTo>
                    <a:pt x="20015" y="8032"/>
                    <a:pt x="20015" y="8032"/>
                    <a:pt x="20014" y="8018"/>
                  </a:cubicBezTo>
                  <a:cubicBezTo>
                    <a:pt x="20013" y="8006"/>
                    <a:pt x="20013" y="7998"/>
                    <a:pt x="20014" y="7989"/>
                  </a:cubicBezTo>
                  <a:cubicBezTo>
                    <a:pt x="20014" y="7987"/>
                    <a:pt x="20014" y="7985"/>
                    <a:pt x="20014" y="7983"/>
                  </a:cubicBezTo>
                  <a:cubicBezTo>
                    <a:pt x="20014" y="7980"/>
                    <a:pt x="20014" y="7978"/>
                    <a:pt x="20014" y="7978"/>
                  </a:cubicBezTo>
                  <a:cubicBezTo>
                    <a:pt x="20014" y="7976"/>
                    <a:pt x="20014" y="7977"/>
                    <a:pt x="20014" y="7972"/>
                  </a:cubicBezTo>
                  <a:cubicBezTo>
                    <a:pt x="20030" y="7772"/>
                    <a:pt x="20036" y="7653"/>
                    <a:pt x="20036" y="7509"/>
                  </a:cubicBezTo>
                  <a:cubicBezTo>
                    <a:pt x="20036" y="7501"/>
                    <a:pt x="20036" y="7499"/>
                    <a:pt x="20036" y="7497"/>
                  </a:cubicBezTo>
                  <a:cubicBezTo>
                    <a:pt x="20036" y="7496"/>
                    <a:pt x="20036" y="7493"/>
                    <a:pt x="20036" y="7491"/>
                  </a:cubicBezTo>
                  <a:cubicBezTo>
                    <a:pt x="20036" y="7488"/>
                    <a:pt x="20036" y="7488"/>
                    <a:pt x="20036" y="7486"/>
                  </a:cubicBezTo>
                  <a:cubicBezTo>
                    <a:pt x="20036" y="7483"/>
                    <a:pt x="20036" y="7484"/>
                    <a:pt x="20036" y="7480"/>
                  </a:cubicBezTo>
                  <a:cubicBezTo>
                    <a:pt x="20036" y="7477"/>
                    <a:pt x="20036" y="7477"/>
                    <a:pt x="20036" y="7474"/>
                  </a:cubicBezTo>
                  <a:cubicBezTo>
                    <a:pt x="20036" y="7472"/>
                    <a:pt x="20036" y="7470"/>
                    <a:pt x="20036" y="7468"/>
                  </a:cubicBezTo>
                  <a:cubicBezTo>
                    <a:pt x="20036" y="7466"/>
                    <a:pt x="20036" y="7464"/>
                    <a:pt x="20036" y="7462"/>
                  </a:cubicBezTo>
                  <a:cubicBezTo>
                    <a:pt x="20036" y="7460"/>
                    <a:pt x="20036" y="7458"/>
                    <a:pt x="20036" y="7457"/>
                  </a:cubicBezTo>
                  <a:cubicBezTo>
                    <a:pt x="20036" y="7455"/>
                    <a:pt x="20036" y="7454"/>
                    <a:pt x="20036" y="7451"/>
                  </a:cubicBezTo>
                  <a:cubicBezTo>
                    <a:pt x="20036" y="7449"/>
                    <a:pt x="20036" y="7446"/>
                    <a:pt x="20036" y="7445"/>
                  </a:cubicBezTo>
                  <a:cubicBezTo>
                    <a:pt x="20036" y="7443"/>
                    <a:pt x="20036" y="7443"/>
                    <a:pt x="20036" y="7439"/>
                  </a:cubicBezTo>
                  <a:cubicBezTo>
                    <a:pt x="20036" y="7437"/>
                    <a:pt x="20036" y="7437"/>
                    <a:pt x="20036" y="7434"/>
                  </a:cubicBezTo>
                  <a:cubicBezTo>
                    <a:pt x="20036" y="7431"/>
                    <a:pt x="20036" y="7429"/>
                    <a:pt x="20036" y="7428"/>
                  </a:cubicBezTo>
                  <a:cubicBezTo>
                    <a:pt x="20036" y="7426"/>
                    <a:pt x="20036" y="7424"/>
                    <a:pt x="20036" y="7422"/>
                  </a:cubicBezTo>
                  <a:cubicBezTo>
                    <a:pt x="20036" y="7419"/>
                    <a:pt x="20036" y="7420"/>
                    <a:pt x="20036" y="7416"/>
                  </a:cubicBezTo>
                  <a:cubicBezTo>
                    <a:pt x="20036" y="7414"/>
                    <a:pt x="20036" y="7412"/>
                    <a:pt x="20036" y="7410"/>
                  </a:cubicBezTo>
                  <a:cubicBezTo>
                    <a:pt x="20036" y="7408"/>
                    <a:pt x="20036" y="7406"/>
                    <a:pt x="20036" y="7405"/>
                  </a:cubicBezTo>
                  <a:cubicBezTo>
                    <a:pt x="20036" y="7402"/>
                    <a:pt x="20036" y="7400"/>
                    <a:pt x="20036" y="7399"/>
                  </a:cubicBezTo>
                  <a:cubicBezTo>
                    <a:pt x="20036" y="7397"/>
                    <a:pt x="20036" y="7395"/>
                    <a:pt x="20036" y="7393"/>
                  </a:cubicBezTo>
                  <a:cubicBezTo>
                    <a:pt x="20036" y="7391"/>
                    <a:pt x="20036" y="7389"/>
                    <a:pt x="20036" y="7387"/>
                  </a:cubicBezTo>
                  <a:cubicBezTo>
                    <a:pt x="20036" y="7385"/>
                    <a:pt x="20036" y="7385"/>
                    <a:pt x="20036" y="7381"/>
                  </a:cubicBezTo>
                  <a:cubicBezTo>
                    <a:pt x="20036" y="7380"/>
                    <a:pt x="20036" y="7377"/>
                    <a:pt x="20036" y="7376"/>
                  </a:cubicBezTo>
                  <a:cubicBezTo>
                    <a:pt x="20036" y="7373"/>
                    <a:pt x="20036" y="7373"/>
                    <a:pt x="20036" y="7370"/>
                  </a:cubicBezTo>
                  <a:cubicBezTo>
                    <a:pt x="20036" y="7366"/>
                    <a:pt x="20036" y="7367"/>
                    <a:pt x="20036" y="7364"/>
                  </a:cubicBezTo>
                  <a:cubicBezTo>
                    <a:pt x="20036" y="7358"/>
                    <a:pt x="20036" y="7357"/>
                    <a:pt x="20036" y="7352"/>
                  </a:cubicBezTo>
                  <a:cubicBezTo>
                    <a:pt x="20036" y="7348"/>
                    <a:pt x="20036" y="7348"/>
                    <a:pt x="20036" y="7341"/>
                  </a:cubicBezTo>
                  <a:cubicBezTo>
                    <a:pt x="20039" y="7298"/>
                    <a:pt x="20039" y="7282"/>
                    <a:pt x="20036" y="7254"/>
                  </a:cubicBezTo>
                  <a:cubicBezTo>
                    <a:pt x="20036" y="7252"/>
                    <a:pt x="20036" y="7248"/>
                    <a:pt x="20036" y="7248"/>
                  </a:cubicBezTo>
                  <a:lnTo>
                    <a:pt x="19860" y="7248"/>
                  </a:lnTo>
                  <a:cubicBezTo>
                    <a:pt x="19860" y="7248"/>
                    <a:pt x="19860" y="7245"/>
                    <a:pt x="19860" y="7242"/>
                  </a:cubicBezTo>
                  <a:lnTo>
                    <a:pt x="20036" y="7242"/>
                  </a:lnTo>
                  <a:cubicBezTo>
                    <a:pt x="20036" y="7230"/>
                    <a:pt x="20023" y="7221"/>
                    <a:pt x="20014" y="7196"/>
                  </a:cubicBezTo>
                  <a:cubicBezTo>
                    <a:pt x="20007" y="7177"/>
                    <a:pt x="20015" y="7167"/>
                    <a:pt x="20014" y="7156"/>
                  </a:cubicBezTo>
                  <a:cubicBezTo>
                    <a:pt x="20015" y="7155"/>
                    <a:pt x="20014" y="7151"/>
                    <a:pt x="20014" y="7150"/>
                  </a:cubicBezTo>
                  <a:cubicBezTo>
                    <a:pt x="20019" y="7141"/>
                    <a:pt x="20018" y="7144"/>
                    <a:pt x="20014" y="7132"/>
                  </a:cubicBezTo>
                  <a:cubicBezTo>
                    <a:pt x="20014" y="7129"/>
                    <a:pt x="20014" y="7131"/>
                    <a:pt x="20014" y="7127"/>
                  </a:cubicBezTo>
                  <a:cubicBezTo>
                    <a:pt x="20013" y="7114"/>
                    <a:pt x="20013" y="7107"/>
                    <a:pt x="20014" y="7092"/>
                  </a:cubicBezTo>
                  <a:cubicBezTo>
                    <a:pt x="20015" y="7078"/>
                    <a:pt x="20015" y="7072"/>
                    <a:pt x="20014" y="7057"/>
                  </a:cubicBezTo>
                  <a:cubicBezTo>
                    <a:pt x="19995" y="6714"/>
                    <a:pt x="20001" y="6540"/>
                    <a:pt x="20036" y="6322"/>
                  </a:cubicBezTo>
                  <a:cubicBezTo>
                    <a:pt x="20036" y="6318"/>
                    <a:pt x="20036" y="6318"/>
                    <a:pt x="20036" y="6316"/>
                  </a:cubicBezTo>
                  <a:lnTo>
                    <a:pt x="20036" y="6310"/>
                  </a:lnTo>
                  <a:cubicBezTo>
                    <a:pt x="20056" y="6190"/>
                    <a:pt x="20080" y="6101"/>
                    <a:pt x="20146" y="5870"/>
                  </a:cubicBezTo>
                  <a:cubicBezTo>
                    <a:pt x="20148" y="5862"/>
                    <a:pt x="20147" y="5858"/>
                    <a:pt x="20146" y="5853"/>
                  </a:cubicBezTo>
                  <a:cubicBezTo>
                    <a:pt x="20146" y="5847"/>
                    <a:pt x="20146" y="5846"/>
                    <a:pt x="20146" y="5841"/>
                  </a:cubicBezTo>
                  <a:cubicBezTo>
                    <a:pt x="20149" y="5841"/>
                    <a:pt x="20143" y="5837"/>
                    <a:pt x="20146" y="5836"/>
                  </a:cubicBezTo>
                  <a:cubicBezTo>
                    <a:pt x="20146" y="5833"/>
                    <a:pt x="20147" y="5829"/>
                    <a:pt x="20146" y="5830"/>
                  </a:cubicBezTo>
                  <a:cubicBezTo>
                    <a:pt x="20149" y="5825"/>
                    <a:pt x="20146" y="5828"/>
                    <a:pt x="20146" y="5824"/>
                  </a:cubicBezTo>
                  <a:cubicBezTo>
                    <a:pt x="20153" y="5820"/>
                    <a:pt x="20167" y="5818"/>
                    <a:pt x="20168" y="5812"/>
                  </a:cubicBezTo>
                  <a:cubicBezTo>
                    <a:pt x="20173" y="5807"/>
                    <a:pt x="20172" y="5796"/>
                    <a:pt x="20168" y="5789"/>
                  </a:cubicBezTo>
                  <a:cubicBezTo>
                    <a:pt x="20169" y="5786"/>
                    <a:pt x="20169" y="5788"/>
                    <a:pt x="20168" y="5784"/>
                  </a:cubicBezTo>
                  <a:cubicBezTo>
                    <a:pt x="20167" y="5776"/>
                    <a:pt x="20168" y="5764"/>
                    <a:pt x="20168" y="5760"/>
                  </a:cubicBezTo>
                  <a:cubicBezTo>
                    <a:pt x="20168" y="5759"/>
                    <a:pt x="20168" y="5757"/>
                    <a:pt x="20168" y="5755"/>
                  </a:cubicBezTo>
                  <a:cubicBezTo>
                    <a:pt x="20169" y="5750"/>
                    <a:pt x="20169" y="5753"/>
                    <a:pt x="20168" y="5749"/>
                  </a:cubicBezTo>
                  <a:cubicBezTo>
                    <a:pt x="20260" y="5421"/>
                    <a:pt x="20278" y="5326"/>
                    <a:pt x="20278" y="5199"/>
                  </a:cubicBezTo>
                  <a:cubicBezTo>
                    <a:pt x="20278" y="4929"/>
                    <a:pt x="20197" y="4689"/>
                    <a:pt x="19948" y="4174"/>
                  </a:cubicBezTo>
                  <a:cubicBezTo>
                    <a:pt x="19953" y="4166"/>
                    <a:pt x="19951" y="4166"/>
                    <a:pt x="19948" y="4157"/>
                  </a:cubicBezTo>
                  <a:cubicBezTo>
                    <a:pt x="19708" y="3677"/>
                    <a:pt x="19690" y="3637"/>
                    <a:pt x="19684" y="3543"/>
                  </a:cubicBezTo>
                  <a:lnTo>
                    <a:pt x="19684" y="3497"/>
                  </a:lnTo>
                  <a:lnTo>
                    <a:pt x="19508" y="3497"/>
                  </a:lnTo>
                  <a:lnTo>
                    <a:pt x="18473" y="3485"/>
                  </a:lnTo>
                  <a:lnTo>
                    <a:pt x="18473" y="3375"/>
                  </a:lnTo>
                  <a:lnTo>
                    <a:pt x="18187" y="3445"/>
                  </a:lnTo>
                  <a:cubicBezTo>
                    <a:pt x="17641" y="3232"/>
                    <a:pt x="17399" y="3151"/>
                    <a:pt x="17109" y="3080"/>
                  </a:cubicBezTo>
                  <a:cubicBezTo>
                    <a:pt x="17029" y="3060"/>
                    <a:pt x="16945" y="3042"/>
                    <a:pt x="16845" y="3022"/>
                  </a:cubicBezTo>
                  <a:cubicBezTo>
                    <a:pt x="16682" y="2990"/>
                    <a:pt x="16641" y="2982"/>
                    <a:pt x="16118" y="2895"/>
                  </a:cubicBezTo>
                  <a:cubicBezTo>
                    <a:pt x="16080" y="2889"/>
                    <a:pt x="16092" y="2891"/>
                    <a:pt x="16074" y="2889"/>
                  </a:cubicBezTo>
                  <a:cubicBezTo>
                    <a:pt x="16070" y="2888"/>
                    <a:pt x="16051" y="2881"/>
                    <a:pt x="16030" y="2877"/>
                  </a:cubicBezTo>
                  <a:cubicBezTo>
                    <a:pt x="16005" y="2872"/>
                    <a:pt x="16002" y="2876"/>
                    <a:pt x="16008" y="2877"/>
                  </a:cubicBezTo>
                  <a:cubicBezTo>
                    <a:pt x="15991" y="2872"/>
                    <a:pt x="15983" y="2868"/>
                    <a:pt x="15942" y="2860"/>
                  </a:cubicBezTo>
                  <a:cubicBezTo>
                    <a:pt x="15965" y="2863"/>
                    <a:pt x="15945" y="2859"/>
                    <a:pt x="15920" y="2854"/>
                  </a:cubicBezTo>
                  <a:cubicBezTo>
                    <a:pt x="15909" y="2852"/>
                    <a:pt x="15907" y="2856"/>
                    <a:pt x="15898" y="2854"/>
                  </a:cubicBezTo>
                  <a:cubicBezTo>
                    <a:pt x="15875" y="2849"/>
                    <a:pt x="15856" y="2841"/>
                    <a:pt x="15832" y="2837"/>
                  </a:cubicBezTo>
                  <a:cubicBezTo>
                    <a:pt x="15813" y="2833"/>
                    <a:pt x="15818" y="2836"/>
                    <a:pt x="15788" y="2831"/>
                  </a:cubicBezTo>
                  <a:cubicBezTo>
                    <a:pt x="15781" y="2830"/>
                    <a:pt x="15773" y="2826"/>
                    <a:pt x="15766" y="2825"/>
                  </a:cubicBezTo>
                  <a:cubicBezTo>
                    <a:pt x="15718" y="2818"/>
                    <a:pt x="15686" y="2813"/>
                    <a:pt x="15656" y="2808"/>
                  </a:cubicBezTo>
                  <a:cubicBezTo>
                    <a:pt x="15617" y="2803"/>
                    <a:pt x="15635" y="2802"/>
                    <a:pt x="15634" y="2802"/>
                  </a:cubicBezTo>
                  <a:cubicBezTo>
                    <a:pt x="15640" y="2803"/>
                    <a:pt x="15630" y="2805"/>
                    <a:pt x="15612" y="2802"/>
                  </a:cubicBezTo>
                  <a:cubicBezTo>
                    <a:pt x="15018" y="2701"/>
                    <a:pt x="14553" y="2609"/>
                    <a:pt x="14159" y="2513"/>
                  </a:cubicBezTo>
                  <a:cubicBezTo>
                    <a:pt x="13748" y="2412"/>
                    <a:pt x="13383" y="2308"/>
                    <a:pt x="12772" y="2119"/>
                  </a:cubicBezTo>
                  <a:cubicBezTo>
                    <a:pt x="11821" y="1825"/>
                    <a:pt x="11435" y="1720"/>
                    <a:pt x="10703" y="1557"/>
                  </a:cubicBezTo>
                  <a:cubicBezTo>
                    <a:pt x="10371" y="1484"/>
                    <a:pt x="10023" y="1411"/>
                    <a:pt x="9647" y="1337"/>
                  </a:cubicBezTo>
                  <a:cubicBezTo>
                    <a:pt x="9585" y="1325"/>
                    <a:pt x="9485" y="1304"/>
                    <a:pt x="9361" y="1279"/>
                  </a:cubicBezTo>
                  <a:cubicBezTo>
                    <a:pt x="9257" y="1259"/>
                    <a:pt x="9016" y="1211"/>
                    <a:pt x="9009" y="1210"/>
                  </a:cubicBezTo>
                  <a:cubicBezTo>
                    <a:pt x="8981" y="1205"/>
                    <a:pt x="8951" y="1197"/>
                    <a:pt x="8920" y="1193"/>
                  </a:cubicBezTo>
                  <a:cubicBezTo>
                    <a:pt x="8910" y="1191"/>
                    <a:pt x="8908" y="1194"/>
                    <a:pt x="8898" y="1193"/>
                  </a:cubicBezTo>
                  <a:cubicBezTo>
                    <a:pt x="8856" y="1186"/>
                    <a:pt x="8853" y="1179"/>
                    <a:pt x="8832" y="1175"/>
                  </a:cubicBezTo>
                  <a:cubicBezTo>
                    <a:pt x="8803" y="1170"/>
                    <a:pt x="8756" y="1167"/>
                    <a:pt x="8700" y="1158"/>
                  </a:cubicBezTo>
                  <a:cubicBezTo>
                    <a:pt x="8617" y="1144"/>
                    <a:pt x="8612" y="1139"/>
                    <a:pt x="8590" y="1135"/>
                  </a:cubicBezTo>
                  <a:cubicBezTo>
                    <a:pt x="8580" y="1130"/>
                    <a:pt x="8582" y="1136"/>
                    <a:pt x="8568" y="1129"/>
                  </a:cubicBezTo>
                  <a:cubicBezTo>
                    <a:pt x="8505" y="1122"/>
                    <a:pt x="8522" y="1124"/>
                    <a:pt x="8502" y="1123"/>
                  </a:cubicBezTo>
                  <a:cubicBezTo>
                    <a:pt x="8428" y="1109"/>
                    <a:pt x="8301" y="1089"/>
                    <a:pt x="8172" y="1065"/>
                  </a:cubicBezTo>
                  <a:cubicBezTo>
                    <a:pt x="8120" y="1056"/>
                    <a:pt x="8130" y="1050"/>
                    <a:pt x="8084" y="1042"/>
                  </a:cubicBezTo>
                  <a:cubicBezTo>
                    <a:pt x="8050" y="1036"/>
                    <a:pt x="7905" y="1011"/>
                    <a:pt x="7886" y="1007"/>
                  </a:cubicBezTo>
                  <a:cubicBezTo>
                    <a:pt x="7859" y="1002"/>
                    <a:pt x="7870" y="1001"/>
                    <a:pt x="7842" y="996"/>
                  </a:cubicBezTo>
                  <a:cubicBezTo>
                    <a:pt x="7728" y="975"/>
                    <a:pt x="7410" y="920"/>
                    <a:pt x="7380" y="915"/>
                  </a:cubicBezTo>
                  <a:cubicBezTo>
                    <a:pt x="5931" y="653"/>
                    <a:pt x="5401" y="555"/>
                    <a:pt x="4826" y="417"/>
                  </a:cubicBezTo>
                  <a:cubicBezTo>
                    <a:pt x="4787" y="408"/>
                    <a:pt x="4762" y="400"/>
                    <a:pt x="4716" y="388"/>
                  </a:cubicBezTo>
                  <a:cubicBezTo>
                    <a:pt x="4676" y="377"/>
                    <a:pt x="4499" y="331"/>
                    <a:pt x="4452" y="318"/>
                  </a:cubicBezTo>
                  <a:cubicBezTo>
                    <a:pt x="4439" y="315"/>
                    <a:pt x="4436" y="314"/>
                    <a:pt x="4430" y="313"/>
                  </a:cubicBezTo>
                  <a:cubicBezTo>
                    <a:pt x="4427" y="312"/>
                    <a:pt x="4434" y="308"/>
                    <a:pt x="4430" y="307"/>
                  </a:cubicBezTo>
                  <a:cubicBezTo>
                    <a:pt x="4399" y="298"/>
                    <a:pt x="4376" y="294"/>
                    <a:pt x="4342" y="289"/>
                  </a:cubicBezTo>
                  <a:cubicBezTo>
                    <a:pt x="4338" y="288"/>
                    <a:pt x="4327" y="291"/>
                    <a:pt x="4320" y="289"/>
                  </a:cubicBezTo>
                  <a:cubicBezTo>
                    <a:pt x="4314" y="288"/>
                    <a:pt x="4323" y="284"/>
                    <a:pt x="4320" y="284"/>
                  </a:cubicBezTo>
                  <a:cubicBezTo>
                    <a:pt x="4314" y="282"/>
                    <a:pt x="4303" y="285"/>
                    <a:pt x="4298" y="284"/>
                  </a:cubicBezTo>
                  <a:cubicBezTo>
                    <a:pt x="4290" y="282"/>
                    <a:pt x="4302" y="279"/>
                    <a:pt x="4298" y="278"/>
                  </a:cubicBezTo>
                  <a:cubicBezTo>
                    <a:pt x="4287" y="275"/>
                    <a:pt x="4263" y="271"/>
                    <a:pt x="4210" y="255"/>
                  </a:cubicBezTo>
                  <a:cubicBezTo>
                    <a:pt x="4201" y="252"/>
                    <a:pt x="4197" y="252"/>
                    <a:pt x="4188" y="249"/>
                  </a:cubicBezTo>
                  <a:cubicBezTo>
                    <a:pt x="4163" y="242"/>
                    <a:pt x="4170" y="239"/>
                    <a:pt x="4144" y="232"/>
                  </a:cubicBezTo>
                  <a:cubicBezTo>
                    <a:pt x="4035" y="202"/>
                    <a:pt x="3905" y="172"/>
                    <a:pt x="3748" y="127"/>
                  </a:cubicBezTo>
                  <a:cubicBezTo>
                    <a:pt x="3721" y="120"/>
                    <a:pt x="3705" y="112"/>
                    <a:pt x="3660" y="98"/>
                  </a:cubicBezTo>
                  <a:cubicBezTo>
                    <a:pt x="3654" y="97"/>
                    <a:pt x="3644" y="95"/>
                    <a:pt x="3638" y="93"/>
                  </a:cubicBezTo>
                  <a:cubicBezTo>
                    <a:pt x="3604" y="83"/>
                    <a:pt x="3595" y="82"/>
                    <a:pt x="3572" y="75"/>
                  </a:cubicBezTo>
                  <a:cubicBezTo>
                    <a:pt x="3538" y="66"/>
                    <a:pt x="3517" y="60"/>
                    <a:pt x="3484" y="52"/>
                  </a:cubicBezTo>
                  <a:cubicBezTo>
                    <a:pt x="3457" y="46"/>
                    <a:pt x="3446" y="43"/>
                    <a:pt x="3418" y="35"/>
                  </a:cubicBezTo>
                  <a:lnTo>
                    <a:pt x="3308" y="0"/>
                  </a:lnTo>
                  <a:close/>
                  <a:moveTo>
                    <a:pt x="20190" y="17906"/>
                  </a:moveTo>
                  <a:lnTo>
                    <a:pt x="20234" y="17912"/>
                  </a:lnTo>
                  <a:lnTo>
                    <a:pt x="20190" y="17912"/>
                  </a:lnTo>
                  <a:cubicBezTo>
                    <a:pt x="20191" y="17910"/>
                    <a:pt x="20190" y="17906"/>
                    <a:pt x="20190" y="17906"/>
                  </a:cubicBezTo>
                  <a:close/>
                  <a:moveTo>
                    <a:pt x="20322" y="17924"/>
                  </a:moveTo>
                  <a:lnTo>
                    <a:pt x="20212" y="17953"/>
                  </a:lnTo>
                  <a:cubicBezTo>
                    <a:pt x="20189" y="17948"/>
                    <a:pt x="20208" y="17951"/>
                    <a:pt x="20190" y="17947"/>
                  </a:cubicBezTo>
                  <a:cubicBezTo>
                    <a:pt x="20195" y="17939"/>
                    <a:pt x="20188" y="17939"/>
                    <a:pt x="20190" y="17930"/>
                  </a:cubicBezTo>
                  <a:lnTo>
                    <a:pt x="20322" y="17924"/>
                  </a:lnTo>
                  <a:close/>
                  <a:moveTo>
                    <a:pt x="19684" y="19342"/>
                  </a:moveTo>
                  <a:lnTo>
                    <a:pt x="19838" y="19354"/>
                  </a:lnTo>
                  <a:cubicBezTo>
                    <a:pt x="19846" y="19356"/>
                    <a:pt x="19860" y="19358"/>
                    <a:pt x="19728" y="19383"/>
                  </a:cubicBezTo>
                  <a:cubicBezTo>
                    <a:pt x="19648" y="19370"/>
                    <a:pt x="19697" y="19371"/>
                    <a:pt x="19662" y="19365"/>
                  </a:cubicBezTo>
                  <a:cubicBezTo>
                    <a:pt x="19663" y="19363"/>
                    <a:pt x="19660" y="19362"/>
                    <a:pt x="19662" y="19360"/>
                  </a:cubicBezTo>
                  <a:cubicBezTo>
                    <a:pt x="19665" y="19356"/>
                    <a:pt x="19680" y="19351"/>
                    <a:pt x="19684" y="19348"/>
                  </a:cubicBezTo>
                  <a:cubicBezTo>
                    <a:pt x="19683" y="19347"/>
                    <a:pt x="19684" y="19343"/>
                    <a:pt x="19684" y="19342"/>
                  </a:cubicBezTo>
                  <a:close/>
                  <a:moveTo>
                    <a:pt x="18672" y="20975"/>
                  </a:moveTo>
                  <a:lnTo>
                    <a:pt x="18760" y="20992"/>
                  </a:lnTo>
                  <a:cubicBezTo>
                    <a:pt x="18653" y="20981"/>
                    <a:pt x="18690" y="20985"/>
                    <a:pt x="18649" y="20981"/>
                  </a:cubicBezTo>
                  <a:lnTo>
                    <a:pt x="18672" y="20975"/>
                  </a:lnTo>
                  <a:close/>
                </a:path>
              </a:pathLst>
            </a:custGeom>
            <a:solidFill>
              <a:srgbClr val="93E3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1" name="شكل"/>
            <p:cNvSpPr/>
            <p:nvPr/>
          </p:nvSpPr>
          <p:spPr>
            <a:xfrm>
              <a:off x="74967" y="13253"/>
              <a:ext cx="765322" cy="250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64" fill="norm" stroke="1" extrusionOk="0">
                  <a:moveTo>
                    <a:pt x="2127" y="25"/>
                  </a:moveTo>
                  <a:cubicBezTo>
                    <a:pt x="1030" y="83"/>
                    <a:pt x="557" y="235"/>
                    <a:pt x="362" y="606"/>
                  </a:cubicBezTo>
                  <a:cubicBezTo>
                    <a:pt x="111" y="1084"/>
                    <a:pt x="-52" y="1851"/>
                    <a:pt x="15" y="2384"/>
                  </a:cubicBezTo>
                  <a:cubicBezTo>
                    <a:pt x="72" y="2836"/>
                    <a:pt x="752" y="4574"/>
                    <a:pt x="1569" y="6418"/>
                  </a:cubicBezTo>
                  <a:cubicBezTo>
                    <a:pt x="2357" y="8198"/>
                    <a:pt x="3942" y="12339"/>
                    <a:pt x="5088" y="15581"/>
                  </a:cubicBezTo>
                  <a:cubicBezTo>
                    <a:pt x="6296" y="18995"/>
                    <a:pt x="7294" y="21560"/>
                    <a:pt x="7435" y="21564"/>
                  </a:cubicBezTo>
                  <a:cubicBezTo>
                    <a:pt x="7565" y="21568"/>
                    <a:pt x="7753" y="21276"/>
                    <a:pt x="7871" y="20915"/>
                  </a:cubicBezTo>
                  <a:cubicBezTo>
                    <a:pt x="7960" y="20641"/>
                    <a:pt x="10595" y="20302"/>
                    <a:pt x="14732" y="20094"/>
                  </a:cubicBezTo>
                  <a:cubicBezTo>
                    <a:pt x="20196" y="19819"/>
                    <a:pt x="21548" y="19619"/>
                    <a:pt x="21548" y="18829"/>
                  </a:cubicBezTo>
                  <a:cubicBezTo>
                    <a:pt x="21548" y="16665"/>
                    <a:pt x="18411" y="6606"/>
                    <a:pt x="16520" y="2589"/>
                  </a:cubicBezTo>
                  <a:lnTo>
                    <a:pt x="15559" y="538"/>
                  </a:lnTo>
                  <a:lnTo>
                    <a:pt x="15514" y="504"/>
                  </a:lnTo>
                  <a:lnTo>
                    <a:pt x="8161" y="162"/>
                  </a:lnTo>
                  <a:cubicBezTo>
                    <a:pt x="4899" y="9"/>
                    <a:pt x="3201" y="-32"/>
                    <a:pt x="2127" y="25"/>
                  </a:cubicBezTo>
                  <a:close/>
                </a:path>
              </a:pathLst>
            </a:custGeom>
            <a:solidFill>
              <a:srgbClr val="93E3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252" name="خط شكل" descr="خط شكل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80965" y="177186"/>
              <a:ext cx="687440" cy="1398405"/>
            </a:xfrm>
            <a:prstGeom prst="rect">
              <a:avLst/>
            </a:prstGeom>
            <a:effectLst/>
          </p:spPr>
        </p:pic>
        <p:pic>
          <p:nvPicPr>
            <p:cNvPr id="254" name="خط شكل" descr="خط شكل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15481" y="-34368"/>
              <a:ext cx="402385" cy="368165"/>
            </a:xfrm>
            <a:prstGeom prst="rect">
              <a:avLst/>
            </a:prstGeom>
            <a:effectLst/>
          </p:spPr>
        </p:pic>
        <p:pic>
          <p:nvPicPr>
            <p:cNvPr id="256" name="خط شكل" descr="خط شكل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57147" y="-22434"/>
              <a:ext cx="451645" cy="1598031"/>
            </a:xfrm>
            <a:prstGeom prst="rect">
              <a:avLst/>
            </a:prstGeom>
            <a:effectLst/>
          </p:spPr>
        </p:pic>
        <p:pic>
          <p:nvPicPr>
            <p:cNvPr id="258" name="خط شكل" descr="خط شكل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2230" y="-57150"/>
              <a:ext cx="927968" cy="364910"/>
            </a:xfrm>
            <a:prstGeom prst="rect">
              <a:avLst/>
            </a:prstGeom>
            <a:effectLst/>
          </p:spPr>
        </p:pic>
      </p:grpSp>
      <p:sp>
        <p:nvSpPr>
          <p:cNvPr id="261" name="مخروط"/>
          <p:cNvSpPr txBox="1"/>
          <p:nvPr/>
        </p:nvSpPr>
        <p:spPr>
          <a:xfrm>
            <a:off x="18014657" y="7452251"/>
            <a:ext cx="1546023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مخروط</a:t>
            </a:r>
          </a:p>
        </p:txBody>
      </p:sp>
      <p:grpSp>
        <p:nvGrpSpPr>
          <p:cNvPr id="268" name="الرسم"/>
          <p:cNvGrpSpPr/>
          <p:nvPr/>
        </p:nvGrpSpPr>
        <p:grpSpPr>
          <a:xfrm>
            <a:off x="17433687" y="9771093"/>
            <a:ext cx="4034390" cy="1482948"/>
            <a:chOff x="-12538" y="-12699"/>
            <a:chExt cx="4034388" cy="1482946"/>
          </a:xfrm>
        </p:grpSpPr>
        <p:sp>
          <p:nvSpPr>
            <p:cNvPr id="262" name="شكل"/>
            <p:cNvSpPr/>
            <p:nvPr/>
          </p:nvSpPr>
          <p:spPr>
            <a:xfrm>
              <a:off x="-1" y="32512"/>
              <a:ext cx="1350374" cy="1425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80" fill="norm" stroke="1" extrusionOk="0">
                  <a:moveTo>
                    <a:pt x="9879" y="0"/>
                  </a:moveTo>
                  <a:lnTo>
                    <a:pt x="9847" y="48"/>
                  </a:lnTo>
                  <a:cubicBezTo>
                    <a:pt x="9640" y="310"/>
                    <a:pt x="9595" y="368"/>
                    <a:pt x="9499" y="505"/>
                  </a:cubicBezTo>
                  <a:cubicBezTo>
                    <a:pt x="9479" y="534"/>
                    <a:pt x="9455" y="566"/>
                    <a:pt x="9436" y="595"/>
                  </a:cubicBezTo>
                  <a:cubicBezTo>
                    <a:pt x="8983" y="1277"/>
                    <a:pt x="8444" y="2295"/>
                    <a:pt x="7973" y="3347"/>
                  </a:cubicBezTo>
                  <a:cubicBezTo>
                    <a:pt x="7865" y="3588"/>
                    <a:pt x="7676" y="4040"/>
                    <a:pt x="7403" y="4706"/>
                  </a:cubicBezTo>
                  <a:cubicBezTo>
                    <a:pt x="7396" y="4724"/>
                    <a:pt x="7392" y="4723"/>
                    <a:pt x="7384" y="4742"/>
                  </a:cubicBezTo>
                  <a:cubicBezTo>
                    <a:pt x="7430" y="4630"/>
                    <a:pt x="6803" y="6181"/>
                    <a:pt x="6757" y="6286"/>
                  </a:cubicBezTo>
                  <a:cubicBezTo>
                    <a:pt x="6633" y="6573"/>
                    <a:pt x="6503" y="6854"/>
                    <a:pt x="6295" y="7290"/>
                  </a:cubicBezTo>
                  <a:cubicBezTo>
                    <a:pt x="6267" y="7347"/>
                    <a:pt x="6211" y="7458"/>
                    <a:pt x="6118" y="7651"/>
                  </a:cubicBezTo>
                  <a:cubicBezTo>
                    <a:pt x="6057" y="7776"/>
                    <a:pt x="6026" y="7839"/>
                    <a:pt x="6004" y="7885"/>
                  </a:cubicBezTo>
                  <a:cubicBezTo>
                    <a:pt x="5966" y="7962"/>
                    <a:pt x="5945" y="8012"/>
                    <a:pt x="5934" y="8035"/>
                  </a:cubicBezTo>
                  <a:cubicBezTo>
                    <a:pt x="5825" y="8262"/>
                    <a:pt x="5740" y="8440"/>
                    <a:pt x="5598" y="8750"/>
                  </a:cubicBezTo>
                  <a:cubicBezTo>
                    <a:pt x="5596" y="8756"/>
                    <a:pt x="5595" y="8757"/>
                    <a:pt x="5592" y="8762"/>
                  </a:cubicBezTo>
                  <a:cubicBezTo>
                    <a:pt x="5575" y="8801"/>
                    <a:pt x="5578" y="8802"/>
                    <a:pt x="5560" y="8840"/>
                  </a:cubicBezTo>
                  <a:cubicBezTo>
                    <a:pt x="5479" y="9020"/>
                    <a:pt x="5303" y="9412"/>
                    <a:pt x="5047" y="9994"/>
                  </a:cubicBezTo>
                  <a:cubicBezTo>
                    <a:pt x="5045" y="9999"/>
                    <a:pt x="5043" y="9995"/>
                    <a:pt x="5041" y="10000"/>
                  </a:cubicBezTo>
                  <a:cubicBezTo>
                    <a:pt x="4963" y="10179"/>
                    <a:pt x="4536" y="11170"/>
                    <a:pt x="4503" y="11244"/>
                  </a:cubicBezTo>
                  <a:cubicBezTo>
                    <a:pt x="4394" y="11489"/>
                    <a:pt x="4363" y="11557"/>
                    <a:pt x="4117" y="12086"/>
                  </a:cubicBezTo>
                  <a:cubicBezTo>
                    <a:pt x="3613" y="13167"/>
                    <a:pt x="3072" y="14197"/>
                    <a:pt x="2514" y="15151"/>
                  </a:cubicBezTo>
                  <a:cubicBezTo>
                    <a:pt x="2391" y="15362"/>
                    <a:pt x="2166" y="15732"/>
                    <a:pt x="1837" y="16269"/>
                  </a:cubicBezTo>
                  <a:cubicBezTo>
                    <a:pt x="1832" y="16277"/>
                    <a:pt x="1829" y="16278"/>
                    <a:pt x="1824" y="16287"/>
                  </a:cubicBezTo>
                  <a:cubicBezTo>
                    <a:pt x="1746" y="16413"/>
                    <a:pt x="1672" y="16543"/>
                    <a:pt x="1571" y="16707"/>
                  </a:cubicBezTo>
                  <a:cubicBezTo>
                    <a:pt x="1559" y="16727"/>
                    <a:pt x="1382" y="17012"/>
                    <a:pt x="1337" y="17086"/>
                  </a:cubicBezTo>
                  <a:cubicBezTo>
                    <a:pt x="1170" y="17357"/>
                    <a:pt x="1084" y="17493"/>
                    <a:pt x="1052" y="17549"/>
                  </a:cubicBezTo>
                  <a:cubicBezTo>
                    <a:pt x="703" y="18139"/>
                    <a:pt x="464" y="18608"/>
                    <a:pt x="311" y="19015"/>
                  </a:cubicBezTo>
                  <a:cubicBezTo>
                    <a:pt x="205" y="19297"/>
                    <a:pt x="158" y="19474"/>
                    <a:pt x="70" y="19893"/>
                  </a:cubicBezTo>
                  <a:cubicBezTo>
                    <a:pt x="-16" y="20300"/>
                    <a:pt x="-20" y="20450"/>
                    <a:pt x="45" y="20614"/>
                  </a:cubicBezTo>
                  <a:cubicBezTo>
                    <a:pt x="140" y="20856"/>
                    <a:pt x="417" y="20984"/>
                    <a:pt x="995" y="21052"/>
                  </a:cubicBezTo>
                  <a:cubicBezTo>
                    <a:pt x="1407" y="21101"/>
                    <a:pt x="1888" y="21122"/>
                    <a:pt x="3034" y="21143"/>
                  </a:cubicBezTo>
                  <a:cubicBezTo>
                    <a:pt x="3171" y="21145"/>
                    <a:pt x="3287" y="21147"/>
                    <a:pt x="3395" y="21149"/>
                  </a:cubicBezTo>
                  <a:cubicBezTo>
                    <a:pt x="3466" y="21149"/>
                    <a:pt x="3521" y="21148"/>
                    <a:pt x="3623" y="21149"/>
                  </a:cubicBezTo>
                  <a:cubicBezTo>
                    <a:pt x="3664" y="21149"/>
                    <a:pt x="3694" y="21154"/>
                    <a:pt x="3724" y="21155"/>
                  </a:cubicBezTo>
                  <a:cubicBezTo>
                    <a:pt x="3775" y="21155"/>
                    <a:pt x="3825" y="21153"/>
                    <a:pt x="3876" y="21155"/>
                  </a:cubicBezTo>
                  <a:cubicBezTo>
                    <a:pt x="5017" y="21180"/>
                    <a:pt x="6208" y="21234"/>
                    <a:pt x="7403" y="21311"/>
                  </a:cubicBezTo>
                  <a:cubicBezTo>
                    <a:pt x="7515" y="21318"/>
                    <a:pt x="7941" y="21349"/>
                    <a:pt x="7998" y="21353"/>
                  </a:cubicBezTo>
                  <a:cubicBezTo>
                    <a:pt x="8044" y="21356"/>
                    <a:pt x="8115" y="21358"/>
                    <a:pt x="8302" y="21371"/>
                  </a:cubicBezTo>
                  <a:cubicBezTo>
                    <a:pt x="8496" y="21384"/>
                    <a:pt x="8493" y="21387"/>
                    <a:pt x="8606" y="21395"/>
                  </a:cubicBezTo>
                  <a:cubicBezTo>
                    <a:pt x="9803" y="21478"/>
                    <a:pt x="10512" y="21518"/>
                    <a:pt x="11342" y="21545"/>
                  </a:cubicBezTo>
                  <a:cubicBezTo>
                    <a:pt x="12987" y="21600"/>
                    <a:pt x="14863" y="21589"/>
                    <a:pt x="16281" y="21515"/>
                  </a:cubicBezTo>
                  <a:cubicBezTo>
                    <a:pt x="17598" y="21447"/>
                    <a:pt x="18731" y="21314"/>
                    <a:pt x="19568" y="21131"/>
                  </a:cubicBezTo>
                  <a:cubicBezTo>
                    <a:pt x="20160" y="21001"/>
                    <a:pt x="20508" y="20876"/>
                    <a:pt x="20872" y="20668"/>
                  </a:cubicBezTo>
                  <a:cubicBezTo>
                    <a:pt x="21201" y="20481"/>
                    <a:pt x="21373" y="20337"/>
                    <a:pt x="21468" y="20157"/>
                  </a:cubicBezTo>
                  <a:cubicBezTo>
                    <a:pt x="21580" y="19944"/>
                    <a:pt x="21574" y="19671"/>
                    <a:pt x="21442" y="19171"/>
                  </a:cubicBezTo>
                  <a:cubicBezTo>
                    <a:pt x="21281" y="18557"/>
                    <a:pt x="20985" y="17789"/>
                    <a:pt x="20651" y="17110"/>
                  </a:cubicBezTo>
                  <a:cubicBezTo>
                    <a:pt x="20250" y="16295"/>
                    <a:pt x="19757" y="15531"/>
                    <a:pt x="19213" y="14892"/>
                  </a:cubicBezTo>
                  <a:cubicBezTo>
                    <a:pt x="18704" y="14293"/>
                    <a:pt x="18091" y="13733"/>
                    <a:pt x="17371" y="13198"/>
                  </a:cubicBezTo>
                  <a:cubicBezTo>
                    <a:pt x="17297" y="13143"/>
                    <a:pt x="17153" y="13038"/>
                    <a:pt x="16940" y="12885"/>
                  </a:cubicBezTo>
                  <a:cubicBezTo>
                    <a:pt x="16894" y="12852"/>
                    <a:pt x="16863" y="12825"/>
                    <a:pt x="16788" y="12771"/>
                  </a:cubicBezTo>
                  <a:cubicBezTo>
                    <a:pt x="16715" y="12719"/>
                    <a:pt x="16714" y="12722"/>
                    <a:pt x="16649" y="12675"/>
                  </a:cubicBezTo>
                  <a:cubicBezTo>
                    <a:pt x="16549" y="12603"/>
                    <a:pt x="16496" y="12566"/>
                    <a:pt x="16471" y="12549"/>
                  </a:cubicBezTo>
                  <a:cubicBezTo>
                    <a:pt x="16123" y="12294"/>
                    <a:pt x="15898" y="12104"/>
                    <a:pt x="15711" y="11905"/>
                  </a:cubicBezTo>
                  <a:cubicBezTo>
                    <a:pt x="15367" y="11538"/>
                    <a:pt x="15156" y="11193"/>
                    <a:pt x="14762" y="10361"/>
                  </a:cubicBezTo>
                  <a:cubicBezTo>
                    <a:pt x="14706" y="10244"/>
                    <a:pt x="14670" y="10168"/>
                    <a:pt x="14616" y="10054"/>
                  </a:cubicBezTo>
                  <a:cubicBezTo>
                    <a:pt x="14612" y="10046"/>
                    <a:pt x="14614" y="10045"/>
                    <a:pt x="14610" y="10036"/>
                  </a:cubicBezTo>
                  <a:cubicBezTo>
                    <a:pt x="14600" y="10017"/>
                    <a:pt x="14571" y="9952"/>
                    <a:pt x="14565" y="9940"/>
                  </a:cubicBezTo>
                  <a:cubicBezTo>
                    <a:pt x="14561" y="9932"/>
                    <a:pt x="14556" y="9936"/>
                    <a:pt x="14553" y="9928"/>
                  </a:cubicBezTo>
                  <a:cubicBezTo>
                    <a:pt x="14318" y="9439"/>
                    <a:pt x="14165" y="9129"/>
                    <a:pt x="13976" y="8786"/>
                  </a:cubicBezTo>
                  <a:cubicBezTo>
                    <a:pt x="13847" y="8551"/>
                    <a:pt x="13704" y="8304"/>
                    <a:pt x="13425" y="7831"/>
                  </a:cubicBezTo>
                  <a:cubicBezTo>
                    <a:pt x="13415" y="7813"/>
                    <a:pt x="13417" y="7812"/>
                    <a:pt x="13406" y="7795"/>
                  </a:cubicBezTo>
                  <a:cubicBezTo>
                    <a:pt x="13401" y="7786"/>
                    <a:pt x="13356" y="7715"/>
                    <a:pt x="13343" y="7693"/>
                  </a:cubicBezTo>
                  <a:cubicBezTo>
                    <a:pt x="13310" y="7636"/>
                    <a:pt x="13276" y="7579"/>
                    <a:pt x="13229" y="7500"/>
                  </a:cubicBezTo>
                  <a:cubicBezTo>
                    <a:pt x="13215" y="7476"/>
                    <a:pt x="13125" y="7326"/>
                    <a:pt x="13096" y="7278"/>
                  </a:cubicBezTo>
                  <a:cubicBezTo>
                    <a:pt x="13089" y="7265"/>
                    <a:pt x="13060" y="7217"/>
                    <a:pt x="12976" y="7074"/>
                  </a:cubicBezTo>
                  <a:cubicBezTo>
                    <a:pt x="12918" y="6976"/>
                    <a:pt x="12880" y="6912"/>
                    <a:pt x="12862" y="6881"/>
                  </a:cubicBezTo>
                  <a:cubicBezTo>
                    <a:pt x="12368" y="6052"/>
                    <a:pt x="12172" y="5690"/>
                    <a:pt x="11906" y="5078"/>
                  </a:cubicBezTo>
                  <a:cubicBezTo>
                    <a:pt x="11562" y="4292"/>
                    <a:pt x="11195" y="3263"/>
                    <a:pt x="10987" y="2524"/>
                  </a:cubicBezTo>
                  <a:cubicBezTo>
                    <a:pt x="10979" y="2493"/>
                    <a:pt x="10971" y="2461"/>
                    <a:pt x="10962" y="2428"/>
                  </a:cubicBezTo>
                  <a:cubicBezTo>
                    <a:pt x="10947" y="2372"/>
                    <a:pt x="10928" y="2311"/>
                    <a:pt x="10911" y="2242"/>
                  </a:cubicBezTo>
                  <a:cubicBezTo>
                    <a:pt x="10898" y="2187"/>
                    <a:pt x="10850" y="1972"/>
                    <a:pt x="10854" y="1989"/>
                  </a:cubicBezTo>
                  <a:cubicBezTo>
                    <a:pt x="10849" y="1965"/>
                    <a:pt x="10833" y="1911"/>
                    <a:pt x="10797" y="1761"/>
                  </a:cubicBezTo>
                  <a:cubicBezTo>
                    <a:pt x="10770" y="1642"/>
                    <a:pt x="10755" y="1566"/>
                    <a:pt x="10747" y="1533"/>
                  </a:cubicBezTo>
                  <a:cubicBezTo>
                    <a:pt x="10664" y="1189"/>
                    <a:pt x="10594" y="989"/>
                    <a:pt x="10500" y="799"/>
                  </a:cubicBezTo>
                  <a:cubicBezTo>
                    <a:pt x="10409" y="616"/>
                    <a:pt x="10288" y="449"/>
                    <a:pt x="10088" y="222"/>
                  </a:cubicBezTo>
                  <a:lnTo>
                    <a:pt x="10031" y="156"/>
                  </a:lnTo>
                  <a:lnTo>
                    <a:pt x="10012" y="138"/>
                  </a:lnTo>
                  <a:cubicBezTo>
                    <a:pt x="10000" y="126"/>
                    <a:pt x="9986" y="109"/>
                    <a:pt x="9961" y="84"/>
                  </a:cubicBezTo>
                  <a:cubicBezTo>
                    <a:pt x="9937" y="60"/>
                    <a:pt x="9933" y="58"/>
                    <a:pt x="9923" y="48"/>
                  </a:cubicBezTo>
                  <a:lnTo>
                    <a:pt x="9879" y="0"/>
                  </a:lnTo>
                  <a:close/>
                </a:path>
              </a:pathLst>
            </a:custGeom>
            <a:solidFill>
              <a:srgbClr val="FCD0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3" name="شكل"/>
            <p:cNvSpPr/>
            <p:nvPr/>
          </p:nvSpPr>
          <p:spPr>
            <a:xfrm>
              <a:off x="2884489" y="324503"/>
              <a:ext cx="1124542" cy="88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55" fill="norm" stroke="1" extrusionOk="0">
                  <a:moveTo>
                    <a:pt x="4014" y="12"/>
                  </a:moveTo>
                  <a:cubicBezTo>
                    <a:pt x="3637" y="-13"/>
                    <a:pt x="3432" y="-1"/>
                    <a:pt x="2963" y="60"/>
                  </a:cubicBezTo>
                  <a:cubicBezTo>
                    <a:pt x="2102" y="173"/>
                    <a:pt x="1174" y="539"/>
                    <a:pt x="548" y="1005"/>
                  </a:cubicBezTo>
                  <a:cubicBezTo>
                    <a:pt x="326" y="1170"/>
                    <a:pt x="158" y="1347"/>
                    <a:pt x="23" y="1544"/>
                  </a:cubicBezTo>
                  <a:lnTo>
                    <a:pt x="0" y="1573"/>
                  </a:lnTo>
                  <a:lnTo>
                    <a:pt x="8" y="1612"/>
                  </a:lnTo>
                  <a:cubicBezTo>
                    <a:pt x="142" y="2236"/>
                    <a:pt x="405" y="2917"/>
                    <a:pt x="800" y="3616"/>
                  </a:cubicBezTo>
                  <a:cubicBezTo>
                    <a:pt x="978" y="3932"/>
                    <a:pt x="1208" y="4281"/>
                    <a:pt x="1538" y="4773"/>
                  </a:cubicBezTo>
                  <a:cubicBezTo>
                    <a:pt x="1704" y="5018"/>
                    <a:pt x="1805" y="5167"/>
                    <a:pt x="1927" y="5341"/>
                  </a:cubicBezTo>
                  <a:cubicBezTo>
                    <a:pt x="1907" y="5313"/>
                    <a:pt x="2179" y="5705"/>
                    <a:pt x="2270" y="5833"/>
                  </a:cubicBezTo>
                  <a:cubicBezTo>
                    <a:pt x="2296" y="5869"/>
                    <a:pt x="2342" y="5943"/>
                    <a:pt x="2430" y="6064"/>
                  </a:cubicBezTo>
                  <a:cubicBezTo>
                    <a:pt x="2584" y="6277"/>
                    <a:pt x="2587" y="6269"/>
                    <a:pt x="2605" y="6295"/>
                  </a:cubicBezTo>
                  <a:cubicBezTo>
                    <a:pt x="3345" y="7336"/>
                    <a:pt x="3699" y="7887"/>
                    <a:pt x="4037" y="8492"/>
                  </a:cubicBezTo>
                  <a:cubicBezTo>
                    <a:pt x="4145" y="8687"/>
                    <a:pt x="4250" y="8875"/>
                    <a:pt x="4364" y="9099"/>
                  </a:cubicBezTo>
                  <a:cubicBezTo>
                    <a:pt x="4397" y="9165"/>
                    <a:pt x="4468" y="9307"/>
                    <a:pt x="4562" y="9495"/>
                  </a:cubicBezTo>
                  <a:cubicBezTo>
                    <a:pt x="4610" y="9589"/>
                    <a:pt x="4645" y="9655"/>
                    <a:pt x="4714" y="9793"/>
                  </a:cubicBezTo>
                  <a:cubicBezTo>
                    <a:pt x="4743" y="9851"/>
                    <a:pt x="4741" y="9851"/>
                    <a:pt x="4760" y="9890"/>
                  </a:cubicBezTo>
                  <a:cubicBezTo>
                    <a:pt x="4768" y="9905"/>
                    <a:pt x="4771" y="9910"/>
                    <a:pt x="4775" y="9919"/>
                  </a:cubicBezTo>
                  <a:cubicBezTo>
                    <a:pt x="4958" y="10284"/>
                    <a:pt x="5099" y="10567"/>
                    <a:pt x="5247" y="10844"/>
                  </a:cubicBezTo>
                  <a:cubicBezTo>
                    <a:pt x="5386" y="11102"/>
                    <a:pt x="5451" y="11193"/>
                    <a:pt x="5849" y="11836"/>
                  </a:cubicBezTo>
                  <a:cubicBezTo>
                    <a:pt x="5932" y="11970"/>
                    <a:pt x="5996" y="12075"/>
                    <a:pt x="6055" y="12174"/>
                  </a:cubicBezTo>
                  <a:cubicBezTo>
                    <a:pt x="6105" y="12227"/>
                    <a:pt x="6141" y="12271"/>
                    <a:pt x="6207" y="12347"/>
                  </a:cubicBezTo>
                  <a:cubicBezTo>
                    <a:pt x="6214" y="12355"/>
                    <a:pt x="6215" y="12358"/>
                    <a:pt x="6222" y="12366"/>
                  </a:cubicBezTo>
                  <a:cubicBezTo>
                    <a:pt x="6330" y="12491"/>
                    <a:pt x="6368" y="12528"/>
                    <a:pt x="6420" y="12578"/>
                  </a:cubicBezTo>
                  <a:cubicBezTo>
                    <a:pt x="6453" y="12609"/>
                    <a:pt x="6484" y="12641"/>
                    <a:pt x="6519" y="12675"/>
                  </a:cubicBezTo>
                  <a:cubicBezTo>
                    <a:pt x="6566" y="12718"/>
                    <a:pt x="6618" y="12763"/>
                    <a:pt x="6679" y="12819"/>
                  </a:cubicBezTo>
                  <a:cubicBezTo>
                    <a:pt x="6712" y="12849"/>
                    <a:pt x="6827" y="12955"/>
                    <a:pt x="6847" y="12973"/>
                  </a:cubicBezTo>
                  <a:lnTo>
                    <a:pt x="6885" y="12916"/>
                  </a:lnTo>
                  <a:lnTo>
                    <a:pt x="6854" y="12983"/>
                  </a:lnTo>
                  <a:cubicBezTo>
                    <a:pt x="6859" y="12987"/>
                    <a:pt x="6857" y="12988"/>
                    <a:pt x="6862" y="12993"/>
                  </a:cubicBezTo>
                  <a:cubicBezTo>
                    <a:pt x="6875" y="13005"/>
                    <a:pt x="6873" y="13004"/>
                    <a:pt x="6893" y="13022"/>
                  </a:cubicBezTo>
                  <a:cubicBezTo>
                    <a:pt x="6938" y="13063"/>
                    <a:pt x="6941" y="13056"/>
                    <a:pt x="6999" y="13108"/>
                  </a:cubicBezTo>
                  <a:cubicBezTo>
                    <a:pt x="7098" y="13198"/>
                    <a:pt x="7166" y="13263"/>
                    <a:pt x="7197" y="13291"/>
                  </a:cubicBezTo>
                  <a:cubicBezTo>
                    <a:pt x="7454" y="13529"/>
                    <a:pt x="7587" y="13670"/>
                    <a:pt x="7685" y="13812"/>
                  </a:cubicBezTo>
                  <a:cubicBezTo>
                    <a:pt x="7717" y="13859"/>
                    <a:pt x="7741" y="13900"/>
                    <a:pt x="7761" y="13937"/>
                  </a:cubicBezTo>
                  <a:cubicBezTo>
                    <a:pt x="7899" y="14199"/>
                    <a:pt x="7918" y="14459"/>
                    <a:pt x="7845" y="14987"/>
                  </a:cubicBezTo>
                  <a:lnTo>
                    <a:pt x="7860" y="15045"/>
                  </a:lnTo>
                  <a:cubicBezTo>
                    <a:pt x="8176" y="15564"/>
                    <a:pt x="8331" y="15847"/>
                    <a:pt x="8454" y="16173"/>
                  </a:cubicBezTo>
                  <a:cubicBezTo>
                    <a:pt x="8587" y="16526"/>
                    <a:pt x="8703" y="16942"/>
                    <a:pt x="8819" y="17445"/>
                  </a:cubicBezTo>
                  <a:cubicBezTo>
                    <a:pt x="8877" y="17695"/>
                    <a:pt x="8929" y="17948"/>
                    <a:pt x="9010" y="18370"/>
                  </a:cubicBezTo>
                  <a:cubicBezTo>
                    <a:pt x="9013" y="18387"/>
                    <a:pt x="9024" y="18434"/>
                    <a:pt x="9040" y="18524"/>
                  </a:cubicBezTo>
                  <a:cubicBezTo>
                    <a:pt x="9063" y="18649"/>
                    <a:pt x="9074" y="18727"/>
                    <a:pt x="9086" y="18794"/>
                  </a:cubicBezTo>
                  <a:cubicBezTo>
                    <a:pt x="9087" y="18797"/>
                    <a:pt x="9093" y="18791"/>
                    <a:pt x="9094" y="18794"/>
                  </a:cubicBezTo>
                  <a:cubicBezTo>
                    <a:pt x="9131" y="18994"/>
                    <a:pt x="9150" y="19128"/>
                    <a:pt x="9162" y="19189"/>
                  </a:cubicBezTo>
                  <a:cubicBezTo>
                    <a:pt x="9308" y="19926"/>
                    <a:pt x="9439" y="20370"/>
                    <a:pt x="9627" y="20798"/>
                  </a:cubicBezTo>
                  <a:cubicBezTo>
                    <a:pt x="9833" y="21267"/>
                    <a:pt x="10018" y="21515"/>
                    <a:pt x="10213" y="21550"/>
                  </a:cubicBezTo>
                  <a:cubicBezTo>
                    <a:pt x="10417" y="21587"/>
                    <a:pt x="10618" y="21424"/>
                    <a:pt x="11188" y="20798"/>
                  </a:cubicBezTo>
                  <a:cubicBezTo>
                    <a:pt x="11860" y="20061"/>
                    <a:pt x="12520" y="19282"/>
                    <a:pt x="13084" y="18534"/>
                  </a:cubicBezTo>
                  <a:cubicBezTo>
                    <a:pt x="13248" y="18317"/>
                    <a:pt x="13410" y="18087"/>
                    <a:pt x="13595" y="17830"/>
                  </a:cubicBezTo>
                  <a:cubicBezTo>
                    <a:pt x="13668" y="17728"/>
                    <a:pt x="13831" y="17511"/>
                    <a:pt x="13976" y="17310"/>
                  </a:cubicBezTo>
                  <a:cubicBezTo>
                    <a:pt x="14203" y="16994"/>
                    <a:pt x="14373" y="16749"/>
                    <a:pt x="14455" y="16635"/>
                  </a:cubicBezTo>
                  <a:cubicBezTo>
                    <a:pt x="14751" y="16229"/>
                    <a:pt x="14969" y="15948"/>
                    <a:pt x="15179" y="15681"/>
                  </a:cubicBezTo>
                  <a:cubicBezTo>
                    <a:pt x="15400" y="15402"/>
                    <a:pt x="15643" y="15101"/>
                    <a:pt x="15948" y="14747"/>
                  </a:cubicBezTo>
                  <a:cubicBezTo>
                    <a:pt x="16075" y="14600"/>
                    <a:pt x="16313" y="14329"/>
                    <a:pt x="16634" y="13966"/>
                  </a:cubicBezTo>
                  <a:cubicBezTo>
                    <a:pt x="16637" y="13963"/>
                    <a:pt x="16638" y="13960"/>
                    <a:pt x="16641" y="13956"/>
                  </a:cubicBezTo>
                  <a:cubicBezTo>
                    <a:pt x="16894" y="13670"/>
                    <a:pt x="17427" y="13069"/>
                    <a:pt x="17426" y="13070"/>
                  </a:cubicBezTo>
                  <a:cubicBezTo>
                    <a:pt x="18217" y="12168"/>
                    <a:pt x="18591" y="11653"/>
                    <a:pt x="18903" y="11007"/>
                  </a:cubicBezTo>
                  <a:cubicBezTo>
                    <a:pt x="19100" y="10599"/>
                    <a:pt x="19268" y="10136"/>
                    <a:pt x="19512" y="9369"/>
                  </a:cubicBezTo>
                  <a:cubicBezTo>
                    <a:pt x="19563" y="9210"/>
                    <a:pt x="19746" y="8634"/>
                    <a:pt x="19779" y="8531"/>
                  </a:cubicBezTo>
                  <a:cubicBezTo>
                    <a:pt x="19820" y="8401"/>
                    <a:pt x="19901" y="8146"/>
                    <a:pt x="20023" y="7770"/>
                  </a:cubicBezTo>
                  <a:cubicBezTo>
                    <a:pt x="20023" y="7767"/>
                    <a:pt x="20030" y="7772"/>
                    <a:pt x="20030" y="7770"/>
                  </a:cubicBezTo>
                  <a:cubicBezTo>
                    <a:pt x="20072" y="7642"/>
                    <a:pt x="20113" y="7496"/>
                    <a:pt x="20190" y="7259"/>
                  </a:cubicBezTo>
                  <a:cubicBezTo>
                    <a:pt x="20247" y="7085"/>
                    <a:pt x="20275" y="6995"/>
                    <a:pt x="20289" y="6950"/>
                  </a:cubicBezTo>
                  <a:cubicBezTo>
                    <a:pt x="20378" y="6674"/>
                    <a:pt x="20460" y="6429"/>
                    <a:pt x="20533" y="6179"/>
                  </a:cubicBezTo>
                  <a:cubicBezTo>
                    <a:pt x="20544" y="6143"/>
                    <a:pt x="20554" y="6098"/>
                    <a:pt x="20579" y="6016"/>
                  </a:cubicBezTo>
                  <a:cubicBezTo>
                    <a:pt x="20599" y="5947"/>
                    <a:pt x="20610" y="5894"/>
                    <a:pt x="20624" y="5842"/>
                  </a:cubicBezTo>
                  <a:cubicBezTo>
                    <a:pt x="20633" y="5811"/>
                    <a:pt x="20639" y="5816"/>
                    <a:pt x="20647" y="5784"/>
                  </a:cubicBezTo>
                  <a:cubicBezTo>
                    <a:pt x="20647" y="5784"/>
                    <a:pt x="20749" y="5426"/>
                    <a:pt x="20784" y="5293"/>
                  </a:cubicBezTo>
                  <a:cubicBezTo>
                    <a:pt x="20786" y="5289"/>
                    <a:pt x="20783" y="5288"/>
                    <a:pt x="20784" y="5283"/>
                  </a:cubicBezTo>
                  <a:cubicBezTo>
                    <a:pt x="20785" y="5280"/>
                    <a:pt x="20825" y="5117"/>
                    <a:pt x="20845" y="5042"/>
                  </a:cubicBezTo>
                  <a:cubicBezTo>
                    <a:pt x="20859" y="4990"/>
                    <a:pt x="20890" y="4852"/>
                    <a:pt x="20891" y="4850"/>
                  </a:cubicBezTo>
                  <a:cubicBezTo>
                    <a:pt x="20893" y="4841"/>
                    <a:pt x="20897" y="4838"/>
                    <a:pt x="20899" y="4830"/>
                  </a:cubicBezTo>
                  <a:cubicBezTo>
                    <a:pt x="20902" y="4819"/>
                    <a:pt x="20903" y="4822"/>
                    <a:pt x="20906" y="4811"/>
                  </a:cubicBezTo>
                  <a:cubicBezTo>
                    <a:pt x="20999" y="4464"/>
                    <a:pt x="21069" y="4199"/>
                    <a:pt x="21150" y="3944"/>
                  </a:cubicBezTo>
                  <a:cubicBezTo>
                    <a:pt x="21173" y="3871"/>
                    <a:pt x="21215" y="3742"/>
                    <a:pt x="21272" y="3578"/>
                  </a:cubicBezTo>
                  <a:cubicBezTo>
                    <a:pt x="21274" y="3571"/>
                    <a:pt x="21277" y="3575"/>
                    <a:pt x="21279" y="3568"/>
                  </a:cubicBezTo>
                  <a:cubicBezTo>
                    <a:pt x="21329" y="3424"/>
                    <a:pt x="21425" y="3141"/>
                    <a:pt x="21424" y="3144"/>
                  </a:cubicBezTo>
                  <a:cubicBezTo>
                    <a:pt x="21514" y="2875"/>
                    <a:pt x="21562" y="2685"/>
                    <a:pt x="21576" y="2498"/>
                  </a:cubicBezTo>
                  <a:cubicBezTo>
                    <a:pt x="21600" y="2200"/>
                    <a:pt x="21511" y="1942"/>
                    <a:pt x="21317" y="1708"/>
                  </a:cubicBezTo>
                  <a:lnTo>
                    <a:pt x="21279" y="1689"/>
                  </a:lnTo>
                  <a:cubicBezTo>
                    <a:pt x="19684" y="1333"/>
                    <a:pt x="19003" y="1188"/>
                    <a:pt x="18248" y="1043"/>
                  </a:cubicBezTo>
                  <a:cubicBezTo>
                    <a:pt x="18192" y="1032"/>
                    <a:pt x="18132" y="1027"/>
                    <a:pt x="18058" y="1014"/>
                  </a:cubicBezTo>
                  <a:cubicBezTo>
                    <a:pt x="18020" y="1008"/>
                    <a:pt x="17978" y="991"/>
                    <a:pt x="17890" y="976"/>
                  </a:cubicBezTo>
                  <a:cubicBezTo>
                    <a:pt x="17819" y="963"/>
                    <a:pt x="17762" y="957"/>
                    <a:pt x="17707" y="947"/>
                  </a:cubicBezTo>
                  <a:cubicBezTo>
                    <a:pt x="17542" y="917"/>
                    <a:pt x="17381" y="888"/>
                    <a:pt x="17174" y="850"/>
                  </a:cubicBezTo>
                  <a:cubicBezTo>
                    <a:pt x="17101" y="837"/>
                    <a:pt x="17072" y="831"/>
                    <a:pt x="17014" y="821"/>
                  </a:cubicBezTo>
                  <a:cubicBezTo>
                    <a:pt x="16973" y="815"/>
                    <a:pt x="16945" y="812"/>
                    <a:pt x="16893" y="802"/>
                  </a:cubicBezTo>
                  <a:cubicBezTo>
                    <a:pt x="16789" y="793"/>
                    <a:pt x="16688" y="787"/>
                    <a:pt x="16550" y="773"/>
                  </a:cubicBezTo>
                  <a:cubicBezTo>
                    <a:pt x="16504" y="769"/>
                    <a:pt x="16504" y="768"/>
                    <a:pt x="16458" y="764"/>
                  </a:cubicBezTo>
                  <a:cubicBezTo>
                    <a:pt x="15944" y="713"/>
                    <a:pt x="15743" y="692"/>
                    <a:pt x="15499" y="677"/>
                  </a:cubicBezTo>
                  <a:cubicBezTo>
                    <a:pt x="15222" y="660"/>
                    <a:pt x="14952" y="649"/>
                    <a:pt x="14585" y="638"/>
                  </a:cubicBezTo>
                  <a:cubicBezTo>
                    <a:pt x="14023" y="622"/>
                    <a:pt x="13531" y="619"/>
                    <a:pt x="12818" y="629"/>
                  </a:cubicBezTo>
                  <a:cubicBezTo>
                    <a:pt x="12796" y="629"/>
                    <a:pt x="12793" y="628"/>
                    <a:pt x="12772" y="629"/>
                  </a:cubicBezTo>
                  <a:cubicBezTo>
                    <a:pt x="12751" y="629"/>
                    <a:pt x="12730" y="636"/>
                    <a:pt x="12681" y="638"/>
                  </a:cubicBezTo>
                  <a:cubicBezTo>
                    <a:pt x="12629" y="641"/>
                    <a:pt x="12584" y="638"/>
                    <a:pt x="12528" y="638"/>
                  </a:cubicBezTo>
                  <a:cubicBezTo>
                    <a:pt x="11458" y="655"/>
                    <a:pt x="11017" y="655"/>
                    <a:pt x="10442" y="638"/>
                  </a:cubicBezTo>
                  <a:cubicBezTo>
                    <a:pt x="9230" y="604"/>
                    <a:pt x="7801" y="475"/>
                    <a:pt x="6161" y="263"/>
                  </a:cubicBezTo>
                  <a:cubicBezTo>
                    <a:pt x="4757" y="80"/>
                    <a:pt x="4385" y="37"/>
                    <a:pt x="4014" y="12"/>
                  </a:cubicBezTo>
                  <a:close/>
                </a:path>
              </a:pathLst>
            </a:custGeom>
            <a:solidFill>
              <a:srgbClr val="FCD0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264" name="خط شكل" descr="خط شكل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2539" y="-12700"/>
              <a:ext cx="1375670" cy="1482947"/>
            </a:xfrm>
            <a:prstGeom prst="rect">
              <a:avLst/>
            </a:prstGeom>
            <a:effectLst/>
          </p:spPr>
        </p:pic>
        <p:pic>
          <p:nvPicPr>
            <p:cNvPr id="266" name="خط شكل" descr="خط شكل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856502" y="256656"/>
              <a:ext cx="1165349" cy="968038"/>
            </a:xfrm>
            <a:prstGeom prst="rect">
              <a:avLst/>
            </a:prstGeom>
            <a:effectLst/>
          </p:spPr>
        </p:pic>
      </p:grpSp>
      <p:sp>
        <p:nvSpPr>
          <p:cNvPr id="269" name="كرة"/>
          <p:cNvSpPr txBox="1"/>
          <p:nvPr/>
        </p:nvSpPr>
        <p:spPr>
          <a:xfrm>
            <a:off x="7282799" y="7452251"/>
            <a:ext cx="799416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كرة</a:t>
            </a:r>
          </a:p>
        </p:txBody>
      </p:sp>
      <p:grpSp>
        <p:nvGrpSpPr>
          <p:cNvPr id="283" name="الرسم"/>
          <p:cNvGrpSpPr/>
          <p:nvPr/>
        </p:nvGrpSpPr>
        <p:grpSpPr>
          <a:xfrm>
            <a:off x="9771856" y="9987934"/>
            <a:ext cx="1062038" cy="1045495"/>
            <a:chOff x="0" y="0"/>
            <a:chExt cx="1062037" cy="1045493"/>
          </a:xfrm>
        </p:grpSpPr>
        <p:sp>
          <p:nvSpPr>
            <p:cNvPr id="270" name="شكل"/>
            <p:cNvSpPr/>
            <p:nvPr/>
          </p:nvSpPr>
          <p:spPr>
            <a:xfrm>
              <a:off x="950118" y="313352"/>
              <a:ext cx="83209" cy="28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fill="norm" stroke="1" extrusionOk="0">
                  <a:moveTo>
                    <a:pt x="7290" y="0"/>
                  </a:moveTo>
                  <a:cubicBezTo>
                    <a:pt x="5708" y="2395"/>
                    <a:pt x="3283" y="4781"/>
                    <a:pt x="0" y="7119"/>
                  </a:cubicBezTo>
                  <a:cubicBezTo>
                    <a:pt x="10567" y="10193"/>
                    <a:pt x="16756" y="14502"/>
                    <a:pt x="17821" y="19318"/>
                  </a:cubicBezTo>
                  <a:cubicBezTo>
                    <a:pt x="18352" y="20082"/>
                    <a:pt x="19119" y="20806"/>
                    <a:pt x="19441" y="21600"/>
                  </a:cubicBezTo>
                  <a:cubicBezTo>
                    <a:pt x="20114" y="20107"/>
                    <a:pt x="21006" y="18669"/>
                    <a:pt x="21162" y="17067"/>
                  </a:cubicBezTo>
                  <a:cubicBezTo>
                    <a:pt x="21600" y="12590"/>
                    <a:pt x="19894" y="8700"/>
                    <a:pt x="15593" y="4563"/>
                  </a:cubicBezTo>
                  <a:cubicBezTo>
                    <a:pt x="15159" y="4146"/>
                    <a:pt x="14613" y="3734"/>
                    <a:pt x="13771" y="3134"/>
                  </a:cubicBezTo>
                  <a:cubicBezTo>
                    <a:pt x="13576" y="2995"/>
                    <a:pt x="13561" y="2998"/>
                    <a:pt x="13366" y="2860"/>
                  </a:cubicBezTo>
                  <a:cubicBezTo>
                    <a:pt x="12736" y="2414"/>
                    <a:pt x="12389" y="2184"/>
                    <a:pt x="12049" y="1917"/>
                  </a:cubicBezTo>
                  <a:cubicBezTo>
                    <a:pt x="9354" y="831"/>
                    <a:pt x="8532" y="499"/>
                    <a:pt x="7290" y="0"/>
                  </a:cubicBezTo>
                  <a:close/>
                </a:path>
              </a:pathLst>
            </a:custGeom>
            <a:solidFill>
              <a:srgbClr val="4ED8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شكل"/>
            <p:cNvSpPr/>
            <p:nvPr/>
          </p:nvSpPr>
          <p:spPr>
            <a:xfrm>
              <a:off x="0" y="161349"/>
              <a:ext cx="257572" cy="60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83" y="489"/>
                    <a:pt x="15739" y="1034"/>
                    <a:pt x="13280" y="1607"/>
                  </a:cubicBezTo>
                  <a:cubicBezTo>
                    <a:pt x="8570" y="2704"/>
                    <a:pt x="5136" y="3924"/>
                    <a:pt x="2995" y="5631"/>
                  </a:cubicBezTo>
                  <a:cubicBezTo>
                    <a:pt x="855" y="7338"/>
                    <a:pt x="0" y="9530"/>
                    <a:pt x="0" y="11603"/>
                  </a:cubicBezTo>
                  <a:cubicBezTo>
                    <a:pt x="0" y="13677"/>
                    <a:pt x="864" y="15633"/>
                    <a:pt x="2862" y="17462"/>
                  </a:cubicBezTo>
                  <a:cubicBezTo>
                    <a:pt x="4464" y="18929"/>
                    <a:pt x="6988" y="20290"/>
                    <a:pt x="9985" y="21600"/>
                  </a:cubicBezTo>
                  <a:cubicBezTo>
                    <a:pt x="9908" y="21411"/>
                    <a:pt x="9874" y="21221"/>
                    <a:pt x="9818" y="21031"/>
                  </a:cubicBezTo>
                  <a:cubicBezTo>
                    <a:pt x="4418" y="18137"/>
                    <a:pt x="4084" y="14422"/>
                    <a:pt x="7422" y="10551"/>
                  </a:cubicBezTo>
                  <a:cubicBezTo>
                    <a:pt x="7682" y="10250"/>
                    <a:pt x="8081" y="9935"/>
                    <a:pt x="8387" y="9627"/>
                  </a:cubicBezTo>
                  <a:cubicBezTo>
                    <a:pt x="9398" y="6719"/>
                    <a:pt x="13092" y="3746"/>
                    <a:pt x="19004" y="1066"/>
                  </a:cubicBezTo>
                  <a:cubicBezTo>
                    <a:pt x="19788" y="711"/>
                    <a:pt x="20721" y="355"/>
                    <a:pt x="21600" y="0"/>
                  </a:cubicBezTo>
                  <a:close/>
                </a:path>
              </a:pathLst>
            </a:custGeom>
            <a:solidFill>
              <a:srgbClr val="4ED86A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شكل"/>
            <p:cNvSpPr/>
            <p:nvPr/>
          </p:nvSpPr>
          <p:spPr>
            <a:xfrm>
              <a:off x="950118" y="306605"/>
              <a:ext cx="111920" cy="34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45" y="0"/>
                  </a:moveTo>
                  <a:cubicBezTo>
                    <a:pt x="4563" y="2079"/>
                    <a:pt x="2661" y="4159"/>
                    <a:pt x="0" y="6189"/>
                  </a:cubicBezTo>
                  <a:cubicBezTo>
                    <a:pt x="7994" y="8680"/>
                    <a:pt x="12675" y="12173"/>
                    <a:pt x="13481" y="16077"/>
                  </a:cubicBezTo>
                  <a:cubicBezTo>
                    <a:pt x="14615" y="17826"/>
                    <a:pt x="15106" y="19661"/>
                    <a:pt x="15013" y="21600"/>
                  </a:cubicBezTo>
                  <a:cubicBezTo>
                    <a:pt x="20075" y="19707"/>
                    <a:pt x="20979" y="18654"/>
                    <a:pt x="21600" y="17655"/>
                  </a:cubicBezTo>
                  <a:lnTo>
                    <a:pt x="5745" y="0"/>
                  </a:lnTo>
                  <a:close/>
                </a:path>
              </a:pathLst>
            </a:custGeom>
            <a:solidFill>
              <a:srgbClr val="4ED86A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شكل"/>
            <p:cNvSpPr/>
            <p:nvPr/>
          </p:nvSpPr>
          <p:spPr>
            <a:xfrm>
              <a:off x="53932" y="89517"/>
              <a:ext cx="987720" cy="86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34" fill="norm" stroke="1" extrusionOk="0">
                  <a:moveTo>
                    <a:pt x="18645" y="2542"/>
                  </a:moveTo>
                  <a:cubicBezTo>
                    <a:pt x="17680" y="2374"/>
                    <a:pt x="16715" y="2206"/>
                    <a:pt x="15936" y="1828"/>
                  </a:cubicBezTo>
                  <a:cubicBezTo>
                    <a:pt x="15156" y="1450"/>
                    <a:pt x="14563" y="862"/>
                    <a:pt x="13672" y="483"/>
                  </a:cubicBezTo>
                  <a:cubicBezTo>
                    <a:pt x="12781" y="105"/>
                    <a:pt x="11594" y="-63"/>
                    <a:pt x="10072" y="21"/>
                  </a:cubicBezTo>
                  <a:cubicBezTo>
                    <a:pt x="8550" y="105"/>
                    <a:pt x="6695" y="441"/>
                    <a:pt x="5507" y="904"/>
                  </a:cubicBezTo>
                  <a:cubicBezTo>
                    <a:pt x="4319" y="1366"/>
                    <a:pt x="3800" y="1954"/>
                    <a:pt x="3243" y="2879"/>
                  </a:cubicBezTo>
                  <a:cubicBezTo>
                    <a:pt x="2686" y="3803"/>
                    <a:pt x="2093" y="5064"/>
                    <a:pt x="1536" y="6030"/>
                  </a:cubicBezTo>
                  <a:cubicBezTo>
                    <a:pt x="979" y="6997"/>
                    <a:pt x="460" y="7669"/>
                    <a:pt x="200" y="8426"/>
                  </a:cubicBezTo>
                  <a:cubicBezTo>
                    <a:pt x="-60" y="9182"/>
                    <a:pt x="-60" y="10023"/>
                    <a:pt x="163" y="11073"/>
                  </a:cubicBezTo>
                  <a:cubicBezTo>
                    <a:pt x="385" y="12124"/>
                    <a:pt x="831" y="13384"/>
                    <a:pt x="1759" y="14813"/>
                  </a:cubicBezTo>
                  <a:cubicBezTo>
                    <a:pt x="2686" y="16242"/>
                    <a:pt x="4097" y="17839"/>
                    <a:pt x="5544" y="18932"/>
                  </a:cubicBezTo>
                  <a:cubicBezTo>
                    <a:pt x="6992" y="20024"/>
                    <a:pt x="8476" y="20612"/>
                    <a:pt x="9849" y="20991"/>
                  </a:cubicBezTo>
                  <a:cubicBezTo>
                    <a:pt x="11222" y="21369"/>
                    <a:pt x="12484" y="21537"/>
                    <a:pt x="13672" y="21369"/>
                  </a:cubicBezTo>
                  <a:cubicBezTo>
                    <a:pt x="14860" y="21201"/>
                    <a:pt x="15973" y="20697"/>
                    <a:pt x="17049" y="20108"/>
                  </a:cubicBezTo>
                  <a:cubicBezTo>
                    <a:pt x="18126" y="19520"/>
                    <a:pt x="19165" y="18848"/>
                    <a:pt x="19907" y="17923"/>
                  </a:cubicBezTo>
                  <a:cubicBezTo>
                    <a:pt x="20649" y="16998"/>
                    <a:pt x="21095" y="15822"/>
                    <a:pt x="21317" y="14981"/>
                  </a:cubicBezTo>
                  <a:cubicBezTo>
                    <a:pt x="21540" y="14141"/>
                    <a:pt x="21540" y="13637"/>
                    <a:pt x="21540" y="13132"/>
                  </a:cubicBezTo>
                  <a:close/>
                </a:path>
              </a:pathLst>
            </a:custGeom>
            <a:solidFill>
              <a:srgbClr val="4ED86A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شكل"/>
            <p:cNvSpPr/>
            <p:nvPr/>
          </p:nvSpPr>
          <p:spPr>
            <a:xfrm>
              <a:off x="76463" y="-1"/>
              <a:ext cx="892924" cy="1045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02" fill="norm" stroke="1" extrusionOk="0">
                  <a:moveTo>
                    <a:pt x="21158" y="4358"/>
                  </a:moveTo>
                  <a:cubicBezTo>
                    <a:pt x="20750" y="3662"/>
                    <a:pt x="20343" y="2965"/>
                    <a:pt x="19609" y="2442"/>
                  </a:cubicBezTo>
                  <a:cubicBezTo>
                    <a:pt x="18876" y="1920"/>
                    <a:pt x="17816" y="1571"/>
                    <a:pt x="16716" y="1153"/>
                  </a:cubicBezTo>
                  <a:cubicBezTo>
                    <a:pt x="15615" y="735"/>
                    <a:pt x="14474" y="247"/>
                    <a:pt x="13252" y="73"/>
                  </a:cubicBezTo>
                  <a:cubicBezTo>
                    <a:pt x="12029" y="-101"/>
                    <a:pt x="10725" y="38"/>
                    <a:pt x="9217" y="456"/>
                  </a:cubicBezTo>
                  <a:cubicBezTo>
                    <a:pt x="7709" y="874"/>
                    <a:pt x="5997" y="1571"/>
                    <a:pt x="4815" y="2198"/>
                  </a:cubicBezTo>
                  <a:cubicBezTo>
                    <a:pt x="3633" y="2825"/>
                    <a:pt x="2981" y="3383"/>
                    <a:pt x="2492" y="4254"/>
                  </a:cubicBezTo>
                  <a:cubicBezTo>
                    <a:pt x="2003" y="5125"/>
                    <a:pt x="1677" y="6309"/>
                    <a:pt x="1229" y="7633"/>
                  </a:cubicBezTo>
                  <a:cubicBezTo>
                    <a:pt x="781" y="8957"/>
                    <a:pt x="210" y="10420"/>
                    <a:pt x="47" y="11640"/>
                  </a:cubicBezTo>
                  <a:cubicBezTo>
                    <a:pt x="-116" y="12859"/>
                    <a:pt x="129" y="13834"/>
                    <a:pt x="1107" y="15228"/>
                  </a:cubicBezTo>
                  <a:cubicBezTo>
                    <a:pt x="2085" y="16622"/>
                    <a:pt x="3796" y="18433"/>
                    <a:pt x="5630" y="19583"/>
                  </a:cubicBezTo>
                  <a:cubicBezTo>
                    <a:pt x="7464" y="20733"/>
                    <a:pt x="9421" y="21220"/>
                    <a:pt x="11010" y="21360"/>
                  </a:cubicBezTo>
                  <a:cubicBezTo>
                    <a:pt x="12599" y="21499"/>
                    <a:pt x="13822" y="21290"/>
                    <a:pt x="14922" y="20837"/>
                  </a:cubicBezTo>
                  <a:cubicBezTo>
                    <a:pt x="16023" y="20384"/>
                    <a:pt x="17001" y="19687"/>
                    <a:pt x="17816" y="18712"/>
                  </a:cubicBezTo>
                  <a:cubicBezTo>
                    <a:pt x="18631" y="17736"/>
                    <a:pt x="19283" y="16482"/>
                    <a:pt x="19935" y="15263"/>
                  </a:cubicBezTo>
                  <a:cubicBezTo>
                    <a:pt x="20587" y="14044"/>
                    <a:pt x="21239" y="12859"/>
                    <a:pt x="21362" y="11640"/>
                  </a:cubicBezTo>
                  <a:cubicBezTo>
                    <a:pt x="21484" y="10420"/>
                    <a:pt x="21076" y="9166"/>
                    <a:pt x="20587" y="8051"/>
                  </a:cubicBezTo>
                  <a:cubicBezTo>
                    <a:pt x="20098" y="6936"/>
                    <a:pt x="19528" y="5961"/>
                    <a:pt x="18794" y="5055"/>
                  </a:cubicBezTo>
                  <a:cubicBezTo>
                    <a:pt x="18061" y="4149"/>
                    <a:pt x="17164" y="3313"/>
                    <a:pt x="16104" y="2582"/>
                  </a:cubicBezTo>
                  <a:cubicBezTo>
                    <a:pt x="15045" y="1850"/>
                    <a:pt x="13822" y="1223"/>
                    <a:pt x="12559" y="840"/>
                  </a:cubicBezTo>
                  <a:cubicBezTo>
                    <a:pt x="11295" y="456"/>
                    <a:pt x="9991" y="317"/>
                    <a:pt x="8932" y="282"/>
                  </a:cubicBezTo>
                  <a:cubicBezTo>
                    <a:pt x="7872" y="247"/>
                    <a:pt x="7057" y="317"/>
                    <a:pt x="6160" y="770"/>
                  </a:cubicBezTo>
                  <a:cubicBezTo>
                    <a:pt x="5264" y="1223"/>
                    <a:pt x="4286" y="2059"/>
                    <a:pt x="3389" y="2965"/>
                  </a:cubicBezTo>
                  <a:cubicBezTo>
                    <a:pt x="2492" y="3871"/>
                    <a:pt x="1677" y="4846"/>
                    <a:pt x="1147" y="5473"/>
                  </a:cubicBezTo>
                  <a:cubicBezTo>
                    <a:pt x="618" y="6100"/>
                    <a:pt x="373" y="6379"/>
                    <a:pt x="251" y="6867"/>
                  </a:cubicBezTo>
                  <a:cubicBezTo>
                    <a:pt x="129" y="7354"/>
                    <a:pt x="129" y="8051"/>
                    <a:pt x="129" y="8748"/>
                  </a:cubicBezTo>
                  <a:close/>
                </a:path>
              </a:pathLst>
            </a:custGeom>
            <a:solidFill>
              <a:srgbClr val="4ED86A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275" name="خط شكل" descr="خط شكل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92359" y="297693"/>
              <a:ext cx="51399" cy="99619"/>
            </a:xfrm>
            <a:prstGeom prst="rect">
              <a:avLst/>
            </a:prstGeom>
            <a:effectLst/>
          </p:spPr>
        </p:pic>
        <p:pic>
          <p:nvPicPr>
            <p:cNvPr id="277" name="خط شكل" descr="خط شكل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85826" y="324325"/>
              <a:ext cx="35777" cy="54632"/>
            </a:xfrm>
            <a:prstGeom prst="rect">
              <a:avLst/>
            </a:prstGeom>
            <a:effectLst/>
          </p:spPr>
        </p:pic>
        <p:pic>
          <p:nvPicPr>
            <p:cNvPr id="279" name="خط شكل" descr="خط شكل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88351" y="308378"/>
              <a:ext cx="45980" cy="81000"/>
            </a:xfrm>
            <a:prstGeom prst="rect">
              <a:avLst/>
            </a:prstGeom>
            <a:effectLst/>
          </p:spPr>
        </p:pic>
        <p:pic>
          <p:nvPicPr>
            <p:cNvPr id="281" name="خط خط" descr="خط خط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84613" y="324909"/>
              <a:ext cx="39106" cy="43656"/>
            </a:xfrm>
            <a:prstGeom prst="rect">
              <a:avLst/>
            </a:prstGeom>
            <a:effectLst/>
          </p:spPr>
        </p:pic>
      </p:grpSp>
      <p:grpSp>
        <p:nvGrpSpPr>
          <p:cNvPr id="287" name="الرسم"/>
          <p:cNvGrpSpPr/>
          <p:nvPr/>
        </p:nvGrpSpPr>
        <p:grpSpPr>
          <a:xfrm>
            <a:off x="3855257" y="9782268"/>
            <a:ext cx="1607658" cy="1507382"/>
            <a:chOff x="0" y="0"/>
            <a:chExt cx="1607657" cy="1507381"/>
          </a:xfrm>
        </p:grpSpPr>
        <p:sp>
          <p:nvSpPr>
            <p:cNvPr id="284" name="شكل"/>
            <p:cNvSpPr/>
            <p:nvPr/>
          </p:nvSpPr>
          <p:spPr>
            <a:xfrm>
              <a:off x="0" y="9217"/>
              <a:ext cx="1515758" cy="126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11" fill="norm" stroke="1" extrusionOk="0">
                  <a:moveTo>
                    <a:pt x="17063" y="1232"/>
                  </a:moveTo>
                  <a:cubicBezTo>
                    <a:pt x="16579" y="942"/>
                    <a:pt x="16094" y="653"/>
                    <a:pt x="15489" y="479"/>
                  </a:cubicBezTo>
                  <a:cubicBezTo>
                    <a:pt x="14884" y="305"/>
                    <a:pt x="14157" y="248"/>
                    <a:pt x="13431" y="161"/>
                  </a:cubicBezTo>
                  <a:cubicBezTo>
                    <a:pt x="12704" y="74"/>
                    <a:pt x="11978" y="-42"/>
                    <a:pt x="11179" y="16"/>
                  </a:cubicBezTo>
                  <a:cubicBezTo>
                    <a:pt x="10380" y="74"/>
                    <a:pt x="9508" y="305"/>
                    <a:pt x="8636" y="566"/>
                  </a:cubicBezTo>
                  <a:cubicBezTo>
                    <a:pt x="7764" y="827"/>
                    <a:pt x="6893" y="1116"/>
                    <a:pt x="6190" y="1550"/>
                  </a:cubicBezTo>
                  <a:cubicBezTo>
                    <a:pt x="5488" y="1985"/>
                    <a:pt x="4955" y="2564"/>
                    <a:pt x="4277" y="3201"/>
                  </a:cubicBezTo>
                  <a:cubicBezTo>
                    <a:pt x="3599" y="3838"/>
                    <a:pt x="2776" y="4533"/>
                    <a:pt x="2098" y="5401"/>
                  </a:cubicBezTo>
                  <a:cubicBezTo>
                    <a:pt x="1420" y="6270"/>
                    <a:pt x="887" y="7312"/>
                    <a:pt x="548" y="8500"/>
                  </a:cubicBezTo>
                  <a:cubicBezTo>
                    <a:pt x="209" y="9687"/>
                    <a:pt x="64" y="11019"/>
                    <a:pt x="15" y="12235"/>
                  </a:cubicBezTo>
                  <a:cubicBezTo>
                    <a:pt x="-33" y="13451"/>
                    <a:pt x="15" y="14551"/>
                    <a:pt x="354" y="15535"/>
                  </a:cubicBezTo>
                  <a:cubicBezTo>
                    <a:pt x="693" y="16520"/>
                    <a:pt x="1323" y="17389"/>
                    <a:pt x="2025" y="18257"/>
                  </a:cubicBezTo>
                  <a:cubicBezTo>
                    <a:pt x="2728" y="19126"/>
                    <a:pt x="3502" y="19994"/>
                    <a:pt x="4302" y="20574"/>
                  </a:cubicBezTo>
                  <a:cubicBezTo>
                    <a:pt x="5101" y="21153"/>
                    <a:pt x="5924" y="21442"/>
                    <a:pt x="6965" y="21500"/>
                  </a:cubicBezTo>
                  <a:cubicBezTo>
                    <a:pt x="8006" y="21558"/>
                    <a:pt x="9266" y="21384"/>
                    <a:pt x="10404" y="21268"/>
                  </a:cubicBezTo>
                  <a:cubicBezTo>
                    <a:pt x="11542" y="21153"/>
                    <a:pt x="12559" y="21095"/>
                    <a:pt x="13697" y="20921"/>
                  </a:cubicBezTo>
                  <a:cubicBezTo>
                    <a:pt x="14835" y="20747"/>
                    <a:pt x="16094" y="20458"/>
                    <a:pt x="17015" y="20197"/>
                  </a:cubicBezTo>
                  <a:cubicBezTo>
                    <a:pt x="17935" y="19937"/>
                    <a:pt x="18516" y="19705"/>
                    <a:pt x="19049" y="19676"/>
                  </a:cubicBezTo>
                  <a:cubicBezTo>
                    <a:pt x="19581" y="19647"/>
                    <a:pt x="20066" y="19821"/>
                    <a:pt x="20477" y="19734"/>
                  </a:cubicBezTo>
                  <a:cubicBezTo>
                    <a:pt x="20889" y="19647"/>
                    <a:pt x="21228" y="19300"/>
                    <a:pt x="21567" y="18952"/>
                  </a:cubicBezTo>
                  <a:close/>
                </a:path>
              </a:pathLst>
            </a:custGeom>
            <a:solidFill>
              <a:srgbClr val="4ED86A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5" name="شكل"/>
            <p:cNvSpPr/>
            <p:nvPr/>
          </p:nvSpPr>
          <p:spPr>
            <a:xfrm>
              <a:off x="118853" y="110426"/>
              <a:ext cx="1488805" cy="139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17" fill="norm" stroke="1" extrusionOk="0">
                  <a:moveTo>
                    <a:pt x="18865" y="5061"/>
                  </a:moveTo>
                  <a:cubicBezTo>
                    <a:pt x="18717" y="4852"/>
                    <a:pt x="18570" y="4642"/>
                    <a:pt x="18496" y="4406"/>
                  </a:cubicBezTo>
                  <a:cubicBezTo>
                    <a:pt x="18422" y="4170"/>
                    <a:pt x="18422" y="3908"/>
                    <a:pt x="18152" y="3462"/>
                  </a:cubicBezTo>
                  <a:cubicBezTo>
                    <a:pt x="17881" y="3017"/>
                    <a:pt x="17340" y="2388"/>
                    <a:pt x="16503" y="1890"/>
                  </a:cubicBezTo>
                  <a:cubicBezTo>
                    <a:pt x="15667" y="1392"/>
                    <a:pt x="14535" y="1025"/>
                    <a:pt x="13404" y="684"/>
                  </a:cubicBezTo>
                  <a:cubicBezTo>
                    <a:pt x="12272" y="343"/>
                    <a:pt x="11140" y="28"/>
                    <a:pt x="10033" y="2"/>
                  </a:cubicBezTo>
                  <a:cubicBezTo>
                    <a:pt x="8926" y="-24"/>
                    <a:pt x="7844" y="238"/>
                    <a:pt x="6884" y="789"/>
                  </a:cubicBezTo>
                  <a:cubicBezTo>
                    <a:pt x="5925" y="1339"/>
                    <a:pt x="5088" y="2178"/>
                    <a:pt x="4178" y="3200"/>
                  </a:cubicBezTo>
                  <a:cubicBezTo>
                    <a:pt x="3268" y="4223"/>
                    <a:pt x="2284" y="5428"/>
                    <a:pt x="1595" y="6477"/>
                  </a:cubicBezTo>
                  <a:cubicBezTo>
                    <a:pt x="906" y="7526"/>
                    <a:pt x="512" y="8417"/>
                    <a:pt x="266" y="9439"/>
                  </a:cubicBezTo>
                  <a:cubicBezTo>
                    <a:pt x="20" y="10461"/>
                    <a:pt x="-78" y="11615"/>
                    <a:pt x="70" y="12899"/>
                  </a:cubicBezTo>
                  <a:cubicBezTo>
                    <a:pt x="217" y="14184"/>
                    <a:pt x="611" y="15599"/>
                    <a:pt x="1054" y="16595"/>
                  </a:cubicBezTo>
                  <a:cubicBezTo>
                    <a:pt x="1496" y="17592"/>
                    <a:pt x="1989" y="18168"/>
                    <a:pt x="2579" y="18719"/>
                  </a:cubicBezTo>
                  <a:cubicBezTo>
                    <a:pt x="3169" y="19269"/>
                    <a:pt x="3858" y="19793"/>
                    <a:pt x="4744" y="20213"/>
                  </a:cubicBezTo>
                  <a:cubicBezTo>
                    <a:pt x="5630" y="20632"/>
                    <a:pt x="6712" y="20947"/>
                    <a:pt x="7770" y="21183"/>
                  </a:cubicBezTo>
                  <a:cubicBezTo>
                    <a:pt x="8828" y="21419"/>
                    <a:pt x="9861" y="21576"/>
                    <a:pt x="10870" y="21497"/>
                  </a:cubicBezTo>
                  <a:cubicBezTo>
                    <a:pt x="11878" y="21419"/>
                    <a:pt x="12862" y="21104"/>
                    <a:pt x="13773" y="20790"/>
                  </a:cubicBezTo>
                  <a:cubicBezTo>
                    <a:pt x="14683" y="20475"/>
                    <a:pt x="15519" y="20160"/>
                    <a:pt x="16060" y="19767"/>
                  </a:cubicBezTo>
                  <a:cubicBezTo>
                    <a:pt x="16602" y="19374"/>
                    <a:pt x="16848" y="18902"/>
                    <a:pt x="17118" y="18273"/>
                  </a:cubicBezTo>
                  <a:cubicBezTo>
                    <a:pt x="17389" y="17644"/>
                    <a:pt x="17684" y="16858"/>
                    <a:pt x="17906" y="16019"/>
                  </a:cubicBezTo>
                  <a:cubicBezTo>
                    <a:pt x="18127" y="15180"/>
                    <a:pt x="18275" y="14289"/>
                    <a:pt x="18471" y="13397"/>
                  </a:cubicBezTo>
                  <a:cubicBezTo>
                    <a:pt x="18668" y="12506"/>
                    <a:pt x="18914" y="11615"/>
                    <a:pt x="19431" y="10619"/>
                  </a:cubicBezTo>
                  <a:cubicBezTo>
                    <a:pt x="19948" y="9623"/>
                    <a:pt x="20735" y="8522"/>
                    <a:pt x="21522" y="7421"/>
                  </a:cubicBezTo>
                  <a:close/>
                </a:path>
              </a:pathLst>
            </a:custGeom>
            <a:solidFill>
              <a:srgbClr val="4ED86A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6" name="شكل"/>
            <p:cNvSpPr/>
            <p:nvPr/>
          </p:nvSpPr>
          <p:spPr>
            <a:xfrm>
              <a:off x="78752" y="0"/>
              <a:ext cx="1488061" cy="1411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84" fill="norm" stroke="1" extrusionOk="0">
                  <a:moveTo>
                    <a:pt x="17861" y="3417"/>
                  </a:moveTo>
                  <a:cubicBezTo>
                    <a:pt x="17763" y="2848"/>
                    <a:pt x="17664" y="2278"/>
                    <a:pt x="17393" y="1889"/>
                  </a:cubicBezTo>
                  <a:cubicBezTo>
                    <a:pt x="17122" y="1501"/>
                    <a:pt x="16678" y="1294"/>
                    <a:pt x="15963" y="1112"/>
                  </a:cubicBezTo>
                  <a:cubicBezTo>
                    <a:pt x="15248" y="931"/>
                    <a:pt x="14261" y="776"/>
                    <a:pt x="13522" y="569"/>
                  </a:cubicBezTo>
                  <a:cubicBezTo>
                    <a:pt x="12782" y="361"/>
                    <a:pt x="12289" y="102"/>
                    <a:pt x="11598" y="25"/>
                  </a:cubicBezTo>
                  <a:cubicBezTo>
                    <a:pt x="10908" y="-53"/>
                    <a:pt x="10020" y="51"/>
                    <a:pt x="8960" y="361"/>
                  </a:cubicBezTo>
                  <a:cubicBezTo>
                    <a:pt x="7900" y="672"/>
                    <a:pt x="6667" y="1190"/>
                    <a:pt x="5557" y="1838"/>
                  </a:cubicBezTo>
                  <a:cubicBezTo>
                    <a:pt x="4448" y="2485"/>
                    <a:pt x="3461" y="3262"/>
                    <a:pt x="2722" y="4143"/>
                  </a:cubicBezTo>
                  <a:cubicBezTo>
                    <a:pt x="1982" y="5023"/>
                    <a:pt x="1489" y="6007"/>
                    <a:pt x="1070" y="6914"/>
                  </a:cubicBezTo>
                  <a:cubicBezTo>
                    <a:pt x="650" y="7820"/>
                    <a:pt x="305" y="8649"/>
                    <a:pt x="133" y="9789"/>
                  </a:cubicBezTo>
                  <a:cubicBezTo>
                    <a:pt x="-40" y="10928"/>
                    <a:pt x="-40" y="12379"/>
                    <a:pt x="108" y="13700"/>
                  </a:cubicBezTo>
                  <a:cubicBezTo>
                    <a:pt x="256" y="15020"/>
                    <a:pt x="552" y="16212"/>
                    <a:pt x="996" y="17325"/>
                  </a:cubicBezTo>
                  <a:cubicBezTo>
                    <a:pt x="1439" y="18439"/>
                    <a:pt x="2031" y="19475"/>
                    <a:pt x="2796" y="20174"/>
                  </a:cubicBezTo>
                  <a:cubicBezTo>
                    <a:pt x="3560" y="20874"/>
                    <a:pt x="4497" y="21236"/>
                    <a:pt x="5533" y="21392"/>
                  </a:cubicBezTo>
                  <a:cubicBezTo>
                    <a:pt x="6568" y="21547"/>
                    <a:pt x="7702" y="21495"/>
                    <a:pt x="8812" y="21314"/>
                  </a:cubicBezTo>
                  <a:cubicBezTo>
                    <a:pt x="9922" y="21133"/>
                    <a:pt x="11007" y="20822"/>
                    <a:pt x="12190" y="20433"/>
                  </a:cubicBezTo>
                  <a:cubicBezTo>
                    <a:pt x="13374" y="20045"/>
                    <a:pt x="14656" y="19579"/>
                    <a:pt x="15667" y="19164"/>
                  </a:cubicBezTo>
                  <a:cubicBezTo>
                    <a:pt x="16678" y="18750"/>
                    <a:pt x="17418" y="18387"/>
                    <a:pt x="17935" y="17817"/>
                  </a:cubicBezTo>
                  <a:cubicBezTo>
                    <a:pt x="18453" y="17248"/>
                    <a:pt x="18749" y="16471"/>
                    <a:pt x="18922" y="15771"/>
                  </a:cubicBezTo>
                  <a:cubicBezTo>
                    <a:pt x="19094" y="15072"/>
                    <a:pt x="19144" y="14451"/>
                    <a:pt x="19415" y="13855"/>
                  </a:cubicBezTo>
                  <a:cubicBezTo>
                    <a:pt x="19686" y="13259"/>
                    <a:pt x="20179" y="12689"/>
                    <a:pt x="20574" y="12249"/>
                  </a:cubicBezTo>
                  <a:cubicBezTo>
                    <a:pt x="20968" y="11809"/>
                    <a:pt x="21264" y="11498"/>
                    <a:pt x="21560" y="11187"/>
                  </a:cubicBezTo>
                  <a:close/>
                </a:path>
              </a:pathLst>
            </a:custGeom>
            <a:solidFill>
              <a:srgbClr val="4ED86A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88" name="IMG_0690.png" descr="IMG_0690.png"/>
          <p:cNvPicPr>
            <a:picLocks noChangeAspect="1"/>
          </p:cNvPicPr>
          <p:nvPr/>
        </p:nvPicPr>
        <p:blipFill>
          <a:blip r:embed="rId34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4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4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4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4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4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4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1"/>
      <p:bldP build="whole" bldLvl="1" animBg="1" rev="0" advAuto="0" spid="269" grpId="8"/>
      <p:bldP build="whole" bldLvl="1" animBg="1" rev="0" advAuto="0" spid="283" grpId="9"/>
      <p:bldP build="whole" bldLvl="1" animBg="1" rev="0" advAuto="0" spid="260" grpId="6"/>
      <p:bldP build="whole" bldLvl="1" animBg="1" rev="0" advAuto="0" spid="287" grpId="10"/>
      <p:bldP build="whole" bldLvl="1" animBg="1" rev="0" advAuto="0" spid="246" grpId="5"/>
      <p:bldP build="whole" bldLvl="1" animBg="1" rev="0" advAuto="0" spid="261" grpId="4"/>
      <p:bldP build="whole" bldLvl="1" animBg="1" rev="0" advAuto="0" spid="235" grpId="2"/>
      <p:bldP build="whole" bldLvl="1" animBg="1" rev="0" advAuto="0" spid="236" grpId="3"/>
      <p:bldP build="whole" bldLvl="1" animBg="1" rev="0" advAuto="0" spid="268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800606" y="2524752"/>
            <a:ext cx="1980006" cy="10052758"/>
            <a:chOff x="0" y="0"/>
            <a:chExt cx="1980005" cy="10052756"/>
          </a:xfrm>
        </p:grpSpPr>
        <p:grpSp>
          <p:nvGrpSpPr>
            <p:cNvPr id="299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292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290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91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93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4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95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6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7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8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302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300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301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303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305" name="IMG_0661.png" descr="IMG_0661.png"/>
          <p:cNvPicPr>
            <a:picLocks noChangeAspect="1"/>
          </p:cNvPicPr>
          <p:nvPr/>
        </p:nvPicPr>
        <p:blipFill>
          <a:blip r:embed="rId17">
            <a:extLst/>
          </a:blip>
          <a:srcRect l="14001" t="2611" r="1331" b="2611"/>
          <a:stretch>
            <a:fillRect/>
          </a:stretch>
        </p:blipFill>
        <p:spPr>
          <a:xfrm>
            <a:off x="4712535" y="2157164"/>
            <a:ext cx="17760165" cy="10131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G_0660.png" descr="IMG_0660.png"/>
          <p:cNvPicPr>
            <a:picLocks noChangeAspect="1"/>
          </p:cNvPicPr>
          <p:nvPr/>
        </p:nvPicPr>
        <p:blipFill>
          <a:blip r:embed="rId18">
            <a:extLst/>
          </a:blip>
          <a:srcRect l="43016" t="2599" r="0" b="86318"/>
          <a:stretch>
            <a:fillRect/>
          </a:stretch>
        </p:blipFill>
        <p:spPr>
          <a:xfrm>
            <a:off x="8593942" y="841122"/>
            <a:ext cx="11800344" cy="1230146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تدرب"/>
          <p:cNvSpPr txBox="1"/>
          <p:nvPr/>
        </p:nvSpPr>
        <p:spPr>
          <a:xfrm>
            <a:off x="20330884" y="406380"/>
            <a:ext cx="2137601" cy="1879601"/>
          </a:xfrm>
          <a:prstGeom prst="rect">
            <a:avLst/>
          </a:prstGeom>
          <a:solidFill>
            <a:srgbClr val="D5D5D5"/>
          </a:solidFill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1C7FC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1C7FC"/>
                </a:solidFill>
              </a:rPr>
              <a:t>تدرب</a:t>
            </a:r>
          </a:p>
        </p:txBody>
      </p:sp>
      <p:sp>
        <p:nvSpPr>
          <p:cNvPr id="308" name="مكعب"/>
          <p:cNvSpPr txBox="1"/>
          <p:nvPr/>
        </p:nvSpPr>
        <p:spPr>
          <a:xfrm>
            <a:off x="16798139" y="2163514"/>
            <a:ext cx="1454888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مكعب</a:t>
            </a:r>
          </a:p>
        </p:txBody>
      </p:sp>
      <p:grpSp>
        <p:nvGrpSpPr>
          <p:cNvPr id="314" name="الرسم"/>
          <p:cNvGrpSpPr/>
          <p:nvPr/>
        </p:nvGrpSpPr>
        <p:grpSpPr>
          <a:xfrm>
            <a:off x="16582375" y="4433300"/>
            <a:ext cx="4326570" cy="1506539"/>
            <a:chOff x="0" y="0"/>
            <a:chExt cx="4326569" cy="1506537"/>
          </a:xfrm>
        </p:grpSpPr>
        <p:sp>
          <p:nvSpPr>
            <p:cNvPr id="309" name="شكل"/>
            <p:cNvSpPr/>
            <p:nvPr/>
          </p:nvSpPr>
          <p:spPr>
            <a:xfrm>
              <a:off x="3218283" y="188317"/>
              <a:ext cx="1108287" cy="96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74" fill="norm" stroke="1" extrusionOk="0">
                  <a:moveTo>
                    <a:pt x="15783" y="1580"/>
                  </a:moveTo>
                  <a:cubicBezTo>
                    <a:pt x="16037" y="1229"/>
                    <a:pt x="16291" y="878"/>
                    <a:pt x="16215" y="673"/>
                  </a:cubicBezTo>
                  <a:cubicBezTo>
                    <a:pt x="16139" y="468"/>
                    <a:pt x="15732" y="410"/>
                    <a:pt x="14970" y="322"/>
                  </a:cubicBezTo>
                  <a:cubicBezTo>
                    <a:pt x="14208" y="234"/>
                    <a:pt x="13089" y="117"/>
                    <a:pt x="11590" y="59"/>
                  </a:cubicBezTo>
                  <a:cubicBezTo>
                    <a:pt x="10091" y="0"/>
                    <a:pt x="8210" y="0"/>
                    <a:pt x="6762" y="0"/>
                  </a:cubicBezTo>
                  <a:cubicBezTo>
                    <a:pt x="5313" y="0"/>
                    <a:pt x="4297" y="0"/>
                    <a:pt x="3509" y="88"/>
                  </a:cubicBezTo>
                  <a:cubicBezTo>
                    <a:pt x="2721" y="176"/>
                    <a:pt x="2162" y="351"/>
                    <a:pt x="1705" y="644"/>
                  </a:cubicBezTo>
                  <a:cubicBezTo>
                    <a:pt x="1248" y="937"/>
                    <a:pt x="892" y="1346"/>
                    <a:pt x="587" y="1961"/>
                  </a:cubicBezTo>
                  <a:cubicBezTo>
                    <a:pt x="282" y="2576"/>
                    <a:pt x="28" y="3395"/>
                    <a:pt x="2" y="4332"/>
                  </a:cubicBezTo>
                  <a:cubicBezTo>
                    <a:pt x="-23" y="5268"/>
                    <a:pt x="180" y="6322"/>
                    <a:pt x="409" y="7112"/>
                  </a:cubicBezTo>
                  <a:cubicBezTo>
                    <a:pt x="638" y="7902"/>
                    <a:pt x="892" y="8429"/>
                    <a:pt x="1146" y="8956"/>
                  </a:cubicBezTo>
                  <a:cubicBezTo>
                    <a:pt x="1400" y="9483"/>
                    <a:pt x="1654" y="10010"/>
                    <a:pt x="1985" y="10859"/>
                  </a:cubicBezTo>
                  <a:cubicBezTo>
                    <a:pt x="2315" y="11707"/>
                    <a:pt x="2721" y="12878"/>
                    <a:pt x="3306" y="13844"/>
                  </a:cubicBezTo>
                  <a:cubicBezTo>
                    <a:pt x="3890" y="14810"/>
                    <a:pt x="4653" y="15571"/>
                    <a:pt x="5364" y="16273"/>
                  </a:cubicBezTo>
                  <a:cubicBezTo>
                    <a:pt x="6076" y="16976"/>
                    <a:pt x="6737" y="17620"/>
                    <a:pt x="7550" y="18205"/>
                  </a:cubicBezTo>
                  <a:cubicBezTo>
                    <a:pt x="8363" y="18790"/>
                    <a:pt x="9329" y="19317"/>
                    <a:pt x="10243" y="19785"/>
                  </a:cubicBezTo>
                  <a:cubicBezTo>
                    <a:pt x="11158" y="20254"/>
                    <a:pt x="12022" y="20663"/>
                    <a:pt x="12835" y="20985"/>
                  </a:cubicBezTo>
                  <a:cubicBezTo>
                    <a:pt x="13649" y="21307"/>
                    <a:pt x="14411" y="21541"/>
                    <a:pt x="15173" y="21571"/>
                  </a:cubicBezTo>
                  <a:cubicBezTo>
                    <a:pt x="15936" y="21600"/>
                    <a:pt x="16698" y="21424"/>
                    <a:pt x="17333" y="21307"/>
                  </a:cubicBezTo>
                  <a:cubicBezTo>
                    <a:pt x="17969" y="21190"/>
                    <a:pt x="18477" y="21132"/>
                    <a:pt x="18858" y="21073"/>
                  </a:cubicBezTo>
                  <a:cubicBezTo>
                    <a:pt x="19239" y="21015"/>
                    <a:pt x="19493" y="20956"/>
                    <a:pt x="19671" y="20780"/>
                  </a:cubicBezTo>
                  <a:cubicBezTo>
                    <a:pt x="19849" y="20605"/>
                    <a:pt x="19951" y="20312"/>
                    <a:pt x="20154" y="19727"/>
                  </a:cubicBezTo>
                  <a:cubicBezTo>
                    <a:pt x="20357" y="19141"/>
                    <a:pt x="20662" y="18263"/>
                    <a:pt x="20942" y="17385"/>
                  </a:cubicBezTo>
                  <a:cubicBezTo>
                    <a:pt x="21221" y="16507"/>
                    <a:pt x="21475" y="15629"/>
                    <a:pt x="21526" y="14927"/>
                  </a:cubicBezTo>
                  <a:cubicBezTo>
                    <a:pt x="21577" y="14224"/>
                    <a:pt x="21425" y="13698"/>
                    <a:pt x="21196" y="13200"/>
                  </a:cubicBezTo>
                  <a:cubicBezTo>
                    <a:pt x="20967" y="12702"/>
                    <a:pt x="20662" y="12234"/>
                    <a:pt x="20510" y="11649"/>
                  </a:cubicBezTo>
                  <a:cubicBezTo>
                    <a:pt x="20357" y="11063"/>
                    <a:pt x="20357" y="10361"/>
                    <a:pt x="20179" y="9424"/>
                  </a:cubicBezTo>
                  <a:cubicBezTo>
                    <a:pt x="20001" y="8488"/>
                    <a:pt x="19646" y="7317"/>
                    <a:pt x="19214" y="6263"/>
                  </a:cubicBezTo>
                  <a:cubicBezTo>
                    <a:pt x="18782" y="5210"/>
                    <a:pt x="18273" y="4273"/>
                    <a:pt x="17765" y="3337"/>
                  </a:cubicBezTo>
                  <a:close/>
                </a:path>
              </a:pathLst>
            </a:custGeom>
            <a:solidFill>
              <a:srgbClr val="FF6250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0" name="شكل"/>
            <p:cNvSpPr/>
            <p:nvPr/>
          </p:nvSpPr>
          <p:spPr>
            <a:xfrm>
              <a:off x="3195767" y="274629"/>
              <a:ext cx="732739" cy="85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61" fill="norm" stroke="1" extrusionOk="0">
                  <a:moveTo>
                    <a:pt x="6776" y="0"/>
                  </a:moveTo>
                  <a:cubicBezTo>
                    <a:pt x="6392" y="0"/>
                    <a:pt x="6008" y="0"/>
                    <a:pt x="5431" y="427"/>
                  </a:cubicBezTo>
                  <a:cubicBezTo>
                    <a:pt x="4855" y="853"/>
                    <a:pt x="4086" y="1707"/>
                    <a:pt x="3240" y="2560"/>
                  </a:cubicBezTo>
                  <a:cubicBezTo>
                    <a:pt x="2395" y="3414"/>
                    <a:pt x="1472" y="4267"/>
                    <a:pt x="857" y="4990"/>
                  </a:cubicBezTo>
                  <a:cubicBezTo>
                    <a:pt x="242" y="5712"/>
                    <a:pt x="-65" y="6303"/>
                    <a:pt x="12" y="7222"/>
                  </a:cubicBezTo>
                  <a:cubicBezTo>
                    <a:pt x="89" y="8141"/>
                    <a:pt x="550" y="9388"/>
                    <a:pt x="1280" y="10570"/>
                  </a:cubicBezTo>
                  <a:cubicBezTo>
                    <a:pt x="2010" y="11752"/>
                    <a:pt x="3010" y="12868"/>
                    <a:pt x="3702" y="13754"/>
                  </a:cubicBezTo>
                  <a:cubicBezTo>
                    <a:pt x="4393" y="14641"/>
                    <a:pt x="4778" y="15297"/>
                    <a:pt x="5162" y="15921"/>
                  </a:cubicBezTo>
                  <a:cubicBezTo>
                    <a:pt x="5546" y="16545"/>
                    <a:pt x="5931" y="17136"/>
                    <a:pt x="6430" y="17661"/>
                  </a:cubicBezTo>
                  <a:cubicBezTo>
                    <a:pt x="6930" y="18186"/>
                    <a:pt x="7545" y="18646"/>
                    <a:pt x="8045" y="19171"/>
                  </a:cubicBezTo>
                  <a:cubicBezTo>
                    <a:pt x="8544" y="19696"/>
                    <a:pt x="8929" y="20287"/>
                    <a:pt x="9505" y="20615"/>
                  </a:cubicBezTo>
                  <a:cubicBezTo>
                    <a:pt x="10082" y="20943"/>
                    <a:pt x="10850" y="21009"/>
                    <a:pt x="12003" y="21108"/>
                  </a:cubicBezTo>
                  <a:cubicBezTo>
                    <a:pt x="13156" y="21206"/>
                    <a:pt x="14694" y="21337"/>
                    <a:pt x="16077" y="21436"/>
                  </a:cubicBezTo>
                  <a:cubicBezTo>
                    <a:pt x="17461" y="21534"/>
                    <a:pt x="18691" y="21600"/>
                    <a:pt x="19536" y="21534"/>
                  </a:cubicBezTo>
                  <a:cubicBezTo>
                    <a:pt x="20382" y="21469"/>
                    <a:pt x="20843" y="21272"/>
                    <a:pt x="21112" y="21075"/>
                  </a:cubicBezTo>
                  <a:cubicBezTo>
                    <a:pt x="21381" y="20878"/>
                    <a:pt x="21458" y="20681"/>
                    <a:pt x="21535" y="20484"/>
                  </a:cubicBezTo>
                  <a:close/>
                </a:path>
              </a:pathLst>
            </a:custGeom>
            <a:solidFill>
              <a:srgbClr val="FF6250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1" name="شكل"/>
            <p:cNvSpPr/>
            <p:nvPr/>
          </p:nvSpPr>
          <p:spPr>
            <a:xfrm>
              <a:off x="3168698" y="235977"/>
              <a:ext cx="1097211" cy="896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86" fill="norm" stroke="1" extrusionOk="0">
                  <a:moveTo>
                    <a:pt x="18334" y="1120"/>
                  </a:moveTo>
                  <a:cubicBezTo>
                    <a:pt x="17511" y="994"/>
                    <a:pt x="16688" y="868"/>
                    <a:pt x="15660" y="679"/>
                  </a:cubicBezTo>
                  <a:cubicBezTo>
                    <a:pt x="14631" y="490"/>
                    <a:pt x="13397" y="238"/>
                    <a:pt x="11803" y="112"/>
                  </a:cubicBezTo>
                  <a:cubicBezTo>
                    <a:pt x="10208" y="-14"/>
                    <a:pt x="8254" y="-14"/>
                    <a:pt x="6840" y="17"/>
                  </a:cubicBezTo>
                  <a:cubicBezTo>
                    <a:pt x="5425" y="49"/>
                    <a:pt x="4551" y="112"/>
                    <a:pt x="3857" y="206"/>
                  </a:cubicBezTo>
                  <a:cubicBezTo>
                    <a:pt x="3163" y="301"/>
                    <a:pt x="2648" y="427"/>
                    <a:pt x="2211" y="710"/>
                  </a:cubicBezTo>
                  <a:cubicBezTo>
                    <a:pt x="1774" y="994"/>
                    <a:pt x="1414" y="1434"/>
                    <a:pt x="1157" y="2190"/>
                  </a:cubicBezTo>
                  <a:cubicBezTo>
                    <a:pt x="900" y="2946"/>
                    <a:pt x="745" y="4016"/>
                    <a:pt x="565" y="5339"/>
                  </a:cubicBezTo>
                  <a:cubicBezTo>
                    <a:pt x="385" y="6661"/>
                    <a:pt x="180" y="8236"/>
                    <a:pt x="77" y="9590"/>
                  </a:cubicBezTo>
                  <a:cubicBezTo>
                    <a:pt x="-26" y="10943"/>
                    <a:pt x="-26" y="12077"/>
                    <a:pt x="77" y="12959"/>
                  </a:cubicBezTo>
                  <a:cubicBezTo>
                    <a:pt x="180" y="13840"/>
                    <a:pt x="385" y="14470"/>
                    <a:pt x="900" y="15194"/>
                  </a:cubicBezTo>
                  <a:cubicBezTo>
                    <a:pt x="1414" y="15918"/>
                    <a:pt x="2237" y="16737"/>
                    <a:pt x="2931" y="17587"/>
                  </a:cubicBezTo>
                  <a:cubicBezTo>
                    <a:pt x="3625" y="18437"/>
                    <a:pt x="4191" y="19319"/>
                    <a:pt x="4860" y="19949"/>
                  </a:cubicBezTo>
                  <a:cubicBezTo>
                    <a:pt x="5528" y="20578"/>
                    <a:pt x="6300" y="20956"/>
                    <a:pt x="7277" y="21208"/>
                  </a:cubicBezTo>
                  <a:cubicBezTo>
                    <a:pt x="8254" y="21460"/>
                    <a:pt x="9437" y="21586"/>
                    <a:pt x="10645" y="21586"/>
                  </a:cubicBezTo>
                  <a:cubicBezTo>
                    <a:pt x="11854" y="21586"/>
                    <a:pt x="13088" y="21460"/>
                    <a:pt x="14374" y="21366"/>
                  </a:cubicBezTo>
                  <a:cubicBezTo>
                    <a:pt x="15660" y="21271"/>
                    <a:pt x="16997" y="21208"/>
                    <a:pt x="18051" y="20956"/>
                  </a:cubicBezTo>
                  <a:cubicBezTo>
                    <a:pt x="19105" y="20704"/>
                    <a:pt x="19877" y="20264"/>
                    <a:pt x="20417" y="19854"/>
                  </a:cubicBezTo>
                  <a:cubicBezTo>
                    <a:pt x="20957" y="19445"/>
                    <a:pt x="21265" y="19067"/>
                    <a:pt x="21574" y="18689"/>
                  </a:cubicBezTo>
                  <a:close/>
                </a:path>
              </a:pathLst>
            </a:custGeom>
            <a:solidFill>
              <a:srgbClr val="FF6250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شكل"/>
            <p:cNvSpPr/>
            <p:nvPr/>
          </p:nvSpPr>
          <p:spPr>
            <a:xfrm>
              <a:off x="0" y="0"/>
              <a:ext cx="1647641" cy="150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9786" y="675"/>
                  </a:moveTo>
                  <a:cubicBezTo>
                    <a:pt x="19957" y="600"/>
                    <a:pt x="20128" y="525"/>
                    <a:pt x="20299" y="506"/>
                  </a:cubicBezTo>
                  <a:cubicBezTo>
                    <a:pt x="20470" y="488"/>
                    <a:pt x="20642" y="525"/>
                    <a:pt x="20727" y="881"/>
                  </a:cubicBezTo>
                  <a:cubicBezTo>
                    <a:pt x="20813" y="1238"/>
                    <a:pt x="20813" y="1913"/>
                    <a:pt x="20676" y="2513"/>
                  </a:cubicBezTo>
                  <a:cubicBezTo>
                    <a:pt x="20539" y="3113"/>
                    <a:pt x="20265" y="3638"/>
                    <a:pt x="20179" y="4200"/>
                  </a:cubicBezTo>
                  <a:cubicBezTo>
                    <a:pt x="20094" y="4763"/>
                    <a:pt x="20197" y="5363"/>
                    <a:pt x="20368" y="5813"/>
                  </a:cubicBezTo>
                  <a:cubicBezTo>
                    <a:pt x="20539" y="6263"/>
                    <a:pt x="20778" y="6563"/>
                    <a:pt x="21001" y="6975"/>
                  </a:cubicBezTo>
                  <a:cubicBezTo>
                    <a:pt x="21223" y="7388"/>
                    <a:pt x="21429" y="7913"/>
                    <a:pt x="21514" y="8400"/>
                  </a:cubicBezTo>
                  <a:cubicBezTo>
                    <a:pt x="21600" y="8888"/>
                    <a:pt x="21566" y="9337"/>
                    <a:pt x="21480" y="9881"/>
                  </a:cubicBezTo>
                  <a:cubicBezTo>
                    <a:pt x="21395" y="10425"/>
                    <a:pt x="21258" y="11063"/>
                    <a:pt x="21087" y="11644"/>
                  </a:cubicBezTo>
                  <a:cubicBezTo>
                    <a:pt x="20915" y="12225"/>
                    <a:pt x="20710" y="12750"/>
                    <a:pt x="20573" y="13294"/>
                  </a:cubicBezTo>
                  <a:cubicBezTo>
                    <a:pt x="20436" y="13838"/>
                    <a:pt x="20368" y="14400"/>
                    <a:pt x="20333" y="14869"/>
                  </a:cubicBezTo>
                  <a:cubicBezTo>
                    <a:pt x="20299" y="15338"/>
                    <a:pt x="20299" y="15713"/>
                    <a:pt x="20282" y="15994"/>
                  </a:cubicBezTo>
                  <a:cubicBezTo>
                    <a:pt x="20265" y="16275"/>
                    <a:pt x="20231" y="16463"/>
                    <a:pt x="20128" y="16594"/>
                  </a:cubicBezTo>
                  <a:cubicBezTo>
                    <a:pt x="20025" y="16725"/>
                    <a:pt x="19854" y="16800"/>
                    <a:pt x="19478" y="16913"/>
                  </a:cubicBezTo>
                  <a:cubicBezTo>
                    <a:pt x="19101" y="17025"/>
                    <a:pt x="18519" y="17175"/>
                    <a:pt x="17869" y="17325"/>
                  </a:cubicBezTo>
                  <a:cubicBezTo>
                    <a:pt x="17218" y="17475"/>
                    <a:pt x="16500" y="17625"/>
                    <a:pt x="15866" y="17850"/>
                  </a:cubicBezTo>
                  <a:cubicBezTo>
                    <a:pt x="15233" y="18075"/>
                    <a:pt x="14685" y="18375"/>
                    <a:pt x="13984" y="18713"/>
                  </a:cubicBezTo>
                  <a:cubicBezTo>
                    <a:pt x="13282" y="19050"/>
                    <a:pt x="12426" y="19425"/>
                    <a:pt x="11844" y="19706"/>
                  </a:cubicBezTo>
                  <a:cubicBezTo>
                    <a:pt x="11262" y="19988"/>
                    <a:pt x="10954" y="20175"/>
                    <a:pt x="10680" y="20400"/>
                  </a:cubicBezTo>
                  <a:cubicBezTo>
                    <a:pt x="10406" y="20625"/>
                    <a:pt x="10167" y="20888"/>
                    <a:pt x="9996" y="21094"/>
                  </a:cubicBezTo>
                  <a:cubicBezTo>
                    <a:pt x="9824" y="21300"/>
                    <a:pt x="9722" y="21450"/>
                    <a:pt x="9499" y="21525"/>
                  </a:cubicBezTo>
                  <a:cubicBezTo>
                    <a:pt x="9277" y="21600"/>
                    <a:pt x="8934" y="21600"/>
                    <a:pt x="8404" y="21600"/>
                  </a:cubicBezTo>
                  <a:cubicBezTo>
                    <a:pt x="7873" y="21600"/>
                    <a:pt x="7154" y="21600"/>
                    <a:pt x="6521" y="21488"/>
                  </a:cubicBezTo>
                  <a:cubicBezTo>
                    <a:pt x="5888" y="21375"/>
                    <a:pt x="5340" y="21150"/>
                    <a:pt x="4775" y="20944"/>
                  </a:cubicBezTo>
                  <a:cubicBezTo>
                    <a:pt x="4210" y="20738"/>
                    <a:pt x="3629" y="20550"/>
                    <a:pt x="3098" y="20325"/>
                  </a:cubicBezTo>
                  <a:cubicBezTo>
                    <a:pt x="2567" y="20100"/>
                    <a:pt x="2088" y="19838"/>
                    <a:pt x="1694" y="19594"/>
                  </a:cubicBezTo>
                  <a:cubicBezTo>
                    <a:pt x="1301" y="19350"/>
                    <a:pt x="993" y="19125"/>
                    <a:pt x="753" y="18844"/>
                  </a:cubicBezTo>
                  <a:cubicBezTo>
                    <a:pt x="513" y="18563"/>
                    <a:pt x="342" y="18225"/>
                    <a:pt x="274" y="17625"/>
                  </a:cubicBezTo>
                  <a:cubicBezTo>
                    <a:pt x="205" y="17025"/>
                    <a:pt x="240" y="16163"/>
                    <a:pt x="223" y="15356"/>
                  </a:cubicBezTo>
                  <a:cubicBezTo>
                    <a:pt x="205" y="14550"/>
                    <a:pt x="137" y="13800"/>
                    <a:pt x="86" y="12956"/>
                  </a:cubicBezTo>
                  <a:cubicBezTo>
                    <a:pt x="34" y="12113"/>
                    <a:pt x="0" y="11175"/>
                    <a:pt x="0" y="10238"/>
                  </a:cubicBezTo>
                  <a:cubicBezTo>
                    <a:pt x="0" y="9300"/>
                    <a:pt x="34" y="8363"/>
                    <a:pt x="68" y="7706"/>
                  </a:cubicBezTo>
                  <a:cubicBezTo>
                    <a:pt x="103" y="7050"/>
                    <a:pt x="137" y="6675"/>
                    <a:pt x="291" y="6244"/>
                  </a:cubicBezTo>
                  <a:cubicBezTo>
                    <a:pt x="445" y="5813"/>
                    <a:pt x="719" y="5325"/>
                    <a:pt x="976" y="4781"/>
                  </a:cubicBezTo>
                  <a:cubicBezTo>
                    <a:pt x="1232" y="4238"/>
                    <a:pt x="1472" y="3638"/>
                    <a:pt x="1763" y="3113"/>
                  </a:cubicBezTo>
                  <a:cubicBezTo>
                    <a:pt x="2054" y="2587"/>
                    <a:pt x="2396" y="2137"/>
                    <a:pt x="2824" y="1800"/>
                  </a:cubicBezTo>
                  <a:cubicBezTo>
                    <a:pt x="3252" y="1462"/>
                    <a:pt x="3765" y="1237"/>
                    <a:pt x="4142" y="994"/>
                  </a:cubicBezTo>
                  <a:cubicBezTo>
                    <a:pt x="4519" y="750"/>
                    <a:pt x="4758" y="488"/>
                    <a:pt x="5049" y="319"/>
                  </a:cubicBezTo>
                  <a:cubicBezTo>
                    <a:pt x="5340" y="150"/>
                    <a:pt x="5682" y="75"/>
                    <a:pt x="6281" y="38"/>
                  </a:cubicBezTo>
                  <a:cubicBezTo>
                    <a:pt x="6881" y="0"/>
                    <a:pt x="7736" y="0"/>
                    <a:pt x="8678" y="0"/>
                  </a:cubicBezTo>
                  <a:cubicBezTo>
                    <a:pt x="9619" y="0"/>
                    <a:pt x="10646" y="0"/>
                    <a:pt x="11913" y="0"/>
                  </a:cubicBezTo>
                  <a:cubicBezTo>
                    <a:pt x="13179" y="0"/>
                    <a:pt x="14685" y="0"/>
                    <a:pt x="16089" y="0"/>
                  </a:cubicBezTo>
                  <a:cubicBezTo>
                    <a:pt x="17492" y="0"/>
                    <a:pt x="18793" y="0"/>
                    <a:pt x="20094" y="0"/>
                  </a:cubicBezTo>
                  <a:close/>
                </a:path>
              </a:pathLst>
            </a:custGeom>
            <a:solidFill>
              <a:srgbClr val="FF6250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3" name="شكل"/>
            <p:cNvSpPr/>
            <p:nvPr/>
          </p:nvSpPr>
          <p:spPr>
            <a:xfrm>
              <a:off x="936354" y="1122056"/>
              <a:ext cx="544029" cy="33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23" y="1701"/>
                    <a:pt x="17446" y="3402"/>
                    <a:pt x="15317" y="4932"/>
                  </a:cubicBezTo>
                  <a:cubicBezTo>
                    <a:pt x="13189" y="6463"/>
                    <a:pt x="11008" y="7824"/>
                    <a:pt x="9346" y="9354"/>
                  </a:cubicBezTo>
                  <a:cubicBezTo>
                    <a:pt x="7685" y="10885"/>
                    <a:pt x="6542" y="12586"/>
                    <a:pt x="5400" y="13861"/>
                  </a:cubicBezTo>
                  <a:cubicBezTo>
                    <a:pt x="4258" y="15137"/>
                    <a:pt x="3115" y="15987"/>
                    <a:pt x="2388" y="16753"/>
                  </a:cubicBezTo>
                  <a:cubicBezTo>
                    <a:pt x="1662" y="17518"/>
                    <a:pt x="1350" y="18198"/>
                    <a:pt x="935" y="18709"/>
                  </a:cubicBezTo>
                  <a:cubicBezTo>
                    <a:pt x="519" y="19219"/>
                    <a:pt x="0" y="19559"/>
                    <a:pt x="0" y="19899"/>
                  </a:cubicBezTo>
                  <a:cubicBezTo>
                    <a:pt x="0" y="20239"/>
                    <a:pt x="519" y="20580"/>
                    <a:pt x="1558" y="20920"/>
                  </a:cubicBezTo>
                  <a:cubicBezTo>
                    <a:pt x="2596" y="21260"/>
                    <a:pt x="4154" y="21600"/>
                    <a:pt x="5192" y="21600"/>
                  </a:cubicBezTo>
                  <a:cubicBezTo>
                    <a:pt x="6231" y="21600"/>
                    <a:pt x="6750" y="21260"/>
                    <a:pt x="7373" y="20409"/>
                  </a:cubicBezTo>
                  <a:cubicBezTo>
                    <a:pt x="7996" y="19559"/>
                    <a:pt x="8723" y="18198"/>
                    <a:pt x="9450" y="16838"/>
                  </a:cubicBezTo>
                  <a:close/>
                </a:path>
              </a:pathLst>
            </a:custGeom>
            <a:solidFill>
              <a:srgbClr val="FF6250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15" name="هرم"/>
          <p:cNvSpPr txBox="1"/>
          <p:nvPr/>
        </p:nvSpPr>
        <p:spPr>
          <a:xfrm>
            <a:off x="6970089" y="2163514"/>
            <a:ext cx="1072236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هرم</a:t>
            </a:r>
          </a:p>
        </p:txBody>
      </p:sp>
      <p:sp>
        <p:nvSpPr>
          <p:cNvPr id="316" name="الرسم"/>
          <p:cNvSpPr/>
          <p:nvPr/>
        </p:nvSpPr>
        <p:spPr>
          <a:xfrm>
            <a:off x="6137743" y="4515007"/>
            <a:ext cx="1664388" cy="1331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484" fill="norm" stroke="1" extrusionOk="0">
                <a:moveTo>
                  <a:pt x="8481" y="471"/>
                </a:moveTo>
                <a:cubicBezTo>
                  <a:pt x="8222" y="342"/>
                  <a:pt x="7962" y="213"/>
                  <a:pt x="7962" y="148"/>
                </a:cubicBezTo>
                <a:cubicBezTo>
                  <a:pt x="7962" y="83"/>
                  <a:pt x="8222" y="83"/>
                  <a:pt x="8533" y="51"/>
                </a:cubicBezTo>
                <a:cubicBezTo>
                  <a:pt x="8845" y="19"/>
                  <a:pt x="9208" y="-46"/>
                  <a:pt x="9286" y="51"/>
                </a:cubicBezTo>
                <a:cubicBezTo>
                  <a:pt x="9364" y="148"/>
                  <a:pt x="9156" y="407"/>
                  <a:pt x="8819" y="698"/>
                </a:cubicBezTo>
                <a:cubicBezTo>
                  <a:pt x="8481" y="989"/>
                  <a:pt x="8014" y="1312"/>
                  <a:pt x="7703" y="1603"/>
                </a:cubicBezTo>
                <a:cubicBezTo>
                  <a:pt x="7391" y="1894"/>
                  <a:pt x="7235" y="2153"/>
                  <a:pt x="7157" y="2444"/>
                </a:cubicBezTo>
                <a:cubicBezTo>
                  <a:pt x="7079" y="2735"/>
                  <a:pt x="7079" y="3058"/>
                  <a:pt x="6690" y="3737"/>
                </a:cubicBezTo>
                <a:cubicBezTo>
                  <a:pt x="6301" y="4416"/>
                  <a:pt x="5522" y="5451"/>
                  <a:pt x="4691" y="6356"/>
                </a:cubicBezTo>
                <a:cubicBezTo>
                  <a:pt x="3860" y="7262"/>
                  <a:pt x="2978" y="8038"/>
                  <a:pt x="2380" y="8685"/>
                </a:cubicBezTo>
                <a:cubicBezTo>
                  <a:pt x="1783" y="9331"/>
                  <a:pt x="1472" y="9849"/>
                  <a:pt x="1316" y="10269"/>
                </a:cubicBezTo>
                <a:cubicBezTo>
                  <a:pt x="1160" y="10689"/>
                  <a:pt x="1160" y="11013"/>
                  <a:pt x="1030" y="11465"/>
                </a:cubicBezTo>
                <a:cubicBezTo>
                  <a:pt x="901" y="11918"/>
                  <a:pt x="641" y="12500"/>
                  <a:pt x="433" y="13276"/>
                </a:cubicBezTo>
                <a:cubicBezTo>
                  <a:pt x="226" y="14052"/>
                  <a:pt x="70" y="15022"/>
                  <a:pt x="18" y="15669"/>
                </a:cubicBezTo>
                <a:cubicBezTo>
                  <a:pt x="-34" y="16316"/>
                  <a:pt x="18" y="16639"/>
                  <a:pt x="303" y="16962"/>
                </a:cubicBezTo>
                <a:cubicBezTo>
                  <a:pt x="589" y="17286"/>
                  <a:pt x="1108" y="17609"/>
                  <a:pt x="1757" y="17900"/>
                </a:cubicBezTo>
                <a:cubicBezTo>
                  <a:pt x="2406" y="18191"/>
                  <a:pt x="3185" y="18450"/>
                  <a:pt x="3912" y="18870"/>
                </a:cubicBezTo>
                <a:cubicBezTo>
                  <a:pt x="4639" y="19291"/>
                  <a:pt x="5314" y="19873"/>
                  <a:pt x="5937" y="20358"/>
                </a:cubicBezTo>
                <a:cubicBezTo>
                  <a:pt x="6560" y="20843"/>
                  <a:pt x="7131" y="21231"/>
                  <a:pt x="7806" y="21392"/>
                </a:cubicBezTo>
                <a:cubicBezTo>
                  <a:pt x="8481" y="21554"/>
                  <a:pt x="9260" y="21489"/>
                  <a:pt x="10065" y="21295"/>
                </a:cubicBezTo>
                <a:cubicBezTo>
                  <a:pt x="10870" y="21101"/>
                  <a:pt x="11701" y="20778"/>
                  <a:pt x="12635" y="20422"/>
                </a:cubicBezTo>
                <a:cubicBezTo>
                  <a:pt x="13570" y="20067"/>
                  <a:pt x="14608" y="19679"/>
                  <a:pt x="15517" y="19420"/>
                </a:cubicBezTo>
                <a:cubicBezTo>
                  <a:pt x="16426" y="19161"/>
                  <a:pt x="17204" y="19032"/>
                  <a:pt x="17828" y="18838"/>
                </a:cubicBezTo>
                <a:cubicBezTo>
                  <a:pt x="18451" y="18644"/>
                  <a:pt x="18918" y="18385"/>
                  <a:pt x="19515" y="18159"/>
                </a:cubicBezTo>
                <a:cubicBezTo>
                  <a:pt x="20112" y="17932"/>
                  <a:pt x="20839" y="17738"/>
                  <a:pt x="21566" y="17544"/>
                </a:cubicBezTo>
                <a:close/>
              </a:path>
            </a:pathLst>
          </a:custGeom>
          <a:solidFill>
            <a:srgbClr val="BE38F3">
              <a:alpha val="25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17" name="متوازي مستطيلات متوازي مستطيلات" descr="متوازي مستطيلات متوازي مستطيلات"/>
          <p:cNvPicPr>
            <a:picLocks noChangeAspect="0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8268676" y="11304282"/>
            <a:ext cx="3197680" cy="1969409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318" name="IMG_0690.png" descr="IMG_0690.png"/>
          <p:cNvPicPr>
            <a:picLocks noChangeAspect="1"/>
          </p:cNvPicPr>
          <p:nvPr/>
        </p:nvPicPr>
        <p:blipFill>
          <a:blip r:embed="rId20">
            <a:extLst/>
          </a:blip>
          <a:srcRect l="5206" t="10885" r="61647" b="49999"/>
          <a:stretch>
            <a:fillRect/>
          </a:stretch>
        </p:blipFill>
        <p:spPr>
          <a:xfrm flipH="1">
            <a:off x="21399839" y="11023153"/>
            <a:ext cx="2860521" cy="2531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" grpId="2"/>
      <p:bldP build="whole" bldLvl="1" animBg="1" rev="0" advAuto="0" spid="317" grpId="3"/>
      <p:bldP build="whole" bldLvl="1" animBg="1" rev="0" advAuto="0" spid="30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الواجب"/>
          <p:cNvSpPr txBox="1"/>
          <p:nvPr/>
        </p:nvSpPr>
        <p:spPr>
          <a:xfrm>
            <a:off x="9660876" y="733968"/>
            <a:ext cx="4664820" cy="111241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321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356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322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3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4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5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6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7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8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9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0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1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2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3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4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5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6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7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8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9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0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1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3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5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6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7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8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9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0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1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2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3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4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5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57" name="رقم ١١…"/>
          <p:cNvSpPr txBox="1"/>
          <p:nvPr/>
        </p:nvSpPr>
        <p:spPr>
          <a:xfrm>
            <a:off x="6630212" y="8994722"/>
            <a:ext cx="3239541" cy="2246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pPr>
            <a:r>
              <a:t>رقم </a:t>
            </a:r>
            <a:r>
              <a:rPr>
                <a:solidFill>
                  <a:srgbClr val="B51A00"/>
                </a:solidFill>
              </a:rPr>
              <a:t>١١</a:t>
            </a:r>
          </a:p>
          <a:p>
            <a:pPr defTabSz="2438338" rtl="0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E22400"/>
                </a:solidFill>
              </a:rPr>
              <a:t>صفحة</a:t>
            </a:r>
            <a:r>
              <a:t> </a:t>
            </a:r>
            <a:r>
              <a:rPr>
                <a:solidFill>
                  <a:srgbClr val="0061FE"/>
                </a:solidFill>
              </a:rPr>
              <a:t>٨٩</a:t>
            </a:r>
          </a:p>
        </p:txBody>
      </p:sp>
      <p:grpSp>
        <p:nvGrpSpPr>
          <p:cNvPr id="372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367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360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358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359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361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2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363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64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65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66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370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368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369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371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1"/>
      <p:bldP build="whole" bldLvl="1" animBg="1" rev="0" advAuto="0" spid="35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