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pic>
        <p:nvPicPr>
          <p:cNvPr id="14" name="IMG_0168.png" descr="IMG_016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7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5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2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4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5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1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rive.google.com/file/d/1UihGrR8MxvmJQPVvUyGQwNJsaz86vabN/view?usp=drivesdk" TargetMode="External"/><Relationship Id="rId3" Type="http://schemas.openxmlformats.org/officeDocument/2006/relationships/hyperlink" Target="https://drive.google.com/file/d/1Oqzndq4O2y6xiWahjrotwxmabzcSbTHr/view?usp=drivesdk" TargetMode="External"/><Relationship Id="rId4" Type="http://schemas.openxmlformats.org/officeDocument/2006/relationships/image" Target="../media/image2.png"/><Relationship Id="rId5" Type="http://schemas.openxmlformats.org/officeDocument/2006/relationships/hyperlink" Target="https://apps.mathlearningcenter.org/number-frames/" TargetMode="External"/><Relationship Id="rId6" Type="http://schemas.openxmlformats.org/officeDocument/2006/relationships/image" Target="../media/image3.png"/><Relationship Id="rId7" Type="http://schemas.openxmlformats.org/officeDocument/2006/relationships/hyperlink" Target="https://apps.mathlearningcenter.org/number-pieces/" TargetMode="External"/><Relationship Id="rId8" Type="http://schemas.openxmlformats.org/officeDocument/2006/relationships/image" Target="../media/image1.jpeg"/><Relationship Id="rId9" Type="http://schemas.openxmlformats.org/officeDocument/2006/relationships/hyperlink" Target="https://wheelofnames.com/ar/" TargetMode="External"/><Relationship Id="rId10" Type="http://schemas.openxmlformats.org/officeDocument/2006/relationships/image" Target="../media/image2.jpeg"/><Relationship Id="rId11" Type="http://schemas.openxmlformats.org/officeDocument/2006/relationships/hyperlink" Target="https://v-clock.com/timer/#countdown=00:01:00&amp;enabled=0&amp;seconds=0&amp;sound=glow&amp;loop=1" TargetMode="External"/><Relationship Id="rId12" Type="http://schemas.openxmlformats.org/officeDocument/2006/relationships/image" Target="../media/image4.png"/><Relationship Id="rId13" Type="http://schemas.openxmlformats.org/officeDocument/2006/relationships/hyperlink" Target="https://youtu.be/Nx7PJXr3iHI" TargetMode="External"/><Relationship Id="rId14" Type="http://schemas.openxmlformats.org/officeDocument/2006/relationships/image" Target="../media/image3.jpeg"/><Relationship Id="rId15" Type="http://schemas.openxmlformats.org/officeDocument/2006/relationships/hyperlink" Target="https://ar.oryxlearning.com/grade/3rd-grade/maths" TargetMode="External"/><Relationship Id="rId16" Type="http://schemas.openxmlformats.org/officeDocument/2006/relationships/image" Target="../media/image4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Relationship Id="rId19" Type="http://schemas.openxmlformats.org/officeDocument/2006/relationships/image" Target="../media/image7.png"/><Relationship Id="rId20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11.png"/><Relationship Id="rId22" Type="http://schemas.openxmlformats.org/officeDocument/2006/relationships/image" Target="../media/image12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hyperlink" Target="https://drive.google.com/file/d/1UihGrR8MxvmJQPVvUyGQwNJsaz86vabN/view?usp=drivesdk" TargetMode="External"/><Relationship Id="rId4" Type="http://schemas.openxmlformats.org/officeDocument/2006/relationships/hyperlink" Target="https://drive.google.com/file/d/1Oqzndq4O2y6xiWahjrotwxmabzcSbTHr/view?usp=drivesdk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apps.mathlearningcenter.org/number-frames/" TargetMode="External"/><Relationship Id="rId7" Type="http://schemas.openxmlformats.org/officeDocument/2006/relationships/image" Target="../media/image3.png"/><Relationship Id="rId8" Type="http://schemas.openxmlformats.org/officeDocument/2006/relationships/hyperlink" Target="https://apps.mathlearningcenter.org/number-pieces/" TargetMode="External"/><Relationship Id="rId9" Type="http://schemas.openxmlformats.org/officeDocument/2006/relationships/image" Target="../media/image1.jpeg"/><Relationship Id="rId10" Type="http://schemas.openxmlformats.org/officeDocument/2006/relationships/hyperlink" Target="https://wheelofnames.com/ar/" TargetMode="External"/><Relationship Id="rId11" Type="http://schemas.openxmlformats.org/officeDocument/2006/relationships/image" Target="../media/image2.jpeg"/><Relationship Id="rId12" Type="http://schemas.openxmlformats.org/officeDocument/2006/relationships/hyperlink" Target="https://v-clock.com/timer/#countdown=00:01:00&amp;enabled=0&amp;seconds=0&amp;sound=glow&amp;loop=1" TargetMode="External"/><Relationship Id="rId13" Type="http://schemas.openxmlformats.org/officeDocument/2006/relationships/image" Target="../media/image4.png"/><Relationship Id="rId14" Type="http://schemas.openxmlformats.org/officeDocument/2006/relationships/hyperlink" Target="https://youtu.be/Nx7PJXr3iHI" TargetMode="External"/><Relationship Id="rId15" Type="http://schemas.openxmlformats.org/officeDocument/2006/relationships/image" Target="../media/image3.jpeg"/><Relationship Id="rId16" Type="http://schemas.openxmlformats.org/officeDocument/2006/relationships/hyperlink" Target="https://ar.oryxlearning.com/grade/3rd-grade/maths" TargetMode="External"/><Relationship Id="rId17" Type="http://schemas.openxmlformats.org/officeDocument/2006/relationships/image" Target="../media/image4.jpeg"/><Relationship Id="rId18" Type="http://schemas.openxmlformats.org/officeDocument/2006/relationships/image" Target="../media/image6.png"/><Relationship Id="rId19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تجميع">
            <a:hlinkClick r:id="rId2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61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54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52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53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55" name="IMG_0180.png" descr="IMG_0180.png">
                <a:hlinkClick r:id="rId3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4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56" name="صورة 20" descr="صورة 20">
                <a:hlinkClick r:id="rId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6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57" name="IMG_4017.jpeg" descr="IMG_4017.jpeg">
                <a:hlinkClick r:id="rId7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8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58" name="IMG_4020.jpeg" descr="IMG_4020.jpeg">
                <a:hlinkClick r:id="rId9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0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59" name="IMG_4023.png" descr="IMG_4023.pn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60" name="IMG_4024.jpeg" descr="IMG_4024.jpeg">
                <a:hlinkClick r:id="rId13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4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64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62" name="IMG_4015.jpeg" descr="IMG_4015.jpeg">
                <a:hlinkClick r:id="rId15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6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3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65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sp>
        <p:nvSpPr>
          <p:cNvPr id="167" name="الفصل العاشر"/>
          <p:cNvSpPr txBox="1"/>
          <p:nvPr/>
        </p:nvSpPr>
        <p:spPr>
          <a:xfrm>
            <a:off x="9427469" y="2496175"/>
            <a:ext cx="6683154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العاشر</a:t>
            </a:r>
            <a:r>
              <a:t> </a:t>
            </a:r>
          </a:p>
        </p:txBody>
      </p:sp>
      <p:sp>
        <p:nvSpPr>
          <p:cNvPr id="168" name="الأشكال الهندسية"/>
          <p:cNvSpPr txBox="1"/>
          <p:nvPr/>
        </p:nvSpPr>
        <p:spPr>
          <a:xfrm>
            <a:off x="8803406" y="5812277"/>
            <a:ext cx="7931278" cy="2247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الأشكال الهندسية</a:t>
            </a:r>
          </a:p>
        </p:txBody>
      </p:sp>
      <p:sp>
        <p:nvSpPr>
          <p:cNvPr id="169" name="التهيئة"/>
          <p:cNvSpPr txBox="1"/>
          <p:nvPr/>
        </p:nvSpPr>
        <p:spPr>
          <a:xfrm>
            <a:off x="10471817" y="8544133"/>
            <a:ext cx="4594457" cy="2260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10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التهيئة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  <p:bldP build="whole" bldLvl="1" animBg="1" rev="0" advAuto="0" spid="169" grpId="3"/>
      <p:bldP build="whole" bldLvl="1" animBg="1" rev="0" advAuto="0" spid="168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IMG_0654.png" descr="IMG_0654.png"/>
          <p:cNvPicPr>
            <a:picLocks noChangeAspect="1"/>
          </p:cNvPicPr>
          <p:nvPr/>
        </p:nvPicPr>
        <p:blipFill>
          <a:blip r:embed="rId2">
            <a:extLst/>
          </a:blip>
          <a:srcRect l="47017" t="2278" r="0" b="86946"/>
          <a:stretch>
            <a:fillRect/>
          </a:stretch>
        </p:blipFill>
        <p:spPr>
          <a:xfrm>
            <a:off x="12472001" y="842891"/>
            <a:ext cx="9717168" cy="1380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IMG_0654.png" descr="IMG_0654.png"/>
          <p:cNvPicPr>
            <a:picLocks noChangeAspect="1"/>
          </p:cNvPicPr>
          <p:nvPr/>
        </p:nvPicPr>
        <p:blipFill>
          <a:blip r:embed="rId2">
            <a:extLst/>
          </a:blip>
          <a:srcRect l="44199" t="11850" r="1573" b="54571"/>
          <a:stretch>
            <a:fillRect/>
          </a:stretch>
        </p:blipFill>
        <p:spPr>
          <a:xfrm>
            <a:off x="12688392" y="2824311"/>
            <a:ext cx="10541391" cy="4559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IMG_0654.png" descr="IMG_0654.png"/>
          <p:cNvPicPr>
            <a:picLocks noChangeAspect="1"/>
          </p:cNvPicPr>
          <p:nvPr/>
        </p:nvPicPr>
        <p:blipFill>
          <a:blip r:embed="rId2">
            <a:extLst/>
          </a:blip>
          <a:srcRect l="806" t="10287" r="57878" b="56134"/>
          <a:stretch>
            <a:fillRect/>
          </a:stretch>
        </p:blipFill>
        <p:spPr>
          <a:xfrm>
            <a:off x="3481270" y="3016659"/>
            <a:ext cx="8268070" cy="469373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8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183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76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74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75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177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178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179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0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1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182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186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184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85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187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189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بيضاوي بيضاوي" descr="بيضاوي بيضاوي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6742286" y="3477938"/>
            <a:ext cx="3867231" cy="4232563"/>
          </a:xfrm>
          <a:prstGeom prst="rect">
            <a:avLst/>
          </a:prstGeom>
        </p:spPr>
      </p:pic>
      <p:pic>
        <p:nvPicPr>
          <p:cNvPr id="192" name="بيضاوي بيضاوي" descr="بيضاوي بيضاوي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5853741" y="5363579"/>
            <a:ext cx="2364509" cy="2633668"/>
          </a:xfrm>
          <a:prstGeom prst="rect">
            <a:avLst/>
          </a:prstGeom>
        </p:spPr>
      </p:pic>
      <p:pic>
        <p:nvPicPr>
          <p:cNvPr id="194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3481432" y="9451181"/>
            <a:ext cx="4818695" cy="42646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1"/>
      <p:bldP build="whole" bldLvl="1" animBg="1" rev="0" advAuto="0" spid="192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IMG_0654.png" descr="IMG_0654.png"/>
          <p:cNvPicPr>
            <a:picLocks noChangeAspect="1"/>
          </p:cNvPicPr>
          <p:nvPr/>
        </p:nvPicPr>
        <p:blipFill>
          <a:blip r:embed="rId2">
            <a:extLst/>
          </a:blip>
          <a:srcRect l="63656" t="50000" r="1325" b="41388"/>
          <a:stretch>
            <a:fillRect/>
          </a:stretch>
        </p:blipFill>
        <p:spPr>
          <a:xfrm>
            <a:off x="12754428" y="320061"/>
            <a:ext cx="7720712" cy="132624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1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439953" y="2236230"/>
            <a:ext cx="1980006" cy="10052757"/>
            <a:chOff x="0" y="0"/>
            <a:chExt cx="1980005" cy="10052756"/>
          </a:xfrm>
        </p:grpSpPr>
        <p:grpSp>
          <p:nvGrpSpPr>
            <p:cNvPr id="206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199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197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198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00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01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02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3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4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05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09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07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08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10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12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3" name="IMG_0692.png" descr="IMG_0692.png"/>
          <p:cNvPicPr>
            <a:picLocks noChangeAspect="1"/>
          </p:cNvPicPr>
          <p:nvPr/>
        </p:nvPicPr>
        <p:blipFill>
          <a:blip r:embed="rId19">
            <a:extLst/>
          </a:blip>
          <a:srcRect l="0" t="13108" r="0" b="0"/>
          <a:stretch>
            <a:fillRect/>
          </a:stretch>
        </p:blipFill>
        <p:spPr>
          <a:xfrm>
            <a:off x="3785487" y="2131545"/>
            <a:ext cx="18683931" cy="100685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خط خط" descr="خط خط"/>
          <p:cNvPicPr>
            <a:picLocks noChangeAspect="0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 rot="19835988">
            <a:off x="6304342" y="7121455"/>
            <a:ext cx="13646373" cy="88901"/>
          </a:xfrm>
          <a:prstGeom prst="rect">
            <a:avLst/>
          </a:prstGeom>
        </p:spPr>
      </p:pic>
      <p:pic>
        <p:nvPicPr>
          <p:cNvPr id="216" name="خط خط" descr="خط خط"/>
          <p:cNvPicPr>
            <a:picLocks noChangeAspect="0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7088216" y="7173708"/>
            <a:ext cx="11332425" cy="88901"/>
          </a:xfrm>
          <a:prstGeom prst="rect">
            <a:avLst/>
          </a:prstGeom>
        </p:spPr>
      </p:pic>
      <p:pic>
        <p:nvPicPr>
          <p:cNvPr id="218" name="خط خط" descr="خط خط"/>
          <p:cNvPicPr>
            <a:picLocks noChangeAspect="0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 rot="1665927">
            <a:off x="6353945" y="6794500"/>
            <a:ext cx="12550723" cy="127001"/>
          </a:xfrm>
          <a:prstGeom prst="rect">
            <a:avLst/>
          </a:prstGeom>
        </p:spPr>
      </p:pic>
      <p:pic>
        <p:nvPicPr>
          <p:cNvPr id="220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2784169" y="10737147"/>
            <a:ext cx="3306228" cy="292609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0655.png" descr="IMG_065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70573" y="1206680"/>
            <a:ext cx="19963820" cy="80484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7" name="تجميع">
            <a:hlinkClick r:id="rId3" invalidUrl="" action="" tgtFrame="" tooltip="" history="1" highlightClick="0" endSnd="0"/>
          </p:cNvPr>
          <p:cNvGrpSpPr/>
          <p:nvPr/>
        </p:nvGrpSpPr>
        <p:grpSpPr>
          <a:xfrm>
            <a:off x="800606" y="2524752"/>
            <a:ext cx="1980006" cy="10052758"/>
            <a:chOff x="0" y="0"/>
            <a:chExt cx="1980005" cy="10052756"/>
          </a:xfrm>
        </p:grpSpPr>
        <p:grpSp>
          <p:nvGrpSpPr>
            <p:cNvPr id="232" name="تجميع"/>
            <p:cNvGrpSpPr/>
            <p:nvPr/>
          </p:nvGrpSpPr>
          <p:grpSpPr>
            <a:xfrm>
              <a:off x="0" y="0"/>
              <a:ext cx="1980006" cy="10052757"/>
              <a:chOff x="0" y="0"/>
              <a:chExt cx="1980005" cy="10052756"/>
            </a:xfrm>
          </p:grpSpPr>
          <p:grpSp>
            <p:nvGrpSpPr>
              <p:cNvPr id="225" name="تجميع"/>
              <p:cNvGrpSpPr/>
              <p:nvPr/>
            </p:nvGrpSpPr>
            <p:grpSpPr>
              <a:xfrm>
                <a:off x="0" y="0"/>
                <a:ext cx="1980006" cy="10052757"/>
                <a:chOff x="0" y="0"/>
                <a:chExt cx="1980005" cy="10052756"/>
              </a:xfrm>
            </p:grpSpPr>
            <p:sp>
              <p:nvSpPr>
                <p:cNvPr id="223" name="مستطيل مستدير الزوايا"/>
                <p:cNvSpPr/>
                <p:nvPr/>
              </p:nvSpPr>
              <p:spPr>
                <a:xfrm>
                  <a:off x="0" y="0"/>
                  <a:ext cx="1980006" cy="1470998"/>
                </a:xfrm>
                <a:prstGeom prst="roundRect">
                  <a:avLst>
                    <a:gd name="adj" fmla="val 42590"/>
                  </a:avLst>
                </a:prstGeom>
                <a:solidFill>
                  <a:srgbClr val="85858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121919" tIns="121919" rIns="121919" bIns="121919" numCol="1" anchor="t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Muna Bold"/>
                      <a:ea typeface="Muna Bold"/>
                      <a:cs typeface="Muna Bold"/>
                      <a:sym typeface="Muna Bold"/>
                    </a:defRPr>
                  </a:pPr>
                </a:p>
              </p:txBody>
            </p:sp>
            <p:sp>
              <p:nvSpPr>
                <p:cNvPr id="224" name="مستطيل"/>
                <p:cNvSpPr/>
                <p:nvPr/>
              </p:nvSpPr>
              <p:spPr>
                <a:xfrm>
                  <a:off x="97919" y="815614"/>
                  <a:ext cx="1793749" cy="9237143"/>
                </a:xfrm>
                <a:prstGeom prst="rect">
                  <a:avLst/>
                </a:prstGeom>
                <a:solidFill>
                  <a:srgbClr val="FFFFFF"/>
                </a:solidFill>
                <a:ln w="114300" cap="flat">
                  <a:solidFill>
                    <a:srgbClr val="707070"/>
                  </a:solidFill>
                  <a:prstDash val="solid"/>
                  <a:round/>
                </a:ln>
                <a:effectLst>
                  <a:outerShdw sx="100000" sy="100000" kx="0" ky="0" algn="b" rotWithShape="0" blurRad="101600" dist="50800" dir="5400000">
                    <a:srgbClr val="000000">
                      <a:alpha val="35000"/>
                    </a:srgbClr>
                  </a:outerShdw>
                </a:effectLst>
              </p:spPr>
              <p:txBody>
                <a:bodyPr wrap="square" lIns="121919" tIns="121919" rIns="121919" bIns="121919" numCol="1" anchor="ctr">
                  <a:noAutofit/>
                </a:bodyPr>
                <a:lstStyle/>
                <a:p>
                  <a:pPr rtl="0">
                    <a:lnSpc>
                      <a:spcPct val="100000"/>
                    </a:lnSpc>
                    <a:defRPr sz="3600">
                      <a:solidFill>
                        <a:srgbClr val="0C1E4F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</a:p>
              </p:txBody>
            </p:sp>
          </p:grpSp>
          <p:pic>
            <p:nvPicPr>
              <p:cNvPr id="226" name="IMG_0180.png" descr="IMG_0180.png">
                <a:hlinkClick r:id="rId4" invalidUrl="" action="" tgtFrame="" tooltip="" history="1" highlightClick="0" endSnd="0"/>
              </p:cNvPr>
              <p:cNvPicPr>
                <a:picLocks noChangeAspect="1"/>
              </p:cNvPicPr>
              <p:nvPr/>
            </p:nvPicPr>
            <p:blipFill>
              <a:blip r:embed="rId5">
                <a:extLst/>
              </a:blip>
              <a:stretch>
                <a:fillRect/>
              </a:stretch>
            </p:blipFill>
            <p:spPr>
              <a:xfrm>
                <a:off x="253518" y="2114948"/>
                <a:ext cx="1400147" cy="175018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27" name="صورة 20" descr="صورة 20">
                <a:hlinkClick r:id="rId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7">
                <a:extLst/>
              </a:blip>
              <a:srcRect l="22637" t="19074" r="22638" b="19074"/>
              <a:stretch>
                <a:fillRect/>
              </a:stretch>
            </p:blipFill>
            <p:spPr>
              <a:xfrm>
                <a:off x="222667" y="3659958"/>
                <a:ext cx="1549158" cy="1204901"/>
              </a:xfrm>
              <a:prstGeom prst="rect">
                <a:avLst/>
              </a:prstGeom>
              <a:ln w="3175" cap="flat">
                <a:solidFill>
                  <a:srgbClr val="F2F2F2"/>
                </a:solidFill>
                <a:prstDash val="solid"/>
                <a:round/>
              </a:ln>
              <a:effectLst/>
            </p:spPr>
          </p:pic>
          <p:pic>
            <p:nvPicPr>
              <p:cNvPr id="228" name="IMG_4017.jpeg" descr="IMG_4017.jpeg">
                <a:hlinkClick r:id="rId8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9">
                <a:extLst/>
              </a:blip>
              <a:srcRect l="12156" t="15711" r="12156" b="0"/>
              <a:stretch>
                <a:fillRect/>
              </a:stretch>
            </p:blipFill>
            <p:spPr>
              <a:xfrm>
                <a:off x="261530" y="4935271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29" name="IMG_4020.jpeg" descr="IMG_4020.jpeg">
                <a:hlinkClick r:id="rId10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1">
                <a:extLst/>
              </a:blip>
              <a:stretch>
                <a:fillRect/>
              </a:stretch>
            </p:blipFill>
            <p:spPr>
              <a:xfrm>
                <a:off x="240218" y="6218213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0" name="IMG_4023.png" descr="IMG_4023.png">
                <a:hlinkClick r:id="rId12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3">
                <a:extLst/>
              </a:blip>
              <a:srcRect l="20115" t="5493" r="20115" b="5493"/>
              <a:stretch>
                <a:fillRect/>
              </a:stretch>
            </p:blipFill>
            <p:spPr>
              <a:xfrm>
                <a:off x="225630" y="7481795"/>
                <a:ext cx="1549158" cy="1204901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231" name="IMG_4024.jpeg" descr="IMG_4024.jpeg">
                <a:hlinkClick r:id="rId14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rcRect l="28868" t="10670" r="31388" b="37594"/>
              <a:stretch>
                <a:fillRect/>
              </a:stretch>
            </p:blipFill>
            <p:spPr>
              <a:xfrm>
                <a:off x="229465" y="1052784"/>
                <a:ext cx="1566371" cy="1204900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</p:grpSp>
        <p:grpSp>
          <p:nvGrpSpPr>
            <p:cNvPr id="235" name="تجميع"/>
            <p:cNvGrpSpPr/>
            <p:nvPr/>
          </p:nvGrpSpPr>
          <p:grpSpPr>
            <a:xfrm>
              <a:off x="141164" y="8878705"/>
              <a:ext cx="1523975" cy="939334"/>
              <a:chOff x="0" y="0"/>
              <a:chExt cx="1523974" cy="939333"/>
            </a:xfrm>
          </p:grpSpPr>
          <p:pic>
            <p:nvPicPr>
              <p:cNvPr id="233" name="IMG_4015.jpeg" descr="IMG_4015.jpeg">
                <a:hlinkClick r:id="rId16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7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220340" y="93836"/>
                <a:ext cx="1048717" cy="845498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234" name="نشاط"/>
              <p:cNvSpPr txBox="1"/>
              <p:nvPr/>
            </p:nvSpPr>
            <p:spPr>
              <a:xfrm>
                <a:off x="0" y="0"/>
                <a:ext cx="1523975" cy="602657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sp>
          <p:nvSpPr>
            <p:cNvPr id="236" name="أدوات"/>
            <p:cNvSpPr txBox="1"/>
            <p:nvPr/>
          </p:nvSpPr>
          <p:spPr>
            <a:xfrm>
              <a:off x="224638" y="0"/>
              <a:ext cx="1530730" cy="8961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>
                <a:lnSpc>
                  <a:spcPct val="100000"/>
                </a:lnSpc>
                <a:defRPr sz="3000">
                  <a:solidFill>
                    <a:srgbClr val="FFFFFF"/>
                  </a:solidFill>
                  <a:latin typeface="Waseem Regular"/>
                  <a:ea typeface="Waseem Regular"/>
                  <a:cs typeface="Waseem Regular"/>
                  <a:sym typeface="Waseem Regular"/>
                </a:defRPr>
              </a:lvl1pPr>
            </a:lstStyle>
            <a:p>
              <a:pPr rtl="0">
                <a:defRPr/>
              </a:pPr>
              <a:r>
                <a:t>أدوات </a:t>
              </a:r>
            </a:p>
          </p:txBody>
        </p:sp>
      </p:grpSp>
      <p:pic>
        <p:nvPicPr>
          <p:cNvPr id="238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5206" t="10885" r="61647" b="49999"/>
          <a:stretch>
            <a:fillRect/>
          </a:stretch>
        </p:blipFill>
        <p:spPr>
          <a:xfrm flipH="1">
            <a:off x="21523324" y="11184334"/>
            <a:ext cx="2860522" cy="253163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بيضاوي بيضاوي" descr="بيضاوي بيضاوي"/>
          <p:cNvPicPr>
            <a:picLocks noChangeAspect="0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11972823" y="4768744"/>
            <a:ext cx="4696733" cy="2212906"/>
          </a:xfrm>
          <a:prstGeom prst="rect">
            <a:avLst/>
          </a:prstGeom>
        </p:spPr>
      </p:pic>
      <p:pic>
        <p:nvPicPr>
          <p:cNvPr id="241" name="IMG_0690.png" descr="IMG_0690.png"/>
          <p:cNvPicPr>
            <a:picLocks noChangeAspect="1"/>
          </p:cNvPicPr>
          <p:nvPr/>
        </p:nvPicPr>
        <p:blipFill>
          <a:blip r:embed="rId18">
            <a:extLst/>
          </a:blip>
          <a:srcRect l="62599" t="52862" r="4253" b="8023"/>
          <a:stretch>
            <a:fillRect/>
          </a:stretch>
        </p:blipFill>
        <p:spPr>
          <a:xfrm flipH="1">
            <a:off x="3481432" y="9451181"/>
            <a:ext cx="4818695" cy="42646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355600" dist="0" dir="0">
              <a:srgbClr val="000000">
                <a:alpha val="75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2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