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187.png" descr="IMG_018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/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/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/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/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4.png"/><Relationship Id="rId12" Type="http://schemas.openxmlformats.org/officeDocument/2006/relationships/hyperlink" Target="https://youtu.be/qEoLaRmfy8Y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الفصل التاسع"/>
          <p:cNvSpPr txBox="1"/>
          <p:nvPr/>
        </p:nvSpPr>
        <p:spPr>
          <a:xfrm>
            <a:off x="8850424" y="1499745"/>
            <a:ext cx="6683153" cy="1836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</a:t>
            </a:r>
            <a:r>
              <a:t> </a:t>
            </a:r>
          </a:p>
        </p:txBody>
      </p:sp>
      <p:sp>
        <p:nvSpPr>
          <p:cNvPr id="153" name="الأعداد حتى ١٠٠٠"/>
          <p:cNvSpPr txBox="1"/>
          <p:nvPr/>
        </p:nvSpPr>
        <p:spPr>
          <a:xfrm>
            <a:off x="7280979" y="4815847"/>
            <a:ext cx="9822042" cy="1836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500">
                <a:solidFill>
                  <a:srgbClr val="3A87FE"/>
                </a:solidFill>
              </a:defRPr>
            </a:lvl1pPr>
          </a:lstStyle>
          <a:p>
            <a:pPr rtl="0">
              <a:defRPr/>
            </a:pPr>
            <a:r>
              <a:t>الأعداد حتى ١٠٠٠</a:t>
            </a:r>
          </a:p>
        </p:txBody>
      </p:sp>
      <p:sp>
        <p:nvSpPr>
          <p:cNvPr id="154" name="(٩-٨) الأنماط العددية"/>
          <p:cNvSpPr txBox="1"/>
          <p:nvPr/>
        </p:nvSpPr>
        <p:spPr>
          <a:xfrm>
            <a:off x="5378712" y="7249298"/>
            <a:ext cx="14404222" cy="1490704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83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</a:defRPr>
            </a:lvl1pPr>
          </a:lstStyle>
          <a:p>
            <a:pPr rtl="0">
              <a:defRPr/>
            </a:pPr>
            <a:r>
              <a:t>(٩-٨) الأنماط العددية</a:t>
            </a:r>
          </a:p>
        </p:txBody>
      </p:sp>
      <p:grpSp>
        <p:nvGrpSpPr>
          <p:cNvPr id="169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164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157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155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56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58" name="IMG_0180.png" descr="IMG_018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9" name="صورة 20" descr="صورة 20">
                <a:hlinkClick r:id="rId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0" name="IMG_4017.jpeg" descr="IMG_4017.jpe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1" name="IMG_4020.jpeg" descr="IMG_4020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2" name="IMG_4023.png" descr="IMG_4023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3" name="IMG_4024.jpeg" descr="IMG_4024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67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165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6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68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3"/>
      <p:bldP build="whole" bldLvl="1" animBg="1" rev="0" advAuto="0" spid="153" grpId="2"/>
      <p:bldP build="whole" bldLvl="1" animBg="1" rev="0" advAuto="0" spid="15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0251.png" descr="IMG_0251.png"/>
          <p:cNvPicPr>
            <a:picLocks noChangeAspect="1"/>
          </p:cNvPicPr>
          <p:nvPr/>
        </p:nvPicPr>
        <p:blipFill>
          <a:blip r:embed="rId2">
            <a:extLst/>
          </a:blip>
          <a:srcRect l="51964" t="0" r="0" b="44456"/>
          <a:stretch>
            <a:fillRect/>
          </a:stretch>
        </p:blipFill>
        <p:spPr>
          <a:xfrm>
            <a:off x="19811879" y="1085601"/>
            <a:ext cx="3680529" cy="1368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_0251.png" descr="IMG_0251.png"/>
          <p:cNvPicPr>
            <a:picLocks noChangeAspect="1"/>
          </p:cNvPicPr>
          <p:nvPr/>
        </p:nvPicPr>
        <p:blipFill>
          <a:blip r:embed="rId2">
            <a:extLst/>
          </a:blip>
          <a:srcRect l="0" t="57567" r="0" b="0"/>
          <a:stretch>
            <a:fillRect/>
          </a:stretch>
        </p:blipFill>
        <p:spPr>
          <a:xfrm>
            <a:off x="15308228" y="2799541"/>
            <a:ext cx="7662050" cy="1045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255.png" descr="IMG_0255.png"/>
          <p:cNvPicPr>
            <a:picLocks noChangeAspect="1"/>
          </p:cNvPicPr>
          <p:nvPr/>
        </p:nvPicPr>
        <p:blipFill>
          <a:blip r:embed="rId3">
            <a:extLst/>
          </a:blip>
          <a:srcRect l="0" t="21561" r="0" b="30501"/>
          <a:stretch>
            <a:fillRect/>
          </a:stretch>
        </p:blipFill>
        <p:spPr>
          <a:xfrm>
            <a:off x="3743705" y="4190423"/>
            <a:ext cx="19226569" cy="617424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٣٧٠"/>
          <p:cNvSpPr txBox="1"/>
          <p:nvPr/>
        </p:nvSpPr>
        <p:spPr>
          <a:xfrm>
            <a:off x="14262358" y="4327885"/>
            <a:ext cx="2953140" cy="1326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7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٣٧٠</a:t>
            </a:r>
          </a:p>
        </p:txBody>
      </p:sp>
      <p:sp>
        <p:nvSpPr>
          <p:cNvPr id="175" name="كل عدد يزيد ١٠ عن العدد السابق"/>
          <p:cNvSpPr txBox="1"/>
          <p:nvPr/>
        </p:nvSpPr>
        <p:spPr>
          <a:xfrm>
            <a:off x="14467166" y="5654037"/>
            <a:ext cx="3842750" cy="120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32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كل عدد يزيد ١٠ عن العدد السابق</a:t>
            </a:r>
          </a:p>
        </p:txBody>
      </p:sp>
      <p:sp>
        <p:nvSpPr>
          <p:cNvPr id="176" name="٥٨٠"/>
          <p:cNvSpPr txBox="1"/>
          <p:nvPr/>
        </p:nvSpPr>
        <p:spPr>
          <a:xfrm>
            <a:off x="6699437" y="4190423"/>
            <a:ext cx="2953139" cy="1326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7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٥٨٠</a:t>
            </a:r>
          </a:p>
        </p:txBody>
      </p:sp>
      <p:sp>
        <p:nvSpPr>
          <p:cNvPr id="177" name="٥٨٢"/>
          <p:cNvSpPr txBox="1"/>
          <p:nvPr/>
        </p:nvSpPr>
        <p:spPr>
          <a:xfrm>
            <a:off x="3134368" y="4190423"/>
            <a:ext cx="2953139" cy="1326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7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٥٨٢</a:t>
            </a:r>
          </a:p>
        </p:txBody>
      </p:sp>
      <p:sp>
        <p:nvSpPr>
          <p:cNvPr id="178" name="نضيف بالآحاد ١"/>
          <p:cNvSpPr txBox="1"/>
          <p:nvPr/>
        </p:nvSpPr>
        <p:spPr>
          <a:xfrm>
            <a:off x="3839435" y="5833474"/>
            <a:ext cx="5201210" cy="84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5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نضيف بالآحاد ١</a:t>
            </a:r>
          </a:p>
        </p:txBody>
      </p:sp>
      <p:sp>
        <p:nvSpPr>
          <p:cNvPr id="179" name="٧٤١"/>
          <p:cNvSpPr txBox="1"/>
          <p:nvPr/>
        </p:nvSpPr>
        <p:spPr>
          <a:xfrm>
            <a:off x="15738927" y="7626707"/>
            <a:ext cx="2953139" cy="1326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7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٧٤١</a:t>
            </a:r>
          </a:p>
        </p:txBody>
      </p:sp>
      <p:sp>
        <p:nvSpPr>
          <p:cNvPr id="180" name="كل مرة ينقص بمقدار ١٠٠عن العدد السابق"/>
          <p:cNvSpPr txBox="1"/>
          <p:nvPr/>
        </p:nvSpPr>
        <p:spPr>
          <a:xfrm>
            <a:off x="14467166" y="8952858"/>
            <a:ext cx="3482097" cy="1144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3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كل مرة ينقص بمقدار ١٠٠عن العدد السابق</a:t>
            </a:r>
          </a:p>
        </p:txBody>
      </p:sp>
      <p:sp>
        <p:nvSpPr>
          <p:cNvPr id="181" name="٦٧٧"/>
          <p:cNvSpPr txBox="1"/>
          <p:nvPr/>
        </p:nvSpPr>
        <p:spPr>
          <a:xfrm>
            <a:off x="6440039" y="7696017"/>
            <a:ext cx="2953140" cy="11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7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٦٧٧</a:t>
            </a:r>
          </a:p>
        </p:txBody>
      </p:sp>
      <p:sp>
        <p:nvSpPr>
          <p:cNvPr id="182" name="٦٧٦"/>
          <p:cNvSpPr txBox="1"/>
          <p:nvPr/>
        </p:nvSpPr>
        <p:spPr>
          <a:xfrm>
            <a:off x="4790948" y="7706995"/>
            <a:ext cx="2953139" cy="1165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٦٧٦</a:t>
            </a:r>
          </a:p>
        </p:txBody>
      </p:sp>
      <p:sp>
        <p:nvSpPr>
          <p:cNvPr id="183" name="كل مرة ينقص بمقدار ١ عن العدد السابق"/>
          <p:cNvSpPr txBox="1"/>
          <p:nvPr/>
        </p:nvSpPr>
        <p:spPr>
          <a:xfrm>
            <a:off x="5558548" y="8952858"/>
            <a:ext cx="3482098" cy="1144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3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كل مرة ينقص بمقدار ١ عن العدد السابق</a:t>
            </a:r>
          </a:p>
        </p:txBody>
      </p:sp>
      <p:grpSp>
        <p:nvGrpSpPr>
          <p:cNvPr id="198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439954" y="3519119"/>
            <a:ext cx="1649701" cy="8375753"/>
            <a:chOff x="0" y="0"/>
            <a:chExt cx="1649700" cy="8375752"/>
          </a:xfrm>
        </p:grpSpPr>
        <p:grpSp>
          <p:nvGrpSpPr>
            <p:cNvPr id="193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186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184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85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87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8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89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0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1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2" name="IMG_4024.jpeg" descr="IMG_4024.jpeg"/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96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194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95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97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5"/>
      <p:bldP build="whole" bldLvl="1" animBg="1" rev="0" advAuto="0" spid="177" grpId="4"/>
      <p:bldP build="whole" bldLvl="1" animBg="1" rev="0" advAuto="0" spid="180" grpId="7"/>
      <p:bldP build="whole" bldLvl="1" animBg="1" rev="0" advAuto="0" spid="181" grpId="8"/>
      <p:bldP build="whole" bldLvl="1" animBg="1" rev="0" advAuto="0" spid="176" grpId="3"/>
      <p:bldP build="whole" bldLvl="1" animBg="1" rev="0" advAuto="0" spid="179" grpId="6"/>
      <p:bldP build="whole" bldLvl="1" animBg="1" rev="0" advAuto="0" spid="182" grpId="9"/>
      <p:bldP build="whole" bldLvl="1" animBg="1" rev="0" advAuto="0" spid="175" grpId="2"/>
      <p:bldP build="whole" bldLvl="1" animBg="1" rev="0" advAuto="0" spid="174" grpId="1"/>
      <p:bldP build="whole" bldLvl="1" animBg="1" rev="0" advAuto="0" spid="183" grpId="1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G_0260.png" descr="IMG_0260.png"/>
          <p:cNvPicPr>
            <a:picLocks noChangeAspect="1"/>
          </p:cNvPicPr>
          <p:nvPr/>
        </p:nvPicPr>
        <p:blipFill>
          <a:blip r:embed="rId2">
            <a:extLst/>
          </a:blip>
          <a:srcRect l="31293" t="13507" r="0" b="65850"/>
          <a:stretch>
            <a:fillRect/>
          </a:stretch>
        </p:blipFill>
        <p:spPr>
          <a:xfrm>
            <a:off x="9990091" y="2115812"/>
            <a:ext cx="13804018" cy="1332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0260.png" descr="IMG_0260.png"/>
          <p:cNvPicPr>
            <a:picLocks noChangeAspect="1"/>
          </p:cNvPicPr>
          <p:nvPr/>
        </p:nvPicPr>
        <p:blipFill>
          <a:blip r:embed="rId2">
            <a:extLst/>
          </a:blip>
          <a:srcRect l="7986" t="34613" r="0" b="0"/>
          <a:stretch>
            <a:fillRect/>
          </a:stretch>
        </p:blipFill>
        <p:spPr>
          <a:xfrm>
            <a:off x="5802966" y="4403401"/>
            <a:ext cx="18195213" cy="4152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0251.png" descr="IMG_0251.png"/>
          <p:cNvPicPr>
            <a:picLocks noChangeAspect="1"/>
          </p:cNvPicPr>
          <p:nvPr/>
        </p:nvPicPr>
        <p:blipFill>
          <a:blip r:embed="rId3">
            <a:extLst/>
          </a:blip>
          <a:srcRect l="51964" t="0" r="0" b="44456"/>
          <a:stretch>
            <a:fillRect/>
          </a:stretch>
        </p:blipFill>
        <p:spPr>
          <a:xfrm>
            <a:off x="19619531" y="508556"/>
            <a:ext cx="3680529" cy="1368693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دائرة"/>
          <p:cNvSpPr/>
          <p:nvPr/>
        </p:nvSpPr>
        <p:spPr>
          <a:xfrm>
            <a:off x="13471931" y="4480089"/>
            <a:ext cx="1412108" cy="1412108"/>
          </a:xfrm>
          <a:prstGeom prst="ellipse">
            <a:avLst/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4" name="خط"/>
          <p:cNvSpPr/>
          <p:nvPr/>
        </p:nvSpPr>
        <p:spPr>
          <a:xfrm>
            <a:off x="21459840" y="5796946"/>
            <a:ext cx="1625421" cy="1"/>
          </a:xfrm>
          <a:prstGeom prst="line">
            <a:avLst/>
          </a:prstGeom>
          <a:ln w="127000">
            <a:solidFill>
              <a:srgbClr val="982ABC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5" name="خط"/>
          <p:cNvSpPr/>
          <p:nvPr/>
        </p:nvSpPr>
        <p:spPr>
          <a:xfrm>
            <a:off x="17617351" y="5923946"/>
            <a:ext cx="1627130" cy="1"/>
          </a:xfrm>
          <a:prstGeom prst="line">
            <a:avLst/>
          </a:prstGeom>
          <a:ln w="127000">
            <a:solidFill>
              <a:srgbClr val="982ABC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6" name="دائرة"/>
          <p:cNvSpPr/>
          <p:nvPr/>
        </p:nvSpPr>
        <p:spPr>
          <a:xfrm>
            <a:off x="9686694" y="4543589"/>
            <a:ext cx="1412109" cy="1412108"/>
          </a:xfrm>
          <a:prstGeom prst="ellipse">
            <a:avLst/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7" name="خط"/>
          <p:cNvSpPr/>
          <p:nvPr/>
        </p:nvSpPr>
        <p:spPr>
          <a:xfrm>
            <a:off x="5802966" y="5796946"/>
            <a:ext cx="2207495" cy="1"/>
          </a:xfrm>
          <a:prstGeom prst="line">
            <a:avLst/>
          </a:prstGeom>
          <a:ln w="127000">
            <a:solidFill>
              <a:srgbClr val="982ABC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8" name="خط"/>
          <p:cNvSpPr/>
          <p:nvPr/>
        </p:nvSpPr>
        <p:spPr>
          <a:xfrm>
            <a:off x="21024755" y="8209667"/>
            <a:ext cx="1627130" cy="1"/>
          </a:xfrm>
          <a:prstGeom prst="line">
            <a:avLst/>
          </a:prstGeom>
          <a:ln w="127000">
            <a:solidFill>
              <a:srgbClr val="982ABC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9" name="دائرة"/>
          <p:cNvSpPr/>
          <p:nvPr/>
        </p:nvSpPr>
        <p:spPr>
          <a:xfrm>
            <a:off x="17257168" y="6829310"/>
            <a:ext cx="1412108" cy="1412108"/>
          </a:xfrm>
          <a:prstGeom prst="ellipse">
            <a:avLst/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0" name="خط"/>
          <p:cNvSpPr/>
          <p:nvPr/>
        </p:nvSpPr>
        <p:spPr>
          <a:xfrm>
            <a:off x="13257854" y="8082667"/>
            <a:ext cx="1840262" cy="1"/>
          </a:xfrm>
          <a:prstGeom prst="line">
            <a:avLst/>
          </a:prstGeom>
          <a:ln w="127000">
            <a:solidFill>
              <a:srgbClr val="982ABC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1" name="دائرة"/>
          <p:cNvSpPr/>
          <p:nvPr/>
        </p:nvSpPr>
        <p:spPr>
          <a:xfrm>
            <a:off x="9686694" y="6889750"/>
            <a:ext cx="1412109" cy="1412108"/>
          </a:xfrm>
          <a:prstGeom prst="ellipse">
            <a:avLst/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2" name="خط"/>
          <p:cNvSpPr/>
          <p:nvPr/>
        </p:nvSpPr>
        <p:spPr>
          <a:xfrm>
            <a:off x="5802966" y="8082667"/>
            <a:ext cx="1840262" cy="1"/>
          </a:xfrm>
          <a:prstGeom prst="line">
            <a:avLst/>
          </a:prstGeom>
          <a:ln w="127000">
            <a:solidFill>
              <a:srgbClr val="982ABC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27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22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15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13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14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16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7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18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9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20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21" name="IMG_4024.jpeg" descr="IMG_4024.jpeg"/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25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23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24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26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4"/>
      <p:bldP build="whole" bldLvl="1" animBg="1" rev="0" advAuto="0" spid="208" grpId="6"/>
      <p:bldP build="whole" bldLvl="1" animBg="1" rev="0" advAuto="0" spid="207" grpId="5"/>
      <p:bldP build="whole" bldLvl="1" animBg="1" rev="0" advAuto="0" spid="210" grpId="8"/>
      <p:bldP build="whole" bldLvl="1" animBg="1" rev="0" advAuto="0" spid="211" grpId="9"/>
      <p:bldP build="whole" bldLvl="1" animBg="1" rev="0" advAuto="0" spid="203" grpId="3"/>
      <p:bldP build="whole" bldLvl="1" animBg="1" rev="0" advAuto="0" spid="204" grpId="1"/>
      <p:bldP build="whole" bldLvl="1" animBg="1" rev="0" advAuto="0" spid="205" grpId="2"/>
      <p:bldP build="whole" bldLvl="1" animBg="1" rev="0" advAuto="0" spid="212" grpId="10"/>
      <p:bldP build="whole" bldLvl="1" animBg="1" rev="0" advAuto="0" spid="209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G_0259.png" descr="IMG_0259.png"/>
          <p:cNvPicPr>
            <a:picLocks noChangeAspect="1"/>
          </p:cNvPicPr>
          <p:nvPr/>
        </p:nvPicPr>
        <p:blipFill>
          <a:blip r:embed="rId2">
            <a:extLst/>
          </a:blip>
          <a:srcRect l="69959" t="0" r="5225" b="66004"/>
          <a:stretch>
            <a:fillRect/>
          </a:stretch>
        </p:blipFill>
        <p:spPr>
          <a:xfrm>
            <a:off x="19631553" y="706010"/>
            <a:ext cx="3859182" cy="1698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0259.png" descr="IMG_0259.png"/>
          <p:cNvPicPr>
            <a:picLocks noChangeAspect="1"/>
          </p:cNvPicPr>
          <p:nvPr/>
        </p:nvPicPr>
        <p:blipFill>
          <a:blip r:embed="rId2">
            <a:extLst/>
          </a:blip>
          <a:srcRect l="46614" t="32812" r="4375" b="45947"/>
          <a:stretch>
            <a:fillRect/>
          </a:stretch>
        </p:blipFill>
        <p:spPr>
          <a:xfrm>
            <a:off x="12763633" y="2404238"/>
            <a:ext cx="10120788" cy="1408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0259.png" descr="IMG_0259.png"/>
          <p:cNvPicPr>
            <a:picLocks noChangeAspect="1"/>
          </p:cNvPicPr>
          <p:nvPr/>
        </p:nvPicPr>
        <p:blipFill>
          <a:blip r:embed="rId2">
            <a:extLst/>
          </a:blip>
          <a:srcRect l="2398" t="55054" r="4221" b="10950"/>
          <a:stretch>
            <a:fillRect/>
          </a:stretch>
        </p:blipFill>
        <p:spPr>
          <a:xfrm>
            <a:off x="3037506" y="4896565"/>
            <a:ext cx="20237062" cy="2366364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٥٢٠"/>
          <p:cNvSpPr txBox="1"/>
          <p:nvPr/>
        </p:nvSpPr>
        <p:spPr>
          <a:xfrm>
            <a:off x="16678416" y="4914074"/>
            <a:ext cx="2953139" cy="1165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٥٢٠</a:t>
            </a:r>
          </a:p>
        </p:txBody>
      </p:sp>
      <p:sp>
        <p:nvSpPr>
          <p:cNvPr id="233" name="٥٤٠"/>
          <p:cNvSpPr txBox="1"/>
          <p:nvPr/>
        </p:nvSpPr>
        <p:spPr>
          <a:xfrm>
            <a:off x="13492643" y="4914074"/>
            <a:ext cx="2953139" cy="1326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7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٥٤٠</a:t>
            </a:r>
          </a:p>
        </p:txBody>
      </p:sp>
      <p:sp>
        <p:nvSpPr>
          <p:cNvPr id="234" name="إضافة ١٠"/>
          <p:cNvSpPr txBox="1"/>
          <p:nvPr/>
        </p:nvSpPr>
        <p:spPr>
          <a:xfrm>
            <a:off x="15201845" y="6251553"/>
            <a:ext cx="2953139" cy="982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إضافة ١٠ </a:t>
            </a:r>
          </a:p>
        </p:txBody>
      </p:sp>
      <p:sp>
        <p:nvSpPr>
          <p:cNvPr id="235" name="٣١٣"/>
          <p:cNvSpPr txBox="1"/>
          <p:nvPr/>
        </p:nvSpPr>
        <p:spPr>
          <a:xfrm>
            <a:off x="8123857" y="4914074"/>
            <a:ext cx="2953139" cy="111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5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٣١٣</a:t>
            </a:r>
          </a:p>
        </p:txBody>
      </p:sp>
      <p:sp>
        <p:nvSpPr>
          <p:cNvPr id="236" name="٣١٥"/>
          <p:cNvSpPr txBox="1"/>
          <p:nvPr/>
        </p:nvSpPr>
        <p:spPr>
          <a:xfrm>
            <a:off x="4476636" y="4948730"/>
            <a:ext cx="2953139" cy="1130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٣١٥</a:t>
            </a:r>
          </a:p>
        </p:txBody>
      </p:sp>
      <p:sp>
        <p:nvSpPr>
          <p:cNvPr id="237" name="إضافة ١"/>
          <p:cNvSpPr txBox="1"/>
          <p:nvPr/>
        </p:nvSpPr>
        <p:spPr>
          <a:xfrm>
            <a:off x="5953206" y="6366828"/>
            <a:ext cx="2953139" cy="98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إضافة ١ </a:t>
            </a:r>
          </a:p>
        </p:txBody>
      </p:sp>
      <p:grpSp>
        <p:nvGrpSpPr>
          <p:cNvPr id="252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47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40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38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39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41" name="IMG_0180.png" descr="IMG_0180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2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43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4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5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6" name="IMG_4024.jpeg" descr="IMG_4024.jpeg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50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48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49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51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6"/>
      <p:bldP build="whole" bldLvl="1" animBg="1" rev="0" advAuto="0" spid="232" grpId="1"/>
      <p:bldP build="whole" bldLvl="1" animBg="1" rev="0" advAuto="0" spid="233" grpId="2"/>
      <p:bldP build="whole" bldLvl="1" animBg="1" rev="0" advAuto="0" spid="235" grpId="4"/>
      <p:bldP build="whole" bldLvl="1" animBg="1" rev="0" advAuto="0" spid="234" grpId="3"/>
      <p:bldP build="whole" bldLvl="1" animBg="1" rev="0" advAuto="0" spid="236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G_0254.png" descr="IMG_02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0748"/>
          <a:stretch>
            <a:fillRect/>
          </a:stretch>
        </p:blipFill>
        <p:spPr>
          <a:xfrm>
            <a:off x="2642662" y="2840053"/>
            <a:ext cx="21238551" cy="6977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0259.png" descr="IMG_0259.png"/>
          <p:cNvPicPr>
            <a:picLocks noChangeAspect="1"/>
          </p:cNvPicPr>
          <p:nvPr/>
        </p:nvPicPr>
        <p:blipFill>
          <a:blip r:embed="rId3">
            <a:extLst/>
          </a:blip>
          <a:srcRect l="69959" t="0" r="5225" b="66004"/>
          <a:stretch>
            <a:fillRect/>
          </a:stretch>
        </p:blipFill>
        <p:spPr>
          <a:xfrm>
            <a:off x="19631553" y="706010"/>
            <a:ext cx="3859182" cy="1698147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٣٨٦"/>
          <p:cNvSpPr txBox="1"/>
          <p:nvPr/>
        </p:nvSpPr>
        <p:spPr>
          <a:xfrm>
            <a:off x="19818205" y="2789175"/>
            <a:ext cx="2953139" cy="92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٣٨٦</a:t>
            </a:r>
          </a:p>
        </p:txBody>
      </p:sp>
      <p:sp>
        <p:nvSpPr>
          <p:cNvPr id="257" name="٧٨٦"/>
          <p:cNvSpPr txBox="1"/>
          <p:nvPr/>
        </p:nvSpPr>
        <p:spPr>
          <a:xfrm>
            <a:off x="13261846" y="2789175"/>
            <a:ext cx="2953139" cy="92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٧٨٦</a:t>
            </a:r>
          </a:p>
        </p:txBody>
      </p:sp>
      <p:sp>
        <p:nvSpPr>
          <p:cNvPr id="258" name="يزيد١٠٠"/>
          <p:cNvSpPr txBox="1"/>
          <p:nvPr/>
        </p:nvSpPr>
        <p:spPr>
          <a:xfrm>
            <a:off x="14738416" y="3999731"/>
            <a:ext cx="4191382" cy="98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يزيد١٠٠ </a:t>
            </a:r>
          </a:p>
        </p:txBody>
      </p:sp>
      <p:sp>
        <p:nvSpPr>
          <p:cNvPr id="259" name="٨٠٠"/>
          <p:cNvSpPr txBox="1"/>
          <p:nvPr/>
        </p:nvSpPr>
        <p:spPr>
          <a:xfrm>
            <a:off x="7271873" y="2789175"/>
            <a:ext cx="2953140" cy="92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٨٠٠</a:t>
            </a:r>
          </a:p>
        </p:txBody>
      </p:sp>
      <p:sp>
        <p:nvSpPr>
          <p:cNvPr id="260" name="يزيد ١٠٠"/>
          <p:cNvSpPr txBox="1"/>
          <p:nvPr/>
        </p:nvSpPr>
        <p:spPr>
          <a:xfrm>
            <a:off x="5468608" y="4028547"/>
            <a:ext cx="2953139" cy="982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يزيد ١٠٠ </a:t>
            </a:r>
          </a:p>
        </p:txBody>
      </p:sp>
      <p:sp>
        <p:nvSpPr>
          <p:cNvPr id="261" name="٢٤٤"/>
          <p:cNvSpPr txBox="1"/>
          <p:nvPr/>
        </p:nvSpPr>
        <p:spPr>
          <a:xfrm>
            <a:off x="18154984" y="6977051"/>
            <a:ext cx="2953140" cy="92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٢٤٤</a:t>
            </a:r>
          </a:p>
        </p:txBody>
      </p:sp>
      <p:sp>
        <p:nvSpPr>
          <p:cNvPr id="262" name="٢٥٤"/>
          <p:cNvSpPr txBox="1"/>
          <p:nvPr/>
        </p:nvSpPr>
        <p:spPr>
          <a:xfrm>
            <a:off x="16678416" y="6977051"/>
            <a:ext cx="2953139" cy="92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٢٥٤</a:t>
            </a:r>
          </a:p>
        </p:txBody>
      </p:sp>
      <p:sp>
        <p:nvSpPr>
          <p:cNvPr id="263" name="يزيد ١٠"/>
          <p:cNvSpPr txBox="1"/>
          <p:nvPr/>
        </p:nvSpPr>
        <p:spPr>
          <a:xfrm>
            <a:off x="15721347" y="8159264"/>
            <a:ext cx="2953139" cy="982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يزيد ١٠</a:t>
            </a:r>
          </a:p>
        </p:txBody>
      </p:sp>
      <p:sp>
        <p:nvSpPr>
          <p:cNvPr id="264" name="٥٢٠"/>
          <p:cNvSpPr txBox="1"/>
          <p:nvPr/>
        </p:nvSpPr>
        <p:spPr>
          <a:xfrm>
            <a:off x="9238861" y="6977051"/>
            <a:ext cx="2953139" cy="92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٥٢٠</a:t>
            </a:r>
          </a:p>
        </p:txBody>
      </p:sp>
      <p:sp>
        <p:nvSpPr>
          <p:cNvPr id="265" name="٥١٦"/>
          <p:cNvSpPr txBox="1"/>
          <p:nvPr/>
        </p:nvSpPr>
        <p:spPr>
          <a:xfrm>
            <a:off x="2052592" y="6977051"/>
            <a:ext cx="2953139" cy="92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٥١٦</a:t>
            </a:r>
          </a:p>
        </p:txBody>
      </p:sp>
      <p:sp>
        <p:nvSpPr>
          <p:cNvPr id="266" name="ينقص بقدار ١"/>
          <p:cNvSpPr txBox="1"/>
          <p:nvPr/>
        </p:nvSpPr>
        <p:spPr>
          <a:xfrm>
            <a:off x="3711596" y="8387677"/>
            <a:ext cx="4143295" cy="982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ينقص بقدار ١ </a:t>
            </a:r>
          </a:p>
        </p:txBody>
      </p:sp>
      <p:grpSp>
        <p:nvGrpSpPr>
          <p:cNvPr id="281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76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69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67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68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70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71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72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73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74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75" name="IMG_4024.jpeg" descr="IMG_4024.jpeg"/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79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77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78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80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32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9"/>
      <p:bldP build="whole" bldLvl="1" animBg="1" rev="0" advAuto="0" spid="265" grpId="10"/>
      <p:bldP build="whole" bldLvl="1" animBg="1" rev="0" advAuto="0" spid="266" grpId="11"/>
      <p:bldP build="whole" bldLvl="1" animBg="1" rev="0" advAuto="0" spid="263" grpId="8"/>
      <p:bldP build="whole" bldLvl="1" animBg="1" rev="0" advAuto="0" spid="256" grpId="1"/>
      <p:bldP build="whole" bldLvl="1" animBg="1" rev="0" advAuto="0" spid="258" grpId="3"/>
      <p:bldP build="whole" bldLvl="1" animBg="1" rev="0" advAuto="0" spid="261" grpId="6"/>
      <p:bldP build="whole" bldLvl="1" animBg="1" rev="0" advAuto="0" spid="257" grpId="2"/>
      <p:bldP build="whole" bldLvl="1" animBg="1" rev="0" advAuto="0" spid="262" grpId="7"/>
      <p:bldP build="whole" bldLvl="1" animBg="1" rev="0" advAuto="0" spid="259" grpId="4"/>
      <p:bldP build="whole" bldLvl="1" animBg="1" rev="0" advAuto="0" spid="260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G_0254.png" descr="IMG_0254.png"/>
          <p:cNvPicPr>
            <a:picLocks noChangeAspect="1"/>
          </p:cNvPicPr>
          <p:nvPr/>
        </p:nvPicPr>
        <p:blipFill>
          <a:blip r:embed="rId2">
            <a:extLst/>
          </a:blip>
          <a:srcRect l="0" t="65081" r="1471" b="0"/>
          <a:stretch>
            <a:fillRect/>
          </a:stretch>
        </p:blipFill>
        <p:spPr>
          <a:xfrm>
            <a:off x="4311433" y="4150426"/>
            <a:ext cx="19425520" cy="4592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G_0254.png" descr="IMG_0254.png"/>
          <p:cNvPicPr>
            <a:picLocks noChangeAspect="1"/>
          </p:cNvPicPr>
          <p:nvPr/>
        </p:nvPicPr>
        <p:blipFill>
          <a:blip r:embed="rId2">
            <a:extLst/>
          </a:blip>
          <a:srcRect l="30339" t="51929" r="1471" b="34795"/>
          <a:stretch>
            <a:fillRect/>
          </a:stretch>
        </p:blipFill>
        <p:spPr>
          <a:xfrm>
            <a:off x="12192000" y="1585098"/>
            <a:ext cx="11261716" cy="1462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G_0259.png" descr="IMG_0259.png"/>
          <p:cNvPicPr>
            <a:picLocks noChangeAspect="1"/>
          </p:cNvPicPr>
          <p:nvPr/>
        </p:nvPicPr>
        <p:blipFill>
          <a:blip r:embed="rId3">
            <a:extLst/>
          </a:blip>
          <a:srcRect l="69959" t="0" r="5225" b="66004"/>
          <a:stretch>
            <a:fillRect/>
          </a:stretch>
        </p:blipFill>
        <p:spPr>
          <a:xfrm>
            <a:off x="19594512" y="-113130"/>
            <a:ext cx="3859182" cy="1698147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دائرة"/>
          <p:cNvSpPr/>
          <p:nvPr/>
        </p:nvSpPr>
        <p:spPr>
          <a:xfrm>
            <a:off x="21069690" y="4182176"/>
            <a:ext cx="1412108" cy="1412108"/>
          </a:xfrm>
          <a:prstGeom prst="ellipse">
            <a:avLst/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87" name="خط"/>
          <p:cNvSpPr/>
          <p:nvPr/>
        </p:nvSpPr>
        <p:spPr>
          <a:xfrm>
            <a:off x="13029548" y="5562533"/>
            <a:ext cx="1989135" cy="1"/>
          </a:xfrm>
          <a:prstGeom prst="line">
            <a:avLst/>
          </a:prstGeom>
          <a:ln w="127000">
            <a:solidFill>
              <a:srgbClr val="982ABC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8" name="دائرة"/>
          <p:cNvSpPr/>
          <p:nvPr/>
        </p:nvSpPr>
        <p:spPr>
          <a:xfrm>
            <a:off x="16892896" y="4182176"/>
            <a:ext cx="1412108" cy="1412108"/>
          </a:xfrm>
          <a:prstGeom prst="ellipse">
            <a:avLst/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89" name="خط"/>
          <p:cNvSpPr/>
          <p:nvPr/>
        </p:nvSpPr>
        <p:spPr>
          <a:xfrm>
            <a:off x="8697225" y="5626033"/>
            <a:ext cx="1989134" cy="1"/>
          </a:xfrm>
          <a:prstGeom prst="line">
            <a:avLst/>
          </a:prstGeom>
          <a:ln w="127000">
            <a:solidFill>
              <a:srgbClr val="982ABC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0" name="دائرة"/>
          <p:cNvSpPr/>
          <p:nvPr/>
        </p:nvSpPr>
        <p:spPr>
          <a:xfrm>
            <a:off x="5262603" y="4405350"/>
            <a:ext cx="1412109" cy="1412109"/>
          </a:xfrm>
          <a:prstGeom prst="ellipse">
            <a:avLst/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91" name="خط"/>
          <p:cNvSpPr/>
          <p:nvPr/>
        </p:nvSpPr>
        <p:spPr>
          <a:xfrm>
            <a:off x="20529551" y="7940995"/>
            <a:ext cx="1989134" cy="1"/>
          </a:xfrm>
          <a:prstGeom prst="line">
            <a:avLst/>
          </a:prstGeom>
          <a:ln w="127000">
            <a:solidFill>
              <a:srgbClr val="982ABC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2" name="خط"/>
          <p:cNvSpPr/>
          <p:nvPr/>
        </p:nvSpPr>
        <p:spPr>
          <a:xfrm>
            <a:off x="16604383" y="7877495"/>
            <a:ext cx="1989134" cy="1"/>
          </a:xfrm>
          <a:prstGeom prst="line">
            <a:avLst/>
          </a:prstGeom>
          <a:ln w="127000">
            <a:solidFill>
              <a:srgbClr val="982ABC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3" name="دائرة"/>
          <p:cNvSpPr/>
          <p:nvPr/>
        </p:nvSpPr>
        <p:spPr>
          <a:xfrm>
            <a:off x="13061298" y="6733353"/>
            <a:ext cx="1412109" cy="1412108"/>
          </a:xfrm>
          <a:prstGeom prst="ellipse">
            <a:avLst/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94" name="خط"/>
          <p:cNvSpPr/>
          <p:nvPr/>
        </p:nvSpPr>
        <p:spPr>
          <a:xfrm>
            <a:off x="9133623" y="8004495"/>
            <a:ext cx="1989135" cy="1"/>
          </a:xfrm>
          <a:prstGeom prst="line">
            <a:avLst/>
          </a:prstGeom>
          <a:ln w="127000">
            <a:solidFill>
              <a:srgbClr val="982ABC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5" name="خط"/>
          <p:cNvSpPr/>
          <p:nvPr/>
        </p:nvSpPr>
        <p:spPr>
          <a:xfrm>
            <a:off x="5016020" y="7877495"/>
            <a:ext cx="1989135" cy="1"/>
          </a:xfrm>
          <a:prstGeom prst="line">
            <a:avLst/>
          </a:prstGeom>
          <a:ln w="127000">
            <a:solidFill>
              <a:srgbClr val="982ABC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310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305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98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96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97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99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0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301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02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03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04" name="IMG_4024.jpeg" descr="IMG_4024.jpeg"/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308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306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307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309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1" grpId="6"/>
      <p:bldP build="whole" bldLvl="1" animBg="1" rev="0" advAuto="0" spid="294" grpId="9"/>
      <p:bldP build="whole" bldLvl="1" animBg="1" rev="0" advAuto="0" spid="295" grpId="10"/>
      <p:bldP build="whole" bldLvl="1" animBg="1" rev="0" advAuto="0" spid="288" grpId="3"/>
      <p:bldP build="whole" bldLvl="1" animBg="1" rev="0" advAuto="0" spid="292" grpId="7"/>
      <p:bldP build="whole" bldLvl="1" animBg="1" rev="0" advAuto="0" spid="287" grpId="1"/>
      <p:bldP build="whole" bldLvl="1" animBg="1" rev="0" advAuto="0" spid="293" grpId="8"/>
      <p:bldP build="whole" bldLvl="1" animBg="1" rev="0" advAuto="0" spid="286" grpId="2"/>
      <p:bldP build="whole" bldLvl="1" animBg="1" rev="0" advAuto="0" spid="289" grpId="4"/>
      <p:bldP build="whole" bldLvl="1" animBg="1" rev="0" advAuto="0" spid="290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الواجب"/>
          <p:cNvSpPr txBox="1"/>
          <p:nvPr/>
        </p:nvSpPr>
        <p:spPr>
          <a:xfrm>
            <a:off x="9660876" y="733968"/>
            <a:ext cx="4664820" cy="111241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200"/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313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348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314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5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6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7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8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9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0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1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2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3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4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5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6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7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8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9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0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1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2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3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4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5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6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7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8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9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0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1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2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3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4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5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6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7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49" name="رقم ٣٤…"/>
          <p:cNvSpPr txBox="1"/>
          <p:nvPr/>
        </p:nvSpPr>
        <p:spPr>
          <a:xfrm>
            <a:off x="6630212" y="8994722"/>
            <a:ext cx="3239541" cy="2246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b="1" sz="6200"/>
            </a:pPr>
            <a:r>
              <a:t>رقم </a:t>
            </a:r>
            <a:r>
              <a:rPr>
                <a:solidFill>
                  <a:srgbClr val="B51A00"/>
                </a:solidFill>
              </a:rPr>
              <a:t>٣٤</a:t>
            </a:r>
          </a:p>
          <a:p>
            <a:pPr defTabSz="2438338" rtl="0">
              <a:lnSpc>
                <a:spcPct val="100000"/>
              </a:lnSpc>
              <a:defRPr b="1" sz="6200"/>
            </a:pPr>
            <a:r>
              <a:rPr>
                <a:solidFill>
                  <a:srgbClr val="E22400"/>
                </a:solidFill>
              </a:rPr>
              <a:t>صفحة</a:t>
            </a:r>
            <a:r>
              <a:t> </a:t>
            </a:r>
            <a:r>
              <a:rPr>
                <a:solidFill>
                  <a:srgbClr val="0061FE"/>
                </a:solidFill>
              </a:rPr>
              <a:t>٨١</a:t>
            </a:r>
          </a:p>
        </p:txBody>
      </p:sp>
      <p:grpSp>
        <p:nvGrpSpPr>
          <p:cNvPr id="364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359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352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350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351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353" name="IMG_0180.png" descr="IMG_0180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4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355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56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57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58" name="IMG_4024.jpeg" descr="IMG_4024.jpeg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362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360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361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363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8" grpId="2"/>
      <p:bldP build="whole" bldLvl="1" animBg="1" rev="0" advAuto="0" spid="31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