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224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b="1" sz="84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87.png" descr="IMG_018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/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/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/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/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s://youtu.be/nf0YqPa3APo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f0YqPa3APo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drive.google.com/file/d/1UihGrR8MxvmJQPVvUyGQwNJsaz86vabN/view?usp=drivesdk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youtu.be/nf0YqPa3APo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f0YqPa3APo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f0YqPa3APo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499745"/>
            <a:ext cx="6683153" cy="183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7280979" y="4815847"/>
            <a:ext cx="9822042" cy="183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500">
                <a:solidFill>
                  <a:srgbClr val="3A87FE"/>
                </a:solidFill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(٩-٧) ترتيب الأعداد"/>
          <p:cNvSpPr txBox="1"/>
          <p:nvPr/>
        </p:nvSpPr>
        <p:spPr>
          <a:xfrm>
            <a:off x="5378712" y="7249298"/>
            <a:ext cx="14404222" cy="1490704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8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</a:defRPr>
            </a:lvl1pPr>
          </a:lstStyle>
          <a:p>
            <a:pPr rtl="0">
              <a:defRPr/>
            </a:pPr>
            <a:r>
              <a:t>(٩-٧) ترتيب الأعداد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1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3" grpId="2"/>
      <p:bldP build="whole" bldLvl="1" animBg="1" rev="0" advAuto="0" spid="15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239.png" descr="IMG_0239.png"/>
          <p:cNvPicPr>
            <a:picLocks noChangeAspect="1"/>
          </p:cNvPicPr>
          <p:nvPr/>
        </p:nvPicPr>
        <p:blipFill>
          <a:blip r:embed="rId2">
            <a:extLst/>
          </a:blip>
          <a:srcRect l="0" t="51523" r="0" b="7494"/>
          <a:stretch>
            <a:fillRect/>
          </a:stretch>
        </p:blipFill>
        <p:spPr>
          <a:xfrm>
            <a:off x="14882953" y="1753369"/>
            <a:ext cx="8671917" cy="1309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239.png" descr="IMG_0239.png"/>
          <p:cNvPicPr>
            <a:picLocks noChangeAspect="1"/>
          </p:cNvPicPr>
          <p:nvPr/>
        </p:nvPicPr>
        <p:blipFill>
          <a:blip r:embed="rId2">
            <a:extLst/>
          </a:blip>
          <a:srcRect l="39786" t="0" r="0" b="50000"/>
          <a:stretch>
            <a:fillRect/>
          </a:stretch>
        </p:blipFill>
        <p:spPr>
          <a:xfrm>
            <a:off x="18332988" y="427434"/>
            <a:ext cx="5221669" cy="159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244.png" descr="IMG_0244.png"/>
          <p:cNvPicPr>
            <a:picLocks noChangeAspect="1"/>
          </p:cNvPicPr>
          <p:nvPr/>
        </p:nvPicPr>
        <p:blipFill>
          <a:blip r:embed="rId3">
            <a:extLst/>
          </a:blip>
          <a:srcRect l="51668" t="2383" r="1528" b="65191"/>
          <a:stretch>
            <a:fillRect/>
          </a:stretch>
        </p:blipFill>
        <p:spPr>
          <a:xfrm>
            <a:off x="14465639" y="3450701"/>
            <a:ext cx="7734518" cy="2548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244.png" descr="IMG_0244.png"/>
          <p:cNvPicPr>
            <a:picLocks noChangeAspect="1"/>
          </p:cNvPicPr>
          <p:nvPr/>
        </p:nvPicPr>
        <p:blipFill>
          <a:blip r:embed="rId3">
            <a:extLst/>
          </a:blip>
          <a:srcRect l="1036" t="4830" r="51868" b="65191"/>
          <a:stretch>
            <a:fillRect/>
          </a:stretch>
        </p:blipFill>
        <p:spPr>
          <a:xfrm>
            <a:off x="3636770" y="3643185"/>
            <a:ext cx="7782606" cy="2356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0244.png" descr="IMG_0244.png"/>
          <p:cNvPicPr>
            <a:picLocks noChangeAspect="1"/>
          </p:cNvPicPr>
          <p:nvPr/>
        </p:nvPicPr>
        <p:blipFill>
          <a:blip r:embed="rId3">
            <a:extLst/>
          </a:blip>
          <a:srcRect l="42870" t="43503" r="0" b="36917"/>
          <a:stretch>
            <a:fillRect/>
          </a:stretch>
        </p:blipFill>
        <p:spPr>
          <a:xfrm>
            <a:off x="13612555" y="6387871"/>
            <a:ext cx="9440934" cy="1539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0244.png" descr="IMG_0244.png"/>
          <p:cNvPicPr>
            <a:picLocks noChangeAspect="1"/>
          </p:cNvPicPr>
          <p:nvPr/>
        </p:nvPicPr>
        <p:blipFill>
          <a:blip r:embed="rId3">
            <a:extLst/>
          </a:blip>
          <a:srcRect l="53196" t="64472" r="0" b="0"/>
          <a:stretch>
            <a:fillRect/>
          </a:stretch>
        </p:blipFill>
        <p:spPr>
          <a:xfrm>
            <a:off x="15055009" y="8487197"/>
            <a:ext cx="7734519" cy="2792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0244.png" descr="IMG_0244.png"/>
          <p:cNvPicPr>
            <a:picLocks noChangeAspect="1"/>
          </p:cNvPicPr>
          <p:nvPr/>
        </p:nvPicPr>
        <p:blipFill>
          <a:blip r:embed="rId3">
            <a:extLst/>
          </a:blip>
          <a:srcRect l="0" t="64472" r="53196" b="0"/>
          <a:stretch>
            <a:fillRect/>
          </a:stretch>
        </p:blipFill>
        <p:spPr>
          <a:xfrm>
            <a:off x="3636770" y="8325652"/>
            <a:ext cx="7734519" cy="279285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٥٨٩"/>
          <p:cNvSpPr txBox="1"/>
          <p:nvPr/>
        </p:nvSpPr>
        <p:spPr>
          <a:xfrm>
            <a:off x="19544270" y="4949197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٥٨٩</a:t>
            </a:r>
          </a:p>
        </p:txBody>
      </p:sp>
      <p:sp>
        <p:nvSpPr>
          <p:cNvPr id="179" name="٥٩٢"/>
          <p:cNvSpPr txBox="1"/>
          <p:nvPr/>
        </p:nvSpPr>
        <p:spPr>
          <a:xfrm>
            <a:off x="17427454" y="4821507"/>
            <a:ext cx="1811070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٥٩٢</a:t>
            </a:r>
          </a:p>
        </p:txBody>
      </p:sp>
      <p:sp>
        <p:nvSpPr>
          <p:cNvPr id="180" name="٦٠٠"/>
          <p:cNvSpPr txBox="1"/>
          <p:nvPr/>
        </p:nvSpPr>
        <p:spPr>
          <a:xfrm>
            <a:off x="15616383" y="4821507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٦٠٠</a:t>
            </a:r>
          </a:p>
        </p:txBody>
      </p:sp>
      <p:sp>
        <p:nvSpPr>
          <p:cNvPr id="181" name="٥٨٥"/>
          <p:cNvSpPr txBox="1"/>
          <p:nvPr/>
        </p:nvSpPr>
        <p:spPr>
          <a:xfrm>
            <a:off x="8163875" y="4821507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٥٨٥</a:t>
            </a:r>
          </a:p>
        </p:txBody>
      </p:sp>
      <p:sp>
        <p:nvSpPr>
          <p:cNvPr id="182" name="٥٩٠"/>
          <p:cNvSpPr txBox="1"/>
          <p:nvPr/>
        </p:nvSpPr>
        <p:spPr>
          <a:xfrm>
            <a:off x="6352805" y="4821507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٥٩٠</a:t>
            </a:r>
          </a:p>
        </p:txBody>
      </p:sp>
      <p:sp>
        <p:nvSpPr>
          <p:cNvPr id="183" name="٦٠١"/>
          <p:cNvSpPr txBox="1"/>
          <p:nvPr/>
        </p:nvSpPr>
        <p:spPr>
          <a:xfrm>
            <a:off x="4234197" y="4821507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٦٠١</a:t>
            </a:r>
          </a:p>
        </p:txBody>
      </p:sp>
      <p:sp>
        <p:nvSpPr>
          <p:cNvPr id="184" name="٥٣٠"/>
          <p:cNvSpPr txBox="1"/>
          <p:nvPr/>
        </p:nvSpPr>
        <p:spPr>
          <a:xfrm>
            <a:off x="19754651" y="9722057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٥٣٠</a:t>
            </a:r>
          </a:p>
        </p:txBody>
      </p:sp>
      <p:sp>
        <p:nvSpPr>
          <p:cNvPr id="185" name="٤٩٢"/>
          <p:cNvSpPr txBox="1"/>
          <p:nvPr/>
        </p:nvSpPr>
        <p:spPr>
          <a:xfrm>
            <a:off x="17733199" y="9722057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٤٩٢</a:t>
            </a:r>
          </a:p>
        </p:txBody>
      </p:sp>
      <p:sp>
        <p:nvSpPr>
          <p:cNvPr id="186" name="٣٢٥"/>
          <p:cNvSpPr txBox="1"/>
          <p:nvPr/>
        </p:nvSpPr>
        <p:spPr>
          <a:xfrm>
            <a:off x="15922130" y="9722057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٣٢٥</a:t>
            </a:r>
          </a:p>
        </p:txBody>
      </p:sp>
      <p:sp>
        <p:nvSpPr>
          <p:cNvPr id="187" name="٧٦٥"/>
          <p:cNvSpPr txBox="1"/>
          <p:nvPr/>
        </p:nvSpPr>
        <p:spPr>
          <a:xfrm>
            <a:off x="8163875" y="9526591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٧٦٥</a:t>
            </a:r>
          </a:p>
        </p:txBody>
      </p:sp>
      <p:sp>
        <p:nvSpPr>
          <p:cNvPr id="188" name="٧٦٢"/>
          <p:cNvSpPr txBox="1"/>
          <p:nvPr/>
        </p:nvSpPr>
        <p:spPr>
          <a:xfrm>
            <a:off x="6352805" y="9526591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٧٦٢</a:t>
            </a:r>
          </a:p>
        </p:txBody>
      </p:sp>
      <p:sp>
        <p:nvSpPr>
          <p:cNvPr id="189" name="٦٢٧"/>
          <p:cNvSpPr txBox="1"/>
          <p:nvPr/>
        </p:nvSpPr>
        <p:spPr>
          <a:xfrm>
            <a:off x="4437621" y="9526591"/>
            <a:ext cx="1811071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٦٢٧</a:t>
            </a:r>
          </a:p>
        </p:txBody>
      </p:sp>
      <p:grpSp>
        <p:nvGrpSpPr>
          <p:cNvPr id="204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199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192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190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91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93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4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95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6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7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8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02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00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01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03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83" grpId="6"/>
      <p:bldP build="whole" bldLvl="1" animBg="1" rev="0" advAuto="0" spid="189" grpId="12"/>
      <p:bldP build="whole" bldLvl="1" animBg="1" rev="0" advAuto="0" spid="182" grpId="5"/>
      <p:bldP build="whole" bldLvl="1" animBg="1" rev="0" advAuto="0" spid="187" grpId="10"/>
      <p:bldP build="whole" bldLvl="1" animBg="1" rev="0" advAuto="0" spid="181" grpId="4"/>
      <p:bldP build="whole" bldLvl="1" animBg="1" rev="0" advAuto="0" spid="180" grpId="3"/>
      <p:bldP build="whole" bldLvl="1" animBg="1" rev="0" advAuto="0" spid="185" grpId="8"/>
      <p:bldP build="whole" bldLvl="1" animBg="1" rev="0" advAuto="0" spid="179" grpId="2"/>
      <p:bldP build="whole" bldLvl="1" animBg="1" rev="0" advAuto="0" spid="188" grpId="11"/>
      <p:bldP build="whole" bldLvl="1" animBg="1" rev="0" advAuto="0" spid="184" grpId="7"/>
      <p:bldP build="whole" bldLvl="1" animBg="1" rev="0" advAuto="0" spid="186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0240.png" descr="IMG_0240.png"/>
          <p:cNvPicPr>
            <a:picLocks noChangeAspect="1"/>
          </p:cNvPicPr>
          <p:nvPr/>
        </p:nvPicPr>
        <p:blipFill>
          <a:blip r:embed="rId2">
            <a:extLst/>
          </a:blip>
          <a:srcRect l="0" t="61246" r="0" b="0"/>
          <a:stretch>
            <a:fillRect/>
          </a:stretch>
        </p:blipFill>
        <p:spPr>
          <a:xfrm>
            <a:off x="15435955" y="1657484"/>
            <a:ext cx="7915033" cy="1175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0240.png" descr="IMG_0240.png"/>
          <p:cNvPicPr>
            <a:picLocks noChangeAspect="1"/>
          </p:cNvPicPr>
          <p:nvPr/>
        </p:nvPicPr>
        <p:blipFill>
          <a:blip r:embed="rId2">
            <a:extLst/>
          </a:blip>
          <a:srcRect l="39945" t="13182" r="0" b="39344"/>
          <a:stretch>
            <a:fillRect/>
          </a:stretch>
        </p:blipFill>
        <p:spPr>
          <a:xfrm>
            <a:off x="18597460" y="217621"/>
            <a:ext cx="4753307" cy="143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0243.png" descr="IMG_0243.png"/>
          <p:cNvPicPr>
            <a:picLocks noChangeAspect="1"/>
          </p:cNvPicPr>
          <p:nvPr/>
        </p:nvPicPr>
        <p:blipFill>
          <a:blip r:embed="rId3">
            <a:extLst/>
          </a:blip>
          <a:srcRect l="52729" t="17178" r="0" b="64070"/>
          <a:stretch>
            <a:fillRect/>
          </a:stretch>
        </p:blipFill>
        <p:spPr>
          <a:xfrm>
            <a:off x="13658588" y="6519362"/>
            <a:ext cx="10085003" cy="2759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0243.png" descr="IMG_0243.png"/>
          <p:cNvPicPr>
            <a:picLocks noChangeAspect="1"/>
          </p:cNvPicPr>
          <p:nvPr/>
        </p:nvPicPr>
        <p:blipFill>
          <a:blip r:embed="rId3">
            <a:extLst/>
          </a:blip>
          <a:srcRect l="0" t="0" r="55995" b="83090"/>
          <a:stretch>
            <a:fillRect/>
          </a:stretch>
        </p:blipFill>
        <p:spPr>
          <a:xfrm>
            <a:off x="3738086" y="3681345"/>
            <a:ext cx="8748458" cy="231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0243.png" descr="IMG_0243.png"/>
          <p:cNvPicPr>
            <a:picLocks noChangeAspect="1"/>
          </p:cNvPicPr>
          <p:nvPr/>
        </p:nvPicPr>
        <p:blipFill>
          <a:blip r:embed="rId3">
            <a:extLst/>
          </a:blip>
          <a:srcRect l="53576" t="0" r="0" b="81249"/>
          <a:stretch>
            <a:fillRect/>
          </a:stretch>
        </p:blipFill>
        <p:spPr>
          <a:xfrm>
            <a:off x="14062913" y="3493062"/>
            <a:ext cx="9680731" cy="269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0243.png" descr="IMG_0243.png"/>
          <p:cNvPicPr>
            <a:picLocks noChangeAspect="1"/>
          </p:cNvPicPr>
          <p:nvPr/>
        </p:nvPicPr>
        <p:blipFill>
          <a:blip r:embed="rId3">
            <a:extLst/>
          </a:blip>
          <a:srcRect l="53576" t="34533" r="0" b="46716"/>
          <a:stretch>
            <a:fillRect/>
          </a:stretch>
        </p:blipFill>
        <p:spPr>
          <a:xfrm>
            <a:off x="14514250" y="9293250"/>
            <a:ext cx="9229394" cy="2571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0242.png" descr="IMG_0242.png"/>
          <p:cNvPicPr>
            <a:picLocks noChangeAspect="1"/>
          </p:cNvPicPr>
          <p:nvPr/>
        </p:nvPicPr>
        <p:blipFill>
          <a:blip r:embed="rId4">
            <a:extLst/>
          </a:blip>
          <a:srcRect l="0" t="33218" r="51628" b="47329"/>
          <a:stretch>
            <a:fillRect/>
          </a:stretch>
        </p:blipFill>
        <p:spPr>
          <a:xfrm>
            <a:off x="2814104" y="9573676"/>
            <a:ext cx="9979173" cy="2667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0242.png" descr="IMG_0242.png"/>
          <p:cNvPicPr>
            <a:picLocks noChangeAspect="1"/>
          </p:cNvPicPr>
          <p:nvPr/>
        </p:nvPicPr>
        <p:blipFill>
          <a:blip r:embed="rId4">
            <a:extLst/>
          </a:blip>
          <a:srcRect l="0" t="16390" r="52619" b="65122"/>
          <a:stretch>
            <a:fillRect/>
          </a:stretch>
        </p:blipFill>
        <p:spPr>
          <a:xfrm>
            <a:off x="2814104" y="6519362"/>
            <a:ext cx="9774804" cy="253575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٧٩٨"/>
          <p:cNvSpPr txBox="1"/>
          <p:nvPr/>
        </p:nvSpPr>
        <p:spPr>
          <a:xfrm>
            <a:off x="20586248" y="4950051"/>
            <a:ext cx="1690854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٧٩٨</a:t>
            </a:r>
          </a:p>
        </p:txBody>
      </p:sp>
      <p:sp>
        <p:nvSpPr>
          <p:cNvPr id="215" name="٨٠١"/>
          <p:cNvSpPr txBox="1"/>
          <p:nvPr/>
        </p:nvSpPr>
        <p:spPr>
          <a:xfrm>
            <a:off x="18547968" y="4841014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٨٠١</a:t>
            </a:r>
          </a:p>
        </p:txBody>
      </p:sp>
      <p:sp>
        <p:nvSpPr>
          <p:cNvPr id="216" name="٨٠٥"/>
          <p:cNvSpPr txBox="1"/>
          <p:nvPr/>
        </p:nvSpPr>
        <p:spPr>
          <a:xfrm>
            <a:off x="16906608" y="4841014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٨٠٥</a:t>
            </a:r>
          </a:p>
        </p:txBody>
      </p:sp>
      <p:sp>
        <p:nvSpPr>
          <p:cNvPr id="217" name="٧٩٥"/>
          <p:cNvSpPr txBox="1"/>
          <p:nvPr/>
        </p:nvSpPr>
        <p:spPr>
          <a:xfrm>
            <a:off x="9331775" y="4950051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٧٩٥</a:t>
            </a:r>
          </a:p>
        </p:txBody>
      </p:sp>
      <p:sp>
        <p:nvSpPr>
          <p:cNvPr id="218" name="٧٩٩"/>
          <p:cNvSpPr txBox="1"/>
          <p:nvPr/>
        </p:nvSpPr>
        <p:spPr>
          <a:xfrm>
            <a:off x="7599226" y="4950051"/>
            <a:ext cx="1690854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٧٩٩</a:t>
            </a:r>
          </a:p>
        </p:txBody>
      </p:sp>
      <p:sp>
        <p:nvSpPr>
          <p:cNvPr id="219" name="٨٠٠"/>
          <p:cNvSpPr txBox="1"/>
          <p:nvPr/>
        </p:nvSpPr>
        <p:spPr>
          <a:xfrm>
            <a:off x="5653113" y="4841014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220" name="٧٩٩"/>
          <p:cNvSpPr txBox="1"/>
          <p:nvPr/>
        </p:nvSpPr>
        <p:spPr>
          <a:xfrm>
            <a:off x="20658380" y="7899296"/>
            <a:ext cx="161872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٧٩٩</a:t>
            </a:r>
          </a:p>
        </p:txBody>
      </p:sp>
      <p:sp>
        <p:nvSpPr>
          <p:cNvPr id="221" name="٨٠٢"/>
          <p:cNvSpPr txBox="1"/>
          <p:nvPr/>
        </p:nvSpPr>
        <p:spPr>
          <a:xfrm>
            <a:off x="18701083" y="8004364"/>
            <a:ext cx="1690853" cy="105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٨٠٢</a:t>
            </a:r>
          </a:p>
        </p:txBody>
      </p:sp>
      <p:sp>
        <p:nvSpPr>
          <p:cNvPr id="222" name="٨١٣"/>
          <p:cNvSpPr txBox="1"/>
          <p:nvPr/>
        </p:nvSpPr>
        <p:spPr>
          <a:xfrm>
            <a:off x="16743787" y="7899296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٨١٣</a:t>
            </a:r>
          </a:p>
        </p:txBody>
      </p:sp>
      <p:sp>
        <p:nvSpPr>
          <p:cNvPr id="223" name="٧٩٥"/>
          <p:cNvSpPr txBox="1"/>
          <p:nvPr/>
        </p:nvSpPr>
        <p:spPr>
          <a:xfrm>
            <a:off x="9644340" y="7899296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٧٩٥</a:t>
            </a:r>
          </a:p>
        </p:txBody>
      </p:sp>
      <p:sp>
        <p:nvSpPr>
          <p:cNvPr id="224" name="٨٠٧"/>
          <p:cNvSpPr txBox="1"/>
          <p:nvPr/>
        </p:nvSpPr>
        <p:spPr>
          <a:xfrm>
            <a:off x="7701422" y="7787179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٨٠٧</a:t>
            </a:r>
          </a:p>
        </p:txBody>
      </p:sp>
      <p:sp>
        <p:nvSpPr>
          <p:cNvPr id="225" name="٨١٥"/>
          <p:cNvSpPr txBox="1"/>
          <p:nvPr/>
        </p:nvSpPr>
        <p:spPr>
          <a:xfrm>
            <a:off x="6010569" y="7895328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٨١٥</a:t>
            </a:r>
          </a:p>
        </p:txBody>
      </p:sp>
      <p:sp>
        <p:nvSpPr>
          <p:cNvPr id="226" name="١٠٠٠"/>
          <p:cNvSpPr txBox="1"/>
          <p:nvPr/>
        </p:nvSpPr>
        <p:spPr>
          <a:xfrm>
            <a:off x="3738228" y="7895328"/>
            <a:ext cx="2544399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١٠٠٠</a:t>
            </a:r>
          </a:p>
        </p:txBody>
      </p:sp>
      <p:sp>
        <p:nvSpPr>
          <p:cNvPr id="227" name="٦٠١"/>
          <p:cNvSpPr txBox="1"/>
          <p:nvPr/>
        </p:nvSpPr>
        <p:spPr>
          <a:xfrm>
            <a:off x="21221307" y="10814367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٦٠١</a:t>
            </a:r>
          </a:p>
        </p:txBody>
      </p:sp>
      <p:sp>
        <p:nvSpPr>
          <p:cNvPr id="228" name="٦٠٨"/>
          <p:cNvSpPr txBox="1"/>
          <p:nvPr/>
        </p:nvSpPr>
        <p:spPr>
          <a:xfrm>
            <a:off x="18903201" y="10868740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٦٠٨</a:t>
            </a:r>
          </a:p>
        </p:txBody>
      </p:sp>
      <p:sp>
        <p:nvSpPr>
          <p:cNvPr id="229" name="٦١٢"/>
          <p:cNvSpPr txBox="1"/>
          <p:nvPr/>
        </p:nvSpPr>
        <p:spPr>
          <a:xfrm>
            <a:off x="17212349" y="10868740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٦١٢</a:t>
            </a:r>
          </a:p>
        </p:txBody>
      </p:sp>
      <p:sp>
        <p:nvSpPr>
          <p:cNvPr id="230" name="٦٢١"/>
          <p:cNvSpPr txBox="1"/>
          <p:nvPr/>
        </p:nvSpPr>
        <p:spPr>
          <a:xfrm>
            <a:off x="15435955" y="10814367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٦٢١</a:t>
            </a:r>
          </a:p>
        </p:txBody>
      </p:sp>
      <p:sp>
        <p:nvSpPr>
          <p:cNvPr id="231" name="١٧٢"/>
          <p:cNvSpPr txBox="1"/>
          <p:nvPr/>
        </p:nvSpPr>
        <p:spPr>
          <a:xfrm>
            <a:off x="9644340" y="10907573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١٧٢</a:t>
            </a:r>
          </a:p>
        </p:txBody>
      </p:sp>
      <p:sp>
        <p:nvSpPr>
          <p:cNvPr id="232" name="٢٢١"/>
          <p:cNvSpPr txBox="1"/>
          <p:nvPr/>
        </p:nvSpPr>
        <p:spPr>
          <a:xfrm>
            <a:off x="7803617" y="10907573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٢٢١</a:t>
            </a:r>
          </a:p>
        </p:txBody>
      </p:sp>
      <p:sp>
        <p:nvSpPr>
          <p:cNvPr id="233" name="٢٣٦"/>
          <p:cNvSpPr txBox="1"/>
          <p:nvPr/>
        </p:nvSpPr>
        <p:spPr>
          <a:xfrm>
            <a:off x="6010569" y="10958312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٢٣٦</a:t>
            </a:r>
          </a:p>
        </p:txBody>
      </p:sp>
      <p:sp>
        <p:nvSpPr>
          <p:cNvPr id="234" name="٢٤٢"/>
          <p:cNvSpPr txBox="1"/>
          <p:nvPr/>
        </p:nvSpPr>
        <p:spPr>
          <a:xfrm>
            <a:off x="4165001" y="10958312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٢٤٢</a:t>
            </a:r>
          </a:p>
        </p:txBody>
      </p:sp>
      <p:grpSp>
        <p:nvGrpSpPr>
          <p:cNvPr id="249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44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37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35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36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38" name="IMG_0180.png" descr="IMG_0180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9" name="صورة 20" descr="صورة 20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40" name="IMG_4017.jpeg" descr="IMG_4017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1" name="IMG_4020.jpeg" descr="IMG_4020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2" name="IMG_4023.png" descr="IMG_4023.pn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3" name="IMG_4024.jpeg" descr="IMG_4024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47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45" name="IMG_4015.jpeg" descr="IMG_4015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6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48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32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32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32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32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32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32" presetID="23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3"/>
      <p:bldP build="whole" bldLvl="1" animBg="1" rev="0" advAuto="0" spid="222" grpId="9"/>
      <p:bldP build="whole" bldLvl="1" animBg="1" rev="0" advAuto="0" spid="230" grpId="17"/>
      <p:bldP build="whole" bldLvl="1" animBg="1" rev="0" advAuto="0" spid="219" grpId="6"/>
      <p:bldP build="whole" bldLvl="1" animBg="1" rev="0" advAuto="0" spid="231" grpId="18"/>
      <p:bldP build="whole" bldLvl="1" animBg="1" rev="0" advAuto="0" spid="217" grpId="4"/>
      <p:bldP build="whole" bldLvl="1" animBg="1" rev="0" advAuto="0" spid="232" grpId="19"/>
      <p:bldP build="whole" bldLvl="1" animBg="1" rev="0" advAuto="0" spid="233" grpId="20"/>
      <p:bldP build="whole" bldLvl="1" animBg="1" rev="0" advAuto="0" spid="221" grpId="8"/>
      <p:bldP build="whole" bldLvl="1" animBg="1" rev="0" advAuto="0" spid="229" grpId="16"/>
      <p:bldP build="whole" bldLvl="1" animBg="1" rev="0" advAuto="0" spid="227" grpId="14"/>
      <p:bldP build="whole" bldLvl="1" animBg="1" rev="0" advAuto="0" spid="218" grpId="5"/>
      <p:bldP build="whole" bldLvl="1" animBg="1" rev="0" advAuto="0" spid="216" grpId="3"/>
      <p:bldP build="whole" bldLvl="1" animBg="1" rev="0" advAuto="0" spid="220" grpId="7"/>
      <p:bldP build="whole" bldLvl="1" animBg="1" rev="0" advAuto="0" spid="214" grpId="1"/>
      <p:bldP build="whole" bldLvl="1" animBg="1" rev="0" advAuto="0" spid="224" grpId="11"/>
      <p:bldP build="whole" bldLvl="1" animBg="1" rev="0" advAuto="0" spid="234" grpId="21"/>
      <p:bldP build="whole" bldLvl="1" animBg="1" rev="0" advAuto="0" spid="228" grpId="15"/>
      <p:bldP build="whole" bldLvl="1" animBg="1" rev="0" advAuto="0" spid="215" grpId="2"/>
      <p:bldP build="whole" bldLvl="1" animBg="1" rev="0" advAuto="0" spid="223" grpId="10"/>
      <p:bldP build="whole" bldLvl="1" animBg="1" rev="0" advAuto="0" spid="225" grpId="1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G_0243.png" descr="IMG_0243.png"/>
          <p:cNvPicPr>
            <a:picLocks noChangeAspect="1"/>
          </p:cNvPicPr>
          <p:nvPr/>
        </p:nvPicPr>
        <p:blipFill>
          <a:blip r:embed="rId2">
            <a:extLst/>
          </a:blip>
          <a:srcRect l="0" t="57234" r="0" b="32342"/>
          <a:stretch>
            <a:fillRect/>
          </a:stretch>
        </p:blipFill>
        <p:spPr>
          <a:xfrm>
            <a:off x="3237455" y="2007635"/>
            <a:ext cx="19880683" cy="142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0243.png" descr="IMG_0243.png"/>
          <p:cNvPicPr>
            <a:picLocks noChangeAspect="1"/>
          </p:cNvPicPr>
          <p:nvPr/>
        </p:nvPicPr>
        <p:blipFill>
          <a:blip r:embed="rId2">
            <a:extLst/>
          </a:blip>
          <a:srcRect l="0" t="68102" r="0" b="14637"/>
          <a:stretch>
            <a:fillRect/>
          </a:stretch>
        </p:blipFill>
        <p:spPr>
          <a:xfrm>
            <a:off x="3560108" y="4063779"/>
            <a:ext cx="19880684" cy="2367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0243.png" descr="IMG_0243.png"/>
          <p:cNvPicPr>
            <a:picLocks noChangeAspect="1"/>
          </p:cNvPicPr>
          <p:nvPr/>
        </p:nvPicPr>
        <p:blipFill>
          <a:blip r:embed="rId2">
            <a:extLst/>
          </a:blip>
          <a:srcRect l="0" t="84492" r="0" b="0"/>
          <a:stretch>
            <a:fillRect/>
          </a:stretch>
        </p:blipFill>
        <p:spPr>
          <a:xfrm>
            <a:off x="3560108" y="8067171"/>
            <a:ext cx="19880683" cy="212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0240.png" descr="IMG_0240.png"/>
          <p:cNvPicPr>
            <a:picLocks noChangeAspect="1"/>
          </p:cNvPicPr>
          <p:nvPr/>
        </p:nvPicPr>
        <p:blipFill>
          <a:blip r:embed="rId3">
            <a:extLst/>
          </a:blip>
          <a:srcRect l="39945" t="13182" r="0" b="39344"/>
          <a:stretch>
            <a:fillRect/>
          </a:stretch>
        </p:blipFill>
        <p:spPr>
          <a:xfrm>
            <a:off x="17924241" y="289752"/>
            <a:ext cx="4753307" cy="143977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٧٢٤"/>
          <p:cNvSpPr txBox="1"/>
          <p:nvPr/>
        </p:nvSpPr>
        <p:spPr>
          <a:xfrm>
            <a:off x="20514118" y="5380506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٧٢٤</a:t>
            </a:r>
          </a:p>
        </p:txBody>
      </p:sp>
      <p:sp>
        <p:nvSpPr>
          <p:cNvPr id="256" name="٥٢٢"/>
          <p:cNvSpPr txBox="1"/>
          <p:nvPr/>
        </p:nvSpPr>
        <p:spPr>
          <a:xfrm>
            <a:off x="18610074" y="5247459"/>
            <a:ext cx="1690854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٥٢٢</a:t>
            </a:r>
          </a:p>
        </p:txBody>
      </p:sp>
      <p:sp>
        <p:nvSpPr>
          <p:cNvPr id="257" name="٤٣١"/>
          <p:cNvSpPr txBox="1"/>
          <p:nvPr/>
        </p:nvSpPr>
        <p:spPr>
          <a:xfrm>
            <a:off x="16706032" y="5380506"/>
            <a:ext cx="1690854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٤٣١</a:t>
            </a:r>
          </a:p>
        </p:txBody>
      </p:sp>
      <p:sp>
        <p:nvSpPr>
          <p:cNvPr id="258" name="٦٧٦"/>
          <p:cNvSpPr txBox="1"/>
          <p:nvPr/>
        </p:nvSpPr>
        <p:spPr>
          <a:xfrm>
            <a:off x="9165566" y="5380506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٦٧٦</a:t>
            </a:r>
          </a:p>
        </p:txBody>
      </p:sp>
      <p:sp>
        <p:nvSpPr>
          <p:cNvPr id="259" name="٦٦٨"/>
          <p:cNvSpPr txBox="1"/>
          <p:nvPr/>
        </p:nvSpPr>
        <p:spPr>
          <a:xfrm>
            <a:off x="7474713" y="5380506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٦٦٨</a:t>
            </a:r>
          </a:p>
        </p:txBody>
      </p:sp>
      <p:sp>
        <p:nvSpPr>
          <p:cNvPr id="260" name="٦٢٩"/>
          <p:cNvSpPr txBox="1"/>
          <p:nvPr/>
        </p:nvSpPr>
        <p:spPr>
          <a:xfrm>
            <a:off x="5486903" y="5227057"/>
            <a:ext cx="1690853" cy="105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٦٢٩</a:t>
            </a:r>
          </a:p>
        </p:txBody>
      </p:sp>
      <p:sp>
        <p:nvSpPr>
          <p:cNvPr id="261" name="٦١٠"/>
          <p:cNvSpPr txBox="1"/>
          <p:nvPr/>
        </p:nvSpPr>
        <p:spPr>
          <a:xfrm>
            <a:off x="20514118" y="9130597"/>
            <a:ext cx="1690853" cy="105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٦١٠</a:t>
            </a:r>
          </a:p>
        </p:txBody>
      </p:sp>
      <p:sp>
        <p:nvSpPr>
          <p:cNvPr id="262" name="٦٠٢"/>
          <p:cNvSpPr txBox="1"/>
          <p:nvPr/>
        </p:nvSpPr>
        <p:spPr>
          <a:xfrm>
            <a:off x="18610074" y="9446193"/>
            <a:ext cx="1690854" cy="105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٦٠٢</a:t>
            </a:r>
          </a:p>
        </p:txBody>
      </p:sp>
      <p:sp>
        <p:nvSpPr>
          <p:cNvPr id="263" name="٥٩٩"/>
          <p:cNvSpPr txBox="1"/>
          <p:nvPr/>
        </p:nvSpPr>
        <p:spPr>
          <a:xfrm>
            <a:off x="16706032" y="9446193"/>
            <a:ext cx="1690854" cy="105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٥٩٩</a:t>
            </a:r>
          </a:p>
        </p:txBody>
      </p:sp>
      <p:sp>
        <p:nvSpPr>
          <p:cNvPr id="264" name="٥٩٨"/>
          <p:cNvSpPr txBox="1"/>
          <p:nvPr/>
        </p:nvSpPr>
        <p:spPr>
          <a:xfrm>
            <a:off x="9165566" y="9446193"/>
            <a:ext cx="1690853" cy="105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٥٩٨</a:t>
            </a:r>
          </a:p>
        </p:txBody>
      </p:sp>
      <p:sp>
        <p:nvSpPr>
          <p:cNvPr id="265" name="٥٨٠"/>
          <p:cNvSpPr txBox="1"/>
          <p:nvPr/>
        </p:nvSpPr>
        <p:spPr>
          <a:xfrm>
            <a:off x="7474713" y="9446193"/>
            <a:ext cx="1690853" cy="105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٥٨٠</a:t>
            </a:r>
          </a:p>
        </p:txBody>
      </p:sp>
      <p:sp>
        <p:nvSpPr>
          <p:cNvPr id="266" name="٥٧٤"/>
          <p:cNvSpPr txBox="1"/>
          <p:nvPr/>
        </p:nvSpPr>
        <p:spPr>
          <a:xfrm>
            <a:off x="5486903" y="9446193"/>
            <a:ext cx="1690853" cy="105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٥٧٤</a:t>
            </a:r>
          </a:p>
        </p:txBody>
      </p:sp>
      <p:grpSp>
        <p:nvGrpSpPr>
          <p:cNvPr id="281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276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269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267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68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70" name="IMG_0180.png" descr="IMG_01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1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72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3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4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75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79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277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78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80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0"/>
      <p:bldP build="whole" bldLvl="1" animBg="1" rev="0" advAuto="0" spid="261" grpId="7"/>
      <p:bldP build="whole" bldLvl="1" animBg="1" rev="0" advAuto="0" spid="262" grpId="8"/>
      <p:bldP build="whole" bldLvl="1" animBg="1" rev="0" advAuto="0" spid="263" grpId="9"/>
      <p:bldP build="whole" bldLvl="1" animBg="1" rev="0" advAuto="0" spid="265" grpId="11"/>
      <p:bldP build="whole" bldLvl="1" animBg="1" rev="0" advAuto="0" spid="257" grpId="3"/>
      <p:bldP build="whole" bldLvl="1" animBg="1" rev="0" advAuto="0" spid="259" grpId="5"/>
      <p:bldP build="whole" bldLvl="1" animBg="1" rev="0" advAuto="0" spid="256" grpId="2"/>
      <p:bldP build="whole" bldLvl="1" animBg="1" rev="0" advAuto="0" spid="266" grpId="12"/>
      <p:bldP build="whole" bldLvl="1" animBg="1" rev="0" advAuto="0" spid="255" grpId="1"/>
      <p:bldP build="whole" bldLvl="1" animBg="1" rev="0" advAuto="0" spid="258" grpId="4"/>
      <p:bldP build="whole" bldLvl="1" animBg="1" rev="0" advAuto="0" spid="260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/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84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19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85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0" name="رقم ١٨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/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١٨</a:t>
            </a:r>
          </a:p>
          <a:p>
            <a:pPr defTabSz="2438338" rtl="0">
              <a:lnSpc>
                <a:spcPct val="100000"/>
              </a:lnSpc>
              <a:defRPr b="1" sz="6200"/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٧٨</a:t>
            </a:r>
          </a:p>
        </p:txBody>
      </p:sp>
      <p:grpSp>
        <p:nvGrpSpPr>
          <p:cNvPr id="335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72736" y="3251530"/>
            <a:ext cx="1649702" cy="8375754"/>
            <a:chOff x="0" y="0"/>
            <a:chExt cx="1649700" cy="8375752"/>
          </a:xfrm>
        </p:grpSpPr>
        <p:grpSp>
          <p:nvGrpSpPr>
            <p:cNvPr id="330" name="تجميع"/>
            <p:cNvGrpSpPr/>
            <p:nvPr/>
          </p:nvGrpSpPr>
          <p:grpSpPr>
            <a:xfrm>
              <a:off x="0" y="-1"/>
              <a:ext cx="1649701" cy="8375754"/>
              <a:chOff x="0" y="0"/>
              <a:chExt cx="1649700" cy="8375752"/>
            </a:xfrm>
          </p:grpSpPr>
          <p:grpSp>
            <p:nvGrpSpPr>
              <p:cNvPr id="323" name="تجميع"/>
              <p:cNvGrpSpPr/>
              <p:nvPr/>
            </p:nvGrpSpPr>
            <p:grpSpPr>
              <a:xfrm>
                <a:off x="0" y="-1"/>
                <a:ext cx="1649701" cy="8375754"/>
                <a:chOff x="0" y="0"/>
                <a:chExt cx="1649700" cy="8375751"/>
              </a:xfrm>
            </p:grpSpPr>
            <p:sp>
              <p:nvSpPr>
                <p:cNvPr id="321" name="مستطيل مستدير الزوايا"/>
                <p:cNvSpPr/>
                <p:nvPr/>
              </p:nvSpPr>
              <p:spPr>
                <a:xfrm>
                  <a:off x="0" y="0"/>
                  <a:ext cx="1649701" cy="1225606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22" name="مستطيل"/>
                <p:cNvSpPr/>
                <p:nvPr/>
              </p:nvSpPr>
              <p:spPr>
                <a:xfrm>
                  <a:off x="81584" y="679553"/>
                  <a:ext cx="1494515" cy="769619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24" name="IMG_0180.png" descr="IMG_0180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11226" y="1762132"/>
                <a:ext cx="1166575" cy="1458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5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85522" y="3049402"/>
                <a:ext cx="1290727" cy="1003900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26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17902" y="4111967"/>
                <a:ext cx="1290727" cy="1003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7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00145" y="518088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8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87990" y="6233679"/>
                <a:ext cx="1290727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9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91186" y="877158"/>
                <a:ext cx="1305068" cy="100389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33" name="تجميع"/>
            <p:cNvGrpSpPr/>
            <p:nvPr/>
          </p:nvGrpSpPr>
          <p:grpSpPr>
            <a:xfrm>
              <a:off x="128445" y="7307483"/>
              <a:ext cx="1386664" cy="854700"/>
              <a:chOff x="0" y="0"/>
              <a:chExt cx="1386663" cy="854698"/>
            </a:xfrm>
          </p:grpSpPr>
          <p:pic>
            <p:nvPicPr>
              <p:cNvPr id="331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00487" y="85381"/>
                <a:ext cx="954227" cy="76931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32" name="نشاط"/>
              <p:cNvSpPr txBox="1"/>
              <p:nvPr/>
            </p:nvSpPr>
            <p:spPr>
              <a:xfrm>
                <a:off x="0" y="0"/>
                <a:ext cx="1386664" cy="548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/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34" name="أدوات"/>
            <p:cNvSpPr txBox="1"/>
            <p:nvPr/>
          </p:nvSpPr>
          <p:spPr>
            <a:xfrm>
              <a:off x="128445" y="0"/>
              <a:ext cx="1392811" cy="81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2"/>
      <p:bldP build="whole" bldLvl="1" animBg="1" rev="0" advAuto="0" spid="28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