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0187.png" descr="IMG_018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/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/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/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/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4.png"/><Relationship Id="rId12" Type="http://schemas.openxmlformats.org/officeDocument/2006/relationships/hyperlink" Target="https://youtu.be/ect9aW3HXSM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ect9aW3HXSM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ect9aW3HXSM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ect9aW3HXSM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ect9aW3HXSM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الفصل التاسع"/>
          <p:cNvSpPr txBox="1"/>
          <p:nvPr/>
        </p:nvSpPr>
        <p:spPr>
          <a:xfrm>
            <a:off x="8850424" y="1499745"/>
            <a:ext cx="6683153" cy="1836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</a:t>
            </a:r>
            <a:r>
              <a:t> </a:t>
            </a:r>
          </a:p>
        </p:txBody>
      </p:sp>
      <p:sp>
        <p:nvSpPr>
          <p:cNvPr id="153" name="الأعداد حتى ١٠٠٠"/>
          <p:cNvSpPr txBox="1"/>
          <p:nvPr/>
        </p:nvSpPr>
        <p:spPr>
          <a:xfrm>
            <a:off x="7280979" y="4815847"/>
            <a:ext cx="9822042" cy="1836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500">
                <a:solidFill>
                  <a:srgbClr val="3A87FE"/>
                </a:solidFill>
              </a:defRPr>
            </a:lvl1pPr>
          </a:lstStyle>
          <a:p>
            <a:pPr rtl="0">
              <a:defRPr/>
            </a:pPr>
            <a:r>
              <a:t>الأعداد حتى ١٠٠٠</a:t>
            </a:r>
          </a:p>
        </p:txBody>
      </p:sp>
      <p:sp>
        <p:nvSpPr>
          <p:cNvPr id="154" name="(٩-٥) قراءة الأعداد حتى ١٠٠٠ وكتابتها"/>
          <p:cNvSpPr txBox="1"/>
          <p:nvPr/>
        </p:nvSpPr>
        <p:spPr>
          <a:xfrm>
            <a:off x="5378712" y="6538098"/>
            <a:ext cx="14404222" cy="2913104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83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</a:defRPr>
            </a:lvl1pPr>
          </a:lstStyle>
          <a:p>
            <a:pPr rtl="0">
              <a:defRPr/>
            </a:pPr>
            <a:r>
              <a:t>(٩-٥) قراءة الأعداد حتى ١٠٠٠ وكتابتها</a:t>
            </a:r>
          </a:p>
        </p:txBody>
      </p:sp>
      <p:grpSp>
        <p:nvGrpSpPr>
          <p:cNvPr id="169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678658" y="3336151"/>
            <a:ext cx="1748333" cy="8876515"/>
            <a:chOff x="0" y="0"/>
            <a:chExt cx="1748331" cy="8876514"/>
          </a:xfrm>
        </p:grpSpPr>
        <p:grpSp>
          <p:nvGrpSpPr>
            <p:cNvPr id="164" name="تجميع"/>
            <p:cNvGrpSpPr/>
            <p:nvPr/>
          </p:nvGrpSpPr>
          <p:grpSpPr>
            <a:xfrm>
              <a:off x="0" y="-1"/>
              <a:ext cx="1748332" cy="8876515"/>
              <a:chOff x="0" y="0"/>
              <a:chExt cx="1748331" cy="8876514"/>
            </a:xfrm>
          </p:grpSpPr>
          <p:grpSp>
            <p:nvGrpSpPr>
              <p:cNvPr id="157" name="تجميع"/>
              <p:cNvGrpSpPr/>
              <p:nvPr/>
            </p:nvGrpSpPr>
            <p:grpSpPr>
              <a:xfrm>
                <a:off x="0" y="-1"/>
                <a:ext cx="1748332" cy="8876515"/>
                <a:chOff x="0" y="0"/>
                <a:chExt cx="1748331" cy="8876513"/>
              </a:xfrm>
            </p:grpSpPr>
            <p:sp>
              <p:nvSpPr>
                <p:cNvPr id="155" name="مستطيل مستدير الزوايا"/>
                <p:cNvSpPr/>
                <p:nvPr/>
              </p:nvSpPr>
              <p:spPr>
                <a:xfrm>
                  <a:off x="0" y="0"/>
                  <a:ext cx="1748332" cy="1298881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56" name="مستطيل"/>
                <p:cNvSpPr/>
                <p:nvPr/>
              </p:nvSpPr>
              <p:spPr>
                <a:xfrm>
                  <a:off x="86462" y="720182"/>
                  <a:ext cx="1583868" cy="815633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58" name="IMG_0180.png" descr="IMG_018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23854" y="1867485"/>
                <a:ext cx="1236321" cy="1545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9" name="صورة 20" descr="صورة 20">
                <a:hlinkClick r:id="rId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96614" y="3231717"/>
                <a:ext cx="1367895" cy="106392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0" name="IMG_4017.jpeg" descr="IMG_4017.jpeg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30929" y="4357810"/>
                <a:ext cx="1367896" cy="106392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1" name="IMG_4020.jpeg" descr="IMG_4020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212111" y="5490639"/>
                <a:ext cx="1367896" cy="106392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2" name="IMG_4023.png" descr="IMG_4023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99230" y="6606373"/>
                <a:ext cx="1367895" cy="10639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3" name="IMG_4024.jpeg" descr="IMG_4024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02616" y="929601"/>
                <a:ext cx="1383095" cy="10639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67" name="تجميع"/>
            <p:cNvGrpSpPr/>
            <p:nvPr/>
          </p:nvGrpSpPr>
          <p:grpSpPr>
            <a:xfrm>
              <a:off x="136124" y="7744376"/>
              <a:ext cx="1469569" cy="905800"/>
              <a:chOff x="0" y="0"/>
              <a:chExt cx="1469568" cy="905798"/>
            </a:xfrm>
          </p:grpSpPr>
          <p:pic>
            <p:nvPicPr>
              <p:cNvPr id="165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12473" y="90486"/>
                <a:ext cx="1011278" cy="81531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6" name="نشاط"/>
              <p:cNvSpPr txBox="1"/>
              <p:nvPr/>
            </p:nvSpPr>
            <p:spPr>
              <a:xfrm>
                <a:off x="0" y="0"/>
                <a:ext cx="1469569" cy="5811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68" name="أدوات"/>
            <p:cNvSpPr txBox="1"/>
            <p:nvPr/>
          </p:nvSpPr>
          <p:spPr>
            <a:xfrm>
              <a:off x="136124" y="0"/>
              <a:ext cx="1476083" cy="8641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1"/>
      <p:bldP build="whole" bldLvl="1" animBg="1" rev="0" advAuto="0" spid="154" grpId="3"/>
      <p:bldP build="whole" bldLvl="1" animBg="1" rev="0" advAuto="0" spid="15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0221.png" descr="IMG_0221.png"/>
          <p:cNvPicPr>
            <a:picLocks noChangeAspect="1"/>
          </p:cNvPicPr>
          <p:nvPr/>
        </p:nvPicPr>
        <p:blipFill>
          <a:blip r:embed="rId2">
            <a:extLst/>
          </a:blip>
          <a:srcRect l="55563" t="0" r="7000" b="81754"/>
          <a:stretch>
            <a:fillRect/>
          </a:stretch>
        </p:blipFill>
        <p:spPr>
          <a:xfrm>
            <a:off x="15783809" y="2333576"/>
            <a:ext cx="6580535" cy="1081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G_0221.png" descr="IMG_0221.png"/>
          <p:cNvPicPr>
            <a:picLocks noChangeAspect="1"/>
          </p:cNvPicPr>
          <p:nvPr/>
        </p:nvPicPr>
        <p:blipFill>
          <a:blip r:embed="rId2">
            <a:extLst/>
          </a:blip>
          <a:srcRect l="0" t="17530" r="8505" b="1906"/>
          <a:stretch>
            <a:fillRect/>
          </a:stretch>
        </p:blipFill>
        <p:spPr>
          <a:xfrm>
            <a:off x="3250342" y="4174203"/>
            <a:ext cx="20349439" cy="604024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سبع مئة وعشرة"/>
          <p:cNvSpPr txBox="1"/>
          <p:nvPr/>
        </p:nvSpPr>
        <p:spPr>
          <a:xfrm>
            <a:off x="14832731" y="5482939"/>
            <a:ext cx="9036156" cy="110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سبع مئة وعشرة</a:t>
            </a:r>
          </a:p>
        </p:txBody>
      </p:sp>
      <p:sp>
        <p:nvSpPr>
          <p:cNvPr id="174" name="تسع مئة"/>
          <p:cNvSpPr txBox="1"/>
          <p:nvPr/>
        </p:nvSpPr>
        <p:spPr>
          <a:xfrm>
            <a:off x="3155845" y="5482939"/>
            <a:ext cx="9036156" cy="110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تسع مئة</a:t>
            </a:r>
          </a:p>
        </p:txBody>
      </p:sp>
      <p:sp>
        <p:nvSpPr>
          <p:cNvPr id="175" name="٨٣٠"/>
          <p:cNvSpPr txBox="1"/>
          <p:nvPr/>
        </p:nvSpPr>
        <p:spPr>
          <a:xfrm>
            <a:off x="11633944" y="8657891"/>
            <a:ext cx="9036155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٨٣٠</a:t>
            </a:r>
          </a:p>
        </p:txBody>
      </p:sp>
      <p:sp>
        <p:nvSpPr>
          <p:cNvPr id="176" name="١٢١"/>
          <p:cNvSpPr txBox="1"/>
          <p:nvPr/>
        </p:nvSpPr>
        <p:spPr>
          <a:xfrm>
            <a:off x="201239" y="8657891"/>
            <a:ext cx="9036156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١٢١</a:t>
            </a:r>
          </a:p>
        </p:txBody>
      </p:sp>
      <p:sp>
        <p:nvSpPr>
          <p:cNvPr id="177" name="تأكد"/>
          <p:cNvSpPr txBox="1"/>
          <p:nvPr/>
        </p:nvSpPr>
        <p:spPr>
          <a:xfrm>
            <a:off x="19983879" y="610123"/>
            <a:ext cx="2613358" cy="1376457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</a:defRPr>
            </a:lvl1pPr>
          </a:lstStyle>
          <a:p>
            <a:pPr rtl="0">
              <a:defRPr/>
            </a:pPr>
            <a:r>
              <a:t>تأكد </a:t>
            </a:r>
          </a:p>
        </p:txBody>
      </p:sp>
      <p:grpSp>
        <p:nvGrpSpPr>
          <p:cNvPr id="192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678658" y="3336151"/>
            <a:ext cx="1748333" cy="8876515"/>
            <a:chOff x="0" y="0"/>
            <a:chExt cx="1748331" cy="8876514"/>
          </a:xfrm>
        </p:grpSpPr>
        <p:grpSp>
          <p:nvGrpSpPr>
            <p:cNvPr id="187" name="تجميع"/>
            <p:cNvGrpSpPr/>
            <p:nvPr/>
          </p:nvGrpSpPr>
          <p:grpSpPr>
            <a:xfrm>
              <a:off x="0" y="-1"/>
              <a:ext cx="1748332" cy="8876515"/>
              <a:chOff x="0" y="0"/>
              <a:chExt cx="1748331" cy="8876514"/>
            </a:xfrm>
          </p:grpSpPr>
          <p:grpSp>
            <p:nvGrpSpPr>
              <p:cNvPr id="180" name="تجميع"/>
              <p:cNvGrpSpPr/>
              <p:nvPr/>
            </p:nvGrpSpPr>
            <p:grpSpPr>
              <a:xfrm>
                <a:off x="0" y="-1"/>
                <a:ext cx="1748332" cy="8876515"/>
                <a:chOff x="0" y="0"/>
                <a:chExt cx="1748331" cy="8876513"/>
              </a:xfrm>
            </p:grpSpPr>
            <p:sp>
              <p:nvSpPr>
                <p:cNvPr id="178" name="مستطيل مستدير الزوايا"/>
                <p:cNvSpPr/>
                <p:nvPr/>
              </p:nvSpPr>
              <p:spPr>
                <a:xfrm>
                  <a:off x="0" y="0"/>
                  <a:ext cx="1748332" cy="1298881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79" name="مستطيل"/>
                <p:cNvSpPr/>
                <p:nvPr/>
              </p:nvSpPr>
              <p:spPr>
                <a:xfrm>
                  <a:off x="86462" y="720182"/>
                  <a:ext cx="1583868" cy="8156332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81" name="IMG_0180.png" descr="IMG_0180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23854" y="1867485"/>
                <a:ext cx="1236321" cy="1545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2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96614" y="3231718"/>
                <a:ext cx="1367895" cy="1063919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83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30929" y="4357810"/>
                <a:ext cx="1367896" cy="106392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4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12111" y="5490639"/>
                <a:ext cx="1367896" cy="106392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5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99230" y="6606373"/>
                <a:ext cx="1367895" cy="10639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6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02616" y="929601"/>
                <a:ext cx="1383095" cy="10639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90" name="تجميع"/>
            <p:cNvGrpSpPr/>
            <p:nvPr/>
          </p:nvGrpSpPr>
          <p:grpSpPr>
            <a:xfrm>
              <a:off x="136124" y="7744377"/>
              <a:ext cx="1469569" cy="905799"/>
              <a:chOff x="0" y="0"/>
              <a:chExt cx="1469568" cy="905798"/>
            </a:xfrm>
          </p:grpSpPr>
          <p:pic>
            <p:nvPicPr>
              <p:cNvPr id="188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12473" y="90486"/>
                <a:ext cx="1011278" cy="81531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89" name="نشاط"/>
              <p:cNvSpPr txBox="1"/>
              <p:nvPr/>
            </p:nvSpPr>
            <p:spPr>
              <a:xfrm>
                <a:off x="0" y="0"/>
                <a:ext cx="1469569" cy="5811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91" name="أدوات"/>
            <p:cNvSpPr txBox="1"/>
            <p:nvPr/>
          </p:nvSpPr>
          <p:spPr>
            <a:xfrm>
              <a:off x="136124" y="0"/>
              <a:ext cx="1476083" cy="8641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1"/>
      <p:bldP build="whole" bldLvl="1" animBg="1" rev="0" advAuto="0" spid="176" grpId="4"/>
      <p:bldP build="whole" bldLvl="1" animBg="1" rev="0" advAuto="0" spid="175" grpId="3"/>
      <p:bldP build="whole" bldLvl="1" animBg="1" rev="0" advAuto="0" spid="17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أتدرب وحل المسائل"/>
          <p:cNvSpPr txBox="1"/>
          <p:nvPr/>
        </p:nvSpPr>
        <p:spPr>
          <a:xfrm>
            <a:off x="18034465" y="453176"/>
            <a:ext cx="5378364" cy="101178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9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</a:defRPr>
            </a:lvl1pPr>
          </a:lstStyle>
          <a:p>
            <a:pPr rtl="0">
              <a:defRPr/>
            </a:pPr>
            <a:r>
              <a:t>أتدرب وحل المسائل</a:t>
            </a:r>
          </a:p>
        </p:txBody>
      </p:sp>
      <p:pic>
        <p:nvPicPr>
          <p:cNvPr id="195" name="IMG_0222.png" descr="IMG_0222.png"/>
          <p:cNvPicPr>
            <a:picLocks noChangeAspect="1"/>
          </p:cNvPicPr>
          <p:nvPr/>
        </p:nvPicPr>
        <p:blipFill>
          <a:blip r:embed="rId2">
            <a:extLst/>
          </a:blip>
          <a:srcRect l="0" t="15708" r="0" b="3300"/>
          <a:stretch>
            <a:fillRect/>
          </a:stretch>
        </p:blipFill>
        <p:spPr>
          <a:xfrm>
            <a:off x="3448270" y="3746446"/>
            <a:ext cx="20113379" cy="7881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0221.png" descr="IMG_0221.png"/>
          <p:cNvPicPr>
            <a:picLocks noChangeAspect="1"/>
          </p:cNvPicPr>
          <p:nvPr/>
        </p:nvPicPr>
        <p:blipFill>
          <a:blip r:embed="rId3">
            <a:extLst/>
          </a:blip>
          <a:srcRect l="55563" t="0" r="7000" b="81754"/>
          <a:stretch>
            <a:fillRect/>
          </a:stretch>
        </p:blipFill>
        <p:spPr>
          <a:xfrm>
            <a:off x="16096375" y="2170221"/>
            <a:ext cx="6580535" cy="108113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مئتان وستة وعشرون"/>
          <p:cNvSpPr txBox="1"/>
          <p:nvPr/>
        </p:nvSpPr>
        <p:spPr>
          <a:xfrm>
            <a:off x="13490988" y="4981721"/>
            <a:ext cx="9036156" cy="859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مئتان وستة وعشرون</a:t>
            </a:r>
          </a:p>
        </p:txBody>
      </p:sp>
      <p:sp>
        <p:nvSpPr>
          <p:cNvPr id="198" name="ثلاث مئة وستة"/>
          <p:cNvSpPr txBox="1"/>
          <p:nvPr/>
        </p:nvSpPr>
        <p:spPr>
          <a:xfrm>
            <a:off x="2101130" y="4981721"/>
            <a:ext cx="9036156" cy="859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ثلاث مئة وستة</a:t>
            </a:r>
          </a:p>
        </p:txBody>
      </p:sp>
      <p:sp>
        <p:nvSpPr>
          <p:cNvPr id="199" name="ألف"/>
          <p:cNvSpPr txBox="1"/>
          <p:nvPr/>
        </p:nvSpPr>
        <p:spPr>
          <a:xfrm>
            <a:off x="13942124" y="7711669"/>
            <a:ext cx="9036155" cy="80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ألف</a:t>
            </a:r>
          </a:p>
        </p:txBody>
      </p:sp>
      <p:sp>
        <p:nvSpPr>
          <p:cNvPr id="200" name="مئة وستة وثمانون"/>
          <p:cNvSpPr txBox="1"/>
          <p:nvPr/>
        </p:nvSpPr>
        <p:spPr>
          <a:xfrm>
            <a:off x="2317071" y="7711669"/>
            <a:ext cx="9036156" cy="85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مئة وستة وثمانون</a:t>
            </a:r>
          </a:p>
        </p:txBody>
      </p:sp>
      <p:sp>
        <p:nvSpPr>
          <p:cNvPr id="201" name="سبع مئة وعشرون"/>
          <p:cNvSpPr txBox="1"/>
          <p:nvPr/>
        </p:nvSpPr>
        <p:spPr>
          <a:xfrm>
            <a:off x="12739947" y="10768212"/>
            <a:ext cx="9036155" cy="85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سبع مئة وعشرون</a:t>
            </a:r>
          </a:p>
        </p:txBody>
      </p:sp>
      <p:sp>
        <p:nvSpPr>
          <p:cNvPr id="202" name="خمس مئة وأربعة"/>
          <p:cNvSpPr txBox="1"/>
          <p:nvPr/>
        </p:nvSpPr>
        <p:spPr>
          <a:xfrm>
            <a:off x="2522437" y="10441616"/>
            <a:ext cx="9036155" cy="859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خمس مئة وأربعة</a:t>
            </a:r>
          </a:p>
        </p:txBody>
      </p:sp>
      <p:grpSp>
        <p:nvGrpSpPr>
          <p:cNvPr id="217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678658" y="3336151"/>
            <a:ext cx="1748333" cy="8876515"/>
            <a:chOff x="0" y="0"/>
            <a:chExt cx="1748331" cy="8876514"/>
          </a:xfrm>
        </p:grpSpPr>
        <p:grpSp>
          <p:nvGrpSpPr>
            <p:cNvPr id="212" name="تجميع"/>
            <p:cNvGrpSpPr/>
            <p:nvPr/>
          </p:nvGrpSpPr>
          <p:grpSpPr>
            <a:xfrm>
              <a:off x="0" y="-1"/>
              <a:ext cx="1748332" cy="8876515"/>
              <a:chOff x="0" y="0"/>
              <a:chExt cx="1748331" cy="8876514"/>
            </a:xfrm>
          </p:grpSpPr>
          <p:grpSp>
            <p:nvGrpSpPr>
              <p:cNvPr id="205" name="تجميع"/>
              <p:cNvGrpSpPr/>
              <p:nvPr/>
            </p:nvGrpSpPr>
            <p:grpSpPr>
              <a:xfrm>
                <a:off x="0" y="-1"/>
                <a:ext cx="1748332" cy="8876515"/>
                <a:chOff x="0" y="0"/>
                <a:chExt cx="1748331" cy="8876513"/>
              </a:xfrm>
            </p:grpSpPr>
            <p:sp>
              <p:nvSpPr>
                <p:cNvPr id="203" name="مستطيل مستدير الزوايا"/>
                <p:cNvSpPr/>
                <p:nvPr/>
              </p:nvSpPr>
              <p:spPr>
                <a:xfrm>
                  <a:off x="0" y="0"/>
                  <a:ext cx="1748332" cy="1298881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04" name="مستطيل"/>
                <p:cNvSpPr/>
                <p:nvPr/>
              </p:nvSpPr>
              <p:spPr>
                <a:xfrm>
                  <a:off x="86462" y="720182"/>
                  <a:ext cx="1583868" cy="8156332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06" name="IMG_0180.png" descr="IMG_0180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23854" y="1867485"/>
                <a:ext cx="1236321" cy="1545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7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96614" y="3231718"/>
                <a:ext cx="1367895" cy="1063919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08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30929" y="4357810"/>
                <a:ext cx="1367896" cy="106392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09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12111" y="5490639"/>
                <a:ext cx="1367896" cy="106392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0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99230" y="6606373"/>
                <a:ext cx="1367895" cy="10639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1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02616" y="929601"/>
                <a:ext cx="1383095" cy="10639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15" name="تجميع"/>
            <p:cNvGrpSpPr/>
            <p:nvPr/>
          </p:nvGrpSpPr>
          <p:grpSpPr>
            <a:xfrm>
              <a:off x="136124" y="7744377"/>
              <a:ext cx="1469569" cy="905799"/>
              <a:chOff x="0" y="0"/>
              <a:chExt cx="1469568" cy="905798"/>
            </a:xfrm>
          </p:grpSpPr>
          <p:pic>
            <p:nvPicPr>
              <p:cNvPr id="213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12473" y="90486"/>
                <a:ext cx="1011278" cy="81531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14" name="نشاط"/>
              <p:cNvSpPr txBox="1"/>
              <p:nvPr/>
            </p:nvSpPr>
            <p:spPr>
              <a:xfrm>
                <a:off x="0" y="0"/>
                <a:ext cx="1469569" cy="5811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16" name="أدوات"/>
            <p:cNvSpPr txBox="1"/>
            <p:nvPr/>
          </p:nvSpPr>
          <p:spPr>
            <a:xfrm>
              <a:off x="136124" y="0"/>
              <a:ext cx="1476083" cy="8641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5"/>
      <p:bldP build="whole" bldLvl="1" animBg="1" rev="0" advAuto="0" spid="198" grpId="2"/>
      <p:bldP build="whole" bldLvl="1" animBg="1" rev="0" advAuto="0" spid="197" grpId="1"/>
      <p:bldP build="whole" bldLvl="1" animBg="1" rev="0" advAuto="0" spid="199" grpId="3"/>
      <p:bldP build="whole" bldLvl="1" animBg="1" rev="0" advAuto="0" spid="200" grpId="4"/>
      <p:bldP build="whole" bldLvl="1" animBg="1" rev="0" advAuto="0" spid="202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G_0223.png" descr="IMG_0223.png"/>
          <p:cNvPicPr>
            <a:picLocks noChangeAspect="1"/>
          </p:cNvPicPr>
          <p:nvPr/>
        </p:nvPicPr>
        <p:blipFill>
          <a:blip r:embed="rId2">
            <a:extLst/>
          </a:blip>
          <a:srcRect l="0" t="20439" r="0" b="0"/>
          <a:stretch>
            <a:fillRect/>
          </a:stretch>
        </p:blipFill>
        <p:spPr>
          <a:xfrm>
            <a:off x="2522437" y="3930997"/>
            <a:ext cx="21341894" cy="8027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0223.png" descr="IMG_0223.png"/>
          <p:cNvPicPr>
            <a:picLocks noChangeAspect="1"/>
          </p:cNvPicPr>
          <p:nvPr/>
        </p:nvPicPr>
        <p:blipFill>
          <a:blip r:embed="rId2">
            <a:extLst/>
          </a:blip>
          <a:srcRect l="60610" t="3043" r="3488" b="81778"/>
          <a:stretch>
            <a:fillRect/>
          </a:stretch>
        </p:blipFill>
        <p:spPr>
          <a:xfrm>
            <a:off x="15498581" y="1719990"/>
            <a:ext cx="7662011" cy="153143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أتدرب وحل المسائل"/>
          <p:cNvSpPr txBox="1"/>
          <p:nvPr/>
        </p:nvSpPr>
        <p:spPr>
          <a:xfrm>
            <a:off x="17756886" y="682811"/>
            <a:ext cx="5378365" cy="1011780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9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</a:defRPr>
            </a:lvl1pPr>
          </a:lstStyle>
          <a:p>
            <a:pPr rtl="0">
              <a:defRPr/>
            </a:pPr>
            <a:r>
              <a:t>أتدرب وحل المسائل</a:t>
            </a:r>
          </a:p>
        </p:txBody>
      </p:sp>
      <p:sp>
        <p:nvSpPr>
          <p:cNvPr id="222" name="١٠٠٠"/>
          <p:cNvSpPr txBox="1"/>
          <p:nvPr/>
        </p:nvSpPr>
        <p:spPr>
          <a:xfrm>
            <a:off x="15168345" y="4883055"/>
            <a:ext cx="9036156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١٠٠٠</a:t>
            </a:r>
          </a:p>
        </p:txBody>
      </p:sp>
      <p:sp>
        <p:nvSpPr>
          <p:cNvPr id="223" name="٧١٨"/>
          <p:cNvSpPr txBox="1"/>
          <p:nvPr/>
        </p:nvSpPr>
        <p:spPr>
          <a:xfrm>
            <a:off x="4157259" y="5123490"/>
            <a:ext cx="9036156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٧١٨</a:t>
            </a:r>
          </a:p>
        </p:txBody>
      </p:sp>
      <p:sp>
        <p:nvSpPr>
          <p:cNvPr id="224" name="٦١٤"/>
          <p:cNvSpPr txBox="1"/>
          <p:nvPr/>
        </p:nvSpPr>
        <p:spPr>
          <a:xfrm>
            <a:off x="15168345" y="7944793"/>
            <a:ext cx="9036156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٦١٤</a:t>
            </a:r>
          </a:p>
        </p:txBody>
      </p:sp>
      <p:sp>
        <p:nvSpPr>
          <p:cNvPr id="225" name="٩٠١"/>
          <p:cNvSpPr txBox="1"/>
          <p:nvPr/>
        </p:nvSpPr>
        <p:spPr>
          <a:xfrm>
            <a:off x="4157259" y="7944793"/>
            <a:ext cx="9036156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٩٠١</a:t>
            </a:r>
          </a:p>
        </p:txBody>
      </p:sp>
      <p:sp>
        <p:nvSpPr>
          <p:cNvPr id="226" name="٣٦٠"/>
          <p:cNvSpPr txBox="1"/>
          <p:nvPr/>
        </p:nvSpPr>
        <p:spPr>
          <a:xfrm>
            <a:off x="14828235" y="10576650"/>
            <a:ext cx="9036156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٣٦٠</a:t>
            </a:r>
          </a:p>
        </p:txBody>
      </p:sp>
      <p:sp>
        <p:nvSpPr>
          <p:cNvPr id="227" name="٦٥١"/>
          <p:cNvSpPr txBox="1"/>
          <p:nvPr/>
        </p:nvSpPr>
        <p:spPr>
          <a:xfrm>
            <a:off x="4157259" y="10576650"/>
            <a:ext cx="9036156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٦٥١</a:t>
            </a:r>
          </a:p>
        </p:txBody>
      </p:sp>
      <p:grpSp>
        <p:nvGrpSpPr>
          <p:cNvPr id="242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678658" y="3336151"/>
            <a:ext cx="1748333" cy="8876515"/>
            <a:chOff x="0" y="0"/>
            <a:chExt cx="1748331" cy="8876514"/>
          </a:xfrm>
        </p:grpSpPr>
        <p:grpSp>
          <p:nvGrpSpPr>
            <p:cNvPr id="237" name="تجميع"/>
            <p:cNvGrpSpPr/>
            <p:nvPr/>
          </p:nvGrpSpPr>
          <p:grpSpPr>
            <a:xfrm>
              <a:off x="0" y="-1"/>
              <a:ext cx="1748332" cy="8876515"/>
              <a:chOff x="0" y="0"/>
              <a:chExt cx="1748331" cy="8876514"/>
            </a:xfrm>
          </p:grpSpPr>
          <p:grpSp>
            <p:nvGrpSpPr>
              <p:cNvPr id="230" name="تجميع"/>
              <p:cNvGrpSpPr/>
              <p:nvPr/>
            </p:nvGrpSpPr>
            <p:grpSpPr>
              <a:xfrm>
                <a:off x="0" y="-1"/>
                <a:ext cx="1748332" cy="8876515"/>
                <a:chOff x="0" y="0"/>
                <a:chExt cx="1748331" cy="8876513"/>
              </a:xfrm>
            </p:grpSpPr>
            <p:sp>
              <p:nvSpPr>
                <p:cNvPr id="228" name="مستطيل مستدير الزوايا"/>
                <p:cNvSpPr/>
                <p:nvPr/>
              </p:nvSpPr>
              <p:spPr>
                <a:xfrm>
                  <a:off x="0" y="0"/>
                  <a:ext cx="1748332" cy="1298881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29" name="مستطيل"/>
                <p:cNvSpPr/>
                <p:nvPr/>
              </p:nvSpPr>
              <p:spPr>
                <a:xfrm>
                  <a:off x="86462" y="720182"/>
                  <a:ext cx="1583868" cy="8156332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31" name="IMG_0180.png" descr="IMG_0180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23854" y="1867485"/>
                <a:ext cx="1236321" cy="1545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2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96614" y="3231718"/>
                <a:ext cx="1367895" cy="1063919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33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30929" y="4357810"/>
                <a:ext cx="1367896" cy="106392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34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12111" y="5490639"/>
                <a:ext cx="1367896" cy="106392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35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99230" y="6606373"/>
                <a:ext cx="1367895" cy="10639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36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02616" y="929601"/>
                <a:ext cx="1383095" cy="10639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40" name="تجميع"/>
            <p:cNvGrpSpPr/>
            <p:nvPr/>
          </p:nvGrpSpPr>
          <p:grpSpPr>
            <a:xfrm>
              <a:off x="136124" y="7744377"/>
              <a:ext cx="1469569" cy="905799"/>
              <a:chOff x="0" y="0"/>
              <a:chExt cx="1469568" cy="905798"/>
            </a:xfrm>
          </p:grpSpPr>
          <p:pic>
            <p:nvPicPr>
              <p:cNvPr id="238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12473" y="90486"/>
                <a:ext cx="1011278" cy="81531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39" name="نشاط"/>
              <p:cNvSpPr txBox="1"/>
              <p:nvPr/>
            </p:nvSpPr>
            <p:spPr>
              <a:xfrm>
                <a:off x="0" y="0"/>
                <a:ext cx="1469569" cy="5811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41" name="أدوات"/>
            <p:cNvSpPr txBox="1"/>
            <p:nvPr/>
          </p:nvSpPr>
          <p:spPr>
            <a:xfrm>
              <a:off x="136124" y="0"/>
              <a:ext cx="1476083" cy="8641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5"/>
      <p:bldP build="whole" bldLvl="1" animBg="1" rev="0" advAuto="0" spid="227" grpId="6"/>
      <p:bldP build="whole" bldLvl="1" animBg="1" rev="0" advAuto="0" spid="225" grpId="4"/>
      <p:bldP build="whole" bldLvl="1" animBg="1" rev="0" advAuto="0" spid="224" grpId="3"/>
      <p:bldP build="whole" bldLvl="1" animBg="1" rev="0" advAuto="0" spid="222" grpId="1"/>
      <p:bldP build="whole" bldLvl="1" animBg="1" rev="0" advAuto="0" spid="22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الواجب"/>
          <p:cNvSpPr txBox="1"/>
          <p:nvPr/>
        </p:nvSpPr>
        <p:spPr>
          <a:xfrm>
            <a:off x="9660876" y="733968"/>
            <a:ext cx="4664820" cy="111241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200"/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245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280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246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7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8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9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0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1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2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3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4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5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6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7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8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9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0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1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2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3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4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5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6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7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8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9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0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1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2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3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4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5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6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7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8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9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81" name="رقم ١٨…"/>
          <p:cNvSpPr txBox="1"/>
          <p:nvPr/>
        </p:nvSpPr>
        <p:spPr>
          <a:xfrm>
            <a:off x="6630212" y="8994722"/>
            <a:ext cx="3239541" cy="2246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b="1" sz="6200"/>
            </a:pPr>
            <a:r>
              <a:t>رقم </a:t>
            </a:r>
            <a:r>
              <a:rPr>
                <a:solidFill>
                  <a:srgbClr val="B51A00"/>
                </a:solidFill>
              </a:rPr>
              <a:t>١٨</a:t>
            </a:r>
          </a:p>
          <a:p>
            <a:pPr defTabSz="2438338" rtl="0">
              <a:lnSpc>
                <a:spcPct val="100000"/>
              </a:lnSpc>
              <a:defRPr b="1" sz="6200"/>
            </a:pPr>
            <a:r>
              <a:rPr>
                <a:solidFill>
                  <a:srgbClr val="E22400"/>
                </a:solidFill>
              </a:rPr>
              <a:t>صفحة</a:t>
            </a:r>
            <a:r>
              <a:t> </a:t>
            </a:r>
            <a:r>
              <a:rPr>
                <a:solidFill>
                  <a:srgbClr val="0061FE"/>
                </a:solidFill>
              </a:rPr>
              <a:t>٧٤</a:t>
            </a:r>
          </a:p>
        </p:txBody>
      </p:sp>
      <p:grpSp>
        <p:nvGrpSpPr>
          <p:cNvPr id="296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678658" y="3336151"/>
            <a:ext cx="1748333" cy="8876515"/>
            <a:chOff x="0" y="0"/>
            <a:chExt cx="1748331" cy="8876514"/>
          </a:xfrm>
        </p:grpSpPr>
        <p:grpSp>
          <p:nvGrpSpPr>
            <p:cNvPr id="291" name="تجميع"/>
            <p:cNvGrpSpPr/>
            <p:nvPr/>
          </p:nvGrpSpPr>
          <p:grpSpPr>
            <a:xfrm>
              <a:off x="0" y="-1"/>
              <a:ext cx="1748332" cy="8876515"/>
              <a:chOff x="0" y="0"/>
              <a:chExt cx="1748331" cy="8876514"/>
            </a:xfrm>
          </p:grpSpPr>
          <p:grpSp>
            <p:nvGrpSpPr>
              <p:cNvPr id="284" name="تجميع"/>
              <p:cNvGrpSpPr/>
              <p:nvPr/>
            </p:nvGrpSpPr>
            <p:grpSpPr>
              <a:xfrm>
                <a:off x="0" y="-1"/>
                <a:ext cx="1748332" cy="8876515"/>
                <a:chOff x="0" y="0"/>
                <a:chExt cx="1748331" cy="8876513"/>
              </a:xfrm>
            </p:grpSpPr>
            <p:sp>
              <p:nvSpPr>
                <p:cNvPr id="282" name="مستطيل مستدير الزوايا"/>
                <p:cNvSpPr/>
                <p:nvPr/>
              </p:nvSpPr>
              <p:spPr>
                <a:xfrm>
                  <a:off x="0" y="0"/>
                  <a:ext cx="1748332" cy="1298881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83" name="مستطيل"/>
                <p:cNvSpPr/>
                <p:nvPr/>
              </p:nvSpPr>
              <p:spPr>
                <a:xfrm>
                  <a:off x="86462" y="720182"/>
                  <a:ext cx="1583868" cy="8156332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85" name="IMG_0180.png" descr="IMG_0180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23854" y="1867485"/>
                <a:ext cx="1236321" cy="1545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8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96614" y="3231718"/>
                <a:ext cx="1367895" cy="1063919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8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30929" y="4357810"/>
                <a:ext cx="1367896" cy="106392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8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12111" y="5490639"/>
                <a:ext cx="1367896" cy="106392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8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99230" y="6606373"/>
                <a:ext cx="1367895" cy="10639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90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02616" y="929601"/>
                <a:ext cx="1383095" cy="10639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94" name="تجميع"/>
            <p:cNvGrpSpPr/>
            <p:nvPr/>
          </p:nvGrpSpPr>
          <p:grpSpPr>
            <a:xfrm>
              <a:off x="136124" y="7744377"/>
              <a:ext cx="1469569" cy="905799"/>
              <a:chOff x="0" y="0"/>
              <a:chExt cx="1469568" cy="905798"/>
            </a:xfrm>
          </p:grpSpPr>
          <p:pic>
            <p:nvPicPr>
              <p:cNvPr id="292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12473" y="90486"/>
                <a:ext cx="1011278" cy="81531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93" name="نشاط"/>
              <p:cNvSpPr txBox="1"/>
              <p:nvPr/>
            </p:nvSpPr>
            <p:spPr>
              <a:xfrm>
                <a:off x="0" y="0"/>
                <a:ext cx="1469569" cy="5811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95" name="أدوات"/>
            <p:cNvSpPr txBox="1"/>
            <p:nvPr/>
          </p:nvSpPr>
          <p:spPr>
            <a:xfrm>
              <a:off x="136124" y="0"/>
              <a:ext cx="1476083" cy="8641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0" grpId="2"/>
      <p:bldP build="whole" bldLvl="1" animBg="1" rev="0" advAuto="0" spid="24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