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187.png" descr="IMG_018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/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/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/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/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4.png"/><Relationship Id="rId12" Type="http://schemas.openxmlformats.org/officeDocument/2006/relationships/hyperlink" Target="https://youtu.be/wmQJ1WM5FCs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wmQJ1WM5FCs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wmQJ1WM5FCs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wmQJ1WM5FCs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الفصل التاسع"/>
          <p:cNvSpPr txBox="1"/>
          <p:nvPr/>
        </p:nvSpPr>
        <p:spPr>
          <a:xfrm>
            <a:off x="8850424" y="1499745"/>
            <a:ext cx="6683153" cy="1836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53" name="الأعداد حتى ١٠٠٠"/>
          <p:cNvSpPr txBox="1"/>
          <p:nvPr/>
        </p:nvSpPr>
        <p:spPr>
          <a:xfrm>
            <a:off x="7280979" y="4815847"/>
            <a:ext cx="9822042" cy="183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500">
                <a:solidFill>
                  <a:srgbClr val="3A87FE"/>
                </a:solidFill>
              </a:defRPr>
            </a:lvl1pPr>
          </a:lstStyle>
          <a:p>
            <a:pPr rtl="0">
              <a:defRPr/>
            </a:pPr>
            <a:r>
              <a:t>الأعداد حتى ١٠٠٠</a:t>
            </a:r>
          </a:p>
        </p:txBody>
      </p:sp>
      <p:sp>
        <p:nvSpPr>
          <p:cNvPr id="154" name="(٩-٤) القيمة المنزلية للأعداد حتى١٠٠٠"/>
          <p:cNvSpPr txBox="1"/>
          <p:nvPr/>
        </p:nvSpPr>
        <p:spPr>
          <a:xfrm>
            <a:off x="5378712" y="6538098"/>
            <a:ext cx="14404222" cy="2913104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8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</a:defRPr>
            </a:lvl1pPr>
          </a:lstStyle>
          <a:p>
            <a:pPr rtl="0">
              <a:defRPr/>
            </a:pPr>
            <a:r>
              <a:t>(٩-٤) القيمة المنزلية للأعداد حتى١٠٠٠</a:t>
            </a:r>
          </a:p>
        </p:txBody>
      </p:sp>
      <p:grpSp>
        <p:nvGrpSpPr>
          <p:cNvPr id="169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164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157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155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56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58" name="IMG_0180.png" descr="IMG_01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9" name="صورة 20" descr="صورة 20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0" name="IMG_4017.jpeg" descr="IMG_4017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1" name="IMG_4020.jpeg" descr="IMG_4020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2" name="IMG_4023.png" descr="IMG_4023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3" name="IMG_4024.jpeg" descr="IMG_4024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67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165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6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68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whole" bldLvl="1" animBg="1" rev="0" advAuto="0" spid="154" grpId="3"/>
      <p:bldP build="whole" bldLvl="1" animBg="1" rev="0" advAuto="0" spid="1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0216.png" descr="IMG_0216.png"/>
          <p:cNvPicPr>
            <a:picLocks noChangeAspect="1"/>
          </p:cNvPicPr>
          <p:nvPr/>
        </p:nvPicPr>
        <p:blipFill>
          <a:blip r:embed="rId2">
            <a:extLst/>
          </a:blip>
          <a:srcRect l="48697" t="2608" r="0" b="68932"/>
          <a:stretch>
            <a:fillRect/>
          </a:stretch>
        </p:blipFill>
        <p:spPr>
          <a:xfrm>
            <a:off x="15272346" y="2637930"/>
            <a:ext cx="8409438" cy="288555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تأكد"/>
          <p:cNvSpPr txBox="1"/>
          <p:nvPr/>
        </p:nvSpPr>
        <p:spPr>
          <a:xfrm>
            <a:off x="20768123" y="847883"/>
            <a:ext cx="2613357" cy="1376457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</a:defRPr>
            </a:lvl1pPr>
          </a:lstStyle>
          <a:p>
            <a:pPr rtl="0">
              <a:defRPr/>
            </a:pPr>
            <a:r>
              <a:t>تأكد </a:t>
            </a:r>
          </a:p>
        </p:txBody>
      </p:sp>
      <p:sp>
        <p:nvSpPr>
          <p:cNvPr id="173" name="٩"/>
          <p:cNvSpPr txBox="1"/>
          <p:nvPr/>
        </p:nvSpPr>
        <p:spPr>
          <a:xfrm>
            <a:off x="20446906" y="3414822"/>
            <a:ext cx="1388479" cy="155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pic>
        <p:nvPicPr>
          <p:cNvPr id="174" name="IMG_0215.png" descr="IMG_0215.png"/>
          <p:cNvPicPr>
            <a:picLocks noChangeAspect="1"/>
          </p:cNvPicPr>
          <p:nvPr/>
        </p:nvPicPr>
        <p:blipFill>
          <a:blip r:embed="rId3">
            <a:extLst/>
          </a:blip>
          <a:srcRect l="0" t="61194" r="0" b="0"/>
          <a:stretch>
            <a:fillRect/>
          </a:stretch>
        </p:blipFill>
        <p:spPr>
          <a:xfrm>
            <a:off x="10471850" y="1171577"/>
            <a:ext cx="9975239" cy="1244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0216.png" descr="IMG_0216.png"/>
          <p:cNvPicPr>
            <a:picLocks noChangeAspect="1"/>
          </p:cNvPicPr>
          <p:nvPr/>
        </p:nvPicPr>
        <p:blipFill>
          <a:blip r:embed="rId2">
            <a:extLst/>
          </a:blip>
          <a:srcRect l="0" t="2134" r="52291" b="69406"/>
          <a:stretch>
            <a:fillRect/>
          </a:stretch>
        </p:blipFill>
        <p:spPr>
          <a:xfrm>
            <a:off x="4995675" y="2749140"/>
            <a:ext cx="7820371" cy="2885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0216.png" descr="IMG_0216.png"/>
          <p:cNvPicPr>
            <a:picLocks noChangeAspect="1"/>
          </p:cNvPicPr>
          <p:nvPr/>
        </p:nvPicPr>
        <p:blipFill>
          <a:blip r:embed="rId2">
            <a:extLst/>
          </a:blip>
          <a:srcRect l="51924" t="35770" r="0" b="42291"/>
          <a:stretch>
            <a:fillRect/>
          </a:stretch>
        </p:blipFill>
        <p:spPr>
          <a:xfrm>
            <a:off x="15835114" y="5745757"/>
            <a:ext cx="7880481" cy="222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0216.png" descr="IMG_0216.png"/>
          <p:cNvPicPr>
            <a:picLocks noChangeAspect="1"/>
          </p:cNvPicPr>
          <p:nvPr/>
        </p:nvPicPr>
        <p:blipFill>
          <a:blip r:embed="rId2">
            <a:extLst/>
          </a:blip>
          <a:srcRect l="0" t="46359" r="52877" b="41068"/>
          <a:stretch>
            <a:fillRect/>
          </a:stretch>
        </p:blipFill>
        <p:spPr>
          <a:xfrm>
            <a:off x="5043809" y="6658522"/>
            <a:ext cx="7724197" cy="127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0216.png" descr="IMG_0216.png"/>
          <p:cNvPicPr>
            <a:picLocks noChangeAspect="1"/>
          </p:cNvPicPr>
          <p:nvPr/>
        </p:nvPicPr>
        <p:blipFill>
          <a:blip r:embed="rId2">
            <a:extLst/>
          </a:blip>
          <a:srcRect l="43270" t="62885" r="0" b="23950"/>
          <a:stretch>
            <a:fillRect/>
          </a:stretch>
        </p:blipFill>
        <p:spPr>
          <a:xfrm>
            <a:off x="15272345" y="8344939"/>
            <a:ext cx="8443068" cy="1211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0216.png" descr="IMG_0216.png"/>
          <p:cNvPicPr>
            <a:picLocks noChangeAspect="1"/>
          </p:cNvPicPr>
          <p:nvPr/>
        </p:nvPicPr>
        <p:blipFill>
          <a:blip r:embed="rId2">
            <a:extLst/>
          </a:blip>
          <a:srcRect l="5629" t="76074" r="0" b="1881"/>
          <a:stretch>
            <a:fillRect/>
          </a:stretch>
        </p:blipFill>
        <p:spPr>
          <a:xfrm>
            <a:off x="4076000" y="9903212"/>
            <a:ext cx="17115491" cy="247298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٤٠"/>
          <p:cNvSpPr txBox="1"/>
          <p:nvPr/>
        </p:nvSpPr>
        <p:spPr>
          <a:xfrm>
            <a:off x="18105428" y="3303611"/>
            <a:ext cx="1388478" cy="15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٤٠</a:t>
            </a:r>
          </a:p>
        </p:txBody>
      </p:sp>
      <p:sp>
        <p:nvSpPr>
          <p:cNvPr id="181" name="١٠٠"/>
          <p:cNvSpPr txBox="1"/>
          <p:nvPr/>
        </p:nvSpPr>
        <p:spPr>
          <a:xfrm>
            <a:off x="14559436" y="3303611"/>
            <a:ext cx="2766361" cy="15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١٠٠</a:t>
            </a:r>
          </a:p>
        </p:txBody>
      </p:sp>
      <p:sp>
        <p:nvSpPr>
          <p:cNvPr id="182" name="١٤٩"/>
          <p:cNvSpPr txBox="1"/>
          <p:nvPr/>
        </p:nvSpPr>
        <p:spPr>
          <a:xfrm>
            <a:off x="17645122" y="4326215"/>
            <a:ext cx="2482460" cy="155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١٤٩</a:t>
            </a:r>
          </a:p>
        </p:txBody>
      </p:sp>
      <p:sp>
        <p:nvSpPr>
          <p:cNvPr id="183" name="٥"/>
          <p:cNvSpPr txBox="1"/>
          <p:nvPr/>
        </p:nvSpPr>
        <p:spPr>
          <a:xfrm>
            <a:off x="9777612" y="3414822"/>
            <a:ext cx="1388478" cy="155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184" name="٢٠"/>
          <p:cNvSpPr txBox="1"/>
          <p:nvPr/>
        </p:nvSpPr>
        <p:spPr>
          <a:xfrm>
            <a:off x="7517520" y="3414822"/>
            <a:ext cx="1388479" cy="155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185" name="١٠٠"/>
          <p:cNvSpPr txBox="1"/>
          <p:nvPr/>
        </p:nvSpPr>
        <p:spPr>
          <a:xfrm>
            <a:off x="4076000" y="3414822"/>
            <a:ext cx="2308265" cy="155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١٠٠</a:t>
            </a:r>
          </a:p>
        </p:txBody>
      </p:sp>
      <p:sp>
        <p:nvSpPr>
          <p:cNvPr id="186" name="١٢٥"/>
          <p:cNvSpPr txBox="1"/>
          <p:nvPr/>
        </p:nvSpPr>
        <p:spPr>
          <a:xfrm>
            <a:off x="6706051" y="4588381"/>
            <a:ext cx="3011417" cy="15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١٢٥</a:t>
            </a:r>
          </a:p>
        </p:txBody>
      </p:sp>
      <p:sp>
        <p:nvSpPr>
          <p:cNvPr id="187" name="٣٧٦"/>
          <p:cNvSpPr txBox="1"/>
          <p:nvPr/>
        </p:nvSpPr>
        <p:spPr>
          <a:xfrm>
            <a:off x="16342393" y="6378970"/>
            <a:ext cx="2605459" cy="155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٣٧٦</a:t>
            </a:r>
          </a:p>
        </p:txBody>
      </p:sp>
      <p:sp>
        <p:nvSpPr>
          <p:cNvPr id="188" name="٢٣١"/>
          <p:cNvSpPr txBox="1"/>
          <p:nvPr/>
        </p:nvSpPr>
        <p:spPr>
          <a:xfrm>
            <a:off x="5690025" y="6268191"/>
            <a:ext cx="2746939" cy="15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٢٣١</a:t>
            </a:r>
          </a:p>
        </p:txBody>
      </p:sp>
      <p:sp>
        <p:nvSpPr>
          <p:cNvPr id="189" name="بيضاوي"/>
          <p:cNvSpPr/>
          <p:nvPr/>
        </p:nvSpPr>
        <p:spPr>
          <a:xfrm>
            <a:off x="16669658" y="10915218"/>
            <a:ext cx="1580413" cy="1424130"/>
          </a:xfrm>
          <a:prstGeom prst="ellipse">
            <a:avLst/>
          </a:prstGeom>
          <a:ln w="762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0" name="بيضاوي"/>
          <p:cNvSpPr/>
          <p:nvPr/>
        </p:nvSpPr>
        <p:spPr>
          <a:xfrm>
            <a:off x="5033887" y="11177776"/>
            <a:ext cx="1580413" cy="1424130"/>
          </a:xfrm>
          <a:prstGeom prst="ellipse">
            <a:avLst/>
          </a:prstGeom>
          <a:ln w="762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05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00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193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191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92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94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5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96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7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8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9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03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01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02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04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8"/>
      <p:bldP build="whole" bldLvl="1" animBg="1" rev="0" advAuto="0" spid="187" grpId="9"/>
      <p:bldP build="whole" bldLvl="1" animBg="1" rev="0" advAuto="0" spid="184" grpId="6"/>
      <p:bldP build="whole" bldLvl="1" animBg="1" rev="0" advAuto="0" spid="182" grpId="4"/>
      <p:bldP build="whole" bldLvl="1" animBg="1" rev="0" advAuto="0" spid="188" grpId="10"/>
      <p:bldP build="whole" bldLvl="1" animBg="1" rev="0" advAuto="0" spid="183" grpId="5"/>
      <p:bldP build="whole" bldLvl="1" animBg="1" rev="0" advAuto="0" spid="181" grpId="3"/>
      <p:bldP build="whole" bldLvl="1" animBg="1" rev="0" advAuto="0" spid="185" grpId="7"/>
      <p:bldP build="whole" bldLvl="1" animBg="1" rev="0" advAuto="0" spid="173" grpId="1"/>
      <p:bldP build="whole" bldLvl="1" animBg="1" rev="0" advAuto="0" spid="189" grpId="11"/>
      <p:bldP build="whole" bldLvl="1" animBg="1" rev="0" advAuto="0" spid="190" grpId="12"/>
      <p:bldP build="whole" bldLvl="1" animBg="1" rev="0" advAuto="0" spid="18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0217.png" descr="IMG_0217.png"/>
          <p:cNvPicPr>
            <a:picLocks noChangeAspect="1"/>
          </p:cNvPicPr>
          <p:nvPr/>
        </p:nvPicPr>
        <p:blipFill>
          <a:blip r:embed="rId2">
            <a:extLst/>
          </a:blip>
          <a:srcRect l="52154" t="2278" r="5178" b="75902"/>
          <a:stretch>
            <a:fillRect/>
          </a:stretch>
        </p:blipFill>
        <p:spPr>
          <a:xfrm>
            <a:off x="15011592" y="2043701"/>
            <a:ext cx="8221918" cy="2992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0217.png" descr="IMG_0217.png"/>
          <p:cNvPicPr>
            <a:picLocks noChangeAspect="1"/>
          </p:cNvPicPr>
          <p:nvPr/>
        </p:nvPicPr>
        <p:blipFill>
          <a:blip r:embed="rId2">
            <a:extLst/>
          </a:blip>
          <a:srcRect l="7332" t="2191" r="49999" b="75640"/>
          <a:stretch>
            <a:fillRect/>
          </a:stretch>
        </p:blipFill>
        <p:spPr>
          <a:xfrm>
            <a:off x="4872070" y="2639478"/>
            <a:ext cx="8221919" cy="3040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0217.png" descr="IMG_0217.png"/>
          <p:cNvPicPr>
            <a:picLocks noChangeAspect="1"/>
          </p:cNvPicPr>
          <p:nvPr/>
        </p:nvPicPr>
        <p:blipFill>
          <a:blip r:embed="rId2">
            <a:extLst/>
          </a:blip>
          <a:srcRect l="51094" t="26469" r="4242" b="45839"/>
          <a:stretch>
            <a:fillRect/>
          </a:stretch>
        </p:blipFill>
        <p:spPr>
          <a:xfrm>
            <a:off x="14873764" y="4749791"/>
            <a:ext cx="8606617" cy="3798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0217.png" descr="IMG_0217.png"/>
          <p:cNvPicPr>
            <a:picLocks noChangeAspect="1"/>
          </p:cNvPicPr>
          <p:nvPr/>
        </p:nvPicPr>
        <p:blipFill>
          <a:blip r:embed="rId2">
            <a:extLst/>
          </a:blip>
          <a:srcRect l="9045" t="32780" r="46290" b="45313"/>
          <a:stretch>
            <a:fillRect/>
          </a:stretch>
        </p:blipFill>
        <p:spPr>
          <a:xfrm>
            <a:off x="4487498" y="5355629"/>
            <a:ext cx="8606617" cy="3004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0217.png" descr="IMG_0217.png"/>
          <p:cNvPicPr>
            <a:picLocks noChangeAspect="1"/>
          </p:cNvPicPr>
          <p:nvPr/>
        </p:nvPicPr>
        <p:blipFill>
          <a:blip r:embed="rId2">
            <a:extLst/>
          </a:blip>
          <a:srcRect l="20275" t="57321" r="5115" b="34969"/>
          <a:stretch>
            <a:fillRect/>
          </a:stretch>
        </p:blipFill>
        <p:spPr>
          <a:xfrm>
            <a:off x="10170114" y="8547885"/>
            <a:ext cx="13063616" cy="960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0217.png" descr="IMG_0217.png"/>
          <p:cNvPicPr>
            <a:picLocks noChangeAspect="1"/>
          </p:cNvPicPr>
          <p:nvPr/>
        </p:nvPicPr>
        <p:blipFill>
          <a:blip r:embed="rId2">
            <a:extLst/>
          </a:blip>
          <a:srcRect l="20275" t="65817" r="5115" b="18087"/>
          <a:stretch>
            <a:fillRect/>
          </a:stretch>
        </p:blipFill>
        <p:spPr>
          <a:xfrm>
            <a:off x="6022070" y="9874035"/>
            <a:ext cx="14894067" cy="228699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أتدرب وحل المسائل"/>
          <p:cNvSpPr txBox="1"/>
          <p:nvPr/>
        </p:nvSpPr>
        <p:spPr>
          <a:xfrm>
            <a:off x="18635553" y="123901"/>
            <a:ext cx="4560885" cy="1862680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9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</a:defRPr>
            </a:lvl1pPr>
          </a:lstStyle>
          <a:p>
            <a:pPr rtl="0">
              <a:defRPr/>
            </a:pPr>
            <a:r>
              <a:t>أتدرب وحل المسائل</a:t>
            </a:r>
          </a:p>
        </p:txBody>
      </p:sp>
      <p:pic>
        <p:nvPicPr>
          <p:cNvPr id="214" name="IMG_0215.png" descr="IMG_0215.png"/>
          <p:cNvPicPr>
            <a:picLocks noChangeAspect="1"/>
          </p:cNvPicPr>
          <p:nvPr/>
        </p:nvPicPr>
        <p:blipFill>
          <a:blip r:embed="rId3">
            <a:extLst/>
          </a:blip>
          <a:srcRect l="0" t="61194" r="0" b="0"/>
          <a:stretch>
            <a:fillRect/>
          </a:stretch>
        </p:blipFill>
        <p:spPr>
          <a:xfrm>
            <a:off x="8106601" y="799497"/>
            <a:ext cx="9975238" cy="124435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٠"/>
          <p:cNvSpPr txBox="1"/>
          <p:nvPr/>
        </p:nvSpPr>
        <p:spPr>
          <a:xfrm>
            <a:off x="19966035" y="2740364"/>
            <a:ext cx="1388478" cy="15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16" name="٧٠"/>
          <p:cNvSpPr txBox="1"/>
          <p:nvPr/>
        </p:nvSpPr>
        <p:spPr>
          <a:xfrm>
            <a:off x="17788602" y="2619589"/>
            <a:ext cx="1388478" cy="155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٧٠</a:t>
            </a:r>
          </a:p>
        </p:txBody>
      </p:sp>
      <p:sp>
        <p:nvSpPr>
          <p:cNvPr id="217" name="٨"/>
          <p:cNvSpPr txBox="1"/>
          <p:nvPr/>
        </p:nvSpPr>
        <p:spPr>
          <a:xfrm>
            <a:off x="15441366" y="2740364"/>
            <a:ext cx="1388478" cy="15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18" name="٨٧٠"/>
          <p:cNvSpPr txBox="1"/>
          <p:nvPr/>
        </p:nvSpPr>
        <p:spPr>
          <a:xfrm>
            <a:off x="16701882" y="3801314"/>
            <a:ext cx="2879178" cy="15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٨٧٠</a:t>
            </a:r>
          </a:p>
        </p:txBody>
      </p:sp>
      <p:sp>
        <p:nvSpPr>
          <p:cNvPr id="219" name="٩"/>
          <p:cNvSpPr txBox="1"/>
          <p:nvPr/>
        </p:nvSpPr>
        <p:spPr>
          <a:xfrm>
            <a:off x="9648737" y="3251530"/>
            <a:ext cx="1388478" cy="15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220" name="٩٠"/>
          <p:cNvSpPr txBox="1"/>
          <p:nvPr/>
        </p:nvSpPr>
        <p:spPr>
          <a:xfrm>
            <a:off x="7594622" y="3330249"/>
            <a:ext cx="1388478" cy="155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٩٠</a:t>
            </a:r>
          </a:p>
        </p:txBody>
      </p:sp>
      <p:sp>
        <p:nvSpPr>
          <p:cNvPr id="221" name="٩٠٠"/>
          <p:cNvSpPr txBox="1"/>
          <p:nvPr/>
        </p:nvSpPr>
        <p:spPr>
          <a:xfrm>
            <a:off x="5052055" y="3251530"/>
            <a:ext cx="2542568" cy="15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٩٠٠</a:t>
            </a:r>
          </a:p>
        </p:txBody>
      </p:sp>
      <p:sp>
        <p:nvSpPr>
          <p:cNvPr id="222" name="٩٩٩"/>
          <p:cNvSpPr txBox="1"/>
          <p:nvPr/>
        </p:nvSpPr>
        <p:spPr>
          <a:xfrm>
            <a:off x="7402773" y="4258981"/>
            <a:ext cx="2590656" cy="155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٩٩٩</a:t>
            </a:r>
          </a:p>
        </p:txBody>
      </p:sp>
      <p:sp>
        <p:nvSpPr>
          <p:cNvPr id="223" name="٦٣٨"/>
          <p:cNvSpPr txBox="1"/>
          <p:nvPr/>
        </p:nvSpPr>
        <p:spPr>
          <a:xfrm>
            <a:off x="15552548" y="5286576"/>
            <a:ext cx="2554590" cy="15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٦٣٨</a:t>
            </a:r>
          </a:p>
        </p:txBody>
      </p:sp>
      <p:sp>
        <p:nvSpPr>
          <p:cNvPr id="224" name="٧٦٨"/>
          <p:cNvSpPr txBox="1"/>
          <p:nvPr/>
        </p:nvSpPr>
        <p:spPr>
          <a:xfrm>
            <a:off x="4487498" y="5220857"/>
            <a:ext cx="2758960" cy="155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٧٦٨</a:t>
            </a:r>
          </a:p>
        </p:txBody>
      </p:sp>
      <p:sp>
        <p:nvSpPr>
          <p:cNvPr id="225" name="٥٢٤"/>
          <p:cNvSpPr txBox="1"/>
          <p:nvPr/>
        </p:nvSpPr>
        <p:spPr>
          <a:xfrm>
            <a:off x="15513970" y="6763027"/>
            <a:ext cx="2375828" cy="15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٥٢٤</a:t>
            </a:r>
          </a:p>
        </p:txBody>
      </p:sp>
      <p:sp>
        <p:nvSpPr>
          <p:cNvPr id="226" name="٢٧٢"/>
          <p:cNvSpPr txBox="1"/>
          <p:nvPr/>
        </p:nvSpPr>
        <p:spPr>
          <a:xfrm>
            <a:off x="4872070" y="6534756"/>
            <a:ext cx="2584669" cy="155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٢٧٢</a:t>
            </a:r>
          </a:p>
        </p:txBody>
      </p:sp>
      <p:sp>
        <p:nvSpPr>
          <p:cNvPr id="227" name="بيضاوي"/>
          <p:cNvSpPr/>
          <p:nvPr/>
        </p:nvSpPr>
        <p:spPr>
          <a:xfrm>
            <a:off x="15345398" y="10958562"/>
            <a:ext cx="1580413" cy="1424131"/>
          </a:xfrm>
          <a:prstGeom prst="ellipse">
            <a:avLst/>
          </a:prstGeom>
          <a:ln w="762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8" name="بيضاوي"/>
          <p:cNvSpPr/>
          <p:nvPr/>
        </p:nvSpPr>
        <p:spPr>
          <a:xfrm>
            <a:off x="9552769" y="10958562"/>
            <a:ext cx="1580413" cy="1424131"/>
          </a:xfrm>
          <a:prstGeom prst="ellipse">
            <a:avLst/>
          </a:prstGeom>
          <a:ln w="762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43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38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31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29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30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32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3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34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5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6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7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41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39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40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42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9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4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13"/>
      <p:bldP build="whole" bldLvl="1" animBg="1" rev="0" advAuto="0" spid="217" grpId="3"/>
      <p:bldP build="whole" bldLvl="1" animBg="1" rev="0" advAuto="0" spid="223" grpId="9"/>
      <p:bldP build="whole" bldLvl="1" animBg="1" rev="0" advAuto="0" spid="218" grpId="4"/>
      <p:bldP build="whole" bldLvl="1" animBg="1" rev="0" advAuto="0" spid="221" grpId="7"/>
      <p:bldP build="whole" bldLvl="1" animBg="1" rev="0" advAuto="0" spid="225" grpId="11"/>
      <p:bldP build="whole" bldLvl="1" animBg="1" rev="0" advAuto="0" spid="215" grpId="1"/>
      <p:bldP build="whole" bldLvl="1" animBg="1" rev="0" advAuto="0" spid="216" grpId="2"/>
      <p:bldP build="whole" bldLvl="1" animBg="1" rev="0" advAuto="0" spid="219" grpId="5"/>
      <p:bldP build="whole" bldLvl="1" animBg="1" rev="0" advAuto="0" spid="226" grpId="12"/>
      <p:bldP build="whole" bldLvl="1" animBg="1" rev="0" advAuto="0" spid="222" grpId="8"/>
      <p:bldP build="whole" bldLvl="1" animBg="1" rev="0" advAuto="0" spid="228" grpId="14"/>
      <p:bldP build="whole" bldLvl="1" animBg="1" rev="0" advAuto="0" spid="220" grpId="6"/>
      <p:bldP build="whole" bldLvl="1" animBg="1" rev="0" advAuto="0" spid="224" grpId="1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الواجب"/>
          <p:cNvSpPr txBox="1"/>
          <p:nvPr/>
        </p:nvSpPr>
        <p:spPr>
          <a:xfrm>
            <a:off x="9660876" y="733968"/>
            <a:ext cx="4664820" cy="111241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200"/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46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281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47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8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1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2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4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5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6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7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9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0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1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2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3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4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5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6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7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8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9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6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7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82" name="رقم ٧و٨…"/>
          <p:cNvSpPr txBox="1"/>
          <p:nvPr/>
        </p:nvSpPr>
        <p:spPr>
          <a:xfrm>
            <a:off x="6630212" y="8994722"/>
            <a:ext cx="3239541" cy="2246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b="1" sz="6200"/>
            </a:pPr>
            <a:r>
              <a:t>رقم </a:t>
            </a:r>
            <a:r>
              <a:rPr>
                <a:solidFill>
                  <a:srgbClr val="B51A00"/>
                </a:solidFill>
              </a:rPr>
              <a:t>٧و٨</a:t>
            </a:r>
          </a:p>
          <a:p>
            <a:pPr defTabSz="2438338" rtl="0">
              <a:lnSpc>
                <a:spcPct val="100000"/>
              </a:lnSpc>
              <a:defRPr b="1" sz="6200"/>
            </a:pPr>
            <a:r>
              <a:rPr>
                <a:solidFill>
                  <a:srgbClr val="E22400"/>
                </a:solidFill>
              </a:rPr>
              <a:t>صفحة</a:t>
            </a:r>
            <a:r>
              <a:t> </a:t>
            </a:r>
            <a:r>
              <a:rPr>
                <a:solidFill>
                  <a:srgbClr val="0061FE"/>
                </a:solidFill>
              </a:rPr>
              <a:t>٦٥</a:t>
            </a:r>
          </a:p>
        </p:txBody>
      </p:sp>
      <p:grpSp>
        <p:nvGrpSpPr>
          <p:cNvPr id="297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92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85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83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84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86" name="IMG_0180.png" descr="IMG_0180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7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88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89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0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1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95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93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94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96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1"/>
      <p:bldP build="whole" bldLvl="1" animBg="1" rev="0" advAuto="0" spid="281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