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187.png" descr="IMG_018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4.png"/><Relationship Id="rId12" Type="http://schemas.openxmlformats.org/officeDocument/2006/relationships/image" Target="../media/image3.jpeg"/><Relationship Id="rId13" Type="http://schemas.openxmlformats.org/officeDocument/2006/relationships/hyperlink" Target="https://ar.oryxlearning.com/grade/3rd-grade/maths" TargetMode="External"/><Relationship Id="rId14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s://drive.google.com/file/d/1UihGrR8MxvmJQPVvUyGQwNJsaz86vabN/view?usp=drivesdk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v-clock.com/timer/#countdown=00:01:00&amp;enabled=0&amp;seconds=0&amp;sound=glow&amp;loop=1" TargetMode="External"/><Relationship Id="rId14" Type="http://schemas.openxmlformats.org/officeDocument/2006/relationships/image" Target="../media/image4.png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Relationship Id="rId18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hyperlink" Target="https://drive.google.com/file/d/1UihGrR8MxvmJQPVvUyGQwNJsaz86vabN/view?usp=drivesdk" TargetMode="External"/><Relationship Id="rId8" Type="http://schemas.openxmlformats.org/officeDocument/2006/relationships/image" Target="../media/image2.pn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3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4.png"/><Relationship Id="rId17" Type="http://schemas.openxmlformats.org/officeDocument/2006/relationships/image" Target="../media/image3.jpeg"/><Relationship Id="rId18" Type="http://schemas.openxmlformats.org/officeDocument/2006/relationships/hyperlink" Target="https://ar.oryxlearning.com/grade/3rd-grade/maths" TargetMode="External"/><Relationship Id="rId19" Type="http://schemas.openxmlformats.org/officeDocument/2006/relationships/image" Target="../media/image4.jpeg"/><Relationship Id="rId20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hyperlink" Target="https://drive.google.com/file/d/1UihGrR8MxvmJQPVvUyGQwNJsaz86vabN/view?usp=drivesdk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v-clock.com/timer/#countdown=00:01:00&amp;enabled=0&amp;seconds=0&amp;sound=glow&amp;loop=1" TargetMode="External"/><Relationship Id="rId14" Type="http://schemas.openxmlformats.org/officeDocument/2006/relationships/image" Target="../media/image4.png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Relationship Id="rId18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Relationship Id="rId17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3" Type="http://schemas.openxmlformats.org/officeDocument/2006/relationships/image" Target="../media/image11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Relationship Id="rId17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الفصل التاسع"/>
          <p:cNvSpPr txBox="1"/>
          <p:nvPr/>
        </p:nvSpPr>
        <p:spPr>
          <a:xfrm>
            <a:off x="8850424" y="1293998"/>
            <a:ext cx="6683153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53" name="الأعداد حتى ١٠٠٠"/>
          <p:cNvSpPr txBox="1"/>
          <p:nvPr/>
        </p:nvSpPr>
        <p:spPr>
          <a:xfrm>
            <a:off x="8722423" y="4610100"/>
            <a:ext cx="6939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الأعداد حتى ١٠٠٠</a:t>
            </a:r>
          </a:p>
        </p:txBody>
      </p:sp>
      <p:sp>
        <p:nvSpPr>
          <p:cNvPr id="154" name="(٩-٣) أحل المسألة…"/>
          <p:cNvSpPr txBox="1"/>
          <p:nvPr/>
        </p:nvSpPr>
        <p:spPr>
          <a:xfrm>
            <a:off x="5378712" y="6248400"/>
            <a:ext cx="14404222" cy="3492500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8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(٩-٣) أحل المسألة</a:t>
            </a:r>
          </a:p>
          <a:p>
            <a:pPr defTabSz="2438338" rtl="0">
              <a:lnSpc>
                <a:spcPct val="100000"/>
              </a:lnSpc>
              <a:defRPr sz="8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 أنشىء قائمة</a:t>
            </a:r>
          </a:p>
        </p:txBody>
      </p:sp>
      <p:grpSp>
        <p:nvGrpSpPr>
          <p:cNvPr id="169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164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157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155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56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58" name="IMG_0180.png" descr="IMG_01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9" name="صورة 20" descr="صورة 20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0" name="IMG_4017.jpeg" descr="IMG_4017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1" name="IMG_4020.jpeg" descr="IMG_4020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2" name="IMG_4023.png" descr="IMG_4023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3" name="IMG_4024.jpeg" descr="IMG_4024.jpeg"/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67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165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6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68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whole" bldLvl="1" animBg="1" rev="0" advAuto="0" spid="154" grpId="3"/>
      <p:bldP build="whole" bldLvl="1" animBg="1" rev="0" advAuto="0" spid="15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0203.png" descr="IMG_0203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868"/>
          <a:stretch>
            <a:fillRect/>
          </a:stretch>
        </p:blipFill>
        <p:spPr>
          <a:xfrm>
            <a:off x="4720034" y="931627"/>
            <a:ext cx="14943932" cy="4704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0204.png" descr="IMG_0204.png"/>
          <p:cNvPicPr>
            <a:picLocks noChangeAspect="1"/>
          </p:cNvPicPr>
          <p:nvPr/>
        </p:nvPicPr>
        <p:blipFill>
          <a:blip r:embed="rId3">
            <a:extLst/>
          </a:blip>
          <a:srcRect l="19543" t="1888" r="15460" b="74062"/>
          <a:stretch>
            <a:fillRect/>
          </a:stretch>
        </p:blipFill>
        <p:spPr>
          <a:xfrm>
            <a:off x="19832269" y="6857999"/>
            <a:ext cx="2168186" cy="1150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206.png" descr="IMG_020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37943" y="8008540"/>
            <a:ext cx="10937001" cy="37590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" name="الرسم"/>
          <p:cNvGrpSpPr/>
          <p:nvPr/>
        </p:nvGrpSpPr>
        <p:grpSpPr>
          <a:xfrm>
            <a:off x="10741921" y="2139875"/>
            <a:ext cx="9343230" cy="3755862"/>
            <a:chOff x="0" y="0"/>
            <a:chExt cx="9343228" cy="3755861"/>
          </a:xfrm>
        </p:grpSpPr>
        <p:sp>
          <p:nvSpPr>
            <p:cNvPr id="174" name="خط"/>
            <p:cNvSpPr/>
            <p:nvPr/>
          </p:nvSpPr>
          <p:spPr>
            <a:xfrm>
              <a:off x="979305" y="0"/>
              <a:ext cx="2380312" cy="13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21600" y="3703"/>
                  </a:moveTo>
                  <a:cubicBezTo>
                    <a:pt x="21455" y="1851"/>
                    <a:pt x="21309" y="0"/>
                    <a:pt x="21055" y="0"/>
                  </a:cubicBezTo>
                  <a:cubicBezTo>
                    <a:pt x="20800" y="0"/>
                    <a:pt x="20436" y="1851"/>
                    <a:pt x="19945" y="3086"/>
                  </a:cubicBezTo>
                  <a:cubicBezTo>
                    <a:pt x="19455" y="4320"/>
                    <a:pt x="18836" y="4937"/>
                    <a:pt x="18073" y="4937"/>
                  </a:cubicBezTo>
                  <a:cubicBezTo>
                    <a:pt x="17309" y="4937"/>
                    <a:pt x="16400" y="4320"/>
                    <a:pt x="15582" y="4320"/>
                  </a:cubicBezTo>
                  <a:cubicBezTo>
                    <a:pt x="14764" y="4320"/>
                    <a:pt x="14036" y="4937"/>
                    <a:pt x="13255" y="5863"/>
                  </a:cubicBezTo>
                  <a:cubicBezTo>
                    <a:pt x="12473" y="6789"/>
                    <a:pt x="11636" y="8023"/>
                    <a:pt x="10691" y="8640"/>
                  </a:cubicBezTo>
                  <a:cubicBezTo>
                    <a:pt x="9745" y="9257"/>
                    <a:pt x="8691" y="9257"/>
                    <a:pt x="7691" y="10491"/>
                  </a:cubicBezTo>
                  <a:cubicBezTo>
                    <a:pt x="6691" y="11726"/>
                    <a:pt x="5745" y="14194"/>
                    <a:pt x="4909" y="16354"/>
                  </a:cubicBezTo>
                  <a:cubicBezTo>
                    <a:pt x="4073" y="18514"/>
                    <a:pt x="3345" y="20366"/>
                    <a:pt x="2545" y="20983"/>
                  </a:cubicBezTo>
                  <a:cubicBezTo>
                    <a:pt x="1745" y="21600"/>
                    <a:pt x="873" y="20983"/>
                    <a:pt x="0" y="20366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5" name="خط"/>
            <p:cNvSpPr/>
            <p:nvPr/>
          </p:nvSpPr>
          <p:spPr>
            <a:xfrm>
              <a:off x="3307522" y="1214198"/>
              <a:ext cx="3153712" cy="35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21600" y="14400"/>
                  </a:moveTo>
                  <a:cubicBezTo>
                    <a:pt x="20969" y="14400"/>
                    <a:pt x="20337" y="14400"/>
                    <a:pt x="19665" y="15600"/>
                  </a:cubicBezTo>
                  <a:cubicBezTo>
                    <a:pt x="18993" y="16800"/>
                    <a:pt x="18279" y="19200"/>
                    <a:pt x="17428" y="20400"/>
                  </a:cubicBezTo>
                  <a:cubicBezTo>
                    <a:pt x="16577" y="21600"/>
                    <a:pt x="15589" y="21600"/>
                    <a:pt x="14739" y="20400"/>
                  </a:cubicBezTo>
                  <a:cubicBezTo>
                    <a:pt x="13888" y="19200"/>
                    <a:pt x="13174" y="16800"/>
                    <a:pt x="12323" y="15600"/>
                  </a:cubicBezTo>
                  <a:cubicBezTo>
                    <a:pt x="11472" y="14400"/>
                    <a:pt x="10484" y="14400"/>
                    <a:pt x="9620" y="13200"/>
                  </a:cubicBezTo>
                  <a:cubicBezTo>
                    <a:pt x="8755" y="12000"/>
                    <a:pt x="8014" y="9600"/>
                    <a:pt x="7218" y="9600"/>
                  </a:cubicBezTo>
                  <a:cubicBezTo>
                    <a:pt x="6422" y="9600"/>
                    <a:pt x="5572" y="12000"/>
                    <a:pt x="4597" y="13200"/>
                  </a:cubicBezTo>
                  <a:cubicBezTo>
                    <a:pt x="3623" y="14400"/>
                    <a:pt x="2525" y="14400"/>
                    <a:pt x="1784" y="15600"/>
                  </a:cubicBezTo>
                  <a:cubicBezTo>
                    <a:pt x="1043" y="16800"/>
                    <a:pt x="659" y="19200"/>
                    <a:pt x="398" y="20400"/>
                  </a:cubicBezTo>
                  <a:cubicBezTo>
                    <a:pt x="137" y="21600"/>
                    <a:pt x="0" y="21600"/>
                    <a:pt x="0" y="20400"/>
                  </a:cubicBezTo>
                  <a:cubicBezTo>
                    <a:pt x="0" y="19200"/>
                    <a:pt x="137" y="16800"/>
                    <a:pt x="576" y="16800"/>
                  </a:cubicBezTo>
                  <a:cubicBezTo>
                    <a:pt x="1016" y="16800"/>
                    <a:pt x="1757" y="19200"/>
                    <a:pt x="2196" y="20400"/>
                  </a:cubicBezTo>
                  <a:cubicBezTo>
                    <a:pt x="2635" y="21600"/>
                    <a:pt x="2772" y="21600"/>
                    <a:pt x="2909" y="20400"/>
                  </a:cubicBezTo>
                  <a:cubicBezTo>
                    <a:pt x="3047" y="19200"/>
                    <a:pt x="3184" y="16800"/>
                    <a:pt x="3184" y="14400"/>
                  </a:cubicBezTo>
                  <a:cubicBezTo>
                    <a:pt x="3184" y="12000"/>
                    <a:pt x="3047" y="9600"/>
                    <a:pt x="2758" y="7200"/>
                  </a:cubicBezTo>
                  <a:cubicBezTo>
                    <a:pt x="2470" y="4800"/>
                    <a:pt x="2031" y="2400"/>
                    <a:pt x="1592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6" name="خط"/>
            <p:cNvSpPr/>
            <p:nvPr/>
          </p:nvSpPr>
          <p:spPr>
            <a:xfrm>
              <a:off x="4405510" y="2284136"/>
              <a:ext cx="4075382" cy="7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21600" y="0"/>
                  </a:moveTo>
                  <a:cubicBezTo>
                    <a:pt x="21239" y="0"/>
                    <a:pt x="20878" y="0"/>
                    <a:pt x="20421" y="600"/>
                  </a:cubicBezTo>
                  <a:cubicBezTo>
                    <a:pt x="19965" y="1200"/>
                    <a:pt x="19412" y="2400"/>
                    <a:pt x="18786" y="3600"/>
                  </a:cubicBezTo>
                  <a:cubicBezTo>
                    <a:pt x="18159" y="4800"/>
                    <a:pt x="17458" y="6000"/>
                    <a:pt x="16704" y="6600"/>
                  </a:cubicBezTo>
                  <a:cubicBezTo>
                    <a:pt x="15950" y="7200"/>
                    <a:pt x="15143" y="7200"/>
                    <a:pt x="14464" y="8400"/>
                  </a:cubicBezTo>
                  <a:cubicBezTo>
                    <a:pt x="13784" y="9600"/>
                    <a:pt x="13232" y="12000"/>
                    <a:pt x="12701" y="13800"/>
                  </a:cubicBezTo>
                  <a:cubicBezTo>
                    <a:pt x="12170" y="15600"/>
                    <a:pt x="11660" y="16800"/>
                    <a:pt x="10927" y="17400"/>
                  </a:cubicBezTo>
                  <a:cubicBezTo>
                    <a:pt x="10195" y="18000"/>
                    <a:pt x="9239" y="18000"/>
                    <a:pt x="8464" y="18600"/>
                  </a:cubicBezTo>
                  <a:cubicBezTo>
                    <a:pt x="7688" y="19200"/>
                    <a:pt x="7094" y="20400"/>
                    <a:pt x="6372" y="21000"/>
                  </a:cubicBezTo>
                  <a:cubicBezTo>
                    <a:pt x="5650" y="21600"/>
                    <a:pt x="4800" y="21600"/>
                    <a:pt x="4046" y="21000"/>
                  </a:cubicBezTo>
                  <a:cubicBezTo>
                    <a:pt x="3292" y="20400"/>
                    <a:pt x="2634" y="19200"/>
                    <a:pt x="1975" y="17400"/>
                  </a:cubicBezTo>
                  <a:cubicBezTo>
                    <a:pt x="1317" y="15600"/>
                    <a:pt x="658" y="13200"/>
                    <a:pt x="0" y="108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7" name="خط"/>
            <p:cNvSpPr/>
            <p:nvPr/>
          </p:nvSpPr>
          <p:spPr>
            <a:xfrm>
              <a:off x="-1" y="2494949"/>
              <a:ext cx="9343230" cy="126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08" fill="norm" stroke="1" extrusionOk="0">
                  <a:moveTo>
                    <a:pt x="20122" y="4811"/>
                  </a:moveTo>
                  <a:cubicBezTo>
                    <a:pt x="19900" y="4674"/>
                    <a:pt x="19677" y="4538"/>
                    <a:pt x="19414" y="4435"/>
                  </a:cubicBezTo>
                  <a:cubicBezTo>
                    <a:pt x="19150" y="4333"/>
                    <a:pt x="18844" y="4264"/>
                    <a:pt x="18520" y="4196"/>
                  </a:cubicBezTo>
                  <a:cubicBezTo>
                    <a:pt x="18196" y="4128"/>
                    <a:pt x="17854" y="4059"/>
                    <a:pt x="17506" y="4025"/>
                  </a:cubicBezTo>
                  <a:cubicBezTo>
                    <a:pt x="17159" y="3991"/>
                    <a:pt x="16807" y="3991"/>
                    <a:pt x="16516" y="3957"/>
                  </a:cubicBezTo>
                  <a:cubicBezTo>
                    <a:pt x="16224" y="3923"/>
                    <a:pt x="15993" y="3854"/>
                    <a:pt x="15780" y="3786"/>
                  </a:cubicBezTo>
                  <a:cubicBezTo>
                    <a:pt x="15567" y="3717"/>
                    <a:pt x="15372" y="3649"/>
                    <a:pt x="15141" y="3478"/>
                  </a:cubicBezTo>
                  <a:cubicBezTo>
                    <a:pt x="14909" y="3307"/>
                    <a:pt x="14641" y="3034"/>
                    <a:pt x="14382" y="2931"/>
                  </a:cubicBezTo>
                  <a:cubicBezTo>
                    <a:pt x="14122" y="2829"/>
                    <a:pt x="13872" y="2897"/>
                    <a:pt x="13585" y="2931"/>
                  </a:cubicBezTo>
                  <a:cubicBezTo>
                    <a:pt x="13298" y="2966"/>
                    <a:pt x="12974" y="2966"/>
                    <a:pt x="12701" y="2863"/>
                  </a:cubicBezTo>
                  <a:cubicBezTo>
                    <a:pt x="12428" y="2761"/>
                    <a:pt x="12206" y="2555"/>
                    <a:pt x="11951" y="2419"/>
                  </a:cubicBezTo>
                  <a:cubicBezTo>
                    <a:pt x="11697" y="2282"/>
                    <a:pt x="11410" y="2214"/>
                    <a:pt x="11141" y="2043"/>
                  </a:cubicBezTo>
                  <a:cubicBezTo>
                    <a:pt x="10873" y="1872"/>
                    <a:pt x="10623" y="1599"/>
                    <a:pt x="10345" y="1428"/>
                  </a:cubicBezTo>
                  <a:cubicBezTo>
                    <a:pt x="10067" y="1257"/>
                    <a:pt x="9762" y="1188"/>
                    <a:pt x="9489" y="1052"/>
                  </a:cubicBezTo>
                  <a:cubicBezTo>
                    <a:pt x="9215" y="915"/>
                    <a:pt x="8975" y="710"/>
                    <a:pt x="8697" y="505"/>
                  </a:cubicBezTo>
                  <a:cubicBezTo>
                    <a:pt x="8419" y="300"/>
                    <a:pt x="8104" y="95"/>
                    <a:pt x="7753" y="26"/>
                  </a:cubicBezTo>
                  <a:cubicBezTo>
                    <a:pt x="7401" y="-42"/>
                    <a:pt x="7012" y="26"/>
                    <a:pt x="6697" y="163"/>
                  </a:cubicBezTo>
                  <a:cubicBezTo>
                    <a:pt x="6382" y="300"/>
                    <a:pt x="6142" y="505"/>
                    <a:pt x="5896" y="539"/>
                  </a:cubicBezTo>
                  <a:cubicBezTo>
                    <a:pt x="5651" y="573"/>
                    <a:pt x="5401" y="436"/>
                    <a:pt x="5160" y="505"/>
                  </a:cubicBezTo>
                  <a:cubicBezTo>
                    <a:pt x="4920" y="573"/>
                    <a:pt x="4688" y="847"/>
                    <a:pt x="4443" y="1017"/>
                  </a:cubicBezTo>
                  <a:cubicBezTo>
                    <a:pt x="4197" y="1188"/>
                    <a:pt x="3938" y="1257"/>
                    <a:pt x="3702" y="1188"/>
                  </a:cubicBezTo>
                  <a:cubicBezTo>
                    <a:pt x="3466" y="1120"/>
                    <a:pt x="3253" y="915"/>
                    <a:pt x="2984" y="847"/>
                  </a:cubicBezTo>
                  <a:cubicBezTo>
                    <a:pt x="2716" y="778"/>
                    <a:pt x="2392" y="847"/>
                    <a:pt x="2054" y="1017"/>
                  </a:cubicBezTo>
                  <a:cubicBezTo>
                    <a:pt x="1716" y="1188"/>
                    <a:pt x="1364" y="1462"/>
                    <a:pt x="1086" y="1804"/>
                  </a:cubicBezTo>
                  <a:cubicBezTo>
                    <a:pt x="809" y="2145"/>
                    <a:pt x="605" y="2555"/>
                    <a:pt x="457" y="2897"/>
                  </a:cubicBezTo>
                  <a:cubicBezTo>
                    <a:pt x="309" y="3239"/>
                    <a:pt x="216" y="3512"/>
                    <a:pt x="151" y="3752"/>
                  </a:cubicBezTo>
                  <a:cubicBezTo>
                    <a:pt x="87" y="3991"/>
                    <a:pt x="50" y="4196"/>
                    <a:pt x="26" y="4640"/>
                  </a:cubicBezTo>
                  <a:cubicBezTo>
                    <a:pt x="3" y="5085"/>
                    <a:pt x="-6" y="5768"/>
                    <a:pt x="3" y="6623"/>
                  </a:cubicBezTo>
                  <a:cubicBezTo>
                    <a:pt x="13" y="7477"/>
                    <a:pt x="40" y="8502"/>
                    <a:pt x="124" y="9596"/>
                  </a:cubicBezTo>
                  <a:cubicBezTo>
                    <a:pt x="207" y="10690"/>
                    <a:pt x="346" y="11852"/>
                    <a:pt x="540" y="12945"/>
                  </a:cubicBezTo>
                  <a:cubicBezTo>
                    <a:pt x="735" y="14039"/>
                    <a:pt x="985" y="15064"/>
                    <a:pt x="1184" y="15748"/>
                  </a:cubicBezTo>
                  <a:cubicBezTo>
                    <a:pt x="1383" y="16431"/>
                    <a:pt x="1531" y="16773"/>
                    <a:pt x="1707" y="16944"/>
                  </a:cubicBezTo>
                  <a:cubicBezTo>
                    <a:pt x="1883" y="17115"/>
                    <a:pt x="2086" y="17115"/>
                    <a:pt x="2341" y="17320"/>
                  </a:cubicBezTo>
                  <a:cubicBezTo>
                    <a:pt x="2596" y="17525"/>
                    <a:pt x="2901" y="17935"/>
                    <a:pt x="3207" y="18277"/>
                  </a:cubicBezTo>
                  <a:cubicBezTo>
                    <a:pt x="3512" y="18619"/>
                    <a:pt x="3818" y="18892"/>
                    <a:pt x="4095" y="19063"/>
                  </a:cubicBezTo>
                  <a:cubicBezTo>
                    <a:pt x="4373" y="19234"/>
                    <a:pt x="4623" y="19302"/>
                    <a:pt x="4878" y="19473"/>
                  </a:cubicBezTo>
                  <a:cubicBezTo>
                    <a:pt x="5132" y="19644"/>
                    <a:pt x="5392" y="19917"/>
                    <a:pt x="5683" y="20088"/>
                  </a:cubicBezTo>
                  <a:cubicBezTo>
                    <a:pt x="5975" y="20259"/>
                    <a:pt x="6299" y="20328"/>
                    <a:pt x="6605" y="20430"/>
                  </a:cubicBezTo>
                  <a:cubicBezTo>
                    <a:pt x="6910" y="20533"/>
                    <a:pt x="7197" y="20669"/>
                    <a:pt x="7544" y="20738"/>
                  </a:cubicBezTo>
                  <a:cubicBezTo>
                    <a:pt x="7891" y="20806"/>
                    <a:pt x="8299" y="20806"/>
                    <a:pt x="8646" y="20943"/>
                  </a:cubicBezTo>
                  <a:cubicBezTo>
                    <a:pt x="8993" y="21080"/>
                    <a:pt x="9280" y="21353"/>
                    <a:pt x="9572" y="21455"/>
                  </a:cubicBezTo>
                  <a:cubicBezTo>
                    <a:pt x="9864" y="21558"/>
                    <a:pt x="10160" y="21490"/>
                    <a:pt x="10479" y="21421"/>
                  </a:cubicBezTo>
                  <a:cubicBezTo>
                    <a:pt x="10799" y="21353"/>
                    <a:pt x="11141" y="21285"/>
                    <a:pt x="11493" y="21250"/>
                  </a:cubicBezTo>
                  <a:cubicBezTo>
                    <a:pt x="11845" y="21216"/>
                    <a:pt x="12206" y="21216"/>
                    <a:pt x="12572" y="21216"/>
                  </a:cubicBezTo>
                  <a:cubicBezTo>
                    <a:pt x="12937" y="21216"/>
                    <a:pt x="13308" y="21216"/>
                    <a:pt x="13655" y="21216"/>
                  </a:cubicBezTo>
                  <a:cubicBezTo>
                    <a:pt x="14002" y="21216"/>
                    <a:pt x="14326" y="21216"/>
                    <a:pt x="14650" y="21114"/>
                  </a:cubicBezTo>
                  <a:cubicBezTo>
                    <a:pt x="14974" y="21011"/>
                    <a:pt x="15298" y="20806"/>
                    <a:pt x="15590" y="20635"/>
                  </a:cubicBezTo>
                  <a:cubicBezTo>
                    <a:pt x="15882" y="20464"/>
                    <a:pt x="16141" y="20328"/>
                    <a:pt x="16446" y="20259"/>
                  </a:cubicBezTo>
                  <a:cubicBezTo>
                    <a:pt x="16752" y="20191"/>
                    <a:pt x="17104" y="20191"/>
                    <a:pt x="17428" y="20157"/>
                  </a:cubicBezTo>
                  <a:cubicBezTo>
                    <a:pt x="17752" y="20123"/>
                    <a:pt x="18048" y="20054"/>
                    <a:pt x="18330" y="19952"/>
                  </a:cubicBezTo>
                  <a:cubicBezTo>
                    <a:pt x="18613" y="19849"/>
                    <a:pt x="18881" y="19712"/>
                    <a:pt x="19150" y="19576"/>
                  </a:cubicBezTo>
                  <a:cubicBezTo>
                    <a:pt x="19418" y="19439"/>
                    <a:pt x="19687" y="19302"/>
                    <a:pt x="19900" y="19097"/>
                  </a:cubicBezTo>
                  <a:cubicBezTo>
                    <a:pt x="20113" y="18892"/>
                    <a:pt x="20270" y="18619"/>
                    <a:pt x="20474" y="18311"/>
                  </a:cubicBezTo>
                  <a:cubicBezTo>
                    <a:pt x="20677" y="18004"/>
                    <a:pt x="20927" y="17662"/>
                    <a:pt x="21085" y="17388"/>
                  </a:cubicBezTo>
                  <a:cubicBezTo>
                    <a:pt x="21242" y="17115"/>
                    <a:pt x="21307" y="16910"/>
                    <a:pt x="21344" y="16636"/>
                  </a:cubicBezTo>
                  <a:cubicBezTo>
                    <a:pt x="21381" y="16363"/>
                    <a:pt x="21390" y="16021"/>
                    <a:pt x="21418" y="15543"/>
                  </a:cubicBezTo>
                  <a:cubicBezTo>
                    <a:pt x="21446" y="15064"/>
                    <a:pt x="21492" y="14449"/>
                    <a:pt x="21529" y="13868"/>
                  </a:cubicBezTo>
                  <a:cubicBezTo>
                    <a:pt x="21566" y="13287"/>
                    <a:pt x="21594" y="12740"/>
                    <a:pt x="21585" y="12159"/>
                  </a:cubicBezTo>
                  <a:cubicBezTo>
                    <a:pt x="21575" y="11578"/>
                    <a:pt x="21529" y="10963"/>
                    <a:pt x="21469" y="10211"/>
                  </a:cubicBezTo>
                  <a:cubicBezTo>
                    <a:pt x="21409" y="9459"/>
                    <a:pt x="21335" y="8571"/>
                    <a:pt x="21233" y="7921"/>
                  </a:cubicBezTo>
                  <a:cubicBezTo>
                    <a:pt x="21131" y="7272"/>
                    <a:pt x="21001" y="6862"/>
                    <a:pt x="20830" y="6315"/>
                  </a:cubicBezTo>
                  <a:cubicBezTo>
                    <a:pt x="20659" y="5768"/>
                    <a:pt x="20446" y="5085"/>
                    <a:pt x="20201" y="4743"/>
                  </a:cubicBezTo>
                  <a:cubicBezTo>
                    <a:pt x="19955" y="4401"/>
                    <a:pt x="19677" y="4401"/>
                    <a:pt x="19400" y="440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79" name="مستطيل مستدير الزوايا"/>
          <p:cNvSpPr/>
          <p:nvPr/>
        </p:nvSpPr>
        <p:spPr>
          <a:xfrm>
            <a:off x="4745434" y="730548"/>
            <a:ext cx="16145501" cy="5715902"/>
          </a:xfrm>
          <a:prstGeom prst="roundRect">
            <a:avLst>
              <a:gd name="adj" fmla="val 9201"/>
            </a:avLst>
          </a:prstGeom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194" name="تجميع">
            <a:hlinkClick r:id="rId5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189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182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180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81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83" name="IMG_0180.png" descr="IMG_0180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4" name="صورة 20" descr="صورة 20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85" name="IMG_4017.jpeg" descr="IMG_4017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6" name="IMG_4020.jpeg" descr="IMG_4020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7" name="IMG_4023.png" descr="IMG_4023.pn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8" name="IMG_4024.jpeg" descr="IMG_4024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92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190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91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93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195" name="IMG_5354.png" descr="IMG_5354.png"/>
          <p:cNvPicPr>
            <a:picLocks noChangeAspect="1"/>
          </p:cNvPicPr>
          <p:nvPr/>
        </p:nvPicPr>
        <p:blipFill>
          <a:blip r:embed="rId18">
            <a:extLst/>
          </a:blip>
          <a:srcRect l="0" t="57015" r="62357" b="0"/>
          <a:stretch>
            <a:fillRect/>
          </a:stretch>
        </p:blipFill>
        <p:spPr>
          <a:xfrm>
            <a:off x="20816093" y="402792"/>
            <a:ext cx="3567747" cy="5762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4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  <p:bldP build="whole" bldLvl="1" animBg="1" rev="0" advAuto="0" spid="173" grpId="2"/>
      <p:bldP build="whole" bldLvl="1" animBg="1" rev="0" advAuto="0" spid="178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0204.png" descr="IMG_0204.png"/>
          <p:cNvPicPr>
            <a:picLocks noChangeAspect="1"/>
          </p:cNvPicPr>
          <p:nvPr/>
        </p:nvPicPr>
        <p:blipFill>
          <a:blip r:embed="rId2">
            <a:extLst/>
          </a:blip>
          <a:srcRect l="18979" t="73974" r="12569" b="4732"/>
          <a:stretch>
            <a:fillRect/>
          </a:stretch>
        </p:blipFill>
        <p:spPr>
          <a:xfrm>
            <a:off x="20295988" y="913654"/>
            <a:ext cx="2789927" cy="1244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0211.png" descr="IMG_0211.png"/>
          <p:cNvPicPr>
            <a:picLocks noChangeAspect="1"/>
          </p:cNvPicPr>
          <p:nvPr/>
        </p:nvPicPr>
        <p:blipFill>
          <a:blip r:embed="rId3">
            <a:extLst/>
          </a:blip>
          <a:srcRect l="3709" t="30520" r="7301" b="7650"/>
          <a:stretch>
            <a:fillRect/>
          </a:stretch>
        </p:blipFill>
        <p:spPr>
          <a:xfrm>
            <a:off x="9280059" y="1081334"/>
            <a:ext cx="9642999" cy="2153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0207.png" descr="IMG_0207.png"/>
          <p:cNvPicPr>
            <a:picLocks noChangeAspect="1"/>
          </p:cNvPicPr>
          <p:nvPr/>
        </p:nvPicPr>
        <p:blipFill>
          <a:blip r:embed="rId4">
            <a:extLst/>
          </a:blip>
          <a:srcRect l="13755" t="8633" r="8633" b="2628"/>
          <a:stretch>
            <a:fillRect/>
          </a:stretch>
        </p:blipFill>
        <p:spPr>
          <a:xfrm>
            <a:off x="10686073" y="4387112"/>
            <a:ext cx="9148307" cy="5493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0205.png" descr="IMG_0205.png"/>
          <p:cNvPicPr>
            <a:picLocks noChangeAspect="1"/>
          </p:cNvPicPr>
          <p:nvPr/>
        </p:nvPicPr>
        <p:blipFill>
          <a:blip r:embed="rId5">
            <a:extLst/>
          </a:blip>
          <a:srcRect l="43157" t="788" r="10735" b="83814"/>
          <a:stretch>
            <a:fillRect/>
          </a:stretch>
        </p:blipFill>
        <p:spPr>
          <a:xfrm>
            <a:off x="20955991" y="4978762"/>
            <a:ext cx="2129903" cy="1244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0205.png" descr="IMG_0205.png"/>
          <p:cNvPicPr>
            <a:picLocks noChangeAspect="1"/>
          </p:cNvPicPr>
          <p:nvPr/>
        </p:nvPicPr>
        <p:blipFill>
          <a:blip r:embed="rId5">
            <a:extLst/>
          </a:blip>
          <a:srcRect l="19139" t="79975" r="24604" b="2099"/>
          <a:stretch>
            <a:fillRect/>
          </a:stretch>
        </p:blipFill>
        <p:spPr>
          <a:xfrm>
            <a:off x="20037068" y="9880656"/>
            <a:ext cx="2598752" cy="144884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٦لوحات"/>
          <p:cNvSpPr txBox="1"/>
          <p:nvPr/>
        </p:nvSpPr>
        <p:spPr>
          <a:xfrm>
            <a:off x="10341558" y="7832456"/>
            <a:ext cx="3047862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٦لوحات</a:t>
            </a:r>
          </a:p>
        </p:txBody>
      </p:sp>
      <p:pic>
        <p:nvPicPr>
          <p:cNvPr id="203" name="IMG_0208.png" descr="IMG_0208.png"/>
          <p:cNvPicPr>
            <a:picLocks noChangeAspect="1"/>
          </p:cNvPicPr>
          <p:nvPr/>
        </p:nvPicPr>
        <p:blipFill>
          <a:blip r:embed="rId6">
            <a:extLst/>
          </a:blip>
          <a:srcRect l="13558" t="50000" r="4150" b="12306"/>
          <a:stretch>
            <a:fillRect/>
          </a:stretch>
        </p:blipFill>
        <p:spPr>
          <a:xfrm>
            <a:off x="8510039" y="10868195"/>
            <a:ext cx="9758944" cy="14463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8" name="تجميع">
            <a:hlinkClick r:id="rId7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13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06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04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05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07" name="IMG_0180.png" descr="IMG_0180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8" name="صورة 20" descr="صورة 20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09" name="IMG_4017.jpeg" descr="IMG_4017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0" name="IMG_4020.jpeg" descr="IMG_4020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1" name="IMG_4023.png" descr="IMG_4023.pn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2" name="IMG_4024.jpeg" descr="IMG_4024.jpeg"/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16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14" name="IMG_4015.jpeg" descr="IMG_4015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15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17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219" name="IMG_5354.png" descr="IMG_5354.png"/>
          <p:cNvPicPr>
            <a:picLocks noChangeAspect="1"/>
          </p:cNvPicPr>
          <p:nvPr/>
        </p:nvPicPr>
        <p:blipFill>
          <a:blip r:embed="rId20">
            <a:extLst/>
          </a:blip>
          <a:srcRect l="0" t="57015" r="62357" b="0"/>
          <a:stretch>
            <a:fillRect/>
          </a:stretch>
        </p:blipFill>
        <p:spPr>
          <a:xfrm flipH="1">
            <a:off x="5451660" y="2158255"/>
            <a:ext cx="4338358" cy="7007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G_0209.png" descr="IMG_0209.png"/>
          <p:cNvPicPr>
            <a:picLocks noChangeAspect="1"/>
          </p:cNvPicPr>
          <p:nvPr/>
        </p:nvPicPr>
        <p:blipFill>
          <a:blip r:embed="rId2">
            <a:extLst/>
          </a:blip>
          <a:srcRect l="0" t="31114" r="0" b="39967"/>
          <a:stretch>
            <a:fillRect/>
          </a:stretch>
        </p:blipFill>
        <p:spPr>
          <a:xfrm>
            <a:off x="4517161" y="1526764"/>
            <a:ext cx="17908915" cy="3003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0209.png" descr="IMG_0209.png"/>
          <p:cNvPicPr>
            <a:picLocks noChangeAspect="1"/>
          </p:cNvPicPr>
          <p:nvPr/>
        </p:nvPicPr>
        <p:blipFill>
          <a:blip r:embed="rId2">
            <a:extLst/>
          </a:blip>
          <a:srcRect l="75249" t="0" r="0" b="82328"/>
          <a:stretch>
            <a:fillRect/>
          </a:stretch>
        </p:blipFill>
        <p:spPr>
          <a:xfrm>
            <a:off x="19356713" y="273203"/>
            <a:ext cx="4432510" cy="18355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5" name="الرسم"/>
          <p:cNvGrpSpPr/>
          <p:nvPr/>
        </p:nvGrpSpPr>
        <p:grpSpPr>
          <a:xfrm>
            <a:off x="12508682" y="2417181"/>
            <a:ext cx="7922083" cy="214900"/>
            <a:chOff x="0" y="0"/>
            <a:chExt cx="7922081" cy="214898"/>
          </a:xfrm>
        </p:grpSpPr>
        <p:sp>
          <p:nvSpPr>
            <p:cNvPr id="223" name="خط"/>
            <p:cNvSpPr/>
            <p:nvPr/>
          </p:nvSpPr>
          <p:spPr>
            <a:xfrm>
              <a:off x="3274302" y="0"/>
              <a:ext cx="4647780" cy="20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55" fill="norm" stroke="1" extrusionOk="0">
                  <a:moveTo>
                    <a:pt x="20633" y="7551"/>
                  </a:moveTo>
                  <a:cubicBezTo>
                    <a:pt x="20020" y="7974"/>
                    <a:pt x="19407" y="8398"/>
                    <a:pt x="18867" y="8821"/>
                  </a:cubicBezTo>
                  <a:cubicBezTo>
                    <a:pt x="18328" y="9245"/>
                    <a:pt x="17864" y="9668"/>
                    <a:pt x="17566" y="9880"/>
                  </a:cubicBezTo>
                  <a:cubicBezTo>
                    <a:pt x="17269" y="10092"/>
                    <a:pt x="17139" y="10092"/>
                    <a:pt x="17120" y="9880"/>
                  </a:cubicBezTo>
                  <a:cubicBezTo>
                    <a:pt x="17102" y="9668"/>
                    <a:pt x="17194" y="9245"/>
                    <a:pt x="17445" y="8609"/>
                  </a:cubicBezTo>
                  <a:cubicBezTo>
                    <a:pt x="17696" y="7974"/>
                    <a:pt x="18105" y="7127"/>
                    <a:pt x="18505" y="6492"/>
                  </a:cubicBezTo>
                  <a:cubicBezTo>
                    <a:pt x="18905" y="5856"/>
                    <a:pt x="19295" y="5433"/>
                    <a:pt x="19676" y="4798"/>
                  </a:cubicBezTo>
                  <a:cubicBezTo>
                    <a:pt x="20057" y="4162"/>
                    <a:pt x="20429" y="3315"/>
                    <a:pt x="20661" y="2680"/>
                  </a:cubicBezTo>
                  <a:cubicBezTo>
                    <a:pt x="20894" y="2045"/>
                    <a:pt x="20987" y="1621"/>
                    <a:pt x="21135" y="1198"/>
                  </a:cubicBezTo>
                  <a:cubicBezTo>
                    <a:pt x="21284" y="774"/>
                    <a:pt x="21488" y="351"/>
                    <a:pt x="21544" y="139"/>
                  </a:cubicBezTo>
                  <a:cubicBezTo>
                    <a:pt x="21600" y="-73"/>
                    <a:pt x="21507" y="-73"/>
                    <a:pt x="21256" y="351"/>
                  </a:cubicBezTo>
                  <a:cubicBezTo>
                    <a:pt x="21005" y="774"/>
                    <a:pt x="20596" y="1621"/>
                    <a:pt x="20104" y="3103"/>
                  </a:cubicBezTo>
                  <a:cubicBezTo>
                    <a:pt x="19611" y="4586"/>
                    <a:pt x="19035" y="6703"/>
                    <a:pt x="18533" y="8186"/>
                  </a:cubicBezTo>
                  <a:cubicBezTo>
                    <a:pt x="18031" y="9668"/>
                    <a:pt x="17603" y="10515"/>
                    <a:pt x="17176" y="11574"/>
                  </a:cubicBezTo>
                  <a:cubicBezTo>
                    <a:pt x="16748" y="12633"/>
                    <a:pt x="16321" y="13903"/>
                    <a:pt x="15912" y="15174"/>
                  </a:cubicBezTo>
                  <a:cubicBezTo>
                    <a:pt x="15503" y="16445"/>
                    <a:pt x="15113" y="17715"/>
                    <a:pt x="14731" y="18774"/>
                  </a:cubicBezTo>
                  <a:cubicBezTo>
                    <a:pt x="14350" y="19833"/>
                    <a:pt x="13979" y="20680"/>
                    <a:pt x="13477" y="21103"/>
                  </a:cubicBezTo>
                  <a:cubicBezTo>
                    <a:pt x="12975" y="21527"/>
                    <a:pt x="12343" y="21527"/>
                    <a:pt x="11822" y="21315"/>
                  </a:cubicBezTo>
                  <a:cubicBezTo>
                    <a:pt x="11302" y="21103"/>
                    <a:pt x="10893" y="20680"/>
                    <a:pt x="10335" y="20468"/>
                  </a:cubicBezTo>
                  <a:cubicBezTo>
                    <a:pt x="9778" y="20256"/>
                    <a:pt x="9071" y="20256"/>
                    <a:pt x="8476" y="20045"/>
                  </a:cubicBezTo>
                  <a:cubicBezTo>
                    <a:pt x="7882" y="19833"/>
                    <a:pt x="7398" y="19409"/>
                    <a:pt x="6785" y="19198"/>
                  </a:cubicBezTo>
                  <a:cubicBezTo>
                    <a:pt x="6171" y="18986"/>
                    <a:pt x="5428" y="18986"/>
                    <a:pt x="4684" y="18986"/>
                  </a:cubicBezTo>
                  <a:cubicBezTo>
                    <a:pt x="3941" y="18986"/>
                    <a:pt x="3197" y="18986"/>
                    <a:pt x="2593" y="18774"/>
                  </a:cubicBezTo>
                  <a:cubicBezTo>
                    <a:pt x="1989" y="18562"/>
                    <a:pt x="1524" y="18139"/>
                    <a:pt x="1115" y="17503"/>
                  </a:cubicBezTo>
                  <a:cubicBezTo>
                    <a:pt x="706" y="16868"/>
                    <a:pt x="353" y="16021"/>
                    <a:pt x="0" y="1517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4" name="خط"/>
            <p:cNvSpPr/>
            <p:nvPr/>
          </p:nvSpPr>
          <p:spPr>
            <a:xfrm>
              <a:off x="-1" y="78837"/>
              <a:ext cx="2048082" cy="136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0954" fill="norm" stroke="1" extrusionOk="0">
                  <a:moveTo>
                    <a:pt x="21562" y="4415"/>
                  </a:moveTo>
                  <a:cubicBezTo>
                    <a:pt x="20212" y="5032"/>
                    <a:pt x="18862" y="5649"/>
                    <a:pt x="17575" y="6267"/>
                  </a:cubicBezTo>
                  <a:cubicBezTo>
                    <a:pt x="16289" y="6884"/>
                    <a:pt x="15065" y="7501"/>
                    <a:pt x="13989" y="8427"/>
                  </a:cubicBezTo>
                  <a:cubicBezTo>
                    <a:pt x="12914" y="9352"/>
                    <a:pt x="11985" y="10587"/>
                    <a:pt x="10994" y="11512"/>
                  </a:cubicBezTo>
                  <a:cubicBezTo>
                    <a:pt x="10003" y="12438"/>
                    <a:pt x="8948" y="13055"/>
                    <a:pt x="7767" y="13981"/>
                  </a:cubicBezTo>
                  <a:cubicBezTo>
                    <a:pt x="6585" y="14907"/>
                    <a:pt x="5278" y="16141"/>
                    <a:pt x="4096" y="17067"/>
                  </a:cubicBezTo>
                  <a:cubicBezTo>
                    <a:pt x="2915" y="17992"/>
                    <a:pt x="1860" y="18609"/>
                    <a:pt x="1143" y="19227"/>
                  </a:cubicBezTo>
                  <a:cubicBezTo>
                    <a:pt x="426" y="19844"/>
                    <a:pt x="46" y="20461"/>
                    <a:pt x="4" y="20769"/>
                  </a:cubicBezTo>
                  <a:cubicBezTo>
                    <a:pt x="-38" y="21078"/>
                    <a:pt x="257" y="21078"/>
                    <a:pt x="1038" y="20152"/>
                  </a:cubicBezTo>
                  <a:cubicBezTo>
                    <a:pt x="1818" y="19227"/>
                    <a:pt x="3084" y="17375"/>
                    <a:pt x="4392" y="15832"/>
                  </a:cubicBezTo>
                  <a:cubicBezTo>
                    <a:pt x="5700" y="14289"/>
                    <a:pt x="7050" y="13055"/>
                    <a:pt x="8252" y="11821"/>
                  </a:cubicBezTo>
                  <a:cubicBezTo>
                    <a:pt x="9454" y="10587"/>
                    <a:pt x="10509" y="9352"/>
                    <a:pt x="11479" y="7192"/>
                  </a:cubicBezTo>
                  <a:cubicBezTo>
                    <a:pt x="12450" y="5032"/>
                    <a:pt x="13335" y="1947"/>
                    <a:pt x="13884" y="712"/>
                  </a:cubicBezTo>
                  <a:cubicBezTo>
                    <a:pt x="14432" y="-522"/>
                    <a:pt x="14643" y="95"/>
                    <a:pt x="14854" y="71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28" name="الرسم"/>
          <p:cNvGrpSpPr/>
          <p:nvPr/>
        </p:nvGrpSpPr>
        <p:grpSpPr>
          <a:xfrm>
            <a:off x="6387144" y="2597390"/>
            <a:ext cx="9448156" cy="1376712"/>
            <a:chOff x="0" y="0"/>
            <a:chExt cx="9448154" cy="1376711"/>
          </a:xfrm>
        </p:grpSpPr>
        <p:sp>
          <p:nvSpPr>
            <p:cNvPr id="226" name="خط"/>
            <p:cNvSpPr/>
            <p:nvPr/>
          </p:nvSpPr>
          <p:spPr>
            <a:xfrm>
              <a:off x="0" y="0"/>
              <a:ext cx="1947527" cy="20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21600" y="3623"/>
                  </a:moveTo>
                  <a:cubicBezTo>
                    <a:pt x="21467" y="1929"/>
                    <a:pt x="21333" y="235"/>
                    <a:pt x="20956" y="23"/>
                  </a:cubicBezTo>
                  <a:cubicBezTo>
                    <a:pt x="20578" y="-189"/>
                    <a:pt x="19956" y="1082"/>
                    <a:pt x="18933" y="2776"/>
                  </a:cubicBezTo>
                  <a:cubicBezTo>
                    <a:pt x="17911" y="4470"/>
                    <a:pt x="16489" y="6587"/>
                    <a:pt x="15089" y="7858"/>
                  </a:cubicBezTo>
                  <a:cubicBezTo>
                    <a:pt x="13689" y="9129"/>
                    <a:pt x="12311" y="9552"/>
                    <a:pt x="11222" y="10187"/>
                  </a:cubicBezTo>
                  <a:cubicBezTo>
                    <a:pt x="10133" y="10823"/>
                    <a:pt x="9333" y="11670"/>
                    <a:pt x="8444" y="12517"/>
                  </a:cubicBezTo>
                  <a:cubicBezTo>
                    <a:pt x="7556" y="13364"/>
                    <a:pt x="6578" y="14211"/>
                    <a:pt x="5644" y="14846"/>
                  </a:cubicBezTo>
                  <a:cubicBezTo>
                    <a:pt x="4711" y="15482"/>
                    <a:pt x="3822" y="15905"/>
                    <a:pt x="3000" y="16329"/>
                  </a:cubicBezTo>
                  <a:cubicBezTo>
                    <a:pt x="2178" y="16752"/>
                    <a:pt x="1422" y="17176"/>
                    <a:pt x="933" y="18023"/>
                  </a:cubicBezTo>
                  <a:cubicBezTo>
                    <a:pt x="444" y="18870"/>
                    <a:pt x="222" y="20140"/>
                    <a:pt x="0" y="2141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خط"/>
            <p:cNvSpPr/>
            <p:nvPr/>
          </p:nvSpPr>
          <p:spPr>
            <a:xfrm>
              <a:off x="1437230" y="185586"/>
              <a:ext cx="8010925" cy="119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45" fill="norm" stroke="1" extrusionOk="0">
                  <a:moveTo>
                    <a:pt x="20880" y="16834"/>
                  </a:moveTo>
                  <a:cubicBezTo>
                    <a:pt x="20751" y="16979"/>
                    <a:pt x="20621" y="17124"/>
                    <a:pt x="20443" y="17232"/>
                  </a:cubicBezTo>
                  <a:cubicBezTo>
                    <a:pt x="20265" y="17341"/>
                    <a:pt x="20038" y="17413"/>
                    <a:pt x="19730" y="17377"/>
                  </a:cubicBezTo>
                  <a:cubicBezTo>
                    <a:pt x="19422" y="17341"/>
                    <a:pt x="19033" y="17196"/>
                    <a:pt x="18682" y="17196"/>
                  </a:cubicBezTo>
                  <a:cubicBezTo>
                    <a:pt x="18331" y="17196"/>
                    <a:pt x="18018" y="17341"/>
                    <a:pt x="17646" y="17413"/>
                  </a:cubicBezTo>
                  <a:cubicBezTo>
                    <a:pt x="17273" y="17486"/>
                    <a:pt x="16841" y="17486"/>
                    <a:pt x="16452" y="17595"/>
                  </a:cubicBezTo>
                  <a:cubicBezTo>
                    <a:pt x="16063" y="17703"/>
                    <a:pt x="15718" y="17921"/>
                    <a:pt x="15340" y="18030"/>
                  </a:cubicBezTo>
                  <a:cubicBezTo>
                    <a:pt x="14962" y="18138"/>
                    <a:pt x="14551" y="18138"/>
                    <a:pt x="14130" y="18138"/>
                  </a:cubicBezTo>
                  <a:cubicBezTo>
                    <a:pt x="13709" y="18138"/>
                    <a:pt x="13277" y="18138"/>
                    <a:pt x="12840" y="18175"/>
                  </a:cubicBezTo>
                  <a:cubicBezTo>
                    <a:pt x="12402" y="18211"/>
                    <a:pt x="11959" y="18283"/>
                    <a:pt x="11538" y="18356"/>
                  </a:cubicBezTo>
                  <a:cubicBezTo>
                    <a:pt x="11117" y="18428"/>
                    <a:pt x="10717" y="18501"/>
                    <a:pt x="10329" y="18646"/>
                  </a:cubicBezTo>
                  <a:cubicBezTo>
                    <a:pt x="9940" y="18791"/>
                    <a:pt x="9562" y="19008"/>
                    <a:pt x="9189" y="19189"/>
                  </a:cubicBezTo>
                  <a:cubicBezTo>
                    <a:pt x="8817" y="19371"/>
                    <a:pt x="8449" y="19515"/>
                    <a:pt x="8077" y="19769"/>
                  </a:cubicBezTo>
                  <a:cubicBezTo>
                    <a:pt x="7704" y="20023"/>
                    <a:pt x="7326" y="20385"/>
                    <a:pt x="6948" y="20675"/>
                  </a:cubicBezTo>
                  <a:cubicBezTo>
                    <a:pt x="6570" y="20965"/>
                    <a:pt x="6192" y="21183"/>
                    <a:pt x="5868" y="21328"/>
                  </a:cubicBezTo>
                  <a:cubicBezTo>
                    <a:pt x="5544" y="21473"/>
                    <a:pt x="5274" y="21545"/>
                    <a:pt x="4999" y="21545"/>
                  </a:cubicBezTo>
                  <a:cubicBezTo>
                    <a:pt x="4723" y="21545"/>
                    <a:pt x="4443" y="21473"/>
                    <a:pt x="4124" y="21436"/>
                  </a:cubicBezTo>
                  <a:cubicBezTo>
                    <a:pt x="3805" y="21400"/>
                    <a:pt x="3449" y="21400"/>
                    <a:pt x="3076" y="21364"/>
                  </a:cubicBezTo>
                  <a:cubicBezTo>
                    <a:pt x="2704" y="21328"/>
                    <a:pt x="2315" y="21255"/>
                    <a:pt x="1969" y="21219"/>
                  </a:cubicBezTo>
                  <a:cubicBezTo>
                    <a:pt x="1624" y="21183"/>
                    <a:pt x="1321" y="21183"/>
                    <a:pt x="1111" y="21001"/>
                  </a:cubicBezTo>
                  <a:cubicBezTo>
                    <a:pt x="900" y="20820"/>
                    <a:pt x="781" y="20458"/>
                    <a:pt x="668" y="19878"/>
                  </a:cubicBezTo>
                  <a:cubicBezTo>
                    <a:pt x="555" y="19298"/>
                    <a:pt x="447" y="18501"/>
                    <a:pt x="339" y="17522"/>
                  </a:cubicBezTo>
                  <a:cubicBezTo>
                    <a:pt x="231" y="16544"/>
                    <a:pt x="123" y="15384"/>
                    <a:pt x="63" y="14188"/>
                  </a:cubicBezTo>
                  <a:cubicBezTo>
                    <a:pt x="4" y="12992"/>
                    <a:pt x="-7" y="11760"/>
                    <a:pt x="4" y="10817"/>
                  </a:cubicBezTo>
                  <a:cubicBezTo>
                    <a:pt x="15" y="9875"/>
                    <a:pt x="47" y="9223"/>
                    <a:pt x="117" y="8353"/>
                  </a:cubicBezTo>
                  <a:cubicBezTo>
                    <a:pt x="187" y="7483"/>
                    <a:pt x="295" y="6396"/>
                    <a:pt x="436" y="5562"/>
                  </a:cubicBezTo>
                  <a:cubicBezTo>
                    <a:pt x="576" y="4729"/>
                    <a:pt x="749" y="4149"/>
                    <a:pt x="922" y="3714"/>
                  </a:cubicBezTo>
                  <a:cubicBezTo>
                    <a:pt x="1095" y="3279"/>
                    <a:pt x="1267" y="2989"/>
                    <a:pt x="1408" y="2736"/>
                  </a:cubicBezTo>
                  <a:cubicBezTo>
                    <a:pt x="1548" y="2482"/>
                    <a:pt x="1656" y="2264"/>
                    <a:pt x="1883" y="2011"/>
                  </a:cubicBezTo>
                  <a:cubicBezTo>
                    <a:pt x="2110" y="1757"/>
                    <a:pt x="2455" y="1467"/>
                    <a:pt x="2779" y="1213"/>
                  </a:cubicBezTo>
                  <a:cubicBezTo>
                    <a:pt x="3103" y="960"/>
                    <a:pt x="3406" y="742"/>
                    <a:pt x="3768" y="634"/>
                  </a:cubicBezTo>
                  <a:cubicBezTo>
                    <a:pt x="4129" y="525"/>
                    <a:pt x="4551" y="525"/>
                    <a:pt x="4950" y="525"/>
                  </a:cubicBezTo>
                  <a:cubicBezTo>
                    <a:pt x="5350" y="525"/>
                    <a:pt x="5728" y="525"/>
                    <a:pt x="6057" y="452"/>
                  </a:cubicBezTo>
                  <a:cubicBezTo>
                    <a:pt x="6387" y="380"/>
                    <a:pt x="6667" y="235"/>
                    <a:pt x="6889" y="126"/>
                  </a:cubicBezTo>
                  <a:cubicBezTo>
                    <a:pt x="7110" y="17"/>
                    <a:pt x="7272" y="-55"/>
                    <a:pt x="7450" y="54"/>
                  </a:cubicBezTo>
                  <a:cubicBezTo>
                    <a:pt x="7629" y="162"/>
                    <a:pt x="7823" y="452"/>
                    <a:pt x="8055" y="634"/>
                  </a:cubicBezTo>
                  <a:cubicBezTo>
                    <a:pt x="8287" y="815"/>
                    <a:pt x="8557" y="887"/>
                    <a:pt x="8849" y="996"/>
                  </a:cubicBezTo>
                  <a:cubicBezTo>
                    <a:pt x="9141" y="1105"/>
                    <a:pt x="9454" y="1250"/>
                    <a:pt x="9729" y="1358"/>
                  </a:cubicBezTo>
                  <a:cubicBezTo>
                    <a:pt x="10005" y="1467"/>
                    <a:pt x="10242" y="1540"/>
                    <a:pt x="10458" y="1612"/>
                  </a:cubicBezTo>
                  <a:cubicBezTo>
                    <a:pt x="10674" y="1685"/>
                    <a:pt x="10869" y="1757"/>
                    <a:pt x="11095" y="1830"/>
                  </a:cubicBezTo>
                  <a:cubicBezTo>
                    <a:pt x="11322" y="1902"/>
                    <a:pt x="11581" y="1975"/>
                    <a:pt x="11819" y="1975"/>
                  </a:cubicBezTo>
                  <a:cubicBezTo>
                    <a:pt x="12057" y="1975"/>
                    <a:pt x="12273" y="1902"/>
                    <a:pt x="12489" y="1902"/>
                  </a:cubicBezTo>
                  <a:cubicBezTo>
                    <a:pt x="12705" y="1902"/>
                    <a:pt x="12921" y="1975"/>
                    <a:pt x="13147" y="2119"/>
                  </a:cubicBezTo>
                  <a:cubicBezTo>
                    <a:pt x="13374" y="2264"/>
                    <a:pt x="13612" y="2482"/>
                    <a:pt x="13866" y="2663"/>
                  </a:cubicBezTo>
                  <a:cubicBezTo>
                    <a:pt x="14119" y="2844"/>
                    <a:pt x="14389" y="2989"/>
                    <a:pt x="14649" y="2989"/>
                  </a:cubicBezTo>
                  <a:cubicBezTo>
                    <a:pt x="14908" y="2989"/>
                    <a:pt x="15156" y="2844"/>
                    <a:pt x="15421" y="2736"/>
                  </a:cubicBezTo>
                  <a:cubicBezTo>
                    <a:pt x="15685" y="2627"/>
                    <a:pt x="15966" y="2554"/>
                    <a:pt x="16285" y="2482"/>
                  </a:cubicBezTo>
                  <a:cubicBezTo>
                    <a:pt x="16603" y="2409"/>
                    <a:pt x="16960" y="2337"/>
                    <a:pt x="17284" y="2228"/>
                  </a:cubicBezTo>
                  <a:cubicBezTo>
                    <a:pt x="17608" y="2119"/>
                    <a:pt x="17899" y="1975"/>
                    <a:pt x="18234" y="1866"/>
                  </a:cubicBezTo>
                  <a:cubicBezTo>
                    <a:pt x="18569" y="1757"/>
                    <a:pt x="18947" y="1685"/>
                    <a:pt x="19303" y="1612"/>
                  </a:cubicBezTo>
                  <a:cubicBezTo>
                    <a:pt x="19660" y="1540"/>
                    <a:pt x="19995" y="1467"/>
                    <a:pt x="20275" y="1431"/>
                  </a:cubicBezTo>
                  <a:cubicBezTo>
                    <a:pt x="20556" y="1395"/>
                    <a:pt x="20783" y="1395"/>
                    <a:pt x="20923" y="1395"/>
                  </a:cubicBezTo>
                  <a:cubicBezTo>
                    <a:pt x="21064" y="1395"/>
                    <a:pt x="21118" y="1395"/>
                    <a:pt x="21193" y="1576"/>
                  </a:cubicBezTo>
                  <a:cubicBezTo>
                    <a:pt x="21269" y="1757"/>
                    <a:pt x="21366" y="2119"/>
                    <a:pt x="21431" y="2446"/>
                  </a:cubicBezTo>
                  <a:cubicBezTo>
                    <a:pt x="21496" y="2772"/>
                    <a:pt x="21528" y="3062"/>
                    <a:pt x="21550" y="3605"/>
                  </a:cubicBezTo>
                  <a:cubicBezTo>
                    <a:pt x="21571" y="4149"/>
                    <a:pt x="21582" y="4946"/>
                    <a:pt x="21588" y="5526"/>
                  </a:cubicBezTo>
                  <a:cubicBezTo>
                    <a:pt x="21593" y="6106"/>
                    <a:pt x="21593" y="6468"/>
                    <a:pt x="21566" y="6976"/>
                  </a:cubicBezTo>
                  <a:cubicBezTo>
                    <a:pt x="21539" y="7483"/>
                    <a:pt x="21485" y="8136"/>
                    <a:pt x="21409" y="8933"/>
                  </a:cubicBezTo>
                  <a:cubicBezTo>
                    <a:pt x="21334" y="9730"/>
                    <a:pt x="21237" y="10673"/>
                    <a:pt x="21166" y="11724"/>
                  </a:cubicBezTo>
                  <a:cubicBezTo>
                    <a:pt x="21096" y="12775"/>
                    <a:pt x="21053" y="13934"/>
                    <a:pt x="21021" y="15022"/>
                  </a:cubicBezTo>
                  <a:cubicBezTo>
                    <a:pt x="20988" y="16109"/>
                    <a:pt x="20967" y="17124"/>
                    <a:pt x="20929" y="17667"/>
                  </a:cubicBezTo>
                  <a:cubicBezTo>
                    <a:pt x="20891" y="18211"/>
                    <a:pt x="20837" y="18283"/>
                    <a:pt x="20745" y="18392"/>
                  </a:cubicBezTo>
                  <a:cubicBezTo>
                    <a:pt x="20653" y="18501"/>
                    <a:pt x="20524" y="18646"/>
                    <a:pt x="20394" y="1879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29" name="IMG_0205.png" descr="IMG_0205.png"/>
          <p:cNvPicPr>
            <a:picLocks noChangeAspect="1"/>
          </p:cNvPicPr>
          <p:nvPr/>
        </p:nvPicPr>
        <p:blipFill>
          <a:blip r:embed="rId3">
            <a:extLst/>
          </a:blip>
          <a:srcRect l="43157" t="788" r="10735" b="83814"/>
          <a:stretch>
            <a:fillRect/>
          </a:stretch>
        </p:blipFill>
        <p:spPr>
          <a:xfrm>
            <a:off x="21993807" y="4336565"/>
            <a:ext cx="1875459" cy="10958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تجميع"/>
          <p:cNvGrpSpPr/>
          <p:nvPr/>
        </p:nvGrpSpPr>
        <p:grpSpPr>
          <a:xfrm>
            <a:off x="13846402" y="4502015"/>
            <a:ext cx="6834260" cy="980800"/>
            <a:chOff x="0" y="0"/>
            <a:chExt cx="6834258" cy="980799"/>
          </a:xfrm>
        </p:grpSpPr>
        <p:sp>
          <p:nvSpPr>
            <p:cNvPr id="230" name="محمد"/>
            <p:cNvSpPr txBox="1"/>
            <p:nvPr/>
          </p:nvSpPr>
          <p:spPr>
            <a:xfrm>
              <a:off x="5062962" y="28299"/>
              <a:ext cx="1771297" cy="952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FEB43F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محمد</a:t>
              </a:r>
            </a:p>
          </p:txBody>
        </p:sp>
        <p:sp>
          <p:nvSpPr>
            <p:cNvPr id="231" name="أحمد"/>
            <p:cNvSpPr txBox="1"/>
            <p:nvPr/>
          </p:nvSpPr>
          <p:spPr>
            <a:xfrm>
              <a:off x="2531481" y="28299"/>
              <a:ext cx="1771297" cy="952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E22400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أحمد</a:t>
              </a:r>
            </a:p>
          </p:txBody>
        </p:sp>
        <p:sp>
          <p:nvSpPr>
            <p:cNvPr id="232" name="عبدالله"/>
            <p:cNvSpPr txBox="1"/>
            <p:nvPr/>
          </p:nvSpPr>
          <p:spPr>
            <a:xfrm>
              <a:off x="0" y="0"/>
              <a:ext cx="1771297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0061FE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عبدالله</a:t>
              </a:r>
            </a:p>
          </p:txBody>
        </p:sp>
      </p:grpSp>
      <p:grpSp>
        <p:nvGrpSpPr>
          <p:cNvPr id="237" name="تجميع"/>
          <p:cNvGrpSpPr/>
          <p:nvPr/>
        </p:nvGrpSpPr>
        <p:grpSpPr>
          <a:xfrm>
            <a:off x="13760922" y="5783600"/>
            <a:ext cx="6748782" cy="952501"/>
            <a:chOff x="0" y="0"/>
            <a:chExt cx="6748780" cy="952500"/>
          </a:xfrm>
        </p:grpSpPr>
        <p:sp>
          <p:nvSpPr>
            <p:cNvPr id="234" name="محمد"/>
            <p:cNvSpPr txBox="1"/>
            <p:nvPr/>
          </p:nvSpPr>
          <p:spPr>
            <a:xfrm>
              <a:off x="4977483" y="0"/>
              <a:ext cx="1771298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FEB43F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محمد</a:t>
              </a:r>
            </a:p>
          </p:txBody>
        </p:sp>
        <p:sp>
          <p:nvSpPr>
            <p:cNvPr id="235" name="عبدالله"/>
            <p:cNvSpPr txBox="1"/>
            <p:nvPr/>
          </p:nvSpPr>
          <p:spPr>
            <a:xfrm>
              <a:off x="2398600" y="0"/>
              <a:ext cx="1771298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0061FE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عبدالله</a:t>
              </a:r>
            </a:p>
          </p:txBody>
        </p:sp>
        <p:sp>
          <p:nvSpPr>
            <p:cNvPr id="236" name="أحمد"/>
            <p:cNvSpPr txBox="1"/>
            <p:nvPr/>
          </p:nvSpPr>
          <p:spPr>
            <a:xfrm>
              <a:off x="0" y="0"/>
              <a:ext cx="1771297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E22400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أحمد</a:t>
              </a:r>
            </a:p>
          </p:txBody>
        </p:sp>
      </p:grpSp>
      <p:grpSp>
        <p:nvGrpSpPr>
          <p:cNvPr id="241" name="تجميع"/>
          <p:cNvGrpSpPr/>
          <p:nvPr/>
        </p:nvGrpSpPr>
        <p:grpSpPr>
          <a:xfrm>
            <a:off x="2988946" y="4358744"/>
            <a:ext cx="7565791" cy="952501"/>
            <a:chOff x="0" y="0"/>
            <a:chExt cx="7565789" cy="952500"/>
          </a:xfrm>
        </p:grpSpPr>
        <p:sp>
          <p:nvSpPr>
            <p:cNvPr id="238" name="أحمد"/>
            <p:cNvSpPr txBox="1"/>
            <p:nvPr/>
          </p:nvSpPr>
          <p:spPr>
            <a:xfrm>
              <a:off x="5794493" y="0"/>
              <a:ext cx="1771297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E22400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أحمد</a:t>
              </a:r>
            </a:p>
          </p:txBody>
        </p:sp>
        <p:sp>
          <p:nvSpPr>
            <p:cNvPr id="239" name="محمد"/>
            <p:cNvSpPr txBox="1"/>
            <p:nvPr/>
          </p:nvSpPr>
          <p:spPr>
            <a:xfrm>
              <a:off x="2897246" y="0"/>
              <a:ext cx="1771298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FEB43F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محمد</a:t>
              </a:r>
            </a:p>
          </p:txBody>
        </p:sp>
        <p:sp>
          <p:nvSpPr>
            <p:cNvPr id="240" name="عبدالله"/>
            <p:cNvSpPr txBox="1"/>
            <p:nvPr/>
          </p:nvSpPr>
          <p:spPr>
            <a:xfrm>
              <a:off x="0" y="0"/>
              <a:ext cx="1771297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0061FE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عبدالله</a:t>
              </a:r>
            </a:p>
          </p:txBody>
        </p:sp>
      </p:grpSp>
      <p:grpSp>
        <p:nvGrpSpPr>
          <p:cNvPr id="245" name="تجميع"/>
          <p:cNvGrpSpPr/>
          <p:nvPr/>
        </p:nvGrpSpPr>
        <p:grpSpPr>
          <a:xfrm>
            <a:off x="2988946" y="5945039"/>
            <a:ext cx="7565791" cy="952501"/>
            <a:chOff x="0" y="0"/>
            <a:chExt cx="7565789" cy="952500"/>
          </a:xfrm>
        </p:grpSpPr>
        <p:sp>
          <p:nvSpPr>
            <p:cNvPr id="242" name="أحمد"/>
            <p:cNvSpPr txBox="1"/>
            <p:nvPr/>
          </p:nvSpPr>
          <p:spPr>
            <a:xfrm>
              <a:off x="5794493" y="0"/>
              <a:ext cx="1771297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E22400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أحمد</a:t>
              </a:r>
            </a:p>
          </p:txBody>
        </p:sp>
        <p:sp>
          <p:nvSpPr>
            <p:cNvPr id="243" name="عبدالله"/>
            <p:cNvSpPr txBox="1"/>
            <p:nvPr/>
          </p:nvSpPr>
          <p:spPr>
            <a:xfrm>
              <a:off x="2897246" y="0"/>
              <a:ext cx="1771298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0061FE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عبدالله</a:t>
              </a:r>
            </a:p>
          </p:txBody>
        </p:sp>
        <p:sp>
          <p:nvSpPr>
            <p:cNvPr id="244" name="محمد"/>
            <p:cNvSpPr txBox="1"/>
            <p:nvPr/>
          </p:nvSpPr>
          <p:spPr>
            <a:xfrm>
              <a:off x="0" y="0"/>
              <a:ext cx="1771297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FEB43F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محمد</a:t>
              </a:r>
            </a:p>
          </p:txBody>
        </p:sp>
      </p:grpSp>
      <p:grpSp>
        <p:nvGrpSpPr>
          <p:cNvPr id="249" name="تجميع"/>
          <p:cNvGrpSpPr/>
          <p:nvPr/>
        </p:nvGrpSpPr>
        <p:grpSpPr>
          <a:xfrm>
            <a:off x="13580640" y="7065185"/>
            <a:ext cx="6929064" cy="1024137"/>
            <a:chOff x="0" y="0"/>
            <a:chExt cx="6929062" cy="1024135"/>
          </a:xfrm>
        </p:grpSpPr>
        <p:sp>
          <p:nvSpPr>
            <p:cNvPr id="246" name="عبدالله"/>
            <p:cNvSpPr txBox="1"/>
            <p:nvPr/>
          </p:nvSpPr>
          <p:spPr>
            <a:xfrm>
              <a:off x="5157765" y="71635"/>
              <a:ext cx="1771298" cy="952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0061FE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عبدالله</a:t>
              </a:r>
            </a:p>
          </p:txBody>
        </p:sp>
        <p:sp>
          <p:nvSpPr>
            <p:cNvPr id="247" name="أحمد"/>
            <p:cNvSpPr txBox="1"/>
            <p:nvPr/>
          </p:nvSpPr>
          <p:spPr>
            <a:xfrm>
              <a:off x="2578882" y="71635"/>
              <a:ext cx="1771298" cy="952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E22400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أحمد</a:t>
              </a:r>
            </a:p>
          </p:txBody>
        </p:sp>
        <p:sp>
          <p:nvSpPr>
            <p:cNvPr id="248" name="محمد"/>
            <p:cNvSpPr txBox="1"/>
            <p:nvPr/>
          </p:nvSpPr>
          <p:spPr>
            <a:xfrm>
              <a:off x="0" y="0"/>
              <a:ext cx="1771297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FEB43F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محمد</a:t>
              </a:r>
            </a:p>
          </p:txBody>
        </p:sp>
      </p:grpSp>
      <p:grpSp>
        <p:nvGrpSpPr>
          <p:cNvPr id="253" name="تجميع"/>
          <p:cNvGrpSpPr/>
          <p:nvPr/>
        </p:nvGrpSpPr>
        <p:grpSpPr>
          <a:xfrm>
            <a:off x="2988946" y="7311908"/>
            <a:ext cx="7565791" cy="952501"/>
            <a:chOff x="0" y="0"/>
            <a:chExt cx="7565789" cy="952500"/>
          </a:xfrm>
        </p:grpSpPr>
        <p:sp>
          <p:nvSpPr>
            <p:cNvPr id="250" name="محمد"/>
            <p:cNvSpPr txBox="1"/>
            <p:nvPr/>
          </p:nvSpPr>
          <p:spPr>
            <a:xfrm>
              <a:off x="2728941" y="0"/>
              <a:ext cx="1771298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FEB43F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محمد</a:t>
              </a:r>
            </a:p>
          </p:txBody>
        </p:sp>
        <p:sp>
          <p:nvSpPr>
            <p:cNvPr id="251" name="عبدالله"/>
            <p:cNvSpPr txBox="1"/>
            <p:nvPr/>
          </p:nvSpPr>
          <p:spPr>
            <a:xfrm>
              <a:off x="5794493" y="0"/>
              <a:ext cx="1771297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0061FE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عبدالله</a:t>
              </a:r>
            </a:p>
          </p:txBody>
        </p:sp>
        <p:sp>
          <p:nvSpPr>
            <p:cNvPr id="252" name="أحمد"/>
            <p:cNvSpPr txBox="1"/>
            <p:nvPr/>
          </p:nvSpPr>
          <p:spPr>
            <a:xfrm>
              <a:off x="0" y="0"/>
              <a:ext cx="1771297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lnSpc>
                  <a:spcPct val="100000"/>
                </a:lnSpc>
                <a:defRPr sz="42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E22400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أحمد</a:t>
              </a:r>
            </a:p>
          </p:txBody>
        </p:sp>
      </p:grpSp>
      <p:sp>
        <p:nvSpPr>
          <p:cNvPr id="254" name="عدد الطرق الممكنة لجلوسهم……………………"/>
          <p:cNvSpPr txBox="1"/>
          <p:nvPr/>
        </p:nvSpPr>
        <p:spPr>
          <a:xfrm>
            <a:off x="7965549" y="8836028"/>
            <a:ext cx="10761118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عدد الطرق الممكنة لجلوسهم……………………</a:t>
            </a:r>
          </a:p>
        </p:txBody>
      </p:sp>
      <p:sp>
        <p:nvSpPr>
          <p:cNvPr id="255" name="٦طرق"/>
          <p:cNvSpPr txBox="1"/>
          <p:nvPr/>
        </p:nvSpPr>
        <p:spPr>
          <a:xfrm>
            <a:off x="8508295" y="8264408"/>
            <a:ext cx="2321586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٦طرق</a:t>
            </a:r>
          </a:p>
        </p:txBody>
      </p:sp>
      <p:pic>
        <p:nvPicPr>
          <p:cNvPr id="256" name="IMG_0205.png" descr="IMG_0205.png"/>
          <p:cNvPicPr>
            <a:picLocks noChangeAspect="1"/>
          </p:cNvPicPr>
          <p:nvPr/>
        </p:nvPicPr>
        <p:blipFill>
          <a:blip r:embed="rId3">
            <a:extLst/>
          </a:blip>
          <a:srcRect l="19139" t="79975" r="24604" b="2099"/>
          <a:stretch>
            <a:fillRect/>
          </a:stretch>
        </p:blipFill>
        <p:spPr>
          <a:xfrm>
            <a:off x="20530074" y="10320402"/>
            <a:ext cx="2086168" cy="1163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0208.png" descr="IMG_0208.png"/>
          <p:cNvPicPr>
            <a:picLocks noChangeAspect="1"/>
          </p:cNvPicPr>
          <p:nvPr/>
        </p:nvPicPr>
        <p:blipFill>
          <a:blip r:embed="rId4">
            <a:extLst/>
          </a:blip>
          <a:srcRect l="13558" t="50000" r="4150" b="12306"/>
          <a:stretch>
            <a:fillRect/>
          </a:stretch>
        </p:blipFill>
        <p:spPr>
          <a:xfrm>
            <a:off x="8508295" y="10946671"/>
            <a:ext cx="7245451" cy="1073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2" name="تجميع">
            <a:hlinkClick r:id="rId5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67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60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58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59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61" name="IMG_0180.png" descr="IMG_0180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2" name="صورة 20" descr="صورة 20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63" name="IMG_4017.jpeg" descr="IMG_4017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64" name="IMG_4020.jpeg" descr="IMG_4020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65" name="IMG_4023.png" descr="IMG_4023.pn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66" name="IMG_4024.jpeg" descr="IMG_4024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70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68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69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71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273" name="IMG_5354.png" descr="IMG_5354.png"/>
          <p:cNvPicPr>
            <a:picLocks noChangeAspect="1"/>
          </p:cNvPicPr>
          <p:nvPr/>
        </p:nvPicPr>
        <p:blipFill>
          <a:blip r:embed="rId18">
            <a:extLst/>
          </a:blip>
          <a:srcRect l="0" t="57015" r="62357" b="0"/>
          <a:stretch>
            <a:fillRect/>
          </a:stretch>
        </p:blipFill>
        <p:spPr>
          <a:xfrm>
            <a:off x="21107119" y="6070390"/>
            <a:ext cx="2236393" cy="3612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5"/>
      <p:bldP build="whole" bldLvl="1" animBg="1" rev="0" advAuto="0" spid="255" grpId="9"/>
      <p:bldP build="whole" bldLvl="1" animBg="1" rev="0" advAuto="0" spid="229" grpId="1"/>
      <p:bldP build="whole" bldLvl="1" animBg="1" rev="0" advAuto="0" spid="241" grpId="4"/>
      <p:bldP build="whole" bldLvl="1" animBg="1" rev="0" advAuto="0" spid="233" grpId="2"/>
      <p:bldP build="whole" bldLvl="1" animBg="1" rev="0" advAuto="0" spid="256" grpId="10"/>
      <p:bldP build="whole" bldLvl="1" animBg="1" rev="0" advAuto="0" spid="253" grpId="7"/>
      <p:bldP build="whole" bldLvl="1" animBg="1" rev="0" advAuto="0" spid="237" grpId="3"/>
      <p:bldP build="whole" bldLvl="1" animBg="1" rev="0" advAuto="0" spid="249" grpId="6"/>
      <p:bldP build="whole" bldLvl="1" animBg="1" rev="0" advAuto="0" spid="254" grpId="8"/>
      <p:bldP build="whole" bldLvl="1" animBg="1" rev="0" advAuto="0" spid="257" grpId="1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G_0209.png" descr="IMG_0209.png"/>
          <p:cNvPicPr>
            <a:picLocks noChangeAspect="1"/>
          </p:cNvPicPr>
          <p:nvPr/>
        </p:nvPicPr>
        <p:blipFill>
          <a:blip r:embed="rId2">
            <a:extLst/>
          </a:blip>
          <a:srcRect l="75249" t="0" r="0" b="82328"/>
          <a:stretch>
            <a:fillRect/>
          </a:stretch>
        </p:blipFill>
        <p:spPr>
          <a:xfrm>
            <a:off x="19356713" y="273203"/>
            <a:ext cx="4432510" cy="1835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G_0209.png" descr="IMG_0209.png"/>
          <p:cNvPicPr>
            <a:picLocks noChangeAspect="1"/>
          </p:cNvPicPr>
          <p:nvPr/>
        </p:nvPicPr>
        <p:blipFill>
          <a:blip r:embed="rId2">
            <a:extLst/>
          </a:blip>
          <a:srcRect l="0" t="63290" r="1044" b="0"/>
          <a:stretch>
            <a:fillRect/>
          </a:stretch>
        </p:blipFill>
        <p:spPr>
          <a:xfrm>
            <a:off x="3952955" y="805458"/>
            <a:ext cx="16478186" cy="3545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G_0205.png" descr="IMG_0205.png"/>
          <p:cNvPicPr>
            <a:picLocks noChangeAspect="1"/>
          </p:cNvPicPr>
          <p:nvPr/>
        </p:nvPicPr>
        <p:blipFill>
          <a:blip r:embed="rId3">
            <a:extLst/>
          </a:blip>
          <a:srcRect l="43157" t="788" r="10735" b="83814"/>
          <a:stretch>
            <a:fillRect/>
          </a:stretch>
        </p:blipFill>
        <p:spPr>
          <a:xfrm>
            <a:off x="21344631" y="4769348"/>
            <a:ext cx="1875459" cy="10958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4" name="الرسم"/>
          <p:cNvGrpSpPr/>
          <p:nvPr/>
        </p:nvGrpSpPr>
        <p:grpSpPr>
          <a:xfrm>
            <a:off x="7269202" y="1916939"/>
            <a:ext cx="12644285" cy="2337963"/>
            <a:chOff x="0" y="0"/>
            <a:chExt cx="12644283" cy="2337962"/>
          </a:xfrm>
        </p:grpSpPr>
        <p:sp>
          <p:nvSpPr>
            <p:cNvPr id="278" name="خط"/>
            <p:cNvSpPr/>
            <p:nvPr/>
          </p:nvSpPr>
          <p:spPr>
            <a:xfrm>
              <a:off x="7024048" y="78674"/>
              <a:ext cx="1271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9" name="خط"/>
            <p:cNvSpPr/>
            <p:nvPr/>
          </p:nvSpPr>
          <p:spPr>
            <a:xfrm>
              <a:off x="7325227" y="78674"/>
              <a:ext cx="96176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خط"/>
            <p:cNvSpPr/>
            <p:nvPr/>
          </p:nvSpPr>
          <p:spPr>
            <a:xfrm>
              <a:off x="5113222" y="-1"/>
              <a:ext cx="3786859" cy="50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0" fill="norm" stroke="1" extrusionOk="0">
                  <a:moveTo>
                    <a:pt x="21600" y="17667"/>
                  </a:moveTo>
                  <a:cubicBezTo>
                    <a:pt x="20869" y="16005"/>
                    <a:pt x="20137" y="14344"/>
                    <a:pt x="19429" y="14344"/>
                  </a:cubicBezTo>
                  <a:cubicBezTo>
                    <a:pt x="18720" y="14344"/>
                    <a:pt x="18034" y="16005"/>
                    <a:pt x="17246" y="16836"/>
                  </a:cubicBezTo>
                  <a:cubicBezTo>
                    <a:pt x="16457" y="17667"/>
                    <a:pt x="15566" y="17667"/>
                    <a:pt x="14823" y="18498"/>
                  </a:cubicBezTo>
                  <a:cubicBezTo>
                    <a:pt x="14080" y="19328"/>
                    <a:pt x="13486" y="20990"/>
                    <a:pt x="12891" y="20990"/>
                  </a:cubicBezTo>
                  <a:cubicBezTo>
                    <a:pt x="12297" y="20990"/>
                    <a:pt x="11703" y="19328"/>
                    <a:pt x="11120" y="17667"/>
                  </a:cubicBezTo>
                  <a:cubicBezTo>
                    <a:pt x="10537" y="16005"/>
                    <a:pt x="9966" y="14344"/>
                    <a:pt x="9383" y="12682"/>
                  </a:cubicBezTo>
                  <a:cubicBezTo>
                    <a:pt x="8800" y="11021"/>
                    <a:pt x="8206" y="9359"/>
                    <a:pt x="7577" y="6867"/>
                  </a:cubicBezTo>
                  <a:cubicBezTo>
                    <a:pt x="6949" y="4375"/>
                    <a:pt x="6286" y="1052"/>
                    <a:pt x="5634" y="221"/>
                  </a:cubicBezTo>
                  <a:cubicBezTo>
                    <a:pt x="4983" y="-610"/>
                    <a:pt x="4343" y="1052"/>
                    <a:pt x="3737" y="2713"/>
                  </a:cubicBezTo>
                  <a:cubicBezTo>
                    <a:pt x="3131" y="4375"/>
                    <a:pt x="2560" y="6036"/>
                    <a:pt x="1943" y="7698"/>
                  </a:cubicBezTo>
                  <a:cubicBezTo>
                    <a:pt x="1326" y="9359"/>
                    <a:pt x="663" y="11021"/>
                    <a:pt x="0" y="1268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1" name="خط"/>
            <p:cNvSpPr/>
            <p:nvPr/>
          </p:nvSpPr>
          <p:spPr>
            <a:xfrm>
              <a:off x="2696846" y="1020379"/>
              <a:ext cx="3546423" cy="44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709"/>
                  </a:moveTo>
                  <a:cubicBezTo>
                    <a:pt x="21307" y="9818"/>
                    <a:pt x="21014" y="3927"/>
                    <a:pt x="20514" y="1964"/>
                  </a:cubicBezTo>
                  <a:cubicBezTo>
                    <a:pt x="20014" y="0"/>
                    <a:pt x="19306" y="1964"/>
                    <a:pt x="18586" y="1964"/>
                  </a:cubicBezTo>
                  <a:cubicBezTo>
                    <a:pt x="17866" y="1964"/>
                    <a:pt x="17134" y="0"/>
                    <a:pt x="16389" y="0"/>
                  </a:cubicBezTo>
                  <a:cubicBezTo>
                    <a:pt x="15645" y="0"/>
                    <a:pt x="14888" y="1964"/>
                    <a:pt x="14107" y="3927"/>
                  </a:cubicBezTo>
                  <a:cubicBezTo>
                    <a:pt x="13326" y="5891"/>
                    <a:pt x="12521" y="7855"/>
                    <a:pt x="11581" y="8836"/>
                  </a:cubicBezTo>
                  <a:cubicBezTo>
                    <a:pt x="10641" y="9818"/>
                    <a:pt x="9567" y="9818"/>
                    <a:pt x="8616" y="9818"/>
                  </a:cubicBezTo>
                  <a:cubicBezTo>
                    <a:pt x="7664" y="9818"/>
                    <a:pt x="6834" y="9818"/>
                    <a:pt x="5858" y="9818"/>
                  </a:cubicBezTo>
                  <a:cubicBezTo>
                    <a:pt x="4881" y="9818"/>
                    <a:pt x="3759" y="9818"/>
                    <a:pt x="2758" y="11782"/>
                  </a:cubicBezTo>
                  <a:cubicBezTo>
                    <a:pt x="1757" y="13745"/>
                    <a:pt x="879" y="17673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2" name="خط"/>
            <p:cNvSpPr/>
            <p:nvPr/>
          </p:nvSpPr>
          <p:spPr>
            <a:xfrm>
              <a:off x="0" y="116964"/>
              <a:ext cx="2674943" cy="125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07" fill="norm" stroke="1" extrusionOk="0">
                  <a:moveTo>
                    <a:pt x="19762" y="4269"/>
                  </a:moveTo>
                  <a:cubicBezTo>
                    <a:pt x="19439" y="3380"/>
                    <a:pt x="19117" y="2491"/>
                    <a:pt x="18456" y="1740"/>
                  </a:cubicBezTo>
                  <a:cubicBezTo>
                    <a:pt x="17795" y="988"/>
                    <a:pt x="16796" y="372"/>
                    <a:pt x="15845" y="133"/>
                  </a:cubicBezTo>
                  <a:cubicBezTo>
                    <a:pt x="14894" y="-106"/>
                    <a:pt x="13991" y="31"/>
                    <a:pt x="12959" y="133"/>
                  </a:cubicBezTo>
                  <a:cubicBezTo>
                    <a:pt x="11928" y="236"/>
                    <a:pt x="10767" y="304"/>
                    <a:pt x="9607" y="475"/>
                  </a:cubicBezTo>
                  <a:cubicBezTo>
                    <a:pt x="8446" y="646"/>
                    <a:pt x="7285" y="919"/>
                    <a:pt x="6189" y="1432"/>
                  </a:cubicBezTo>
                  <a:cubicBezTo>
                    <a:pt x="5093" y="1945"/>
                    <a:pt x="4062" y="2697"/>
                    <a:pt x="3175" y="3517"/>
                  </a:cubicBezTo>
                  <a:cubicBezTo>
                    <a:pt x="2288" y="4337"/>
                    <a:pt x="1547" y="5226"/>
                    <a:pt x="1015" y="5943"/>
                  </a:cubicBezTo>
                  <a:cubicBezTo>
                    <a:pt x="483" y="6661"/>
                    <a:pt x="161" y="7208"/>
                    <a:pt x="48" y="7857"/>
                  </a:cubicBezTo>
                  <a:cubicBezTo>
                    <a:pt x="-65" y="8507"/>
                    <a:pt x="32" y="9259"/>
                    <a:pt x="225" y="10386"/>
                  </a:cubicBezTo>
                  <a:cubicBezTo>
                    <a:pt x="419" y="11514"/>
                    <a:pt x="709" y="13018"/>
                    <a:pt x="1176" y="14283"/>
                  </a:cubicBezTo>
                  <a:cubicBezTo>
                    <a:pt x="1644" y="15547"/>
                    <a:pt x="2288" y="16572"/>
                    <a:pt x="3239" y="17495"/>
                  </a:cubicBezTo>
                  <a:cubicBezTo>
                    <a:pt x="4191" y="18418"/>
                    <a:pt x="5448" y="19238"/>
                    <a:pt x="6560" y="19956"/>
                  </a:cubicBezTo>
                  <a:cubicBezTo>
                    <a:pt x="7672" y="20674"/>
                    <a:pt x="8639" y="21289"/>
                    <a:pt x="9752" y="21391"/>
                  </a:cubicBezTo>
                  <a:cubicBezTo>
                    <a:pt x="10864" y="21494"/>
                    <a:pt x="12121" y="21084"/>
                    <a:pt x="13217" y="20708"/>
                  </a:cubicBezTo>
                  <a:cubicBezTo>
                    <a:pt x="14314" y="20332"/>
                    <a:pt x="15248" y="19990"/>
                    <a:pt x="16216" y="19375"/>
                  </a:cubicBezTo>
                  <a:cubicBezTo>
                    <a:pt x="17183" y="18760"/>
                    <a:pt x="18182" y="17871"/>
                    <a:pt x="19020" y="16778"/>
                  </a:cubicBezTo>
                  <a:cubicBezTo>
                    <a:pt x="19859" y="15684"/>
                    <a:pt x="20536" y="14385"/>
                    <a:pt x="20955" y="13189"/>
                  </a:cubicBezTo>
                  <a:cubicBezTo>
                    <a:pt x="21374" y="11993"/>
                    <a:pt x="21535" y="10899"/>
                    <a:pt x="21519" y="9532"/>
                  </a:cubicBezTo>
                  <a:cubicBezTo>
                    <a:pt x="21503" y="8165"/>
                    <a:pt x="21309" y="6524"/>
                    <a:pt x="21051" y="5123"/>
                  </a:cubicBezTo>
                  <a:cubicBezTo>
                    <a:pt x="20794" y="3722"/>
                    <a:pt x="20471" y="2560"/>
                    <a:pt x="20149" y="139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3" name="خط"/>
            <p:cNvSpPr/>
            <p:nvPr/>
          </p:nvSpPr>
          <p:spPr>
            <a:xfrm>
              <a:off x="3563447" y="1086190"/>
              <a:ext cx="9080837" cy="125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57" fill="norm" stroke="1" extrusionOk="0">
                  <a:moveTo>
                    <a:pt x="20533" y="4181"/>
                  </a:moveTo>
                  <a:cubicBezTo>
                    <a:pt x="20533" y="3836"/>
                    <a:pt x="20533" y="3490"/>
                    <a:pt x="20504" y="3283"/>
                  </a:cubicBezTo>
                  <a:cubicBezTo>
                    <a:pt x="20476" y="3076"/>
                    <a:pt x="20419" y="3007"/>
                    <a:pt x="20243" y="2835"/>
                  </a:cubicBezTo>
                  <a:cubicBezTo>
                    <a:pt x="20067" y="2662"/>
                    <a:pt x="19772" y="2386"/>
                    <a:pt x="19454" y="2248"/>
                  </a:cubicBezTo>
                  <a:cubicBezTo>
                    <a:pt x="19135" y="2110"/>
                    <a:pt x="18793" y="2110"/>
                    <a:pt x="18451" y="2214"/>
                  </a:cubicBezTo>
                  <a:cubicBezTo>
                    <a:pt x="18108" y="2317"/>
                    <a:pt x="17766" y="2524"/>
                    <a:pt x="17424" y="2662"/>
                  </a:cubicBezTo>
                  <a:cubicBezTo>
                    <a:pt x="17082" y="2800"/>
                    <a:pt x="16739" y="2869"/>
                    <a:pt x="16383" y="2835"/>
                  </a:cubicBezTo>
                  <a:cubicBezTo>
                    <a:pt x="16026" y="2800"/>
                    <a:pt x="15656" y="2662"/>
                    <a:pt x="15304" y="2559"/>
                  </a:cubicBezTo>
                  <a:cubicBezTo>
                    <a:pt x="14952" y="2455"/>
                    <a:pt x="14619" y="2386"/>
                    <a:pt x="14282" y="2421"/>
                  </a:cubicBezTo>
                  <a:cubicBezTo>
                    <a:pt x="13944" y="2455"/>
                    <a:pt x="13602" y="2593"/>
                    <a:pt x="13265" y="2731"/>
                  </a:cubicBezTo>
                  <a:cubicBezTo>
                    <a:pt x="12927" y="2869"/>
                    <a:pt x="12594" y="3007"/>
                    <a:pt x="12228" y="3111"/>
                  </a:cubicBezTo>
                  <a:cubicBezTo>
                    <a:pt x="11862" y="3214"/>
                    <a:pt x="11463" y="3283"/>
                    <a:pt x="11092" y="3352"/>
                  </a:cubicBezTo>
                  <a:cubicBezTo>
                    <a:pt x="10721" y="3421"/>
                    <a:pt x="10379" y="3490"/>
                    <a:pt x="10013" y="3559"/>
                  </a:cubicBezTo>
                  <a:cubicBezTo>
                    <a:pt x="9647" y="3629"/>
                    <a:pt x="9257" y="3698"/>
                    <a:pt x="8863" y="3732"/>
                  </a:cubicBezTo>
                  <a:cubicBezTo>
                    <a:pt x="8468" y="3767"/>
                    <a:pt x="8069" y="3767"/>
                    <a:pt x="7684" y="3801"/>
                  </a:cubicBezTo>
                  <a:cubicBezTo>
                    <a:pt x="7299" y="3836"/>
                    <a:pt x="6928" y="3905"/>
                    <a:pt x="6605" y="3732"/>
                  </a:cubicBezTo>
                  <a:cubicBezTo>
                    <a:pt x="6282" y="3559"/>
                    <a:pt x="6006" y="3145"/>
                    <a:pt x="5740" y="2731"/>
                  </a:cubicBezTo>
                  <a:cubicBezTo>
                    <a:pt x="5474" y="2317"/>
                    <a:pt x="5217" y="1903"/>
                    <a:pt x="4922" y="1524"/>
                  </a:cubicBezTo>
                  <a:cubicBezTo>
                    <a:pt x="4627" y="1144"/>
                    <a:pt x="4295" y="799"/>
                    <a:pt x="4005" y="523"/>
                  </a:cubicBezTo>
                  <a:cubicBezTo>
                    <a:pt x="3715" y="247"/>
                    <a:pt x="3468" y="40"/>
                    <a:pt x="3173" y="6"/>
                  </a:cubicBezTo>
                  <a:cubicBezTo>
                    <a:pt x="2878" y="-29"/>
                    <a:pt x="2536" y="109"/>
                    <a:pt x="2222" y="282"/>
                  </a:cubicBezTo>
                  <a:cubicBezTo>
                    <a:pt x="1908" y="454"/>
                    <a:pt x="1623" y="661"/>
                    <a:pt x="1357" y="1179"/>
                  </a:cubicBezTo>
                  <a:cubicBezTo>
                    <a:pt x="1091" y="1696"/>
                    <a:pt x="844" y="2524"/>
                    <a:pt x="625" y="3525"/>
                  </a:cubicBezTo>
                  <a:cubicBezTo>
                    <a:pt x="406" y="4526"/>
                    <a:pt x="216" y="5699"/>
                    <a:pt x="107" y="6906"/>
                  </a:cubicBezTo>
                  <a:cubicBezTo>
                    <a:pt x="-2" y="8114"/>
                    <a:pt x="-31" y="9356"/>
                    <a:pt x="36" y="10633"/>
                  </a:cubicBezTo>
                  <a:cubicBezTo>
                    <a:pt x="102" y="11910"/>
                    <a:pt x="264" y="13221"/>
                    <a:pt x="478" y="14394"/>
                  </a:cubicBezTo>
                  <a:cubicBezTo>
                    <a:pt x="692" y="15567"/>
                    <a:pt x="958" y="16602"/>
                    <a:pt x="1267" y="17258"/>
                  </a:cubicBezTo>
                  <a:cubicBezTo>
                    <a:pt x="1576" y="17913"/>
                    <a:pt x="1927" y="18190"/>
                    <a:pt x="2265" y="18362"/>
                  </a:cubicBezTo>
                  <a:cubicBezTo>
                    <a:pt x="2602" y="18535"/>
                    <a:pt x="2926" y="18604"/>
                    <a:pt x="3268" y="18811"/>
                  </a:cubicBezTo>
                  <a:cubicBezTo>
                    <a:pt x="3610" y="19018"/>
                    <a:pt x="3971" y="19363"/>
                    <a:pt x="4333" y="19639"/>
                  </a:cubicBezTo>
                  <a:cubicBezTo>
                    <a:pt x="4694" y="19915"/>
                    <a:pt x="5055" y="20122"/>
                    <a:pt x="5421" y="20260"/>
                  </a:cubicBezTo>
                  <a:cubicBezTo>
                    <a:pt x="5787" y="20398"/>
                    <a:pt x="6158" y="20467"/>
                    <a:pt x="6510" y="20536"/>
                  </a:cubicBezTo>
                  <a:cubicBezTo>
                    <a:pt x="6862" y="20605"/>
                    <a:pt x="7194" y="20674"/>
                    <a:pt x="7541" y="20812"/>
                  </a:cubicBezTo>
                  <a:cubicBezTo>
                    <a:pt x="7888" y="20950"/>
                    <a:pt x="8250" y="21157"/>
                    <a:pt x="8601" y="21295"/>
                  </a:cubicBezTo>
                  <a:cubicBezTo>
                    <a:pt x="8953" y="21433"/>
                    <a:pt x="9295" y="21502"/>
                    <a:pt x="9642" y="21536"/>
                  </a:cubicBezTo>
                  <a:cubicBezTo>
                    <a:pt x="9989" y="21571"/>
                    <a:pt x="10341" y="21571"/>
                    <a:pt x="10688" y="21467"/>
                  </a:cubicBezTo>
                  <a:cubicBezTo>
                    <a:pt x="11035" y="21364"/>
                    <a:pt x="11377" y="21157"/>
                    <a:pt x="11729" y="20950"/>
                  </a:cubicBezTo>
                  <a:cubicBezTo>
                    <a:pt x="12081" y="20743"/>
                    <a:pt x="12442" y="20536"/>
                    <a:pt x="12784" y="20398"/>
                  </a:cubicBezTo>
                  <a:cubicBezTo>
                    <a:pt x="13127" y="20260"/>
                    <a:pt x="13450" y="20191"/>
                    <a:pt x="13773" y="20053"/>
                  </a:cubicBezTo>
                  <a:cubicBezTo>
                    <a:pt x="14096" y="19915"/>
                    <a:pt x="14420" y="19708"/>
                    <a:pt x="14714" y="19535"/>
                  </a:cubicBezTo>
                  <a:cubicBezTo>
                    <a:pt x="15009" y="19363"/>
                    <a:pt x="15275" y="19225"/>
                    <a:pt x="15589" y="19087"/>
                  </a:cubicBezTo>
                  <a:cubicBezTo>
                    <a:pt x="15903" y="18949"/>
                    <a:pt x="16264" y="18811"/>
                    <a:pt x="16625" y="18638"/>
                  </a:cubicBezTo>
                  <a:cubicBezTo>
                    <a:pt x="16987" y="18466"/>
                    <a:pt x="17348" y="18259"/>
                    <a:pt x="17685" y="17913"/>
                  </a:cubicBezTo>
                  <a:cubicBezTo>
                    <a:pt x="18023" y="17568"/>
                    <a:pt x="18337" y="17085"/>
                    <a:pt x="18650" y="16499"/>
                  </a:cubicBezTo>
                  <a:cubicBezTo>
                    <a:pt x="18964" y="15912"/>
                    <a:pt x="19278" y="15222"/>
                    <a:pt x="19587" y="14739"/>
                  </a:cubicBezTo>
                  <a:cubicBezTo>
                    <a:pt x="19896" y="14256"/>
                    <a:pt x="20200" y="13980"/>
                    <a:pt x="20476" y="13566"/>
                  </a:cubicBezTo>
                  <a:cubicBezTo>
                    <a:pt x="20751" y="13152"/>
                    <a:pt x="20999" y="12600"/>
                    <a:pt x="21170" y="11875"/>
                  </a:cubicBezTo>
                  <a:cubicBezTo>
                    <a:pt x="21341" y="11151"/>
                    <a:pt x="21436" y="10253"/>
                    <a:pt x="21493" y="9253"/>
                  </a:cubicBezTo>
                  <a:cubicBezTo>
                    <a:pt x="21550" y="8252"/>
                    <a:pt x="21569" y="7148"/>
                    <a:pt x="21498" y="6285"/>
                  </a:cubicBezTo>
                  <a:cubicBezTo>
                    <a:pt x="21426" y="5423"/>
                    <a:pt x="21265" y="4802"/>
                    <a:pt x="20999" y="4146"/>
                  </a:cubicBezTo>
                  <a:cubicBezTo>
                    <a:pt x="20732" y="3490"/>
                    <a:pt x="20362" y="2800"/>
                    <a:pt x="19991" y="211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aphicFrame>
        <p:nvGraphicFramePr>
          <p:cNvPr id="285" name="الجدول"/>
          <p:cNvGraphicFramePr/>
          <p:nvPr/>
        </p:nvGraphicFramePr>
        <p:xfrm>
          <a:off x="20142603" y="5865120"/>
          <a:ext cx="10375931" cy="444456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3445943"/>
                <a:gridCol w="3445943"/>
                <a:gridCol w="3445943"/>
              </a:tblGrid>
              <a:tr h="734411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solidFill>
                            <a:srgbClr val="E224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T w="38100"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ر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</a:tcPr>
                </a:tc>
              </a:tr>
              <a:tr h="734411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solidFill>
                            <a:srgbClr val="E224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ر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734411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ر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solidFill>
                            <a:srgbClr val="E224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734411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ر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734411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solidFill>
                            <a:srgbClr val="BE38F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solidFill>
                            <a:srgbClr val="E224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solidFill>
                            <a:srgbClr val="0061F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ر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734411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solidFill>
                            <a:srgbClr val="BE38F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solidFill>
                            <a:srgbClr val="005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ر</a:t>
                      </a:r>
                    </a:p>
                  </a:txBody>
                  <a:tcPr marL="50800" marR="50800" marT="50800" marB="50800" anchor="ctr" anchorCtr="0" horzOverflow="overflow"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FFFFFF"/>
                      </a:solidFill>
                      <a:miter lim="400000"/>
                    </a:lnR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86" name="٦طرق"/>
          <p:cNvSpPr txBox="1"/>
          <p:nvPr/>
        </p:nvSpPr>
        <p:spPr>
          <a:xfrm>
            <a:off x="12652102" y="10524501"/>
            <a:ext cx="2321586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٦طرق</a:t>
            </a:r>
          </a:p>
        </p:txBody>
      </p:sp>
      <p:sp>
        <p:nvSpPr>
          <p:cNvPr id="287" name="٦"/>
          <p:cNvSpPr txBox="1"/>
          <p:nvPr/>
        </p:nvSpPr>
        <p:spPr>
          <a:xfrm>
            <a:off x="4909391" y="2464201"/>
            <a:ext cx="2359812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grpSp>
        <p:nvGrpSpPr>
          <p:cNvPr id="302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97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90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88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89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91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2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93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4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5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6" name="IMG_4024.jpeg" descr="IMG_4024.jpeg"/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300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98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99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301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303" name="IMG_5354.png" descr="IMG_5354.png"/>
          <p:cNvPicPr>
            <a:picLocks noChangeAspect="1"/>
          </p:cNvPicPr>
          <p:nvPr/>
        </p:nvPicPr>
        <p:blipFill>
          <a:blip r:embed="rId17">
            <a:extLst/>
          </a:blip>
          <a:srcRect l="58853" t="54863" r="3504" b="2152"/>
          <a:stretch>
            <a:fillRect/>
          </a:stretch>
        </p:blipFill>
        <p:spPr>
          <a:xfrm>
            <a:off x="20431125" y="4769348"/>
            <a:ext cx="3567747" cy="5762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5" grpId="2"/>
      <p:bldP build="whole" bldLvl="1" animBg="1" rev="0" advAuto="0" spid="286" grpId="3"/>
      <p:bldP build="whole" bldLvl="1" animBg="1" rev="0" advAuto="0" spid="277" grpId="1"/>
      <p:bldP build="whole" bldLvl="1" animBg="1" rev="0" advAuto="0" spid="287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G_0210.png" descr="IMG_0210.png"/>
          <p:cNvPicPr>
            <a:picLocks noChangeAspect="1"/>
          </p:cNvPicPr>
          <p:nvPr/>
        </p:nvPicPr>
        <p:blipFill>
          <a:blip r:embed="rId2">
            <a:extLst/>
          </a:blip>
          <a:srcRect l="76946" t="1894" r="0" b="86044"/>
          <a:stretch>
            <a:fillRect/>
          </a:stretch>
        </p:blipFill>
        <p:spPr>
          <a:xfrm>
            <a:off x="19985138" y="577045"/>
            <a:ext cx="3488943" cy="1009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G_0210.png" descr="IMG_0210.png"/>
          <p:cNvPicPr>
            <a:picLocks noChangeAspect="1"/>
          </p:cNvPicPr>
          <p:nvPr/>
        </p:nvPicPr>
        <p:blipFill>
          <a:blip r:embed="rId2">
            <a:extLst/>
          </a:blip>
          <a:srcRect l="35321" t="14527" r="873" b="74001"/>
          <a:stretch>
            <a:fillRect/>
          </a:stretch>
        </p:blipFill>
        <p:spPr>
          <a:xfrm>
            <a:off x="11510302" y="807232"/>
            <a:ext cx="7840975" cy="780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G_0210.png" descr="IMG_0210.png"/>
          <p:cNvPicPr>
            <a:picLocks noChangeAspect="1"/>
          </p:cNvPicPr>
          <p:nvPr/>
        </p:nvPicPr>
        <p:blipFill>
          <a:blip r:embed="rId2">
            <a:extLst/>
          </a:blip>
          <a:srcRect l="0" t="26442" r="2700" b="33217"/>
          <a:stretch>
            <a:fillRect/>
          </a:stretch>
        </p:blipFill>
        <p:spPr>
          <a:xfrm>
            <a:off x="7691480" y="1587092"/>
            <a:ext cx="14725200" cy="33782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الرسم"/>
          <p:cNvGrpSpPr/>
          <p:nvPr/>
        </p:nvGrpSpPr>
        <p:grpSpPr>
          <a:xfrm>
            <a:off x="10254731" y="2619692"/>
            <a:ext cx="4219483" cy="1455689"/>
            <a:chOff x="0" y="0"/>
            <a:chExt cx="4219481" cy="1455688"/>
          </a:xfrm>
        </p:grpSpPr>
        <p:sp>
          <p:nvSpPr>
            <p:cNvPr id="308" name="خط"/>
            <p:cNvSpPr/>
            <p:nvPr/>
          </p:nvSpPr>
          <p:spPr>
            <a:xfrm>
              <a:off x="1514582" y="0"/>
              <a:ext cx="2704900" cy="15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21600" y="5002"/>
                  </a:moveTo>
                  <a:cubicBezTo>
                    <a:pt x="21504" y="2842"/>
                    <a:pt x="21408" y="682"/>
                    <a:pt x="21200" y="142"/>
                  </a:cubicBezTo>
                  <a:cubicBezTo>
                    <a:pt x="20992" y="-398"/>
                    <a:pt x="20672" y="682"/>
                    <a:pt x="20144" y="2032"/>
                  </a:cubicBezTo>
                  <a:cubicBezTo>
                    <a:pt x="19616" y="3382"/>
                    <a:pt x="18880" y="5002"/>
                    <a:pt x="18160" y="5812"/>
                  </a:cubicBezTo>
                  <a:cubicBezTo>
                    <a:pt x="17440" y="6622"/>
                    <a:pt x="16736" y="6622"/>
                    <a:pt x="16064" y="6892"/>
                  </a:cubicBezTo>
                  <a:cubicBezTo>
                    <a:pt x="15392" y="7162"/>
                    <a:pt x="14752" y="7702"/>
                    <a:pt x="14064" y="9052"/>
                  </a:cubicBezTo>
                  <a:cubicBezTo>
                    <a:pt x="13376" y="10402"/>
                    <a:pt x="12640" y="12562"/>
                    <a:pt x="12016" y="13372"/>
                  </a:cubicBezTo>
                  <a:cubicBezTo>
                    <a:pt x="11392" y="14182"/>
                    <a:pt x="10880" y="13642"/>
                    <a:pt x="10144" y="13642"/>
                  </a:cubicBezTo>
                  <a:cubicBezTo>
                    <a:pt x="9408" y="13642"/>
                    <a:pt x="8448" y="14182"/>
                    <a:pt x="7648" y="14992"/>
                  </a:cubicBezTo>
                  <a:cubicBezTo>
                    <a:pt x="6848" y="15802"/>
                    <a:pt x="6208" y="16882"/>
                    <a:pt x="5536" y="17692"/>
                  </a:cubicBezTo>
                  <a:cubicBezTo>
                    <a:pt x="4864" y="18502"/>
                    <a:pt x="4160" y="19042"/>
                    <a:pt x="3488" y="19582"/>
                  </a:cubicBezTo>
                  <a:cubicBezTo>
                    <a:pt x="2816" y="20122"/>
                    <a:pt x="2176" y="20662"/>
                    <a:pt x="1600" y="20932"/>
                  </a:cubicBezTo>
                  <a:cubicBezTo>
                    <a:pt x="1024" y="21202"/>
                    <a:pt x="512" y="21202"/>
                    <a:pt x="0" y="2120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9" name="خط"/>
            <p:cNvSpPr/>
            <p:nvPr/>
          </p:nvSpPr>
          <p:spPr>
            <a:xfrm>
              <a:off x="0" y="261363"/>
              <a:ext cx="4091852" cy="119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31" fill="norm" stroke="1" extrusionOk="0">
                  <a:moveTo>
                    <a:pt x="20902" y="2243"/>
                  </a:moveTo>
                  <a:cubicBezTo>
                    <a:pt x="20691" y="2387"/>
                    <a:pt x="20480" y="2532"/>
                    <a:pt x="20184" y="2459"/>
                  </a:cubicBezTo>
                  <a:cubicBezTo>
                    <a:pt x="19889" y="2387"/>
                    <a:pt x="19509" y="2098"/>
                    <a:pt x="18970" y="1773"/>
                  </a:cubicBezTo>
                  <a:cubicBezTo>
                    <a:pt x="18432" y="1448"/>
                    <a:pt x="17735" y="1087"/>
                    <a:pt x="17112" y="870"/>
                  </a:cubicBezTo>
                  <a:cubicBezTo>
                    <a:pt x="16489" y="653"/>
                    <a:pt x="15940" y="581"/>
                    <a:pt x="15349" y="473"/>
                  </a:cubicBezTo>
                  <a:cubicBezTo>
                    <a:pt x="14758" y="364"/>
                    <a:pt x="14125" y="220"/>
                    <a:pt x="13502" y="220"/>
                  </a:cubicBezTo>
                  <a:cubicBezTo>
                    <a:pt x="12879" y="220"/>
                    <a:pt x="12267" y="364"/>
                    <a:pt x="11728" y="473"/>
                  </a:cubicBezTo>
                  <a:cubicBezTo>
                    <a:pt x="11190" y="581"/>
                    <a:pt x="10725" y="653"/>
                    <a:pt x="10250" y="762"/>
                  </a:cubicBezTo>
                  <a:cubicBezTo>
                    <a:pt x="9775" y="870"/>
                    <a:pt x="9289" y="1015"/>
                    <a:pt x="8719" y="1051"/>
                  </a:cubicBezTo>
                  <a:cubicBezTo>
                    <a:pt x="8149" y="1087"/>
                    <a:pt x="7495" y="1015"/>
                    <a:pt x="6819" y="978"/>
                  </a:cubicBezTo>
                  <a:cubicBezTo>
                    <a:pt x="6143" y="942"/>
                    <a:pt x="5447" y="942"/>
                    <a:pt x="4866" y="762"/>
                  </a:cubicBezTo>
                  <a:cubicBezTo>
                    <a:pt x="4285" y="581"/>
                    <a:pt x="3821" y="220"/>
                    <a:pt x="3346" y="75"/>
                  </a:cubicBezTo>
                  <a:cubicBezTo>
                    <a:pt x="2871" y="-69"/>
                    <a:pt x="2385" y="3"/>
                    <a:pt x="1994" y="220"/>
                  </a:cubicBezTo>
                  <a:cubicBezTo>
                    <a:pt x="1604" y="437"/>
                    <a:pt x="1308" y="798"/>
                    <a:pt x="1034" y="1593"/>
                  </a:cubicBezTo>
                  <a:cubicBezTo>
                    <a:pt x="759" y="2387"/>
                    <a:pt x="506" y="3615"/>
                    <a:pt x="326" y="5024"/>
                  </a:cubicBezTo>
                  <a:cubicBezTo>
                    <a:pt x="147" y="6433"/>
                    <a:pt x="41" y="8022"/>
                    <a:pt x="10" y="9250"/>
                  </a:cubicBezTo>
                  <a:cubicBezTo>
                    <a:pt x="-22" y="10478"/>
                    <a:pt x="20" y="11345"/>
                    <a:pt x="189" y="12248"/>
                  </a:cubicBezTo>
                  <a:cubicBezTo>
                    <a:pt x="358" y="13151"/>
                    <a:pt x="654" y="14090"/>
                    <a:pt x="1002" y="15102"/>
                  </a:cubicBezTo>
                  <a:cubicBezTo>
                    <a:pt x="1350" y="16113"/>
                    <a:pt x="1752" y="17197"/>
                    <a:pt x="2153" y="17847"/>
                  </a:cubicBezTo>
                  <a:cubicBezTo>
                    <a:pt x="2554" y="18497"/>
                    <a:pt x="2955" y="18714"/>
                    <a:pt x="3462" y="19183"/>
                  </a:cubicBezTo>
                  <a:cubicBezTo>
                    <a:pt x="3969" y="19653"/>
                    <a:pt x="4581" y="20375"/>
                    <a:pt x="5151" y="20772"/>
                  </a:cubicBezTo>
                  <a:cubicBezTo>
                    <a:pt x="5721" y="21170"/>
                    <a:pt x="6249" y="21242"/>
                    <a:pt x="6851" y="21242"/>
                  </a:cubicBezTo>
                  <a:cubicBezTo>
                    <a:pt x="7452" y="21242"/>
                    <a:pt x="8128" y="21170"/>
                    <a:pt x="8762" y="21242"/>
                  </a:cubicBezTo>
                  <a:cubicBezTo>
                    <a:pt x="9395" y="21314"/>
                    <a:pt x="9986" y="21531"/>
                    <a:pt x="10630" y="21531"/>
                  </a:cubicBezTo>
                  <a:cubicBezTo>
                    <a:pt x="11274" y="21531"/>
                    <a:pt x="11971" y="21314"/>
                    <a:pt x="12626" y="21134"/>
                  </a:cubicBezTo>
                  <a:cubicBezTo>
                    <a:pt x="13280" y="20953"/>
                    <a:pt x="13892" y="20809"/>
                    <a:pt x="14515" y="20664"/>
                  </a:cubicBezTo>
                  <a:cubicBezTo>
                    <a:pt x="15138" y="20520"/>
                    <a:pt x="15772" y="20375"/>
                    <a:pt x="16437" y="19978"/>
                  </a:cubicBezTo>
                  <a:cubicBezTo>
                    <a:pt x="17102" y="19580"/>
                    <a:pt x="17799" y="18930"/>
                    <a:pt x="18358" y="18316"/>
                  </a:cubicBezTo>
                  <a:cubicBezTo>
                    <a:pt x="18918" y="17702"/>
                    <a:pt x="19340" y="17124"/>
                    <a:pt x="19657" y="16691"/>
                  </a:cubicBezTo>
                  <a:cubicBezTo>
                    <a:pt x="19973" y="16257"/>
                    <a:pt x="20184" y="15968"/>
                    <a:pt x="20396" y="15354"/>
                  </a:cubicBezTo>
                  <a:cubicBezTo>
                    <a:pt x="20607" y="14740"/>
                    <a:pt x="20818" y="13801"/>
                    <a:pt x="21008" y="13115"/>
                  </a:cubicBezTo>
                  <a:cubicBezTo>
                    <a:pt x="21198" y="12429"/>
                    <a:pt x="21367" y="11995"/>
                    <a:pt x="21462" y="11598"/>
                  </a:cubicBezTo>
                  <a:cubicBezTo>
                    <a:pt x="21557" y="11201"/>
                    <a:pt x="21578" y="10839"/>
                    <a:pt x="21546" y="10081"/>
                  </a:cubicBezTo>
                  <a:cubicBezTo>
                    <a:pt x="21515" y="9322"/>
                    <a:pt x="21430" y="8166"/>
                    <a:pt x="21314" y="7119"/>
                  </a:cubicBezTo>
                  <a:cubicBezTo>
                    <a:pt x="21198" y="6071"/>
                    <a:pt x="21050" y="5132"/>
                    <a:pt x="20934" y="4554"/>
                  </a:cubicBezTo>
                  <a:cubicBezTo>
                    <a:pt x="20818" y="3976"/>
                    <a:pt x="20733" y="3760"/>
                    <a:pt x="20681" y="3471"/>
                  </a:cubicBezTo>
                  <a:cubicBezTo>
                    <a:pt x="20628" y="3182"/>
                    <a:pt x="20607" y="2821"/>
                    <a:pt x="20586" y="2459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15" name="الرسم"/>
          <p:cNvGrpSpPr/>
          <p:nvPr/>
        </p:nvGrpSpPr>
        <p:grpSpPr>
          <a:xfrm>
            <a:off x="14508184" y="3584214"/>
            <a:ext cx="7419528" cy="1207965"/>
            <a:chOff x="0" y="0"/>
            <a:chExt cx="7419525" cy="1207964"/>
          </a:xfrm>
        </p:grpSpPr>
        <p:sp>
          <p:nvSpPr>
            <p:cNvPr id="311" name="خط"/>
            <p:cNvSpPr/>
            <p:nvPr/>
          </p:nvSpPr>
          <p:spPr>
            <a:xfrm>
              <a:off x="5529969" y="0"/>
              <a:ext cx="1480818" cy="22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37" fill="norm" stroke="1" extrusionOk="0">
                  <a:moveTo>
                    <a:pt x="21573" y="21437"/>
                  </a:moveTo>
                  <a:cubicBezTo>
                    <a:pt x="21573" y="19542"/>
                    <a:pt x="21573" y="17648"/>
                    <a:pt x="21485" y="15753"/>
                  </a:cubicBezTo>
                  <a:cubicBezTo>
                    <a:pt x="21398" y="13858"/>
                    <a:pt x="21223" y="11963"/>
                    <a:pt x="20668" y="10069"/>
                  </a:cubicBezTo>
                  <a:cubicBezTo>
                    <a:pt x="20114" y="8174"/>
                    <a:pt x="19179" y="6279"/>
                    <a:pt x="17924" y="5142"/>
                  </a:cubicBezTo>
                  <a:cubicBezTo>
                    <a:pt x="16669" y="4005"/>
                    <a:pt x="15093" y="3626"/>
                    <a:pt x="13692" y="2869"/>
                  </a:cubicBezTo>
                  <a:cubicBezTo>
                    <a:pt x="12291" y="2111"/>
                    <a:pt x="11065" y="974"/>
                    <a:pt x="9985" y="784"/>
                  </a:cubicBezTo>
                  <a:cubicBezTo>
                    <a:pt x="8905" y="595"/>
                    <a:pt x="7971" y="1353"/>
                    <a:pt x="6745" y="1921"/>
                  </a:cubicBezTo>
                  <a:cubicBezTo>
                    <a:pt x="5519" y="2490"/>
                    <a:pt x="4001" y="2869"/>
                    <a:pt x="2950" y="3058"/>
                  </a:cubicBezTo>
                  <a:cubicBezTo>
                    <a:pt x="1899" y="3248"/>
                    <a:pt x="1316" y="3248"/>
                    <a:pt x="849" y="2679"/>
                  </a:cubicBezTo>
                  <a:cubicBezTo>
                    <a:pt x="382" y="2111"/>
                    <a:pt x="31" y="974"/>
                    <a:pt x="2" y="405"/>
                  </a:cubicBezTo>
                  <a:cubicBezTo>
                    <a:pt x="-27" y="-163"/>
                    <a:pt x="265" y="-163"/>
                    <a:pt x="1111" y="595"/>
                  </a:cubicBezTo>
                  <a:cubicBezTo>
                    <a:pt x="1958" y="1353"/>
                    <a:pt x="3359" y="2869"/>
                    <a:pt x="5052" y="3816"/>
                  </a:cubicBezTo>
                  <a:cubicBezTo>
                    <a:pt x="6745" y="4763"/>
                    <a:pt x="8730" y="5142"/>
                    <a:pt x="10335" y="4953"/>
                  </a:cubicBezTo>
                  <a:cubicBezTo>
                    <a:pt x="11941" y="4763"/>
                    <a:pt x="13167" y="4005"/>
                    <a:pt x="13955" y="4195"/>
                  </a:cubicBezTo>
                  <a:cubicBezTo>
                    <a:pt x="14743" y="4384"/>
                    <a:pt x="15093" y="5521"/>
                    <a:pt x="15443" y="665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2" name="خط"/>
            <p:cNvSpPr/>
            <p:nvPr/>
          </p:nvSpPr>
          <p:spPr>
            <a:xfrm>
              <a:off x="2202077" y="99958"/>
              <a:ext cx="2115833" cy="11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21600" y="21321"/>
                  </a:moveTo>
                  <a:cubicBezTo>
                    <a:pt x="21232" y="18342"/>
                    <a:pt x="20864" y="15362"/>
                    <a:pt x="20250" y="13500"/>
                  </a:cubicBezTo>
                  <a:cubicBezTo>
                    <a:pt x="19636" y="11638"/>
                    <a:pt x="18777" y="10893"/>
                    <a:pt x="18000" y="9404"/>
                  </a:cubicBezTo>
                  <a:cubicBezTo>
                    <a:pt x="17223" y="7914"/>
                    <a:pt x="16527" y="5680"/>
                    <a:pt x="15627" y="3818"/>
                  </a:cubicBezTo>
                  <a:cubicBezTo>
                    <a:pt x="14727" y="1955"/>
                    <a:pt x="13623" y="466"/>
                    <a:pt x="12395" y="93"/>
                  </a:cubicBezTo>
                  <a:cubicBezTo>
                    <a:pt x="11168" y="-279"/>
                    <a:pt x="9818" y="466"/>
                    <a:pt x="8816" y="2328"/>
                  </a:cubicBezTo>
                  <a:cubicBezTo>
                    <a:pt x="7814" y="4190"/>
                    <a:pt x="7159" y="7169"/>
                    <a:pt x="6382" y="8659"/>
                  </a:cubicBezTo>
                  <a:cubicBezTo>
                    <a:pt x="5605" y="10149"/>
                    <a:pt x="4705" y="10149"/>
                    <a:pt x="3825" y="10893"/>
                  </a:cubicBezTo>
                  <a:cubicBezTo>
                    <a:pt x="2945" y="11638"/>
                    <a:pt x="2086" y="13128"/>
                    <a:pt x="1452" y="13500"/>
                  </a:cubicBezTo>
                  <a:cubicBezTo>
                    <a:pt x="818" y="13873"/>
                    <a:pt x="409" y="13128"/>
                    <a:pt x="0" y="1238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3" name="خط"/>
            <p:cNvSpPr/>
            <p:nvPr/>
          </p:nvSpPr>
          <p:spPr>
            <a:xfrm>
              <a:off x="0" y="82426"/>
              <a:ext cx="1552901" cy="130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375" fill="norm" stroke="1" extrusionOk="0">
                  <a:moveTo>
                    <a:pt x="21573" y="11782"/>
                  </a:moveTo>
                  <a:cubicBezTo>
                    <a:pt x="20126" y="13091"/>
                    <a:pt x="18678" y="14400"/>
                    <a:pt x="17092" y="15055"/>
                  </a:cubicBezTo>
                  <a:cubicBezTo>
                    <a:pt x="15505" y="15709"/>
                    <a:pt x="13779" y="15709"/>
                    <a:pt x="12360" y="16036"/>
                  </a:cubicBezTo>
                  <a:cubicBezTo>
                    <a:pt x="10940" y="16364"/>
                    <a:pt x="9827" y="17018"/>
                    <a:pt x="8407" y="17018"/>
                  </a:cubicBezTo>
                  <a:cubicBezTo>
                    <a:pt x="6987" y="17018"/>
                    <a:pt x="5262" y="16364"/>
                    <a:pt x="3953" y="16364"/>
                  </a:cubicBezTo>
                  <a:cubicBezTo>
                    <a:pt x="2645" y="16364"/>
                    <a:pt x="1754" y="17018"/>
                    <a:pt x="1086" y="18000"/>
                  </a:cubicBezTo>
                  <a:cubicBezTo>
                    <a:pt x="418" y="18982"/>
                    <a:pt x="-27" y="20291"/>
                    <a:pt x="1" y="20945"/>
                  </a:cubicBezTo>
                  <a:cubicBezTo>
                    <a:pt x="29" y="21600"/>
                    <a:pt x="530" y="21600"/>
                    <a:pt x="1281" y="20291"/>
                  </a:cubicBezTo>
                  <a:cubicBezTo>
                    <a:pt x="2033" y="18982"/>
                    <a:pt x="3035" y="16364"/>
                    <a:pt x="4232" y="14073"/>
                  </a:cubicBezTo>
                  <a:cubicBezTo>
                    <a:pt x="5429" y="11782"/>
                    <a:pt x="6820" y="9818"/>
                    <a:pt x="8101" y="8182"/>
                  </a:cubicBezTo>
                  <a:cubicBezTo>
                    <a:pt x="9381" y="6545"/>
                    <a:pt x="10550" y="5236"/>
                    <a:pt x="11274" y="3927"/>
                  </a:cubicBezTo>
                  <a:cubicBezTo>
                    <a:pt x="11998" y="2618"/>
                    <a:pt x="12276" y="1309"/>
                    <a:pt x="12554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4" name="خط"/>
            <p:cNvSpPr/>
            <p:nvPr/>
          </p:nvSpPr>
          <p:spPr>
            <a:xfrm>
              <a:off x="3770918" y="154516"/>
              <a:ext cx="3648608" cy="1053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28" fill="norm" stroke="1" extrusionOk="0">
                  <a:moveTo>
                    <a:pt x="21564" y="10271"/>
                  </a:moveTo>
                  <a:cubicBezTo>
                    <a:pt x="21540" y="9863"/>
                    <a:pt x="21517" y="9456"/>
                    <a:pt x="21410" y="9007"/>
                  </a:cubicBezTo>
                  <a:cubicBezTo>
                    <a:pt x="21303" y="8559"/>
                    <a:pt x="21114" y="8070"/>
                    <a:pt x="20759" y="7581"/>
                  </a:cubicBezTo>
                  <a:cubicBezTo>
                    <a:pt x="20403" y="7092"/>
                    <a:pt x="19882" y="6603"/>
                    <a:pt x="19338" y="6073"/>
                  </a:cubicBezTo>
                  <a:cubicBezTo>
                    <a:pt x="18793" y="5543"/>
                    <a:pt x="18225" y="4973"/>
                    <a:pt x="17573" y="4321"/>
                  </a:cubicBezTo>
                  <a:cubicBezTo>
                    <a:pt x="16922" y="3668"/>
                    <a:pt x="16188" y="2935"/>
                    <a:pt x="15453" y="2487"/>
                  </a:cubicBezTo>
                  <a:cubicBezTo>
                    <a:pt x="14719" y="2038"/>
                    <a:pt x="13985" y="1875"/>
                    <a:pt x="13310" y="1712"/>
                  </a:cubicBezTo>
                  <a:cubicBezTo>
                    <a:pt x="12635" y="1549"/>
                    <a:pt x="12019" y="1386"/>
                    <a:pt x="11392" y="1142"/>
                  </a:cubicBezTo>
                  <a:cubicBezTo>
                    <a:pt x="10764" y="897"/>
                    <a:pt x="10125" y="571"/>
                    <a:pt x="9532" y="327"/>
                  </a:cubicBezTo>
                  <a:cubicBezTo>
                    <a:pt x="8940" y="82"/>
                    <a:pt x="8396" y="-81"/>
                    <a:pt x="7815" y="41"/>
                  </a:cubicBezTo>
                  <a:cubicBezTo>
                    <a:pt x="7235" y="164"/>
                    <a:pt x="6619" y="571"/>
                    <a:pt x="5968" y="938"/>
                  </a:cubicBezTo>
                  <a:cubicBezTo>
                    <a:pt x="5317" y="1305"/>
                    <a:pt x="4630" y="1631"/>
                    <a:pt x="4014" y="1916"/>
                  </a:cubicBezTo>
                  <a:cubicBezTo>
                    <a:pt x="3398" y="2201"/>
                    <a:pt x="2853" y="2446"/>
                    <a:pt x="2332" y="3098"/>
                  </a:cubicBezTo>
                  <a:cubicBezTo>
                    <a:pt x="1811" y="3750"/>
                    <a:pt x="1314" y="4810"/>
                    <a:pt x="923" y="5706"/>
                  </a:cubicBezTo>
                  <a:cubicBezTo>
                    <a:pt x="532" y="6603"/>
                    <a:pt x="248" y="7336"/>
                    <a:pt x="106" y="8029"/>
                  </a:cubicBezTo>
                  <a:cubicBezTo>
                    <a:pt x="-36" y="8722"/>
                    <a:pt x="-36" y="9374"/>
                    <a:pt x="106" y="10189"/>
                  </a:cubicBezTo>
                  <a:cubicBezTo>
                    <a:pt x="248" y="11004"/>
                    <a:pt x="532" y="11982"/>
                    <a:pt x="876" y="13083"/>
                  </a:cubicBezTo>
                  <a:cubicBezTo>
                    <a:pt x="1219" y="14183"/>
                    <a:pt x="1622" y="15406"/>
                    <a:pt x="2250" y="16221"/>
                  </a:cubicBezTo>
                  <a:cubicBezTo>
                    <a:pt x="2877" y="17036"/>
                    <a:pt x="3730" y="17444"/>
                    <a:pt x="4618" y="18014"/>
                  </a:cubicBezTo>
                  <a:cubicBezTo>
                    <a:pt x="5506" y="18585"/>
                    <a:pt x="6430" y="19318"/>
                    <a:pt x="7318" y="19848"/>
                  </a:cubicBezTo>
                  <a:cubicBezTo>
                    <a:pt x="8206" y="20378"/>
                    <a:pt x="9059" y="20704"/>
                    <a:pt x="9888" y="20867"/>
                  </a:cubicBezTo>
                  <a:cubicBezTo>
                    <a:pt x="10717" y="21030"/>
                    <a:pt x="11522" y="21030"/>
                    <a:pt x="12327" y="20908"/>
                  </a:cubicBezTo>
                  <a:cubicBezTo>
                    <a:pt x="13132" y="20785"/>
                    <a:pt x="13938" y="20541"/>
                    <a:pt x="14731" y="20663"/>
                  </a:cubicBezTo>
                  <a:cubicBezTo>
                    <a:pt x="15525" y="20785"/>
                    <a:pt x="16306" y="21274"/>
                    <a:pt x="17040" y="21397"/>
                  </a:cubicBezTo>
                  <a:cubicBezTo>
                    <a:pt x="17775" y="21519"/>
                    <a:pt x="18461" y="21274"/>
                    <a:pt x="19089" y="20663"/>
                  </a:cubicBezTo>
                  <a:cubicBezTo>
                    <a:pt x="19717" y="20052"/>
                    <a:pt x="20285" y="19074"/>
                    <a:pt x="20700" y="18177"/>
                  </a:cubicBezTo>
                  <a:cubicBezTo>
                    <a:pt x="21114" y="17281"/>
                    <a:pt x="21375" y="16465"/>
                    <a:pt x="21446" y="15569"/>
                  </a:cubicBezTo>
                  <a:cubicBezTo>
                    <a:pt x="21517" y="14672"/>
                    <a:pt x="21398" y="13694"/>
                    <a:pt x="21280" y="12716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16" name="IMG_0205.png" descr="IMG_0205.png"/>
          <p:cNvPicPr>
            <a:picLocks noChangeAspect="1"/>
          </p:cNvPicPr>
          <p:nvPr/>
        </p:nvPicPr>
        <p:blipFill>
          <a:blip r:embed="rId3">
            <a:extLst/>
          </a:blip>
          <a:srcRect l="43157" t="788" r="10735" b="83814"/>
          <a:stretch>
            <a:fillRect/>
          </a:stretch>
        </p:blipFill>
        <p:spPr>
          <a:xfrm>
            <a:off x="20220385" y="5257313"/>
            <a:ext cx="1875459" cy="10958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17" name="الجدول"/>
          <p:cNvGraphicFramePr/>
          <p:nvPr/>
        </p:nvGraphicFramePr>
        <p:xfrm>
          <a:off x="19351363" y="6116081"/>
          <a:ext cx="9144836" cy="39040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4566068"/>
                <a:gridCol w="4566068"/>
              </a:tblGrid>
              <a:tr h="778261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4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الجسم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A57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4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الرأس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994"/>
                    </a:solidFill>
                  </a:tcPr>
                </a:tc>
              </a:tr>
              <a:tr h="778261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4500">
                          <a:solidFill>
                            <a:srgbClr val="B51A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أحمر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4500">
                          <a:solidFill>
                            <a:srgbClr val="B51A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أحمر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78261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4500">
                          <a:solidFill>
                            <a:srgbClr val="B51A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أحمر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4500">
                          <a:solidFill>
                            <a:srgbClr val="669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أخضر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78261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4500">
                          <a:solidFill>
                            <a:srgbClr val="669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أخضر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4500">
                          <a:solidFill>
                            <a:srgbClr val="E224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أحمر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78261"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4500">
                          <a:solidFill>
                            <a:srgbClr val="669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أخضر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b="1" sz="4500">
                          <a:solidFill>
                            <a:srgbClr val="669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أخضر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8" name="٤"/>
          <p:cNvSpPr txBox="1"/>
          <p:nvPr/>
        </p:nvSpPr>
        <p:spPr>
          <a:xfrm>
            <a:off x="8323574" y="3276191"/>
            <a:ext cx="2359812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B51A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grpSp>
        <p:nvGrpSpPr>
          <p:cNvPr id="333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328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321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319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320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322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3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324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25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26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27" name="IMG_4024.jpeg" descr="IMG_4024.jpeg"/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331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329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330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332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334" name="IMG_5354.png" descr="IMG_5354.png"/>
          <p:cNvPicPr>
            <a:picLocks noChangeAspect="1"/>
          </p:cNvPicPr>
          <p:nvPr/>
        </p:nvPicPr>
        <p:blipFill>
          <a:blip r:embed="rId17">
            <a:extLst/>
          </a:blip>
          <a:srcRect l="0" t="4466" r="66670" b="52549"/>
          <a:stretch>
            <a:fillRect/>
          </a:stretch>
        </p:blipFill>
        <p:spPr>
          <a:xfrm>
            <a:off x="20516412" y="6347815"/>
            <a:ext cx="3159007" cy="5762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8" grpId="3"/>
      <p:bldP build="whole" bldLvl="1" animBg="1" rev="0" advAuto="0" spid="316" grpId="1"/>
      <p:bldP build="whole" bldLvl="1" animBg="1" rev="0" advAuto="0" spid="31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الواجب"/>
          <p:cNvSpPr txBox="1"/>
          <p:nvPr/>
        </p:nvSpPr>
        <p:spPr>
          <a:xfrm>
            <a:off x="9660876" y="585323"/>
            <a:ext cx="4664820" cy="14097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337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372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338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9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0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1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3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4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5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6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7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8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9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0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1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2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3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4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5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6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7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8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9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0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1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2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3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4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5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6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7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8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9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0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1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87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382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375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373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374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376" name="IMG_0180.png" descr="IMG_0180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7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378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79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80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81" name="IMG_4024.jpeg" descr="IMG_4024.jpeg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385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383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384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386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388" name="رقم ٤…"/>
          <p:cNvSpPr txBox="1"/>
          <p:nvPr/>
        </p:nvSpPr>
        <p:spPr>
          <a:xfrm>
            <a:off x="6893228" y="8810098"/>
            <a:ext cx="2713509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pPr>
            <a:r>
              <a:t>رقم </a:t>
            </a:r>
            <a:r>
              <a:rPr>
                <a:solidFill>
                  <a:srgbClr val="B51A00"/>
                </a:solidFill>
              </a:rPr>
              <a:t>٤</a:t>
            </a:r>
          </a:p>
          <a:p>
            <a:pPr defTabSz="2438338" rtl="0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E22400"/>
                </a:solidFill>
              </a:rPr>
              <a:t>صفحة</a:t>
            </a:r>
            <a:r>
              <a:t> </a:t>
            </a:r>
            <a:r>
              <a:rPr>
                <a:solidFill>
                  <a:srgbClr val="0061FE"/>
                </a:solidFill>
              </a:rPr>
              <a:t>٦٧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6" grpId="1"/>
      <p:bldP build="whole" bldLvl="1" animBg="1" rev="0" advAuto="0" spid="372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