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G_0187.png" descr="IMG_018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frames/" TargetMode="External"/><Relationship Id="rId5" Type="http://schemas.openxmlformats.org/officeDocument/2006/relationships/image" Target="../media/image3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wheelofnames.com/ar/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4.png"/><Relationship Id="rId12" Type="http://schemas.openxmlformats.org/officeDocument/2006/relationships/hyperlink" Target="https://youtu.be/gMKmKjO8XvM" TargetMode="External"/><Relationship Id="rId13" Type="http://schemas.openxmlformats.org/officeDocument/2006/relationships/image" Target="../media/image3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hyperlink" Target="https://drive.google.com/file/d/1UihGrR8MxvmJQPVvUyGQwNJsaz86vabN/view?usp=drivesdk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4.png"/><Relationship Id="rId14" Type="http://schemas.openxmlformats.org/officeDocument/2006/relationships/hyperlink" Target="https://youtu.be/gMKmKjO8XvM" TargetMode="External"/><Relationship Id="rId15" Type="http://schemas.openxmlformats.org/officeDocument/2006/relationships/image" Target="../media/image3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hyperlink" Target="https://drive.google.com/file/d/1UihGrR8MxvmJQPVvUyGQwNJsaz86vabN/view?usp=drivesdk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4.png"/><Relationship Id="rId14" Type="http://schemas.openxmlformats.org/officeDocument/2006/relationships/hyperlink" Target="https://youtu.be/gMKmKjO8XvM" TargetMode="External"/><Relationship Id="rId15" Type="http://schemas.openxmlformats.org/officeDocument/2006/relationships/image" Target="../media/image3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hyperlink" Target="https://drive.google.com/file/d/1UihGrR8MxvmJQPVvUyGQwNJsaz86vabN/view?usp=drivesdk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4.png"/><Relationship Id="rId14" Type="http://schemas.openxmlformats.org/officeDocument/2006/relationships/hyperlink" Target="https://youtu.be/gMKmKjO8XvM" TargetMode="External"/><Relationship Id="rId15" Type="http://schemas.openxmlformats.org/officeDocument/2006/relationships/image" Target="../media/image3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Relationship Id="rId3" Type="http://schemas.openxmlformats.org/officeDocument/2006/relationships/hyperlink" Target="https://drive.google.com/file/d/1UihGrR8MxvmJQPVvUyGQwNJsaz86vabN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hyperlink" Target="https://youtu.be/gMKmKjO8XvM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الفصل التاسع"/>
          <p:cNvSpPr txBox="1"/>
          <p:nvPr/>
        </p:nvSpPr>
        <p:spPr>
          <a:xfrm>
            <a:off x="8850424" y="1293998"/>
            <a:ext cx="6683153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التاسع</a:t>
            </a:r>
            <a:r>
              <a:t> </a:t>
            </a:r>
          </a:p>
        </p:txBody>
      </p:sp>
      <p:sp>
        <p:nvSpPr>
          <p:cNvPr id="153" name="الأعداد حتى ١٠٠٠"/>
          <p:cNvSpPr txBox="1"/>
          <p:nvPr/>
        </p:nvSpPr>
        <p:spPr>
          <a:xfrm>
            <a:off x="8722423" y="4610100"/>
            <a:ext cx="693915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الأعداد حتى ١٠٠٠</a:t>
            </a:r>
          </a:p>
        </p:txBody>
      </p:sp>
      <p:sp>
        <p:nvSpPr>
          <p:cNvPr id="154" name="(٩-١) المئات"/>
          <p:cNvSpPr txBox="1"/>
          <p:nvPr/>
        </p:nvSpPr>
        <p:spPr>
          <a:xfrm>
            <a:off x="9562288" y="6864350"/>
            <a:ext cx="6253462" cy="2260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(٩-١) المئات</a:t>
            </a:r>
          </a:p>
        </p:txBody>
      </p:sp>
      <p:grpSp>
        <p:nvGrpSpPr>
          <p:cNvPr id="169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872736" y="3251530"/>
            <a:ext cx="1649702" cy="8375754"/>
            <a:chOff x="0" y="0"/>
            <a:chExt cx="1649700" cy="8375752"/>
          </a:xfrm>
        </p:grpSpPr>
        <p:grpSp>
          <p:nvGrpSpPr>
            <p:cNvPr id="164" name="تجميع"/>
            <p:cNvGrpSpPr/>
            <p:nvPr/>
          </p:nvGrpSpPr>
          <p:grpSpPr>
            <a:xfrm>
              <a:off x="0" y="-1"/>
              <a:ext cx="1649701" cy="8375754"/>
              <a:chOff x="0" y="0"/>
              <a:chExt cx="1649700" cy="8375752"/>
            </a:xfrm>
          </p:grpSpPr>
          <p:grpSp>
            <p:nvGrpSpPr>
              <p:cNvPr id="157" name="تجميع"/>
              <p:cNvGrpSpPr/>
              <p:nvPr/>
            </p:nvGrpSpPr>
            <p:grpSpPr>
              <a:xfrm>
                <a:off x="0" y="-1"/>
                <a:ext cx="1649701" cy="8375754"/>
                <a:chOff x="0" y="0"/>
                <a:chExt cx="1649700" cy="8375751"/>
              </a:xfrm>
            </p:grpSpPr>
            <p:sp>
              <p:nvSpPr>
                <p:cNvPr id="155" name="مستطيل مستدير الزوايا"/>
                <p:cNvSpPr/>
                <p:nvPr/>
              </p:nvSpPr>
              <p:spPr>
                <a:xfrm>
                  <a:off x="0" y="0"/>
                  <a:ext cx="1649701" cy="1225606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56" name="مستطيل"/>
                <p:cNvSpPr/>
                <p:nvPr/>
              </p:nvSpPr>
              <p:spPr>
                <a:xfrm>
                  <a:off x="81584" y="679553"/>
                  <a:ext cx="1494515" cy="7696199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58" name="IMG_0180.png" descr="IMG_0180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11226" y="1762132"/>
                <a:ext cx="1166575" cy="14582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9" name="صورة 20" descr="صورة 20">
                <a:hlinkClick r:id="rId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85522" y="3049402"/>
                <a:ext cx="1290727" cy="1003900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60" name="IMG_4017.jpeg" descr="IMG_4017.jpeg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17902" y="4111967"/>
                <a:ext cx="1290727" cy="1003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1" name="IMG_4020.jpeg" descr="IMG_4020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200145" y="518088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2" name="IMG_4023.png" descr="IMG_4023.pn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87990" y="623367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3" name="IMG_4024.jpeg" descr="IMG_4024.jpe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91186" y="877158"/>
                <a:ext cx="1305068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67" name="تجميع"/>
            <p:cNvGrpSpPr/>
            <p:nvPr/>
          </p:nvGrpSpPr>
          <p:grpSpPr>
            <a:xfrm>
              <a:off x="128445" y="7307483"/>
              <a:ext cx="1386664" cy="854700"/>
              <a:chOff x="0" y="0"/>
              <a:chExt cx="1386663" cy="854698"/>
            </a:xfrm>
          </p:grpSpPr>
          <p:pic>
            <p:nvPicPr>
              <p:cNvPr id="165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00487" y="85381"/>
                <a:ext cx="954227" cy="76931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6" name="نشاط"/>
              <p:cNvSpPr txBox="1"/>
              <p:nvPr/>
            </p:nvSpPr>
            <p:spPr>
              <a:xfrm>
                <a:off x="0" y="0"/>
                <a:ext cx="1386664" cy="548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68" name="أدوات"/>
            <p:cNvSpPr txBox="1"/>
            <p:nvPr/>
          </p:nvSpPr>
          <p:spPr>
            <a:xfrm>
              <a:off x="128445" y="0"/>
              <a:ext cx="1392811" cy="815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1"/>
      <p:bldP build="whole" bldLvl="1" animBg="1" rev="0" advAuto="0" spid="153" grpId="2"/>
      <p:bldP build="whole" bldLvl="1" animBg="1" rev="0" advAuto="0" spid="154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G_0186.png" descr="IMG_0186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73682"/>
          <a:stretch>
            <a:fillRect/>
          </a:stretch>
        </p:blipFill>
        <p:spPr>
          <a:xfrm>
            <a:off x="2909268" y="2582222"/>
            <a:ext cx="20271641" cy="2996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G_0186.png" descr="IMG_0186.png"/>
          <p:cNvPicPr>
            <a:picLocks noChangeAspect="1"/>
          </p:cNvPicPr>
          <p:nvPr/>
        </p:nvPicPr>
        <p:blipFill>
          <a:blip r:embed="rId2">
            <a:extLst/>
          </a:blip>
          <a:srcRect l="0" t="32945" r="2609" b="40736"/>
          <a:stretch>
            <a:fillRect/>
          </a:stretch>
        </p:blipFill>
        <p:spPr>
          <a:xfrm>
            <a:off x="2632611" y="5359995"/>
            <a:ext cx="19742683" cy="2996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G_0186.png" descr="IMG_0186.png"/>
          <p:cNvPicPr>
            <a:picLocks noChangeAspect="1"/>
          </p:cNvPicPr>
          <p:nvPr/>
        </p:nvPicPr>
        <p:blipFill>
          <a:blip r:embed="rId2">
            <a:extLst/>
          </a:blip>
          <a:srcRect l="0" t="68737" r="1304" b="3361"/>
          <a:stretch>
            <a:fillRect/>
          </a:stretch>
        </p:blipFill>
        <p:spPr>
          <a:xfrm>
            <a:off x="2909428" y="8356004"/>
            <a:ext cx="20007161" cy="3176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G_0184.png" descr="IMG_0184.png"/>
          <p:cNvPicPr>
            <a:picLocks noChangeAspect="1"/>
          </p:cNvPicPr>
          <p:nvPr/>
        </p:nvPicPr>
        <p:blipFill>
          <a:blip r:embed="rId3">
            <a:extLst/>
          </a:blip>
          <a:srcRect l="0" t="77526" r="0" b="0"/>
          <a:stretch>
            <a:fillRect/>
          </a:stretch>
        </p:blipFill>
        <p:spPr>
          <a:xfrm>
            <a:off x="3834577" y="1236767"/>
            <a:ext cx="14795853" cy="1065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9" name="تجميع">
            <a:hlinkClick r:id="rId4" invalidUrl="" action="" tgtFrame="" tooltip="" history="1" highlightClick="0" endSnd="0"/>
          </p:cNvPr>
          <p:cNvGrpSpPr/>
          <p:nvPr/>
        </p:nvGrpSpPr>
        <p:grpSpPr>
          <a:xfrm>
            <a:off x="872736" y="3251530"/>
            <a:ext cx="1649702" cy="8375754"/>
            <a:chOff x="0" y="0"/>
            <a:chExt cx="1649700" cy="8375752"/>
          </a:xfrm>
        </p:grpSpPr>
        <p:grpSp>
          <p:nvGrpSpPr>
            <p:cNvPr id="184" name="تجميع"/>
            <p:cNvGrpSpPr/>
            <p:nvPr/>
          </p:nvGrpSpPr>
          <p:grpSpPr>
            <a:xfrm>
              <a:off x="0" y="-1"/>
              <a:ext cx="1649701" cy="8375754"/>
              <a:chOff x="0" y="0"/>
              <a:chExt cx="1649700" cy="8375752"/>
            </a:xfrm>
          </p:grpSpPr>
          <p:grpSp>
            <p:nvGrpSpPr>
              <p:cNvPr id="177" name="تجميع"/>
              <p:cNvGrpSpPr/>
              <p:nvPr/>
            </p:nvGrpSpPr>
            <p:grpSpPr>
              <a:xfrm>
                <a:off x="0" y="-1"/>
                <a:ext cx="1649701" cy="8375754"/>
                <a:chOff x="0" y="0"/>
                <a:chExt cx="1649700" cy="8375751"/>
              </a:xfrm>
            </p:grpSpPr>
            <p:sp>
              <p:nvSpPr>
                <p:cNvPr id="175" name="مستطيل مستدير الزوايا"/>
                <p:cNvSpPr/>
                <p:nvPr/>
              </p:nvSpPr>
              <p:spPr>
                <a:xfrm>
                  <a:off x="0" y="0"/>
                  <a:ext cx="1649701" cy="1225606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76" name="مستطيل"/>
                <p:cNvSpPr/>
                <p:nvPr/>
              </p:nvSpPr>
              <p:spPr>
                <a:xfrm>
                  <a:off x="81584" y="679553"/>
                  <a:ext cx="1494515" cy="7696199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78" name="IMG_0180.png" descr="IMG_0180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11226" y="1762132"/>
                <a:ext cx="1166575" cy="14582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79" name="صورة 20" descr="صورة 20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85522" y="3049402"/>
                <a:ext cx="1290727" cy="1003900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80" name="IMG_4017.jpeg" descr="IMG_4017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17902" y="4111967"/>
                <a:ext cx="1290727" cy="1003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81" name="IMG_4020.jpeg" descr="IMG_4020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00145" y="518088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82" name="IMG_4023.png" descr="IMG_4023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87990" y="623367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83" name="IMG_4024.jpeg" descr="IMG_4024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91186" y="877158"/>
                <a:ext cx="1305068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87" name="تجميع"/>
            <p:cNvGrpSpPr/>
            <p:nvPr/>
          </p:nvGrpSpPr>
          <p:grpSpPr>
            <a:xfrm>
              <a:off x="128445" y="7307483"/>
              <a:ext cx="1386664" cy="854700"/>
              <a:chOff x="0" y="0"/>
              <a:chExt cx="1386663" cy="854698"/>
            </a:xfrm>
          </p:grpSpPr>
          <p:pic>
            <p:nvPicPr>
              <p:cNvPr id="185" name="IMG_4015.jpeg" descr="IMG_4015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00487" y="85381"/>
                <a:ext cx="954227" cy="76931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86" name="نشاط"/>
              <p:cNvSpPr txBox="1"/>
              <p:nvPr/>
            </p:nvSpPr>
            <p:spPr>
              <a:xfrm>
                <a:off x="0" y="0"/>
                <a:ext cx="1386664" cy="548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88" name="أدوات"/>
            <p:cNvSpPr txBox="1"/>
            <p:nvPr/>
          </p:nvSpPr>
          <p:spPr>
            <a:xfrm>
              <a:off x="128445" y="0"/>
              <a:ext cx="1392811" cy="815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sp>
        <p:nvSpPr>
          <p:cNvPr id="190" name="٢"/>
          <p:cNvSpPr txBox="1"/>
          <p:nvPr/>
        </p:nvSpPr>
        <p:spPr>
          <a:xfrm>
            <a:off x="13778269" y="3050102"/>
            <a:ext cx="4177529" cy="1561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1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191" name="٢٠"/>
          <p:cNvSpPr txBox="1"/>
          <p:nvPr/>
        </p:nvSpPr>
        <p:spPr>
          <a:xfrm>
            <a:off x="10103236" y="3050102"/>
            <a:ext cx="4177529" cy="1561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1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٢٠</a:t>
            </a:r>
          </a:p>
        </p:txBody>
      </p:sp>
      <p:sp>
        <p:nvSpPr>
          <p:cNvPr id="192" name="٢٠٠"/>
          <p:cNvSpPr txBox="1"/>
          <p:nvPr/>
        </p:nvSpPr>
        <p:spPr>
          <a:xfrm>
            <a:off x="6407312" y="3050102"/>
            <a:ext cx="4177529" cy="1561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1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٢٠٠</a:t>
            </a:r>
          </a:p>
        </p:txBody>
      </p:sp>
      <p:sp>
        <p:nvSpPr>
          <p:cNvPr id="193" name="١"/>
          <p:cNvSpPr txBox="1"/>
          <p:nvPr/>
        </p:nvSpPr>
        <p:spPr>
          <a:xfrm>
            <a:off x="13474189" y="5956383"/>
            <a:ext cx="4177530" cy="1561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1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194" name="١٠"/>
          <p:cNvSpPr txBox="1"/>
          <p:nvPr/>
        </p:nvSpPr>
        <p:spPr>
          <a:xfrm>
            <a:off x="9783506" y="6077115"/>
            <a:ext cx="4177530" cy="1561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1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١٠</a:t>
            </a:r>
          </a:p>
        </p:txBody>
      </p:sp>
      <p:sp>
        <p:nvSpPr>
          <p:cNvPr id="195" name="١٠٠"/>
          <p:cNvSpPr txBox="1"/>
          <p:nvPr/>
        </p:nvSpPr>
        <p:spPr>
          <a:xfrm>
            <a:off x="6214229" y="6077115"/>
            <a:ext cx="4177530" cy="1561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1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١٠٠</a:t>
            </a:r>
          </a:p>
        </p:txBody>
      </p:sp>
      <p:sp>
        <p:nvSpPr>
          <p:cNvPr id="196" name="٣"/>
          <p:cNvSpPr txBox="1"/>
          <p:nvPr/>
        </p:nvSpPr>
        <p:spPr>
          <a:xfrm>
            <a:off x="13474189" y="9336207"/>
            <a:ext cx="4177530" cy="1561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1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sp>
        <p:nvSpPr>
          <p:cNvPr id="197" name="٣٠"/>
          <p:cNvSpPr txBox="1"/>
          <p:nvPr/>
        </p:nvSpPr>
        <p:spPr>
          <a:xfrm>
            <a:off x="10415197" y="9336207"/>
            <a:ext cx="4177529" cy="1561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1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٣٠</a:t>
            </a:r>
          </a:p>
        </p:txBody>
      </p:sp>
      <p:sp>
        <p:nvSpPr>
          <p:cNvPr id="198" name="٣٠٠"/>
          <p:cNvSpPr txBox="1"/>
          <p:nvPr/>
        </p:nvSpPr>
        <p:spPr>
          <a:xfrm>
            <a:off x="6407312" y="9336207"/>
            <a:ext cx="4177529" cy="1561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1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٣٠٠</a:t>
            </a:r>
          </a:p>
        </p:txBody>
      </p:sp>
      <p:sp>
        <p:nvSpPr>
          <p:cNvPr id="199" name="تأكد"/>
          <p:cNvSpPr txBox="1"/>
          <p:nvPr/>
        </p:nvSpPr>
        <p:spPr>
          <a:xfrm>
            <a:off x="19909860" y="701779"/>
            <a:ext cx="2613358" cy="1574801"/>
          </a:xfrm>
          <a:prstGeom prst="rect">
            <a:avLst/>
          </a:prstGeom>
          <a:solidFill>
            <a:srgbClr val="D5D5D5"/>
          </a:solidFill>
          <a:ln w="508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70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تأكد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32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32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32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5" grpId="6"/>
      <p:bldP build="whole" bldLvl="1" animBg="1" rev="0" advAuto="0" spid="191" grpId="2"/>
      <p:bldP build="whole" bldLvl="1" animBg="1" rev="0" advAuto="0" spid="197" grpId="8"/>
      <p:bldP build="whole" bldLvl="1" animBg="1" rev="0" advAuto="0" spid="190" grpId="1"/>
      <p:bldP build="whole" bldLvl="1" animBg="1" rev="0" advAuto="0" spid="193" grpId="4"/>
      <p:bldP build="whole" bldLvl="1" animBg="1" rev="0" advAuto="0" spid="198" grpId="9"/>
      <p:bldP build="whole" bldLvl="1" animBg="1" rev="0" advAuto="0" spid="196" grpId="7"/>
      <p:bldP build="whole" bldLvl="1" animBg="1" rev="0" advAuto="0" spid="194" grpId="5"/>
      <p:bldP build="whole" bldLvl="1" animBg="1" rev="0" advAuto="0" spid="192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G_0184.png" descr="IMG_0184.png"/>
          <p:cNvPicPr>
            <a:picLocks noChangeAspect="1"/>
          </p:cNvPicPr>
          <p:nvPr/>
        </p:nvPicPr>
        <p:blipFill>
          <a:blip r:embed="rId2">
            <a:extLst/>
          </a:blip>
          <a:srcRect l="0" t="77526" r="0" b="0"/>
          <a:stretch>
            <a:fillRect/>
          </a:stretch>
        </p:blipFill>
        <p:spPr>
          <a:xfrm>
            <a:off x="3930751" y="1293266"/>
            <a:ext cx="15989059" cy="11511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G_0185.png" descr="IMG_0185.png"/>
          <p:cNvPicPr>
            <a:picLocks noChangeAspect="1"/>
          </p:cNvPicPr>
          <p:nvPr/>
        </p:nvPicPr>
        <p:blipFill>
          <a:blip r:embed="rId3">
            <a:extLst/>
          </a:blip>
          <a:srcRect l="0" t="2132" r="0" b="80197"/>
          <a:stretch>
            <a:fillRect/>
          </a:stretch>
        </p:blipFill>
        <p:spPr>
          <a:xfrm>
            <a:off x="4816590" y="3161725"/>
            <a:ext cx="18072150" cy="2852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G_0185.png" descr="IMG_0185.png"/>
          <p:cNvPicPr>
            <a:picLocks noChangeAspect="1"/>
          </p:cNvPicPr>
          <p:nvPr/>
        </p:nvPicPr>
        <p:blipFill>
          <a:blip r:embed="rId3">
            <a:extLst/>
          </a:blip>
          <a:srcRect l="0" t="28896" r="0" b="53432"/>
          <a:stretch>
            <a:fillRect/>
          </a:stretch>
        </p:blipFill>
        <p:spPr>
          <a:xfrm>
            <a:off x="4540647" y="7724060"/>
            <a:ext cx="17875220" cy="2821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G_0185.png" descr="IMG_018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sp>
        <p:nvSpPr>
          <p:cNvPr id="205" name="٦"/>
          <p:cNvSpPr txBox="1"/>
          <p:nvPr/>
        </p:nvSpPr>
        <p:spPr>
          <a:xfrm>
            <a:off x="12192000" y="4183181"/>
            <a:ext cx="4177529" cy="1561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1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sp>
        <p:nvSpPr>
          <p:cNvPr id="206" name="٦٠"/>
          <p:cNvSpPr txBox="1"/>
          <p:nvPr/>
        </p:nvSpPr>
        <p:spPr>
          <a:xfrm>
            <a:off x="9300743" y="4183181"/>
            <a:ext cx="4177530" cy="1561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1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٦٠</a:t>
            </a:r>
          </a:p>
        </p:txBody>
      </p:sp>
      <p:sp>
        <p:nvSpPr>
          <p:cNvPr id="207" name="٦٠٠"/>
          <p:cNvSpPr txBox="1"/>
          <p:nvPr/>
        </p:nvSpPr>
        <p:spPr>
          <a:xfrm>
            <a:off x="5606488" y="4452296"/>
            <a:ext cx="4177530" cy="1561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1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٦٠٠</a:t>
            </a:r>
          </a:p>
        </p:txBody>
      </p:sp>
      <p:sp>
        <p:nvSpPr>
          <p:cNvPr id="208" name="٨"/>
          <p:cNvSpPr txBox="1"/>
          <p:nvPr/>
        </p:nvSpPr>
        <p:spPr>
          <a:xfrm>
            <a:off x="11763875" y="8542770"/>
            <a:ext cx="4177530" cy="1561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1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sp>
        <p:nvSpPr>
          <p:cNvPr id="209" name="٨٠"/>
          <p:cNvSpPr txBox="1"/>
          <p:nvPr/>
        </p:nvSpPr>
        <p:spPr>
          <a:xfrm>
            <a:off x="8867530" y="8542770"/>
            <a:ext cx="4177530" cy="1561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1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٨٠</a:t>
            </a:r>
          </a:p>
        </p:txBody>
      </p:sp>
      <p:sp>
        <p:nvSpPr>
          <p:cNvPr id="210" name="٨٠٠"/>
          <p:cNvSpPr txBox="1"/>
          <p:nvPr/>
        </p:nvSpPr>
        <p:spPr>
          <a:xfrm>
            <a:off x="5293922" y="8542770"/>
            <a:ext cx="4177530" cy="1561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1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٨٠٠</a:t>
            </a:r>
          </a:p>
        </p:txBody>
      </p:sp>
      <p:sp>
        <p:nvSpPr>
          <p:cNvPr id="211" name="أتدرب وحل المسائل"/>
          <p:cNvSpPr txBox="1"/>
          <p:nvPr/>
        </p:nvSpPr>
        <p:spPr>
          <a:xfrm>
            <a:off x="20144658" y="593149"/>
            <a:ext cx="3532651" cy="2159001"/>
          </a:xfrm>
          <a:prstGeom prst="rect">
            <a:avLst/>
          </a:prstGeom>
          <a:solidFill>
            <a:srgbClr val="D5D5D5"/>
          </a:solidFill>
          <a:ln w="508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9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أتدرب وحل المسائل</a:t>
            </a:r>
          </a:p>
        </p:txBody>
      </p:sp>
      <p:grpSp>
        <p:nvGrpSpPr>
          <p:cNvPr id="226" name="تجميع">
            <a:hlinkClick r:id="rId4" invalidUrl="" action="" tgtFrame="" tooltip="" history="1" highlightClick="0" endSnd="0"/>
          </p:cNvPr>
          <p:cNvGrpSpPr/>
          <p:nvPr/>
        </p:nvGrpSpPr>
        <p:grpSpPr>
          <a:xfrm>
            <a:off x="872736" y="3251530"/>
            <a:ext cx="1649702" cy="8375754"/>
            <a:chOff x="0" y="0"/>
            <a:chExt cx="1649700" cy="8375752"/>
          </a:xfrm>
        </p:grpSpPr>
        <p:grpSp>
          <p:nvGrpSpPr>
            <p:cNvPr id="221" name="تجميع"/>
            <p:cNvGrpSpPr/>
            <p:nvPr/>
          </p:nvGrpSpPr>
          <p:grpSpPr>
            <a:xfrm>
              <a:off x="0" y="-1"/>
              <a:ext cx="1649701" cy="8375754"/>
              <a:chOff x="0" y="0"/>
              <a:chExt cx="1649700" cy="8375752"/>
            </a:xfrm>
          </p:grpSpPr>
          <p:grpSp>
            <p:nvGrpSpPr>
              <p:cNvPr id="214" name="تجميع"/>
              <p:cNvGrpSpPr/>
              <p:nvPr/>
            </p:nvGrpSpPr>
            <p:grpSpPr>
              <a:xfrm>
                <a:off x="0" y="-1"/>
                <a:ext cx="1649701" cy="8375754"/>
                <a:chOff x="0" y="0"/>
                <a:chExt cx="1649700" cy="8375751"/>
              </a:xfrm>
            </p:grpSpPr>
            <p:sp>
              <p:nvSpPr>
                <p:cNvPr id="212" name="مستطيل مستدير الزوايا"/>
                <p:cNvSpPr/>
                <p:nvPr/>
              </p:nvSpPr>
              <p:spPr>
                <a:xfrm>
                  <a:off x="0" y="0"/>
                  <a:ext cx="1649701" cy="1225606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213" name="مستطيل"/>
                <p:cNvSpPr/>
                <p:nvPr/>
              </p:nvSpPr>
              <p:spPr>
                <a:xfrm>
                  <a:off x="81584" y="679553"/>
                  <a:ext cx="1494515" cy="7696199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215" name="IMG_0180.png" descr="IMG_0180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11226" y="1762132"/>
                <a:ext cx="1166575" cy="14582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16" name="صورة 20" descr="صورة 20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85522" y="3049402"/>
                <a:ext cx="1290727" cy="1003900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217" name="IMG_4017.jpeg" descr="IMG_4017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17902" y="4111967"/>
                <a:ext cx="1290727" cy="1003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18" name="IMG_4020.jpeg" descr="IMG_4020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00145" y="518088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19" name="IMG_4023.png" descr="IMG_4023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87990" y="623367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20" name="IMG_4024.jpeg" descr="IMG_4024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91186" y="877158"/>
                <a:ext cx="1305068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224" name="تجميع"/>
            <p:cNvGrpSpPr/>
            <p:nvPr/>
          </p:nvGrpSpPr>
          <p:grpSpPr>
            <a:xfrm>
              <a:off x="128445" y="7307483"/>
              <a:ext cx="1386664" cy="854700"/>
              <a:chOff x="0" y="0"/>
              <a:chExt cx="1386663" cy="854698"/>
            </a:xfrm>
          </p:grpSpPr>
          <p:pic>
            <p:nvPicPr>
              <p:cNvPr id="222" name="IMG_4015.jpeg" descr="IMG_4015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00487" y="85381"/>
                <a:ext cx="954227" cy="76931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23" name="نشاط"/>
              <p:cNvSpPr txBox="1"/>
              <p:nvPr/>
            </p:nvSpPr>
            <p:spPr>
              <a:xfrm>
                <a:off x="0" y="0"/>
                <a:ext cx="1386664" cy="548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225" name="أدوات"/>
            <p:cNvSpPr txBox="1"/>
            <p:nvPr/>
          </p:nvSpPr>
          <p:spPr>
            <a:xfrm>
              <a:off x="128445" y="0"/>
              <a:ext cx="1392811" cy="815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5" grpId="1"/>
      <p:bldP build="whole" bldLvl="1" animBg="1" rev="0" advAuto="0" spid="207" grpId="3"/>
      <p:bldP build="whole" bldLvl="1" animBg="1" rev="0" advAuto="0" spid="208" grpId="4"/>
      <p:bldP build="whole" bldLvl="1" animBg="1" rev="0" advAuto="0" spid="206" grpId="2"/>
      <p:bldP build="whole" bldLvl="1" animBg="1" rev="0" advAuto="0" spid="209" grpId="5"/>
      <p:bldP build="whole" bldLvl="1" animBg="1" rev="0" advAuto="0" spid="210" grpId="6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MG_0184.png" descr="IMG_0184.png"/>
          <p:cNvPicPr>
            <a:picLocks noChangeAspect="1"/>
          </p:cNvPicPr>
          <p:nvPr/>
        </p:nvPicPr>
        <p:blipFill>
          <a:blip r:embed="rId2">
            <a:extLst/>
          </a:blip>
          <a:srcRect l="0" t="77526" r="0" b="0"/>
          <a:stretch>
            <a:fillRect/>
          </a:stretch>
        </p:blipFill>
        <p:spPr>
          <a:xfrm>
            <a:off x="3546054" y="918660"/>
            <a:ext cx="16713810" cy="1203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G_0185.png" descr="IMG_0185.png"/>
          <p:cNvPicPr>
            <a:picLocks noChangeAspect="1"/>
          </p:cNvPicPr>
          <p:nvPr/>
        </p:nvPicPr>
        <p:blipFill>
          <a:blip r:embed="rId3">
            <a:extLst/>
          </a:blip>
          <a:srcRect l="0" t="52908" r="1639" b="26209"/>
          <a:stretch>
            <a:fillRect/>
          </a:stretch>
        </p:blipFill>
        <p:spPr>
          <a:xfrm>
            <a:off x="4775162" y="2853246"/>
            <a:ext cx="16974437" cy="32190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G_0185.png" descr="IMG_0185.png"/>
          <p:cNvPicPr>
            <a:picLocks noChangeAspect="1"/>
          </p:cNvPicPr>
          <p:nvPr/>
        </p:nvPicPr>
        <p:blipFill>
          <a:blip r:embed="rId3">
            <a:extLst/>
          </a:blip>
          <a:srcRect l="0" t="78296" r="1366" b="4644"/>
          <a:stretch>
            <a:fillRect/>
          </a:stretch>
        </p:blipFill>
        <p:spPr>
          <a:xfrm>
            <a:off x="4776337" y="7411001"/>
            <a:ext cx="17358842" cy="2681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G_0185.png" descr="IMG_018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sp>
        <p:nvSpPr>
          <p:cNvPr id="232" name="٧"/>
          <p:cNvSpPr txBox="1"/>
          <p:nvPr/>
        </p:nvSpPr>
        <p:spPr>
          <a:xfrm>
            <a:off x="11689505" y="4026651"/>
            <a:ext cx="4177529" cy="1561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1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٧</a:t>
            </a:r>
          </a:p>
        </p:txBody>
      </p:sp>
      <p:sp>
        <p:nvSpPr>
          <p:cNvPr id="233" name="٧٠"/>
          <p:cNvSpPr txBox="1"/>
          <p:nvPr/>
        </p:nvSpPr>
        <p:spPr>
          <a:xfrm>
            <a:off x="10303207" y="4026651"/>
            <a:ext cx="1056819" cy="1561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1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٧٠</a:t>
            </a:r>
          </a:p>
        </p:txBody>
      </p:sp>
      <p:sp>
        <p:nvSpPr>
          <p:cNvPr id="234" name="٧٠٠"/>
          <p:cNvSpPr txBox="1"/>
          <p:nvPr/>
        </p:nvSpPr>
        <p:spPr>
          <a:xfrm>
            <a:off x="6738892" y="4026651"/>
            <a:ext cx="1825932" cy="1561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1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٧٠٠</a:t>
            </a:r>
          </a:p>
        </p:txBody>
      </p:sp>
      <p:sp>
        <p:nvSpPr>
          <p:cNvPr id="235" name="٩"/>
          <p:cNvSpPr txBox="1"/>
          <p:nvPr/>
        </p:nvSpPr>
        <p:spPr>
          <a:xfrm>
            <a:off x="12260328" y="8331954"/>
            <a:ext cx="2391077" cy="1561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1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٩</a:t>
            </a:r>
          </a:p>
        </p:txBody>
      </p:sp>
      <p:sp>
        <p:nvSpPr>
          <p:cNvPr id="236" name="٩٠"/>
          <p:cNvSpPr txBox="1"/>
          <p:nvPr/>
        </p:nvSpPr>
        <p:spPr>
          <a:xfrm>
            <a:off x="10621105" y="8530915"/>
            <a:ext cx="1068401" cy="1561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1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٩٠</a:t>
            </a:r>
          </a:p>
        </p:txBody>
      </p:sp>
      <p:sp>
        <p:nvSpPr>
          <p:cNvPr id="237" name="٩٠٠"/>
          <p:cNvSpPr txBox="1"/>
          <p:nvPr/>
        </p:nvSpPr>
        <p:spPr>
          <a:xfrm>
            <a:off x="6955504" y="8530915"/>
            <a:ext cx="1392708" cy="1561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1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٩٠٠</a:t>
            </a:r>
          </a:p>
        </p:txBody>
      </p:sp>
      <p:sp>
        <p:nvSpPr>
          <p:cNvPr id="238" name="أتدرب وحل المسائل"/>
          <p:cNvSpPr txBox="1"/>
          <p:nvPr/>
        </p:nvSpPr>
        <p:spPr>
          <a:xfrm>
            <a:off x="20400991" y="640299"/>
            <a:ext cx="3468665" cy="2159001"/>
          </a:xfrm>
          <a:prstGeom prst="rect">
            <a:avLst/>
          </a:prstGeom>
          <a:solidFill>
            <a:srgbClr val="D5D5D5"/>
          </a:solidFill>
          <a:ln w="508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9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أتدرب وحل المسائل</a:t>
            </a:r>
          </a:p>
        </p:txBody>
      </p:sp>
      <p:grpSp>
        <p:nvGrpSpPr>
          <p:cNvPr id="253" name="تجميع">
            <a:hlinkClick r:id="rId4" invalidUrl="" action="" tgtFrame="" tooltip="" history="1" highlightClick="0" endSnd="0"/>
          </p:cNvPr>
          <p:cNvGrpSpPr/>
          <p:nvPr/>
        </p:nvGrpSpPr>
        <p:grpSpPr>
          <a:xfrm>
            <a:off x="872736" y="3251530"/>
            <a:ext cx="1649702" cy="8375754"/>
            <a:chOff x="0" y="0"/>
            <a:chExt cx="1649700" cy="8375752"/>
          </a:xfrm>
        </p:grpSpPr>
        <p:grpSp>
          <p:nvGrpSpPr>
            <p:cNvPr id="248" name="تجميع"/>
            <p:cNvGrpSpPr/>
            <p:nvPr/>
          </p:nvGrpSpPr>
          <p:grpSpPr>
            <a:xfrm>
              <a:off x="0" y="-1"/>
              <a:ext cx="1649701" cy="8375754"/>
              <a:chOff x="0" y="0"/>
              <a:chExt cx="1649700" cy="8375752"/>
            </a:xfrm>
          </p:grpSpPr>
          <p:grpSp>
            <p:nvGrpSpPr>
              <p:cNvPr id="241" name="تجميع"/>
              <p:cNvGrpSpPr/>
              <p:nvPr/>
            </p:nvGrpSpPr>
            <p:grpSpPr>
              <a:xfrm>
                <a:off x="0" y="-1"/>
                <a:ext cx="1649701" cy="8375754"/>
                <a:chOff x="0" y="0"/>
                <a:chExt cx="1649700" cy="8375751"/>
              </a:xfrm>
            </p:grpSpPr>
            <p:sp>
              <p:nvSpPr>
                <p:cNvPr id="239" name="مستطيل مستدير الزوايا"/>
                <p:cNvSpPr/>
                <p:nvPr/>
              </p:nvSpPr>
              <p:spPr>
                <a:xfrm>
                  <a:off x="0" y="0"/>
                  <a:ext cx="1649701" cy="1225606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240" name="مستطيل"/>
                <p:cNvSpPr/>
                <p:nvPr/>
              </p:nvSpPr>
              <p:spPr>
                <a:xfrm>
                  <a:off x="81584" y="679553"/>
                  <a:ext cx="1494515" cy="7696199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242" name="IMG_0180.png" descr="IMG_0180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11226" y="1762132"/>
                <a:ext cx="1166575" cy="14582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43" name="صورة 20" descr="صورة 20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85522" y="3049402"/>
                <a:ext cx="1290727" cy="1003900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244" name="IMG_4017.jpeg" descr="IMG_4017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17902" y="4111967"/>
                <a:ext cx="1290727" cy="1003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45" name="IMG_4020.jpeg" descr="IMG_4020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00145" y="518088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46" name="IMG_4023.png" descr="IMG_4023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87990" y="623367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47" name="IMG_4024.jpeg" descr="IMG_4024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91186" y="877158"/>
                <a:ext cx="1305068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251" name="تجميع"/>
            <p:cNvGrpSpPr/>
            <p:nvPr/>
          </p:nvGrpSpPr>
          <p:grpSpPr>
            <a:xfrm>
              <a:off x="128445" y="7307483"/>
              <a:ext cx="1386664" cy="854700"/>
              <a:chOff x="0" y="0"/>
              <a:chExt cx="1386663" cy="854698"/>
            </a:xfrm>
          </p:grpSpPr>
          <p:pic>
            <p:nvPicPr>
              <p:cNvPr id="249" name="IMG_4015.jpeg" descr="IMG_4015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00487" y="85381"/>
                <a:ext cx="954227" cy="76931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50" name="نشاط"/>
              <p:cNvSpPr txBox="1"/>
              <p:nvPr/>
            </p:nvSpPr>
            <p:spPr>
              <a:xfrm>
                <a:off x="0" y="0"/>
                <a:ext cx="1386664" cy="548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252" name="أدوات"/>
            <p:cNvSpPr txBox="1"/>
            <p:nvPr/>
          </p:nvSpPr>
          <p:spPr>
            <a:xfrm>
              <a:off x="128445" y="0"/>
              <a:ext cx="1392811" cy="815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الواجب"/>
          <p:cNvSpPr txBox="1"/>
          <p:nvPr/>
        </p:nvSpPr>
        <p:spPr>
          <a:xfrm>
            <a:off x="9660876" y="585323"/>
            <a:ext cx="4664820" cy="1409701"/>
          </a:xfrm>
          <a:prstGeom prst="rect">
            <a:avLst/>
          </a:prstGeom>
          <a:solidFill>
            <a:srgbClr val="CBF0FF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200"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256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7106" t="9307" r="72052" b="66529"/>
          <a:stretch>
            <a:fillRect/>
          </a:stretch>
        </p:blipFill>
        <p:spPr>
          <a:xfrm>
            <a:off x="14496537" y="2720934"/>
            <a:ext cx="4818665" cy="79022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grpSp>
        <p:nvGrpSpPr>
          <p:cNvPr id="291" name="الرسم"/>
          <p:cNvGrpSpPr/>
          <p:nvPr/>
        </p:nvGrpSpPr>
        <p:grpSpPr>
          <a:xfrm>
            <a:off x="5141019" y="2391685"/>
            <a:ext cx="8399896" cy="9525644"/>
            <a:chOff x="0" y="0"/>
            <a:chExt cx="8399895" cy="9525643"/>
          </a:xfrm>
        </p:grpSpPr>
        <p:sp>
          <p:nvSpPr>
            <p:cNvPr id="257" name="شكل"/>
            <p:cNvSpPr/>
            <p:nvPr/>
          </p:nvSpPr>
          <p:spPr>
            <a:xfrm>
              <a:off x="7233580" y="334597"/>
              <a:ext cx="872133" cy="1129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3491" y="14025"/>
                  </a:moveTo>
                  <a:cubicBezTo>
                    <a:pt x="6109" y="12183"/>
                    <a:pt x="8727" y="10341"/>
                    <a:pt x="11455" y="8583"/>
                  </a:cubicBezTo>
                  <a:cubicBezTo>
                    <a:pt x="14182" y="6825"/>
                    <a:pt x="17018" y="5151"/>
                    <a:pt x="18873" y="3979"/>
                  </a:cubicBezTo>
                  <a:cubicBezTo>
                    <a:pt x="20727" y="2807"/>
                    <a:pt x="21600" y="2137"/>
                    <a:pt x="21600" y="2053"/>
                  </a:cubicBezTo>
                  <a:cubicBezTo>
                    <a:pt x="21600" y="1969"/>
                    <a:pt x="20727" y="2472"/>
                    <a:pt x="18109" y="3476"/>
                  </a:cubicBezTo>
                  <a:cubicBezTo>
                    <a:pt x="15491" y="4481"/>
                    <a:pt x="11127" y="5988"/>
                    <a:pt x="7964" y="7160"/>
                  </a:cubicBezTo>
                  <a:cubicBezTo>
                    <a:pt x="4800" y="8332"/>
                    <a:pt x="2836" y="9169"/>
                    <a:pt x="1636" y="10425"/>
                  </a:cubicBezTo>
                  <a:cubicBezTo>
                    <a:pt x="436" y="11681"/>
                    <a:pt x="0" y="13355"/>
                    <a:pt x="0" y="15030"/>
                  </a:cubicBezTo>
                  <a:cubicBezTo>
                    <a:pt x="0" y="16704"/>
                    <a:pt x="436" y="18379"/>
                    <a:pt x="1091" y="19467"/>
                  </a:cubicBezTo>
                  <a:cubicBezTo>
                    <a:pt x="1745" y="20555"/>
                    <a:pt x="2618" y="21058"/>
                    <a:pt x="3600" y="21309"/>
                  </a:cubicBezTo>
                  <a:cubicBezTo>
                    <a:pt x="4582" y="21560"/>
                    <a:pt x="5673" y="21560"/>
                    <a:pt x="7091" y="21058"/>
                  </a:cubicBezTo>
                  <a:cubicBezTo>
                    <a:pt x="8509" y="20555"/>
                    <a:pt x="10255" y="19551"/>
                    <a:pt x="11673" y="18379"/>
                  </a:cubicBezTo>
                  <a:cubicBezTo>
                    <a:pt x="13091" y="17206"/>
                    <a:pt x="14182" y="15867"/>
                    <a:pt x="15164" y="13941"/>
                  </a:cubicBezTo>
                  <a:cubicBezTo>
                    <a:pt x="16145" y="12016"/>
                    <a:pt x="17018" y="9504"/>
                    <a:pt x="17782" y="7913"/>
                  </a:cubicBezTo>
                  <a:cubicBezTo>
                    <a:pt x="18545" y="6323"/>
                    <a:pt x="19200" y="5653"/>
                    <a:pt x="19636" y="4900"/>
                  </a:cubicBezTo>
                  <a:cubicBezTo>
                    <a:pt x="20073" y="4146"/>
                    <a:pt x="20291" y="3309"/>
                    <a:pt x="20509" y="2472"/>
                  </a:cubicBezTo>
                  <a:cubicBezTo>
                    <a:pt x="20727" y="1634"/>
                    <a:pt x="20945" y="797"/>
                    <a:pt x="20509" y="379"/>
                  </a:cubicBezTo>
                  <a:cubicBezTo>
                    <a:pt x="20073" y="-40"/>
                    <a:pt x="18982" y="-40"/>
                    <a:pt x="17673" y="44"/>
                  </a:cubicBezTo>
                  <a:cubicBezTo>
                    <a:pt x="16364" y="127"/>
                    <a:pt x="14836" y="295"/>
                    <a:pt x="14618" y="379"/>
                  </a:cubicBezTo>
                  <a:cubicBezTo>
                    <a:pt x="14400" y="462"/>
                    <a:pt x="15491" y="462"/>
                    <a:pt x="16582" y="462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8" name="شكل"/>
            <p:cNvSpPr/>
            <p:nvPr/>
          </p:nvSpPr>
          <p:spPr>
            <a:xfrm>
              <a:off x="7158005" y="15355"/>
              <a:ext cx="980276" cy="1288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00" fill="norm" stroke="1" extrusionOk="0">
                  <a:moveTo>
                    <a:pt x="14576" y="6171"/>
                  </a:moveTo>
                  <a:cubicBezTo>
                    <a:pt x="14576" y="5437"/>
                    <a:pt x="14576" y="4702"/>
                    <a:pt x="14094" y="4482"/>
                  </a:cubicBezTo>
                  <a:cubicBezTo>
                    <a:pt x="13612" y="4261"/>
                    <a:pt x="12648" y="4555"/>
                    <a:pt x="10719" y="5290"/>
                  </a:cubicBezTo>
                  <a:cubicBezTo>
                    <a:pt x="8790" y="6024"/>
                    <a:pt x="5898" y="7200"/>
                    <a:pt x="4162" y="8522"/>
                  </a:cubicBezTo>
                  <a:cubicBezTo>
                    <a:pt x="2426" y="9845"/>
                    <a:pt x="1848" y="11314"/>
                    <a:pt x="1269" y="12784"/>
                  </a:cubicBezTo>
                  <a:cubicBezTo>
                    <a:pt x="690" y="14253"/>
                    <a:pt x="112" y="15722"/>
                    <a:pt x="15" y="16824"/>
                  </a:cubicBezTo>
                  <a:cubicBezTo>
                    <a:pt x="-81" y="17927"/>
                    <a:pt x="305" y="18661"/>
                    <a:pt x="498" y="19396"/>
                  </a:cubicBezTo>
                  <a:cubicBezTo>
                    <a:pt x="690" y="20131"/>
                    <a:pt x="690" y="20865"/>
                    <a:pt x="1173" y="21233"/>
                  </a:cubicBezTo>
                  <a:cubicBezTo>
                    <a:pt x="1655" y="21600"/>
                    <a:pt x="2619" y="21600"/>
                    <a:pt x="4548" y="21159"/>
                  </a:cubicBezTo>
                  <a:cubicBezTo>
                    <a:pt x="6476" y="20718"/>
                    <a:pt x="9369" y="19837"/>
                    <a:pt x="12069" y="18735"/>
                  </a:cubicBezTo>
                  <a:cubicBezTo>
                    <a:pt x="14769" y="17633"/>
                    <a:pt x="17276" y="16310"/>
                    <a:pt x="18819" y="15355"/>
                  </a:cubicBezTo>
                  <a:cubicBezTo>
                    <a:pt x="20362" y="14400"/>
                    <a:pt x="20940" y="13812"/>
                    <a:pt x="21230" y="13151"/>
                  </a:cubicBezTo>
                  <a:cubicBezTo>
                    <a:pt x="21519" y="12490"/>
                    <a:pt x="21519" y="11755"/>
                    <a:pt x="21326" y="10653"/>
                  </a:cubicBezTo>
                  <a:cubicBezTo>
                    <a:pt x="21133" y="9551"/>
                    <a:pt x="20748" y="8082"/>
                    <a:pt x="19687" y="6906"/>
                  </a:cubicBezTo>
                  <a:cubicBezTo>
                    <a:pt x="18626" y="5731"/>
                    <a:pt x="16890" y="4849"/>
                    <a:pt x="15637" y="4188"/>
                  </a:cubicBezTo>
                  <a:cubicBezTo>
                    <a:pt x="14383" y="3527"/>
                    <a:pt x="13612" y="3086"/>
                    <a:pt x="13323" y="2424"/>
                  </a:cubicBezTo>
                  <a:cubicBezTo>
                    <a:pt x="13033" y="1763"/>
                    <a:pt x="13226" y="882"/>
                    <a:pt x="13419" y="0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9" name="شكل"/>
            <p:cNvSpPr/>
            <p:nvPr/>
          </p:nvSpPr>
          <p:spPr>
            <a:xfrm>
              <a:off x="5961726" y="2230224"/>
              <a:ext cx="1782802" cy="1499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99" fill="norm" stroke="1" extrusionOk="0">
                  <a:moveTo>
                    <a:pt x="14830" y="3484"/>
                  </a:moveTo>
                  <a:cubicBezTo>
                    <a:pt x="14723" y="2852"/>
                    <a:pt x="14617" y="2221"/>
                    <a:pt x="14085" y="1779"/>
                  </a:cubicBezTo>
                  <a:cubicBezTo>
                    <a:pt x="13553" y="1336"/>
                    <a:pt x="12595" y="1084"/>
                    <a:pt x="11318" y="894"/>
                  </a:cubicBezTo>
                  <a:cubicBezTo>
                    <a:pt x="10041" y="705"/>
                    <a:pt x="8445" y="579"/>
                    <a:pt x="7115" y="515"/>
                  </a:cubicBezTo>
                  <a:cubicBezTo>
                    <a:pt x="5785" y="452"/>
                    <a:pt x="4721" y="452"/>
                    <a:pt x="3923" y="326"/>
                  </a:cubicBezTo>
                  <a:cubicBezTo>
                    <a:pt x="3125" y="200"/>
                    <a:pt x="2593" y="-53"/>
                    <a:pt x="2114" y="10"/>
                  </a:cubicBezTo>
                  <a:cubicBezTo>
                    <a:pt x="1635" y="73"/>
                    <a:pt x="1210" y="452"/>
                    <a:pt x="837" y="1652"/>
                  </a:cubicBezTo>
                  <a:cubicBezTo>
                    <a:pt x="465" y="2852"/>
                    <a:pt x="146" y="4873"/>
                    <a:pt x="39" y="6831"/>
                  </a:cubicBezTo>
                  <a:cubicBezTo>
                    <a:pt x="-67" y="8789"/>
                    <a:pt x="39" y="10684"/>
                    <a:pt x="359" y="12579"/>
                  </a:cubicBezTo>
                  <a:cubicBezTo>
                    <a:pt x="678" y="14473"/>
                    <a:pt x="1210" y="16368"/>
                    <a:pt x="1901" y="17758"/>
                  </a:cubicBezTo>
                  <a:cubicBezTo>
                    <a:pt x="2593" y="19147"/>
                    <a:pt x="3444" y="20031"/>
                    <a:pt x="4934" y="20600"/>
                  </a:cubicBezTo>
                  <a:cubicBezTo>
                    <a:pt x="6424" y="21168"/>
                    <a:pt x="8552" y="21421"/>
                    <a:pt x="10148" y="21484"/>
                  </a:cubicBezTo>
                  <a:cubicBezTo>
                    <a:pt x="11744" y="21547"/>
                    <a:pt x="12808" y="21421"/>
                    <a:pt x="13553" y="21105"/>
                  </a:cubicBezTo>
                  <a:cubicBezTo>
                    <a:pt x="14298" y="20789"/>
                    <a:pt x="14723" y="20284"/>
                    <a:pt x="15255" y="19147"/>
                  </a:cubicBezTo>
                  <a:cubicBezTo>
                    <a:pt x="15787" y="18010"/>
                    <a:pt x="16426" y="16242"/>
                    <a:pt x="16851" y="14726"/>
                  </a:cubicBezTo>
                  <a:cubicBezTo>
                    <a:pt x="17277" y="13210"/>
                    <a:pt x="17490" y="11947"/>
                    <a:pt x="17596" y="11000"/>
                  </a:cubicBezTo>
                  <a:cubicBezTo>
                    <a:pt x="17702" y="10052"/>
                    <a:pt x="17702" y="9421"/>
                    <a:pt x="18341" y="8789"/>
                  </a:cubicBezTo>
                  <a:cubicBezTo>
                    <a:pt x="18979" y="8158"/>
                    <a:pt x="20256" y="7526"/>
                    <a:pt x="21533" y="6894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0" name="شكل"/>
            <p:cNvSpPr/>
            <p:nvPr/>
          </p:nvSpPr>
          <p:spPr>
            <a:xfrm>
              <a:off x="983109" y="6441599"/>
              <a:ext cx="4250741" cy="2846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39" fill="norm" stroke="1" extrusionOk="0">
                  <a:moveTo>
                    <a:pt x="20774" y="968"/>
                  </a:moveTo>
                  <a:cubicBezTo>
                    <a:pt x="20774" y="635"/>
                    <a:pt x="20774" y="301"/>
                    <a:pt x="20662" y="135"/>
                  </a:cubicBezTo>
                  <a:cubicBezTo>
                    <a:pt x="20550" y="-32"/>
                    <a:pt x="20327" y="-32"/>
                    <a:pt x="19567" y="68"/>
                  </a:cubicBezTo>
                  <a:cubicBezTo>
                    <a:pt x="18806" y="168"/>
                    <a:pt x="17509" y="368"/>
                    <a:pt x="16213" y="435"/>
                  </a:cubicBezTo>
                  <a:cubicBezTo>
                    <a:pt x="14916" y="501"/>
                    <a:pt x="13619" y="435"/>
                    <a:pt x="12523" y="435"/>
                  </a:cubicBezTo>
                  <a:cubicBezTo>
                    <a:pt x="11427" y="435"/>
                    <a:pt x="10533" y="501"/>
                    <a:pt x="9639" y="635"/>
                  </a:cubicBezTo>
                  <a:cubicBezTo>
                    <a:pt x="8744" y="768"/>
                    <a:pt x="7850" y="968"/>
                    <a:pt x="6911" y="1035"/>
                  </a:cubicBezTo>
                  <a:cubicBezTo>
                    <a:pt x="5972" y="1101"/>
                    <a:pt x="4988" y="1035"/>
                    <a:pt x="4272" y="1068"/>
                  </a:cubicBezTo>
                  <a:cubicBezTo>
                    <a:pt x="3557" y="1101"/>
                    <a:pt x="3109" y="1235"/>
                    <a:pt x="2662" y="1335"/>
                  </a:cubicBezTo>
                  <a:cubicBezTo>
                    <a:pt x="2215" y="1435"/>
                    <a:pt x="1768" y="1501"/>
                    <a:pt x="1432" y="1601"/>
                  </a:cubicBezTo>
                  <a:cubicBezTo>
                    <a:pt x="1097" y="1701"/>
                    <a:pt x="873" y="1835"/>
                    <a:pt x="650" y="2235"/>
                  </a:cubicBezTo>
                  <a:cubicBezTo>
                    <a:pt x="426" y="2635"/>
                    <a:pt x="203" y="3301"/>
                    <a:pt x="91" y="4235"/>
                  </a:cubicBezTo>
                  <a:cubicBezTo>
                    <a:pt x="-21" y="5168"/>
                    <a:pt x="-21" y="6368"/>
                    <a:pt x="46" y="7635"/>
                  </a:cubicBezTo>
                  <a:cubicBezTo>
                    <a:pt x="113" y="8901"/>
                    <a:pt x="247" y="10235"/>
                    <a:pt x="449" y="11468"/>
                  </a:cubicBezTo>
                  <a:cubicBezTo>
                    <a:pt x="650" y="12701"/>
                    <a:pt x="918" y="13835"/>
                    <a:pt x="1298" y="14768"/>
                  </a:cubicBezTo>
                  <a:cubicBezTo>
                    <a:pt x="1678" y="15701"/>
                    <a:pt x="2170" y="16435"/>
                    <a:pt x="2729" y="17101"/>
                  </a:cubicBezTo>
                  <a:cubicBezTo>
                    <a:pt x="3288" y="17768"/>
                    <a:pt x="3914" y="18368"/>
                    <a:pt x="4675" y="18935"/>
                  </a:cubicBezTo>
                  <a:cubicBezTo>
                    <a:pt x="5435" y="19501"/>
                    <a:pt x="6329" y="20035"/>
                    <a:pt x="7179" y="20401"/>
                  </a:cubicBezTo>
                  <a:cubicBezTo>
                    <a:pt x="8029" y="20768"/>
                    <a:pt x="8834" y="20968"/>
                    <a:pt x="9750" y="21135"/>
                  </a:cubicBezTo>
                  <a:cubicBezTo>
                    <a:pt x="10667" y="21301"/>
                    <a:pt x="11696" y="21435"/>
                    <a:pt x="12568" y="21501"/>
                  </a:cubicBezTo>
                  <a:cubicBezTo>
                    <a:pt x="13440" y="21568"/>
                    <a:pt x="14155" y="21568"/>
                    <a:pt x="14960" y="21301"/>
                  </a:cubicBezTo>
                  <a:cubicBezTo>
                    <a:pt x="15765" y="21035"/>
                    <a:pt x="16660" y="20501"/>
                    <a:pt x="17331" y="20201"/>
                  </a:cubicBezTo>
                  <a:cubicBezTo>
                    <a:pt x="18001" y="19901"/>
                    <a:pt x="18449" y="19835"/>
                    <a:pt x="18851" y="19601"/>
                  </a:cubicBezTo>
                  <a:cubicBezTo>
                    <a:pt x="19254" y="19368"/>
                    <a:pt x="19611" y="18968"/>
                    <a:pt x="19924" y="18501"/>
                  </a:cubicBezTo>
                  <a:cubicBezTo>
                    <a:pt x="20237" y="18035"/>
                    <a:pt x="20506" y="17501"/>
                    <a:pt x="20774" y="17168"/>
                  </a:cubicBezTo>
                  <a:cubicBezTo>
                    <a:pt x="21042" y="16835"/>
                    <a:pt x="21311" y="16701"/>
                    <a:pt x="21579" y="16568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1" name="خط"/>
            <p:cNvSpPr/>
            <p:nvPr/>
          </p:nvSpPr>
          <p:spPr>
            <a:xfrm>
              <a:off x="5689527" y="1939911"/>
              <a:ext cx="1883069" cy="179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71" fill="norm" stroke="1" extrusionOk="0">
                  <a:moveTo>
                    <a:pt x="11160" y="21571"/>
                  </a:moveTo>
                  <a:cubicBezTo>
                    <a:pt x="12060" y="21318"/>
                    <a:pt x="12960" y="21064"/>
                    <a:pt x="13920" y="20874"/>
                  </a:cubicBezTo>
                  <a:cubicBezTo>
                    <a:pt x="14880" y="20684"/>
                    <a:pt x="15900" y="20557"/>
                    <a:pt x="16800" y="20209"/>
                  </a:cubicBezTo>
                  <a:cubicBezTo>
                    <a:pt x="17700" y="19861"/>
                    <a:pt x="18480" y="19291"/>
                    <a:pt x="19080" y="18721"/>
                  </a:cubicBezTo>
                  <a:cubicBezTo>
                    <a:pt x="19680" y="18150"/>
                    <a:pt x="20100" y="17580"/>
                    <a:pt x="20460" y="16662"/>
                  </a:cubicBezTo>
                  <a:cubicBezTo>
                    <a:pt x="20820" y="15743"/>
                    <a:pt x="21120" y="14477"/>
                    <a:pt x="21300" y="13273"/>
                  </a:cubicBezTo>
                  <a:cubicBezTo>
                    <a:pt x="21480" y="12070"/>
                    <a:pt x="21540" y="10929"/>
                    <a:pt x="21450" y="9884"/>
                  </a:cubicBezTo>
                  <a:cubicBezTo>
                    <a:pt x="21360" y="8839"/>
                    <a:pt x="21120" y="7889"/>
                    <a:pt x="20820" y="6939"/>
                  </a:cubicBezTo>
                  <a:cubicBezTo>
                    <a:pt x="20520" y="5989"/>
                    <a:pt x="20160" y="5038"/>
                    <a:pt x="19710" y="4373"/>
                  </a:cubicBezTo>
                  <a:cubicBezTo>
                    <a:pt x="19260" y="3708"/>
                    <a:pt x="18720" y="3328"/>
                    <a:pt x="17910" y="2758"/>
                  </a:cubicBezTo>
                  <a:cubicBezTo>
                    <a:pt x="17100" y="2188"/>
                    <a:pt x="16020" y="1428"/>
                    <a:pt x="14820" y="889"/>
                  </a:cubicBezTo>
                  <a:cubicBezTo>
                    <a:pt x="13620" y="351"/>
                    <a:pt x="12300" y="34"/>
                    <a:pt x="11040" y="3"/>
                  </a:cubicBezTo>
                  <a:cubicBezTo>
                    <a:pt x="9780" y="-29"/>
                    <a:pt x="8580" y="224"/>
                    <a:pt x="7470" y="541"/>
                  </a:cubicBezTo>
                  <a:cubicBezTo>
                    <a:pt x="6360" y="858"/>
                    <a:pt x="5340" y="1238"/>
                    <a:pt x="4410" y="1713"/>
                  </a:cubicBezTo>
                  <a:cubicBezTo>
                    <a:pt x="3480" y="2188"/>
                    <a:pt x="2640" y="2758"/>
                    <a:pt x="2040" y="3360"/>
                  </a:cubicBezTo>
                  <a:cubicBezTo>
                    <a:pt x="1440" y="3962"/>
                    <a:pt x="1080" y="4595"/>
                    <a:pt x="750" y="5545"/>
                  </a:cubicBezTo>
                  <a:cubicBezTo>
                    <a:pt x="420" y="6495"/>
                    <a:pt x="120" y="7762"/>
                    <a:pt x="30" y="9092"/>
                  </a:cubicBezTo>
                  <a:cubicBezTo>
                    <a:pt x="-60" y="10423"/>
                    <a:pt x="60" y="11816"/>
                    <a:pt x="300" y="12956"/>
                  </a:cubicBezTo>
                  <a:cubicBezTo>
                    <a:pt x="540" y="14097"/>
                    <a:pt x="900" y="14983"/>
                    <a:pt x="1470" y="15743"/>
                  </a:cubicBezTo>
                  <a:cubicBezTo>
                    <a:pt x="2040" y="16504"/>
                    <a:pt x="2820" y="17137"/>
                    <a:pt x="3810" y="17707"/>
                  </a:cubicBezTo>
                  <a:cubicBezTo>
                    <a:pt x="4800" y="18277"/>
                    <a:pt x="6000" y="18784"/>
                    <a:pt x="7020" y="19227"/>
                  </a:cubicBezTo>
                  <a:cubicBezTo>
                    <a:pt x="8040" y="19671"/>
                    <a:pt x="8880" y="20051"/>
                    <a:pt x="9660" y="20336"/>
                  </a:cubicBezTo>
                  <a:cubicBezTo>
                    <a:pt x="10440" y="20621"/>
                    <a:pt x="11160" y="20811"/>
                    <a:pt x="11880" y="210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2" name="خط"/>
            <p:cNvSpPr/>
            <p:nvPr/>
          </p:nvSpPr>
          <p:spPr>
            <a:xfrm>
              <a:off x="5778076" y="3099351"/>
              <a:ext cx="621166" cy="13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200" fill="norm" stroke="1" extrusionOk="0">
                  <a:moveTo>
                    <a:pt x="21447" y="0"/>
                  </a:moveTo>
                  <a:cubicBezTo>
                    <a:pt x="18724" y="0"/>
                    <a:pt x="16002" y="0"/>
                    <a:pt x="13642" y="2000"/>
                  </a:cubicBezTo>
                  <a:cubicBezTo>
                    <a:pt x="11282" y="4000"/>
                    <a:pt x="9286" y="8000"/>
                    <a:pt x="8015" y="11600"/>
                  </a:cubicBezTo>
                  <a:cubicBezTo>
                    <a:pt x="6744" y="15200"/>
                    <a:pt x="6200" y="18400"/>
                    <a:pt x="5383" y="20000"/>
                  </a:cubicBezTo>
                  <a:cubicBezTo>
                    <a:pt x="4566" y="21600"/>
                    <a:pt x="3477" y="21600"/>
                    <a:pt x="2479" y="20000"/>
                  </a:cubicBezTo>
                  <a:cubicBezTo>
                    <a:pt x="1481" y="18400"/>
                    <a:pt x="573" y="15200"/>
                    <a:pt x="210" y="11600"/>
                  </a:cubicBezTo>
                  <a:cubicBezTo>
                    <a:pt x="-153" y="8000"/>
                    <a:pt x="29" y="4000"/>
                    <a:pt x="21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3" name="خط"/>
            <p:cNvSpPr/>
            <p:nvPr/>
          </p:nvSpPr>
          <p:spPr>
            <a:xfrm>
              <a:off x="6588500" y="3020493"/>
              <a:ext cx="520466" cy="1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0" y="15247"/>
                  </a:moveTo>
                  <a:cubicBezTo>
                    <a:pt x="436" y="12071"/>
                    <a:pt x="873" y="8894"/>
                    <a:pt x="2182" y="6671"/>
                  </a:cubicBezTo>
                  <a:cubicBezTo>
                    <a:pt x="3491" y="4447"/>
                    <a:pt x="5673" y="3176"/>
                    <a:pt x="7636" y="4129"/>
                  </a:cubicBezTo>
                  <a:cubicBezTo>
                    <a:pt x="9600" y="5082"/>
                    <a:pt x="11345" y="8259"/>
                    <a:pt x="13091" y="11753"/>
                  </a:cubicBezTo>
                  <a:cubicBezTo>
                    <a:pt x="14836" y="15247"/>
                    <a:pt x="16582" y="19059"/>
                    <a:pt x="18000" y="20329"/>
                  </a:cubicBezTo>
                  <a:cubicBezTo>
                    <a:pt x="19418" y="21600"/>
                    <a:pt x="20509" y="20329"/>
                    <a:pt x="21055" y="16518"/>
                  </a:cubicBezTo>
                  <a:cubicBezTo>
                    <a:pt x="21600" y="12706"/>
                    <a:pt x="21600" y="6353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4" name="خط"/>
            <p:cNvSpPr/>
            <p:nvPr/>
          </p:nvSpPr>
          <p:spPr>
            <a:xfrm>
              <a:off x="6472841" y="2081380"/>
              <a:ext cx="399550" cy="38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842" y="477"/>
                  </a:moveTo>
                  <a:cubicBezTo>
                    <a:pt x="1421" y="185"/>
                    <a:pt x="0" y="-107"/>
                    <a:pt x="0" y="39"/>
                  </a:cubicBezTo>
                  <a:cubicBezTo>
                    <a:pt x="0" y="185"/>
                    <a:pt x="1421" y="769"/>
                    <a:pt x="4263" y="2666"/>
                  </a:cubicBezTo>
                  <a:cubicBezTo>
                    <a:pt x="7105" y="4563"/>
                    <a:pt x="11368" y="7774"/>
                    <a:pt x="14495" y="11131"/>
                  </a:cubicBezTo>
                  <a:cubicBezTo>
                    <a:pt x="17621" y="14488"/>
                    <a:pt x="19611" y="17990"/>
                    <a:pt x="21600" y="2149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5" name="خط"/>
            <p:cNvSpPr/>
            <p:nvPr/>
          </p:nvSpPr>
          <p:spPr>
            <a:xfrm>
              <a:off x="6635816" y="2058421"/>
              <a:ext cx="283890" cy="34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5236"/>
                    <a:pt x="12000" y="10473"/>
                    <a:pt x="15600" y="14073"/>
                  </a:cubicBezTo>
                  <a:cubicBezTo>
                    <a:pt x="19200" y="17673"/>
                    <a:pt x="20400" y="19636"/>
                    <a:pt x="2160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6" name="خط"/>
            <p:cNvSpPr/>
            <p:nvPr/>
          </p:nvSpPr>
          <p:spPr>
            <a:xfrm>
              <a:off x="6556957" y="2636715"/>
              <a:ext cx="76231" cy="12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215" fill="norm" stroke="1" extrusionOk="0">
                  <a:moveTo>
                    <a:pt x="0" y="8640"/>
                  </a:moveTo>
                  <a:cubicBezTo>
                    <a:pt x="2880" y="4320"/>
                    <a:pt x="5760" y="0"/>
                    <a:pt x="7920" y="0"/>
                  </a:cubicBezTo>
                  <a:cubicBezTo>
                    <a:pt x="10080" y="0"/>
                    <a:pt x="11520" y="4320"/>
                    <a:pt x="10800" y="8640"/>
                  </a:cubicBezTo>
                  <a:cubicBezTo>
                    <a:pt x="10080" y="12960"/>
                    <a:pt x="7200" y="17280"/>
                    <a:pt x="8640" y="16416"/>
                  </a:cubicBezTo>
                  <a:cubicBezTo>
                    <a:pt x="10080" y="15552"/>
                    <a:pt x="15840" y="9504"/>
                    <a:pt x="18720" y="8640"/>
                  </a:cubicBezTo>
                  <a:cubicBezTo>
                    <a:pt x="21600" y="7776"/>
                    <a:pt x="21600" y="12096"/>
                    <a:pt x="18720" y="15552"/>
                  </a:cubicBezTo>
                  <a:cubicBezTo>
                    <a:pt x="15840" y="19008"/>
                    <a:pt x="10080" y="21600"/>
                    <a:pt x="6480" y="21168"/>
                  </a:cubicBezTo>
                  <a:cubicBezTo>
                    <a:pt x="2880" y="20736"/>
                    <a:pt x="1440" y="17280"/>
                    <a:pt x="0" y="13824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7" name="خط"/>
            <p:cNvSpPr/>
            <p:nvPr/>
          </p:nvSpPr>
          <p:spPr>
            <a:xfrm>
              <a:off x="6313733" y="2646199"/>
              <a:ext cx="53965" cy="58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153" fill="norm" stroke="1" extrusionOk="0">
                  <a:moveTo>
                    <a:pt x="2484" y="20153"/>
                  </a:moveTo>
                  <a:cubicBezTo>
                    <a:pt x="520" y="11153"/>
                    <a:pt x="-1443" y="2153"/>
                    <a:pt x="1503" y="353"/>
                  </a:cubicBezTo>
                  <a:cubicBezTo>
                    <a:pt x="4448" y="-1447"/>
                    <a:pt x="12303" y="3953"/>
                    <a:pt x="20157" y="935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8" name="خط"/>
            <p:cNvSpPr/>
            <p:nvPr/>
          </p:nvSpPr>
          <p:spPr>
            <a:xfrm>
              <a:off x="6209981" y="2405398"/>
              <a:ext cx="205033" cy="6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9" name="خط"/>
            <p:cNvSpPr/>
            <p:nvPr/>
          </p:nvSpPr>
          <p:spPr>
            <a:xfrm>
              <a:off x="6525414" y="2373854"/>
              <a:ext cx="189261" cy="31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0" name="خط"/>
            <p:cNvSpPr/>
            <p:nvPr/>
          </p:nvSpPr>
          <p:spPr>
            <a:xfrm>
              <a:off x="6320382" y="3320153"/>
              <a:ext cx="583552" cy="53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21600" y="0"/>
                  </a:moveTo>
                  <a:cubicBezTo>
                    <a:pt x="16735" y="7855"/>
                    <a:pt x="11870" y="15709"/>
                    <a:pt x="8270" y="18655"/>
                  </a:cubicBezTo>
                  <a:cubicBezTo>
                    <a:pt x="4670" y="21600"/>
                    <a:pt x="2335" y="19636"/>
                    <a:pt x="0" y="1767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1" name="خط"/>
            <p:cNvSpPr/>
            <p:nvPr/>
          </p:nvSpPr>
          <p:spPr>
            <a:xfrm>
              <a:off x="6467585" y="3724959"/>
              <a:ext cx="821121" cy="575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93" fill="norm" stroke="1" extrusionOk="0">
                  <a:moveTo>
                    <a:pt x="2752" y="434"/>
                  </a:moveTo>
                  <a:cubicBezTo>
                    <a:pt x="2339" y="355"/>
                    <a:pt x="1926" y="276"/>
                    <a:pt x="1926" y="187"/>
                  </a:cubicBezTo>
                  <a:cubicBezTo>
                    <a:pt x="1926" y="99"/>
                    <a:pt x="2339" y="0"/>
                    <a:pt x="2476" y="0"/>
                  </a:cubicBezTo>
                  <a:cubicBezTo>
                    <a:pt x="2614" y="0"/>
                    <a:pt x="2476" y="99"/>
                    <a:pt x="2201" y="306"/>
                  </a:cubicBezTo>
                  <a:cubicBezTo>
                    <a:pt x="1926" y="513"/>
                    <a:pt x="1513" y="828"/>
                    <a:pt x="1238" y="1134"/>
                  </a:cubicBezTo>
                  <a:cubicBezTo>
                    <a:pt x="963" y="1440"/>
                    <a:pt x="825" y="1736"/>
                    <a:pt x="688" y="2081"/>
                  </a:cubicBezTo>
                  <a:cubicBezTo>
                    <a:pt x="550" y="2426"/>
                    <a:pt x="413" y="2821"/>
                    <a:pt x="275" y="3265"/>
                  </a:cubicBezTo>
                  <a:cubicBezTo>
                    <a:pt x="138" y="3708"/>
                    <a:pt x="0" y="4202"/>
                    <a:pt x="0" y="4695"/>
                  </a:cubicBezTo>
                  <a:cubicBezTo>
                    <a:pt x="0" y="5188"/>
                    <a:pt x="138" y="5681"/>
                    <a:pt x="275" y="6076"/>
                  </a:cubicBezTo>
                  <a:cubicBezTo>
                    <a:pt x="413" y="6470"/>
                    <a:pt x="550" y="6766"/>
                    <a:pt x="688" y="7131"/>
                  </a:cubicBezTo>
                  <a:cubicBezTo>
                    <a:pt x="825" y="7496"/>
                    <a:pt x="963" y="7930"/>
                    <a:pt x="963" y="8344"/>
                  </a:cubicBezTo>
                  <a:cubicBezTo>
                    <a:pt x="963" y="8758"/>
                    <a:pt x="825" y="9153"/>
                    <a:pt x="963" y="9508"/>
                  </a:cubicBezTo>
                  <a:cubicBezTo>
                    <a:pt x="1101" y="9863"/>
                    <a:pt x="1513" y="10179"/>
                    <a:pt x="1995" y="10484"/>
                  </a:cubicBezTo>
                  <a:cubicBezTo>
                    <a:pt x="2476" y="10790"/>
                    <a:pt x="3027" y="11086"/>
                    <a:pt x="3440" y="11382"/>
                  </a:cubicBezTo>
                  <a:cubicBezTo>
                    <a:pt x="3852" y="11678"/>
                    <a:pt x="4127" y="11974"/>
                    <a:pt x="4334" y="12319"/>
                  </a:cubicBezTo>
                  <a:cubicBezTo>
                    <a:pt x="4540" y="12664"/>
                    <a:pt x="4678" y="13059"/>
                    <a:pt x="5022" y="13463"/>
                  </a:cubicBezTo>
                  <a:cubicBezTo>
                    <a:pt x="5366" y="13867"/>
                    <a:pt x="5916" y="14282"/>
                    <a:pt x="6329" y="14686"/>
                  </a:cubicBezTo>
                  <a:cubicBezTo>
                    <a:pt x="6741" y="15090"/>
                    <a:pt x="7017" y="15485"/>
                    <a:pt x="7154" y="15889"/>
                  </a:cubicBezTo>
                  <a:cubicBezTo>
                    <a:pt x="7292" y="16294"/>
                    <a:pt x="7292" y="16708"/>
                    <a:pt x="7567" y="17073"/>
                  </a:cubicBezTo>
                  <a:cubicBezTo>
                    <a:pt x="7842" y="17438"/>
                    <a:pt x="8392" y="17753"/>
                    <a:pt x="8874" y="18059"/>
                  </a:cubicBezTo>
                  <a:cubicBezTo>
                    <a:pt x="9355" y="18365"/>
                    <a:pt x="9768" y="18661"/>
                    <a:pt x="10043" y="19006"/>
                  </a:cubicBezTo>
                  <a:cubicBezTo>
                    <a:pt x="10318" y="19351"/>
                    <a:pt x="10456" y="19746"/>
                    <a:pt x="10594" y="20061"/>
                  </a:cubicBezTo>
                  <a:cubicBezTo>
                    <a:pt x="10731" y="20377"/>
                    <a:pt x="10869" y="20614"/>
                    <a:pt x="11075" y="20781"/>
                  </a:cubicBezTo>
                  <a:cubicBezTo>
                    <a:pt x="11282" y="20949"/>
                    <a:pt x="11557" y="21048"/>
                    <a:pt x="12382" y="21087"/>
                  </a:cubicBezTo>
                  <a:cubicBezTo>
                    <a:pt x="13208" y="21127"/>
                    <a:pt x="14583" y="21107"/>
                    <a:pt x="15959" y="21087"/>
                  </a:cubicBezTo>
                  <a:cubicBezTo>
                    <a:pt x="17335" y="21067"/>
                    <a:pt x="18711" y="21048"/>
                    <a:pt x="19674" y="21067"/>
                  </a:cubicBezTo>
                  <a:cubicBezTo>
                    <a:pt x="20637" y="21087"/>
                    <a:pt x="21187" y="21146"/>
                    <a:pt x="21394" y="21225"/>
                  </a:cubicBezTo>
                  <a:cubicBezTo>
                    <a:pt x="21600" y="21304"/>
                    <a:pt x="21462" y="21403"/>
                    <a:pt x="21050" y="21472"/>
                  </a:cubicBezTo>
                  <a:cubicBezTo>
                    <a:pt x="20637" y="21541"/>
                    <a:pt x="19949" y="21580"/>
                    <a:pt x="18917" y="21590"/>
                  </a:cubicBezTo>
                  <a:cubicBezTo>
                    <a:pt x="17885" y="21600"/>
                    <a:pt x="16510" y="21580"/>
                    <a:pt x="15203" y="21511"/>
                  </a:cubicBezTo>
                  <a:cubicBezTo>
                    <a:pt x="13896" y="21442"/>
                    <a:pt x="12657" y="21324"/>
                    <a:pt x="11969" y="21215"/>
                  </a:cubicBezTo>
                  <a:cubicBezTo>
                    <a:pt x="11282" y="21107"/>
                    <a:pt x="11144" y="21008"/>
                    <a:pt x="11488" y="20890"/>
                  </a:cubicBezTo>
                  <a:cubicBezTo>
                    <a:pt x="11832" y="20772"/>
                    <a:pt x="12657" y="20633"/>
                    <a:pt x="13483" y="20495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2" name="خط"/>
            <p:cNvSpPr/>
            <p:nvPr/>
          </p:nvSpPr>
          <p:spPr>
            <a:xfrm>
              <a:off x="5754575" y="6476834"/>
              <a:ext cx="833926" cy="3048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60" fill="norm" stroke="1" extrusionOk="0">
                  <a:moveTo>
                    <a:pt x="21549" y="318"/>
                  </a:moveTo>
                  <a:cubicBezTo>
                    <a:pt x="21141" y="169"/>
                    <a:pt x="20734" y="20"/>
                    <a:pt x="20258" y="2"/>
                  </a:cubicBezTo>
                  <a:cubicBezTo>
                    <a:pt x="19783" y="-17"/>
                    <a:pt x="19240" y="95"/>
                    <a:pt x="18696" y="392"/>
                  </a:cubicBezTo>
                  <a:cubicBezTo>
                    <a:pt x="18153" y="689"/>
                    <a:pt x="17609" y="1173"/>
                    <a:pt x="17066" y="1823"/>
                  </a:cubicBezTo>
                  <a:cubicBezTo>
                    <a:pt x="16523" y="2474"/>
                    <a:pt x="15979" y="3292"/>
                    <a:pt x="15436" y="4221"/>
                  </a:cubicBezTo>
                  <a:cubicBezTo>
                    <a:pt x="14892" y="5151"/>
                    <a:pt x="14349" y="6192"/>
                    <a:pt x="14009" y="7084"/>
                  </a:cubicBezTo>
                  <a:cubicBezTo>
                    <a:pt x="13670" y="7976"/>
                    <a:pt x="13534" y="8720"/>
                    <a:pt x="13534" y="9686"/>
                  </a:cubicBezTo>
                  <a:cubicBezTo>
                    <a:pt x="13534" y="10653"/>
                    <a:pt x="13670" y="11843"/>
                    <a:pt x="13670" y="12809"/>
                  </a:cubicBezTo>
                  <a:cubicBezTo>
                    <a:pt x="13670" y="13776"/>
                    <a:pt x="13534" y="14519"/>
                    <a:pt x="13194" y="15170"/>
                  </a:cubicBezTo>
                  <a:cubicBezTo>
                    <a:pt x="12855" y="15821"/>
                    <a:pt x="12311" y="16378"/>
                    <a:pt x="11904" y="16936"/>
                  </a:cubicBezTo>
                  <a:cubicBezTo>
                    <a:pt x="11496" y="17494"/>
                    <a:pt x="11224" y="18051"/>
                    <a:pt x="10817" y="18553"/>
                  </a:cubicBezTo>
                  <a:cubicBezTo>
                    <a:pt x="10409" y="19055"/>
                    <a:pt x="9866" y="19501"/>
                    <a:pt x="9526" y="19817"/>
                  </a:cubicBezTo>
                  <a:cubicBezTo>
                    <a:pt x="9187" y="20133"/>
                    <a:pt x="9051" y="20319"/>
                    <a:pt x="8643" y="20412"/>
                  </a:cubicBezTo>
                  <a:cubicBezTo>
                    <a:pt x="8236" y="20505"/>
                    <a:pt x="7557" y="20505"/>
                    <a:pt x="6538" y="20486"/>
                  </a:cubicBezTo>
                  <a:cubicBezTo>
                    <a:pt x="5519" y="20468"/>
                    <a:pt x="4160" y="20431"/>
                    <a:pt x="3141" y="20412"/>
                  </a:cubicBezTo>
                  <a:cubicBezTo>
                    <a:pt x="2123" y="20393"/>
                    <a:pt x="1443" y="20393"/>
                    <a:pt x="968" y="20486"/>
                  </a:cubicBezTo>
                  <a:cubicBezTo>
                    <a:pt x="492" y="20579"/>
                    <a:pt x="221" y="20765"/>
                    <a:pt x="85" y="20951"/>
                  </a:cubicBezTo>
                  <a:cubicBezTo>
                    <a:pt x="-51" y="21137"/>
                    <a:pt x="-51" y="21323"/>
                    <a:pt x="289" y="21434"/>
                  </a:cubicBezTo>
                  <a:cubicBezTo>
                    <a:pt x="628" y="21546"/>
                    <a:pt x="1308" y="21583"/>
                    <a:pt x="2734" y="21546"/>
                  </a:cubicBezTo>
                  <a:cubicBezTo>
                    <a:pt x="4160" y="21509"/>
                    <a:pt x="6334" y="21397"/>
                    <a:pt x="7760" y="21323"/>
                  </a:cubicBezTo>
                  <a:cubicBezTo>
                    <a:pt x="9187" y="21248"/>
                    <a:pt x="9866" y="21211"/>
                    <a:pt x="10409" y="21118"/>
                  </a:cubicBezTo>
                  <a:cubicBezTo>
                    <a:pt x="10953" y="21025"/>
                    <a:pt x="11360" y="20877"/>
                    <a:pt x="11564" y="20616"/>
                  </a:cubicBezTo>
                  <a:cubicBezTo>
                    <a:pt x="11768" y="20356"/>
                    <a:pt x="11768" y="19984"/>
                    <a:pt x="11768" y="1961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3" name="خط"/>
            <p:cNvSpPr/>
            <p:nvPr/>
          </p:nvSpPr>
          <p:spPr>
            <a:xfrm>
              <a:off x="5044047" y="4156051"/>
              <a:ext cx="1481369" cy="235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12" fill="norm" stroke="1" extrusionOk="0">
                  <a:moveTo>
                    <a:pt x="21583" y="0"/>
                  </a:moveTo>
                  <a:cubicBezTo>
                    <a:pt x="20740" y="864"/>
                    <a:pt x="19898" y="1728"/>
                    <a:pt x="19055" y="2640"/>
                  </a:cubicBezTo>
                  <a:cubicBezTo>
                    <a:pt x="18213" y="3552"/>
                    <a:pt x="17370" y="4512"/>
                    <a:pt x="16260" y="5616"/>
                  </a:cubicBezTo>
                  <a:cubicBezTo>
                    <a:pt x="15149" y="6720"/>
                    <a:pt x="13770" y="7968"/>
                    <a:pt x="12660" y="9000"/>
                  </a:cubicBezTo>
                  <a:cubicBezTo>
                    <a:pt x="11549" y="10032"/>
                    <a:pt x="10706" y="10848"/>
                    <a:pt x="9979" y="11640"/>
                  </a:cubicBezTo>
                  <a:cubicBezTo>
                    <a:pt x="9251" y="12432"/>
                    <a:pt x="8638" y="13200"/>
                    <a:pt x="7757" y="14064"/>
                  </a:cubicBezTo>
                  <a:cubicBezTo>
                    <a:pt x="6877" y="14928"/>
                    <a:pt x="5728" y="15888"/>
                    <a:pt x="4694" y="16608"/>
                  </a:cubicBezTo>
                  <a:cubicBezTo>
                    <a:pt x="3660" y="17328"/>
                    <a:pt x="2740" y="17808"/>
                    <a:pt x="2013" y="18216"/>
                  </a:cubicBezTo>
                  <a:cubicBezTo>
                    <a:pt x="1285" y="18624"/>
                    <a:pt x="749" y="18960"/>
                    <a:pt x="443" y="19248"/>
                  </a:cubicBezTo>
                  <a:cubicBezTo>
                    <a:pt x="136" y="19536"/>
                    <a:pt x="60" y="19776"/>
                    <a:pt x="21" y="20016"/>
                  </a:cubicBezTo>
                  <a:cubicBezTo>
                    <a:pt x="-17" y="20256"/>
                    <a:pt x="-17" y="20496"/>
                    <a:pt x="136" y="20688"/>
                  </a:cubicBezTo>
                  <a:cubicBezTo>
                    <a:pt x="289" y="20880"/>
                    <a:pt x="596" y="21024"/>
                    <a:pt x="902" y="21000"/>
                  </a:cubicBezTo>
                  <a:cubicBezTo>
                    <a:pt x="1209" y="20976"/>
                    <a:pt x="1515" y="20784"/>
                    <a:pt x="1706" y="20568"/>
                  </a:cubicBezTo>
                  <a:cubicBezTo>
                    <a:pt x="1898" y="20352"/>
                    <a:pt x="1974" y="20112"/>
                    <a:pt x="1821" y="19968"/>
                  </a:cubicBezTo>
                  <a:cubicBezTo>
                    <a:pt x="1668" y="19824"/>
                    <a:pt x="1285" y="19776"/>
                    <a:pt x="1055" y="19872"/>
                  </a:cubicBezTo>
                  <a:cubicBezTo>
                    <a:pt x="826" y="19968"/>
                    <a:pt x="749" y="20208"/>
                    <a:pt x="749" y="20544"/>
                  </a:cubicBezTo>
                  <a:cubicBezTo>
                    <a:pt x="749" y="20880"/>
                    <a:pt x="826" y="21312"/>
                    <a:pt x="1017" y="21456"/>
                  </a:cubicBezTo>
                  <a:cubicBezTo>
                    <a:pt x="1209" y="21600"/>
                    <a:pt x="1515" y="21456"/>
                    <a:pt x="1821" y="21168"/>
                  </a:cubicBezTo>
                  <a:cubicBezTo>
                    <a:pt x="2128" y="20880"/>
                    <a:pt x="2434" y="20448"/>
                    <a:pt x="2549" y="19992"/>
                  </a:cubicBezTo>
                  <a:cubicBezTo>
                    <a:pt x="2664" y="19536"/>
                    <a:pt x="2587" y="19056"/>
                    <a:pt x="2396" y="18744"/>
                  </a:cubicBezTo>
                  <a:cubicBezTo>
                    <a:pt x="2204" y="18432"/>
                    <a:pt x="1898" y="18288"/>
                    <a:pt x="1630" y="18312"/>
                  </a:cubicBezTo>
                  <a:cubicBezTo>
                    <a:pt x="1362" y="18336"/>
                    <a:pt x="1132" y="18528"/>
                    <a:pt x="940" y="18888"/>
                  </a:cubicBezTo>
                  <a:cubicBezTo>
                    <a:pt x="749" y="19248"/>
                    <a:pt x="596" y="19776"/>
                    <a:pt x="557" y="20160"/>
                  </a:cubicBezTo>
                  <a:cubicBezTo>
                    <a:pt x="519" y="20544"/>
                    <a:pt x="596" y="20784"/>
                    <a:pt x="826" y="20928"/>
                  </a:cubicBezTo>
                  <a:cubicBezTo>
                    <a:pt x="1055" y="21072"/>
                    <a:pt x="1438" y="21120"/>
                    <a:pt x="1783" y="21048"/>
                  </a:cubicBezTo>
                  <a:cubicBezTo>
                    <a:pt x="2128" y="20976"/>
                    <a:pt x="2434" y="20784"/>
                    <a:pt x="2626" y="20568"/>
                  </a:cubicBezTo>
                  <a:cubicBezTo>
                    <a:pt x="2817" y="20352"/>
                    <a:pt x="2894" y="20112"/>
                    <a:pt x="2817" y="19824"/>
                  </a:cubicBezTo>
                  <a:cubicBezTo>
                    <a:pt x="2740" y="19536"/>
                    <a:pt x="2511" y="19200"/>
                    <a:pt x="2204" y="19104"/>
                  </a:cubicBezTo>
                  <a:cubicBezTo>
                    <a:pt x="1898" y="19008"/>
                    <a:pt x="1515" y="19152"/>
                    <a:pt x="1477" y="19296"/>
                  </a:cubicBezTo>
                  <a:cubicBezTo>
                    <a:pt x="1438" y="19440"/>
                    <a:pt x="1745" y="19584"/>
                    <a:pt x="2051" y="1972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4" name="خط"/>
            <p:cNvSpPr/>
            <p:nvPr/>
          </p:nvSpPr>
          <p:spPr>
            <a:xfrm>
              <a:off x="6583243" y="1721960"/>
              <a:ext cx="1729190" cy="2323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655" y="21600"/>
                  </a:moveTo>
                  <a:cubicBezTo>
                    <a:pt x="327" y="21600"/>
                    <a:pt x="0" y="21600"/>
                    <a:pt x="0" y="21600"/>
                  </a:cubicBezTo>
                  <a:cubicBezTo>
                    <a:pt x="0" y="21600"/>
                    <a:pt x="327" y="21600"/>
                    <a:pt x="982" y="21576"/>
                  </a:cubicBezTo>
                  <a:cubicBezTo>
                    <a:pt x="1636" y="21551"/>
                    <a:pt x="2618" y="21502"/>
                    <a:pt x="3600" y="21405"/>
                  </a:cubicBezTo>
                  <a:cubicBezTo>
                    <a:pt x="4582" y="21307"/>
                    <a:pt x="5564" y="21160"/>
                    <a:pt x="6840" y="20940"/>
                  </a:cubicBezTo>
                  <a:cubicBezTo>
                    <a:pt x="8116" y="20720"/>
                    <a:pt x="9687" y="20427"/>
                    <a:pt x="10996" y="20183"/>
                  </a:cubicBezTo>
                  <a:cubicBezTo>
                    <a:pt x="12305" y="19938"/>
                    <a:pt x="13353" y="19743"/>
                    <a:pt x="14400" y="19450"/>
                  </a:cubicBezTo>
                  <a:cubicBezTo>
                    <a:pt x="15447" y="19157"/>
                    <a:pt x="16495" y="18766"/>
                    <a:pt x="17345" y="18472"/>
                  </a:cubicBezTo>
                  <a:cubicBezTo>
                    <a:pt x="18196" y="18179"/>
                    <a:pt x="18851" y="17984"/>
                    <a:pt x="19342" y="17862"/>
                  </a:cubicBezTo>
                  <a:cubicBezTo>
                    <a:pt x="19833" y="17739"/>
                    <a:pt x="20160" y="17690"/>
                    <a:pt x="20487" y="17617"/>
                  </a:cubicBezTo>
                  <a:cubicBezTo>
                    <a:pt x="20815" y="17544"/>
                    <a:pt x="21142" y="17446"/>
                    <a:pt x="21338" y="17275"/>
                  </a:cubicBezTo>
                  <a:cubicBezTo>
                    <a:pt x="21535" y="17104"/>
                    <a:pt x="21600" y="16860"/>
                    <a:pt x="21436" y="16493"/>
                  </a:cubicBezTo>
                  <a:cubicBezTo>
                    <a:pt x="21273" y="16127"/>
                    <a:pt x="20880" y="15638"/>
                    <a:pt x="20455" y="15027"/>
                  </a:cubicBezTo>
                  <a:cubicBezTo>
                    <a:pt x="20029" y="14416"/>
                    <a:pt x="19571" y="13683"/>
                    <a:pt x="19145" y="12779"/>
                  </a:cubicBezTo>
                  <a:cubicBezTo>
                    <a:pt x="18720" y="11875"/>
                    <a:pt x="18327" y="10800"/>
                    <a:pt x="18000" y="9652"/>
                  </a:cubicBezTo>
                  <a:cubicBezTo>
                    <a:pt x="17673" y="8503"/>
                    <a:pt x="17411" y="7281"/>
                    <a:pt x="17149" y="6280"/>
                  </a:cubicBezTo>
                  <a:cubicBezTo>
                    <a:pt x="16887" y="5278"/>
                    <a:pt x="16625" y="4496"/>
                    <a:pt x="16495" y="3983"/>
                  </a:cubicBezTo>
                  <a:cubicBezTo>
                    <a:pt x="16364" y="3470"/>
                    <a:pt x="16364" y="3225"/>
                    <a:pt x="16265" y="3005"/>
                  </a:cubicBezTo>
                  <a:cubicBezTo>
                    <a:pt x="16167" y="2786"/>
                    <a:pt x="15971" y="2590"/>
                    <a:pt x="15676" y="2297"/>
                  </a:cubicBezTo>
                  <a:cubicBezTo>
                    <a:pt x="15382" y="2004"/>
                    <a:pt x="14989" y="1613"/>
                    <a:pt x="14825" y="1295"/>
                  </a:cubicBezTo>
                  <a:cubicBezTo>
                    <a:pt x="14662" y="977"/>
                    <a:pt x="14727" y="733"/>
                    <a:pt x="14989" y="489"/>
                  </a:cubicBezTo>
                  <a:cubicBezTo>
                    <a:pt x="15251" y="244"/>
                    <a:pt x="15709" y="0"/>
                    <a:pt x="15971" y="0"/>
                  </a:cubicBezTo>
                  <a:cubicBezTo>
                    <a:pt x="16233" y="0"/>
                    <a:pt x="16298" y="244"/>
                    <a:pt x="16527" y="733"/>
                  </a:cubicBezTo>
                  <a:cubicBezTo>
                    <a:pt x="16756" y="1222"/>
                    <a:pt x="17149" y="1955"/>
                    <a:pt x="17345" y="2443"/>
                  </a:cubicBezTo>
                  <a:cubicBezTo>
                    <a:pt x="17542" y="2932"/>
                    <a:pt x="17542" y="3176"/>
                    <a:pt x="17378" y="3348"/>
                  </a:cubicBezTo>
                  <a:cubicBezTo>
                    <a:pt x="17215" y="3519"/>
                    <a:pt x="16887" y="3616"/>
                    <a:pt x="16560" y="3665"/>
                  </a:cubicBezTo>
                  <a:cubicBezTo>
                    <a:pt x="16233" y="3714"/>
                    <a:pt x="15905" y="3714"/>
                    <a:pt x="15611" y="3641"/>
                  </a:cubicBezTo>
                  <a:cubicBezTo>
                    <a:pt x="15316" y="3567"/>
                    <a:pt x="15055" y="3421"/>
                    <a:pt x="14989" y="3103"/>
                  </a:cubicBezTo>
                  <a:cubicBezTo>
                    <a:pt x="14924" y="2786"/>
                    <a:pt x="15055" y="2297"/>
                    <a:pt x="15185" y="180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5" name="خط"/>
            <p:cNvSpPr/>
            <p:nvPr/>
          </p:nvSpPr>
          <p:spPr>
            <a:xfrm>
              <a:off x="6514243" y="0"/>
              <a:ext cx="1885653" cy="185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53" fill="norm" stroke="1" extrusionOk="0">
                  <a:moveTo>
                    <a:pt x="15247" y="19369"/>
                  </a:moveTo>
                  <a:cubicBezTo>
                    <a:pt x="15247" y="19063"/>
                    <a:pt x="15247" y="18757"/>
                    <a:pt x="15397" y="18329"/>
                  </a:cubicBezTo>
                  <a:cubicBezTo>
                    <a:pt x="15547" y="17901"/>
                    <a:pt x="15847" y="17350"/>
                    <a:pt x="16327" y="16371"/>
                  </a:cubicBezTo>
                  <a:cubicBezTo>
                    <a:pt x="16807" y="15392"/>
                    <a:pt x="17467" y="13984"/>
                    <a:pt x="18067" y="12699"/>
                  </a:cubicBezTo>
                  <a:cubicBezTo>
                    <a:pt x="18667" y="11414"/>
                    <a:pt x="19207" y="10252"/>
                    <a:pt x="19717" y="9212"/>
                  </a:cubicBezTo>
                  <a:cubicBezTo>
                    <a:pt x="20227" y="8171"/>
                    <a:pt x="20707" y="7254"/>
                    <a:pt x="21037" y="6672"/>
                  </a:cubicBezTo>
                  <a:cubicBezTo>
                    <a:pt x="21367" y="6091"/>
                    <a:pt x="21547" y="5846"/>
                    <a:pt x="21517" y="5632"/>
                  </a:cubicBezTo>
                  <a:cubicBezTo>
                    <a:pt x="21487" y="5418"/>
                    <a:pt x="21247" y="5234"/>
                    <a:pt x="20797" y="4806"/>
                  </a:cubicBezTo>
                  <a:cubicBezTo>
                    <a:pt x="20347" y="4378"/>
                    <a:pt x="19687" y="3705"/>
                    <a:pt x="18997" y="3215"/>
                  </a:cubicBezTo>
                  <a:cubicBezTo>
                    <a:pt x="18307" y="2726"/>
                    <a:pt x="17587" y="2420"/>
                    <a:pt x="16837" y="1991"/>
                  </a:cubicBezTo>
                  <a:cubicBezTo>
                    <a:pt x="16087" y="1563"/>
                    <a:pt x="15307" y="1012"/>
                    <a:pt x="14677" y="614"/>
                  </a:cubicBezTo>
                  <a:cubicBezTo>
                    <a:pt x="14047" y="217"/>
                    <a:pt x="13567" y="-28"/>
                    <a:pt x="13297" y="3"/>
                  </a:cubicBezTo>
                  <a:cubicBezTo>
                    <a:pt x="13027" y="33"/>
                    <a:pt x="12967" y="339"/>
                    <a:pt x="12487" y="1165"/>
                  </a:cubicBezTo>
                  <a:cubicBezTo>
                    <a:pt x="12007" y="1991"/>
                    <a:pt x="11107" y="3337"/>
                    <a:pt x="10117" y="4653"/>
                  </a:cubicBezTo>
                  <a:cubicBezTo>
                    <a:pt x="9127" y="5969"/>
                    <a:pt x="8047" y="7254"/>
                    <a:pt x="7117" y="8386"/>
                  </a:cubicBezTo>
                  <a:cubicBezTo>
                    <a:pt x="6187" y="9518"/>
                    <a:pt x="5407" y="10497"/>
                    <a:pt x="4897" y="11078"/>
                  </a:cubicBezTo>
                  <a:cubicBezTo>
                    <a:pt x="4387" y="11659"/>
                    <a:pt x="4147" y="11843"/>
                    <a:pt x="3937" y="11812"/>
                  </a:cubicBezTo>
                  <a:cubicBezTo>
                    <a:pt x="3727" y="11782"/>
                    <a:pt x="3547" y="11537"/>
                    <a:pt x="3247" y="11200"/>
                  </a:cubicBezTo>
                  <a:cubicBezTo>
                    <a:pt x="2947" y="10864"/>
                    <a:pt x="2527" y="10435"/>
                    <a:pt x="2167" y="10191"/>
                  </a:cubicBezTo>
                  <a:cubicBezTo>
                    <a:pt x="1807" y="9946"/>
                    <a:pt x="1507" y="9885"/>
                    <a:pt x="1147" y="9854"/>
                  </a:cubicBezTo>
                  <a:cubicBezTo>
                    <a:pt x="787" y="9824"/>
                    <a:pt x="367" y="9824"/>
                    <a:pt x="157" y="9977"/>
                  </a:cubicBezTo>
                  <a:cubicBezTo>
                    <a:pt x="-53" y="10130"/>
                    <a:pt x="-53" y="10435"/>
                    <a:pt x="157" y="10803"/>
                  </a:cubicBezTo>
                  <a:cubicBezTo>
                    <a:pt x="367" y="11170"/>
                    <a:pt x="787" y="11598"/>
                    <a:pt x="1507" y="12179"/>
                  </a:cubicBezTo>
                  <a:cubicBezTo>
                    <a:pt x="2227" y="12761"/>
                    <a:pt x="3247" y="13495"/>
                    <a:pt x="4027" y="14076"/>
                  </a:cubicBezTo>
                  <a:cubicBezTo>
                    <a:pt x="4807" y="14658"/>
                    <a:pt x="5347" y="15086"/>
                    <a:pt x="5917" y="15637"/>
                  </a:cubicBezTo>
                  <a:cubicBezTo>
                    <a:pt x="6487" y="16187"/>
                    <a:pt x="7087" y="16860"/>
                    <a:pt x="7777" y="17442"/>
                  </a:cubicBezTo>
                  <a:cubicBezTo>
                    <a:pt x="8467" y="18023"/>
                    <a:pt x="9247" y="18512"/>
                    <a:pt x="9937" y="19094"/>
                  </a:cubicBezTo>
                  <a:cubicBezTo>
                    <a:pt x="10627" y="19675"/>
                    <a:pt x="11227" y="20348"/>
                    <a:pt x="11977" y="20777"/>
                  </a:cubicBezTo>
                  <a:cubicBezTo>
                    <a:pt x="12727" y="21205"/>
                    <a:pt x="13627" y="21388"/>
                    <a:pt x="14227" y="21480"/>
                  </a:cubicBezTo>
                  <a:cubicBezTo>
                    <a:pt x="14827" y="21572"/>
                    <a:pt x="15127" y="21572"/>
                    <a:pt x="15427" y="21511"/>
                  </a:cubicBezTo>
                  <a:cubicBezTo>
                    <a:pt x="15727" y="21450"/>
                    <a:pt x="16027" y="21327"/>
                    <a:pt x="16177" y="21113"/>
                  </a:cubicBezTo>
                  <a:cubicBezTo>
                    <a:pt x="16327" y="20899"/>
                    <a:pt x="16327" y="20593"/>
                    <a:pt x="16177" y="20379"/>
                  </a:cubicBezTo>
                  <a:cubicBezTo>
                    <a:pt x="16027" y="20165"/>
                    <a:pt x="15727" y="20042"/>
                    <a:pt x="15127" y="19645"/>
                  </a:cubicBezTo>
                  <a:cubicBezTo>
                    <a:pt x="14527" y="19247"/>
                    <a:pt x="13627" y="18574"/>
                    <a:pt x="12727" y="179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6" name="خط"/>
            <p:cNvSpPr/>
            <p:nvPr/>
          </p:nvSpPr>
          <p:spPr>
            <a:xfrm>
              <a:off x="912511" y="6206366"/>
              <a:ext cx="4477344" cy="321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20070" y="636"/>
                  </a:moveTo>
                  <a:cubicBezTo>
                    <a:pt x="19284" y="636"/>
                    <a:pt x="18498" y="636"/>
                    <a:pt x="17725" y="654"/>
                  </a:cubicBezTo>
                  <a:cubicBezTo>
                    <a:pt x="16952" y="672"/>
                    <a:pt x="16191" y="707"/>
                    <a:pt x="15316" y="725"/>
                  </a:cubicBezTo>
                  <a:cubicBezTo>
                    <a:pt x="14442" y="742"/>
                    <a:pt x="13453" y="742"/>
                    <a:pt x="12692" y="707"/>
                  </a:cubicBezTo>
                  <a:cubicBezTo>
                    <a:pt x="11932" y="672"/>
                    <a:pt x="11399" y="601"/>
                    <a:pt x="10943" y="566"/>
                  </a:cubicBezTo>
                  <a:cubicBezTo>
                    <a:pt x="10487" y="530"/>
                    <a:pt x="10106" y="530"/>
                    <a:pt x="9447" y="530"/>
                  </a:cubicBezTo>
                  <a:cubicBezTo>
                    <a:pt x="8788" y="530"/>
                    <a:pt x="7850" y="530"/>
                    <a:pt x="7128" y="566"/>
                  </a:cubicBezTo>
                  <a:cubicBezTo>
                    <a:pt x="6405" y="601"/>
                    <a:pt x="5898" y="672"/>
                    <a:pt x="5302" y="689"/>
                  </a:cubicBezTo>
                  <a:cubicBezTo>
                    <a:pt x="4706" y="707"/>
                    <a:pt x="4022" y="672"/>
                    <a:pt x="3299" y="654"/>
                  </a:cubicBezTo>
                  <a:cubicBezTo>
                    <a:pt x="2577" y="636"/>
                    <a:pt x="1816" y="636"/>
                    <a:pt x="1373" y="636"/>
                  </a:cubicBezTo>
                  <a:cubicBezTo>
                    <a:pt x="929" y="636"/>
                    <a:pt x="802" y="636"/>
                    <a:pt x="676" y="636"/>
                  </a:cubicBezTo>
                  <a:cubicBezTo>
                    <a:pt x="549" y="636"/>
                    <a:pt x="422" y="636"/>
                    <a:pt x="308" y="689"/>
                  </a:cubicBezTo>
                  <a:cubicBezTo>
                    <a:pt x="194" y="742"/>
                    <a:pt x="92" y="848"/>
                    <a:pt x="42" y="990"/>
                  </a:cubicBezTo>
                  <a:cubicBezTo>
                    <a:pt x="-9" y="1131"/>
                    <a:pt x="-9" y="1308"/>
                    <a:pt x="16" y="1768"/>
                  </a:cubicBezTo>
                  <a:cubicBezTo>
                    <a:pt x="42" y="2227"/>
                    <a:pt x="92" y="2970"/>
                    <a:pt x="130" y="3694"/>
                  </a:cubicBezTo>
                  <a:cubicBezTo>
                    <a:pt x="168" y="4419"/>
                    <a:pt x="194" y="5126"/>
                    <a:pt x="206" y="5974"/>
                  </a:cubicBezTo>
                  <a:cubicBezTo>
                    <a:pt x="219" y="6823"/>
                    <a:pt x="219" y="7813"/>
                    <a:pt x="232" y="8838"/>
                  </a:cubicBezTo>
                  <a:cubicBezTo>
                    <a:pt x="245" y="9863"/>
                    <a:pt x="270" y="10924"/>
                    <a:pt x="295" y="11808"/>
                  </a:cubicBezTo>
                  <a:cubicBezTo>
                    <a:pt x="321" y="12691"/>
                    <a:pt x="346" y="13398"/>
                    <a:pt x="333" y="14141"/>
                  </a:cubicBezTo>
                  <a:cubicBezTo>
                    <a:pt x="321" y="14883"/>
                    <a:pt x="270" y="15661"/>
                    <a:pt x="232" y="16492"/>
                  </a:cubicBezTo>
                  <a:cubicBezTo>
                    <a:pt x="194" y="17322"/>
                    <a:pt x="168" y="18206"/>
                    <a:pt x="168" y="18966"/>
                  </a:cubicBezTo>
                  <a:cubicBezTo>
                    <a:pt x="168" y="19726"/>
                    <a:pt x="194" y="20363"/>
                    <a:pt x="206" y="20769"/>
                  </a:cubicBezTo>
                  <a:cubicBezTo>
                    <a:pt x="219" y="21176"/>
                    <a:pt x="219" y="21353"/>
                    <a:pt x="283" y="21459"/>
                  </a:cubicBezTo>
                  <a:cubicBezTo>
                    <a:pt x="346" y="21565"/>
                    <a:pt x="473" y="21600"/>
                    <a:pt x="764" y="21600"/>
                  </a:cubicBezTo>
                  <a:cubicBezTo>
                    <a:pt x="1056" y="21600"/>
                    <a:pt x="1512" y="21565"/>
                    <a:pt x="2057" y="21476"/>
                  </a:cubicBezTo>
                  <a:cubicBezTo>
                    <a:pt x="2602" y="21388"/>
                    <a:pt x="3236" y="21246"/>
                    <a:pt x="4060" y="21176"/>
                  </a:cubicBezTo>
                  <a:cubicBezTo>
                    <a:pt x="4884" y="21105"/>
                    <a:pt x="5898" y="21105"/>
                    <a:pt x="6785" y="21105"/>
                  </a:cubicBezTo>
                  <a:cubicBezTo>
                    <a:pt x="7673" y="21105"/>
                    <a:pt x="8433" y="21105"/>
                    <a:pt x="9080" y="21070"/>
                  </a:cubicBezTo>
                  <a:cubicBezTo>
                    <a:pt x="9726" y="21034"/>
                    <a:pt x="10259" y="20964"/>
                    <a:pt x="10804" y="20893"/>
                  </a:cubicBezTo>
                  <a:cubicBezTo>
                    <a:pt x="11349" y="20822"/>
                    <a:pt x="11906" y="20752"/>
                    <a:pt x="12718" y="20716"/>
                  </a:cubicBezTo>
                  <a:cubicBezTo>
                    <a:pt x="13529" y="20681"/>
                    <a:pt x="14594" y="20681"/>
                    <a:pt x="15595" y="20681"/>
                  </a:cubicBezTo>
                  <a:cubicBezTo>
                    <a:pt x="16597" y="20681"/>
                    <a:pt x="17535" y="20681"/>
                    <a:pt x="18257" y="20734"/>
                  </a:cubicBezTo>
                  <a:cubicBezTo>
                    <a:pt x="18980" y="20787"/>
                    <a:pt x="19487" y="20893"/>
                    <a:pt x="19867" y="20964"/>
                  </a:cubicBezTo>
                  <a:cubicBezTo>
                    <a:pt x="20247" y="21034"/>
                    <a:pt x="20501" y="21070"/>
                    <a:pt x="20691" y="21087"/>
                  </a:cubicBezTo>
                  <a:cubicBezTo>
                    <a:pt x="20881" y="21105"/>
                    <a:pt x="21008" y="21105"/>
                    <a:pt x="21109" y="21034"/>
                  </a:cubicBezTo>
                  <a:cubicBezTo>
                    <a:pt x="21211" y="20964"/>
                    <a:pt x="21287" y="20822"/>
                    <a:pt x="21337" y="20486"/>
                  </a:cubicBezTo>
                  <a:cubicBezTo>
                    <a:pt x="21388" y="20151"/>
                    <a:pt x="21414" y="19620"/>
                    <a:pt x="21426" y="19002"/>
                  </a:cubicBezTo>
                  <a:cubicBezTo>
                    <a:pt x="21439" y="18383"/>
                    <a:pt x="21439" y="17676"/>
                    <a:pt x="21401" y="17057"/>
                  </a:cubicBezTo>
                  <a:cubicBezTo>
                    <a:pt x="21363" y="16439"/>
                    <a:pt x="21287" y="15908"/>
                    <a:pt x="21236" y="15184"/>
                  </a:cubicBezTo>
                  <a:cubicBezTo>
                    <a:pt x="21185" y="14459"/>
                    <a:pt x="21160" y="13540"/>
                    <a:pt x="21109" y="12638"/>
                  </a:cubicBezTo>
                  <a:cubicBezTo>
                    <a:pt x="21059" y="11737"/>
                    <a:pt x="20983" y="10853"/>
                    <a:pt x="20983" y="9969"/>
                  </a:cubicBezTo>
                  <a:cubicBezTo>
                    <a:pt x="20983" y="9085"/>
                    <a:pt x="21059" y="8202"/>
                    <a:pt x="21109" y="7406"/>
                  </a:cubicBezTo>
                  <a:cubicBezTo>
                    <a:pt x="21160" y="6611"/>
                    <a:pt x="21185" y="5904"/>
                    <a:pt x="21198" y="5197"/>
                  </a:cubicBezTo>
                  <a:cubicBezTo>
                    <a:pt x="21211" y="4490"/>
                    <a:pt x="21211" y="3783"/>
                    <a:pt x="21211" y="3058"/>
                  </a:cubicBezTo>
                  <a:cubicBezTo>
                    <a:pt x="21211" y="2333"/>
                    <a:pt x="21211" y="1591"/>
                    <a:pt x="21211" y="1096"/>
                  </a:cubicBezTo>
                  <a:cubicBezTo>
                    <a:pt x="21211" y="601"/>
                    <a:pt x="21211" y="354"/>
                    <a:pt x="21274" y="212"/>
                  </a:cubicBezTo>
                  <a:cubicBezTo>
                    <a:pt x="21337" y="71"/>
                    <a:pt x="21464" y="35"/>
                    <a:pt x="21591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7" name="خط"/>
            <p:cNvSpPr/>
            <p:nvPr/>
          </p:nvSpPr>
          <p:spPr>
            <a:xfrm>
              <a:off x="169439" y="9334412"/>
              <a:ext cx="7147364" cy="168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15866" y="11475"/>
                  </a:moveTo>
                  <a:cubicBezTo>
                    <a:pt x="15708" y="9450"/>
                    <a:pt x="15549" y="7425"/>
                    <a:pt x="15311" y="5737"/>
                  </a:cubicBezTo>
                  <a:cubicBezTo>
                    <a:pt x="15072" y="4050"/>
                    <a:pt x="14755" y="2700"/>
                    <a:pt x="14437" y="2363"/>
                  </a:cubicBezTo>
                  <a:cubicBezTo>
                    <a:pt x="14119" y="2025"/>
                    <a:pt x="13802" y="2700"/>
                    <a:pt x="13444" y="3375"/>
                  </a:cubicBezTo>
                  <a:cubicBezTo>
                    <a:pt x="13087" y="4050"/>
                    <a:pt x="12690" y="4725"/>
                    <a:pt x="12293" y="5400"/>
                  </a:cubicBezTo>
                  <a:cubicBezTo>
                    <a:pt x="11896" y="6075"/>
                    <a:pt x="11499" y="6750"/>
                    <a:pt x="10967" y="7087"/>
                  </a:cubicBezTo>
                  <a:cubicBezTo>
                    <a:pt x="10435" y="7425"/>
                    <a:pt x="9768" y="7425"/>
                    <a:pt x="9236" y="7762"/>
                  </a:cubicBezTo>
                  <a:cubicBezTo>
                    <a:pt x="8704" y="8100"/>
                    <a:pt x="8306" y="8775"/>
                    <a:pt x="7925" y="9450"/>
                  </a:cubicBezTo>
                  <a:cubicBezTo>
                    <a:pt x="7544" y="10125"/>
                    <a:pt x="7179" y="10800"/>
                    <a:pt x="6798" y="11475"/>
                  </a:cubicBezTo>
                  <a:cubicBezTo>
                    <a:pt x="6416" y="12150"/>
                    <a:pt x="6019" y="12825"/>
                    <a:pt x="5606" y="13500"/>
                  </a:cubicBezTo>
                  <a:cubicBezTo>
                    <a:pt x="5194" y="14175"/>
                    <a:pt x="4765" y="14850"/>
                    <a:pt x="4344" y="15525"/>
                  </a:cubicBezTo>
                  <a:cubicBezTo>
                    <a:pt x="3923" y="16200"/>
                    <a:pt x="3510" y="16875"/>
                    <a:pt x="3113" y="16875"/>
                  </a:cubicBezTo>
                  <a:cubicBezTo>
                    <a:pt x="2716" y="16875"/>
                    <a:pt x="2335" y="16200"/>
                    <a:pt x="1985" y="14850"/>
                  </a:cubicBezTo>
                  <a:cubicBezTo>
                    <a:pt x="1636" y="13500"/>
                    <a:pt x="1318" y="11475"/>
                    <a:pt x="1088" y="10800"/>
                  </a:cubicBezTo>
                  <a:cubicBezTo>
                    <a:pt x="858" y="10125"/>
                    <a:pt x="715" y="10800"/>
                    <a:pt x="707" y="11475"/>
                  </a:cubicBezTo>
                  <a:cubicBezTo>
                    <a:pt x="699" y="12150"/>
                    <a:pt x="826" y="12825"/>
                    <a:pt x="1104" y="13500"/>
                  </a:cubicBezTo>
                  <a:cubicBezTo>
                    <a:pt x="1382" y="14175"/>
                    <a:pt x="1811" y="14850"/>
                    <a:pt x="2231" y="14850"/>
                  </a:cubicBezTo>
                  <a:cubicBezTo>
                    <a:pt x="2652" y="14850"/>
                    <a:pt x="3065" y="14175"/>
                    <a:pt x="3462" y="14175"/>
                  </a:cubicBezTo>
                  <a:cubicBezTo>
                    <a:pt x="3859" y="14175"/>
                    <a:pt x="4241" y="14850"/>
                    <a:pt x="4669" y="14850"/>
                  </a:cubicBezTo>
                  <a:cubicBezTo>
                    <a:pt x="5098" y="14850"/>
                    <a:pt x="5575" y="14175"/>
                    <a:pt x="5964" y="12488"/>
                  </a:cubicBezTo>
                  <a:cubicBezTo>
                    <a:pt x="6353" y="10800"/>
                    <a:pt x="6655" y="8100"/>
                    <a:pt x="6980" y="6412"/>
                  </a:cubicBezTo>
                  <a:cubicBezTo>
                    <a:pt x="7306" y="4725"/>
                    <a:pt x="7655" y="4050"/>
                    <a:pt x="7989" y="3375"/>
                  </a:cubicBezTo>
                  <a:cubicBezTo>
                    <a:pt x="8322" y="2700"/>
                    <a:pt x="8640" y="2025"/>
                    <a:pt x="9021" y="1350"/>
                  </a:cubicBezTo>
                  <a:cubicBezTo>
                    <a:pt x="9402" y="675"/>
                    <a:pt x="9847" y="0"/>
                    <a:pt x="10244" y="0"/>
                  </a:cubicBezTo>
                  <a:cubicBezTo>
                    <a:pt x="10641" y="0"/>
                    <a:pt x="10991" y="675"/>
                    <a:pt x="11404" y="1350"/>
                  </a:cubicBezTo>
                  <a:cubicBezTo>
                    <a:pt x="11816" y="2025"/>
                    <a:pt x="12293" y="2700"/>
                    <a:pt x="12793" y="3038"/>
                  </a:cubicBezTo>
                  <a:cubicBezTo>
                    <a:pt x="13294" y="3375"/>
                    <a:pt x="13818" y="3375"/>
                    <a:pt x="14239" y="4050"/>
                  </a:cubicBezTo>
                  <a:cubicBezTo>
                    <a:pt x="14659" y="4725"/>
                    <a:pt x="14977" y="6075"/>
                    <a:pt x="15295" y="7087"/>
                  </a:cubicBezTo>
                  <a:cubicBezTo>
                    <a:pt x="15612" y="8100"/>
                    <a:pt x="15930" y="8775"/>
                    <a:pt x="16248" y="9787"/>
                  </a:cubicBezTo>
                  <a:cubicBezTo>
                    <a:pt x="16565" y="10800"/>
                    <a:pt x="16883" y="12150"/>
                    <a:pt x="17248" y="12150"/>
                  </a:cubicBezTo>
                  <a:cubicBezTo>
                    <a:pt x="17614" y="12150"/>
                    <a:pt x="18026" y="10800"/>
                    <a:pt x="18447" y="9787"/>
                  </a:cubicBezTo>
                  <a:cubicBezTo>
                    <a:pt x="18868" y="8775"/>
                    <a:pt x="19297" y="8100"/>
                    <a:pt x="19670" y="7087"/>
                  </a:cubicBezTo>
                  <a:cubicBezTo>
                    <a:pt x="20044" y="6075"/>
                    <a:pt x="20361" y="4725"/>
                    <a:pt x="20639" y="3713"/>
                  </a:cubicBezTo>
                  <a:cubicBezTo>
                    <a:pt x="20917" y="2700"/>
                    <a:pt x="21155" y="2025"/>
                    <a:pt x="21322" y="2025"/>
                  </a:cubicBezTo>
                  <a:cubicBezTo>
                    <a:pt x="21489" y="2025"/>
                    <a:pt x="21584" y="2700"/>
                    <a:pt x="21592" y="3038"/>
                  </a:cubicBezTo>
                  <a:cubicBezTo>
                    <a:pt x="21600" y="3375"/>
                    <a:pt x="21521" y="3375"/>
                    <a:pt x="21298" y="3038"/>
                  </a:cubicBezTo>
                  <a:cubicBezTo>
                    <a:pt x="21076" y="2700"/>
                    <a:pt x="20711" y="2025"/>
                    <a:pt x="20306" y="1350"/>
                  </a:cubicBezTo>
                  <a:cubicBezTo>
                    <a:pt x="19901" y="675"/>
                    <a:pt x="19456" y="0"/>
                    <a:pt x="19019" y="0"/>
                  </a:cubicBezTo>
                  <a:cubicBezTo>
                    <a:pt x="18582" y="0"/>
                    <a:pt x="18154" y="675"/>
                    <a:pt x="17756" y="1350"/>
                  </a:cubicBezTo>
                  <a:cubicBezTo>
                    <a:pt x="17359" y="2025"/>
                    <a:pt x="16994" y="2700"/>
                    <a:pt x="16645" y="3375"/>
                  </a:cubicBezTo>
                  <a:cubicBezTo>
                    <a:pt x="16295" y="4050"/>
                    <a:pt x="15962" y="4725"/>
                    <a:pt x="15525" y="5400"/>
                  </a:cubicBezTo>
                  <a:cubicBezTo>
                    <a:pt x="15088" y="6075"/>
                    <a:pt x="14548" y="6750"/>
                    <a:pt x="14056" y="7425"/>
                  </a:cubicBezTo>
                  <a:cubicBezTo>
                    <a:pt x="13564" y="8100"/>
                    <a:pt x="13119" y="8775"/>
                    <a:pt x="12658" y="8775"/>
                  </a:cubicBezTo>
                  <a:cubicBezTo>
                    <a:pt x="12198" y="8775"/>
                    <a:pt x="11721" y="8100"/>
                    <a:pt x="11261" y="7425"/>
                  </a:cubicBezTo>
                  <a:cubicBezTo>
                    <a:pt x="10800" y="6750"/>
                    <a:pt x="10355" y="6075"/>
                    <a:pt x="9903" y="5400"/>
                  </a:cubicBezTo>
                  <a:cubicBezTo>
                    <a:pt x="9450" y="4725"/>
                    <a:pt x="8989" y="4050"/>
                    <a:pt x="8434" y="3713"/>
                  </a:cubicBezTo>
                  <a:cubicBezTo>
                    <a:pt x="7878" y="3375"/>
                    <a:pt x="7226" y="3375"/>
                    <a:pt x="6591" y="3375"/>
                  </a:cubicBezTo>
                  <a:cubicBezTo>
                    <a:pt x="5956" y="3375"/>
                    <a:pt x="5336" y="3375"/>
                    <a:pt x="4852" y="3713"/>
                  </a:cubicBezTo>
                  <a:cubicBezTo>
                    <a:pt x="4368" y="4050"/>
                    <a:pt x="4018" y="4725"/>
                    <a:pt x="3677" y="5400"/>
                  </a:cubicBezTo>
                  <a:cubicBezTo>
                    <a:pt x="3335" y="6075"/>
                    <a:pt x="3002" y="6750"/>
                    <a:pt x="2676" y="7425"/>
                  </a:cubicBezTo>
                  <a:cubicBezTo>
                    <a:pt x="2351" y="8100"/>
                    <a:pt x="2033" y="8775"/>
                    <a:pt x="1668" y="10125"/>
                  </a:cubicBezTo>
                  <a:cubicBezTo>
                    <a:pt x="1302" y="11475"/>
                    <a:pt x="889" y="13500"/>
                    <a:pt x="604" y="15525"/>
                  </a:cubicBezTo>
                  <a:cubicBezTo>
                    <a:pt x="318" y="17550"/>
                    <a:pt x="159" y="19575"/>
                    <a:pt x="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8" name="خط"/>
            <p:cNvSpPr/>
            <p:nvPr/>
          </p:nvSpPr>
          <p:spPr>
            <a:xfrm>
              <a:off x="1082254" y="6320548"/>
              <a:ext cx="4098739" cy="2959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29" fill="norm" stroke="1" extrusionOk="0">
                  <a:moveTo>
                    <a:pt x="20732" y="658"/>
                  </a:moveTo>
                  <a:cubicBezTo>
                    <a:pt x="20593" y="402"/>
                    <a:pt x="20454" y="145"/>
                    <a:pt x="19967" y="49"/>
                  </a:cubicBezTo>
                  <a:cubicBezTo>
                    <a:pt x="19480" y="-47"/>
                    <a:pt x="18646" y="17"/>
                    <a:pt x="17580" y="81"/>
                  </a:cubicBezTo>
                  <a:cubicBezTo>
                    <a:pt x="16514" y="145"/>
                    <a:pt x="15216" y="209"/>
                    <a:pt x="13825" y="273"/>
                  </a:cubicBezTo>
                  <a:cubicBezTo>
                    <a:pt x="12435" y="338"/>
                    <a:pt x="10951" y="402"/>
                    <a:pt x="9607" y="530"/>
                  </a:cubicBezTo>
                  <a:cubicBezTo>
                    <a:pt x="8263" y="658"/>
                    <a:pt x="7058" y="850"/>
                    <a:pt x="5992" y="1043"/>
                  </a:cubicBezTo>
                  <a:cubicBezTo>
                    <a:pt x="4926" y="1235"/>
                    <a:pt x="3999" y="1427"/>
                    <a:pt x="3187" y="1619"/>
                  </a:cubicBezTo>
                  <a:cubicBezTo>
                    <a:pt x="2376" y="1812"/>
                    <a:pt x="1681" y="2004"/>
                    <a:pt x="1217" y="2421"/>
                  </a:cubicBezTo>
                  <a:cubicBezTo>
                    <a:pt x="754" y="2837"/>
                    <a:pt x="522" y="3478"/>
                    <a:pt x="383" y="4279"/>
                  </a:cubicBezTo>
                  <a:cubicBezTo>
                    <a:pt x="244" y="5081"/>
                    <a:pt x="198" y="6042"/>
                    <a:pt x="128" y="7132"/>
                  </a:cubicBezTo>
                  <a:cubicBezTo>
                    <a:pt x="59" y="8221"/>
                    <a:pt x="-34" y="9439"/>
                    <a:pt x="12" y="10529"/>
                  </a:cubicBezTo>
                  <a:cubicBezTo>
                    <a:pt x="59" y="11618"/>
                    <a:pt x="244" y="12580"/>
                    <a:pt x="406" y="13541"/>
                  </a:cubicBezTo>
                  <a:cubicBezTo>
                    <a:pt x="569" y="14503"/>
                    <a:pt x="708" y="15464"/>
                    <a:pt x="893" y="16425"/>
                  </a:cubicBezTo>
                  <a:cubicBezTo>
                    <a:pt x="1078" y="17387"/>
                    <a:pt x="1310" y="18348"/>
                    <a:pt x="1472" y="18989"/>
                  </a:cubicBezTo>
                  <a:cubicBezTo>
                    <a:pt x="1635" y="19630"/>
                    <a:pt x="1727" y="19951"/>
                    <a:pt x="2005" y="20239"/>
                  </a:cubicBezTo>
                  <a:cubicBezTo>
                    <a:pt x="2284" y="20527"/>
                    <a:pt x="2747" y="20784"/>
                    <a:pt x="3442" y="20976"/>
                  </a:cubicBezTo>
                  <a:cubicBezTo>
                    <a:pt x="4138" y="21168"/>
                    <a:pt x="5065" y="21297"/>
                    <a:pt x="6108" y="21393"/>
                  </a:cubicBezTo>
                  <a:cubicBezTo>
                    <a:pt x="7151" y="21489"/>
                    <a:pt x="8309" y="21553"/>
                    <a:pt x="9630" y="21521"/>
                  </a:cubicBezTo>
                  <a:cubicBezTo>
                    <a:pt x="10951" y="21489"/>
                    <a:pt x="12435" y="21361"/>
                    <a:pt x="13640" y="21233"/>
                  </a:cubicBezTo>
                  <a:cubicBezTo>
                    <a:pt x="14845" y="21104"/>
                    <a:pt x="15772" y="20976"/>
                    <a:pt x="16699" y="20816"/>
                  </a:cubicBezTo>
                  <a:cubicBezTo>
                    <a:pt x="17626" y="20656"/>
                    <a:pt x="18553" y="20463"/>
                    <a:pt x="19364" y="19919"/>
                  </a:cubicBezTo>
                  <a:cubicBezTo>
                    <a:pt x="20175" y="19374"/>
                    <a:pt x="20871" y="18476"/>
                    <a:pt x="21566" y="17579"/>
                  </a:cubicBezTo>
                </a:path>
              </a:pathLst>
            </a:custGeom>
            <a:noFill/>
            <a:ln w="48728" cap="rnd">
              <a:solidFill>
                <a:srgbClr val="F7FAD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9" name="خط"/>
            <p:cNvSpPr/>
            <p:nvPr/>
          </p:nvSpPr>
          <p:spPr>
            <a:xfrm>
              <a:off x="0" y="9260120"/>
              <a:ext cx="7362689" cy="25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6" y="6322"/>
                  </a:moveTo>
                  <a:cubicBezTo>
                    <a:pt x="20508" y="6322"/>
                    <a:pt x="20061" y="6322"/>
                    <a:pt x="19703" y="5532"/>
                  </a:cubicBezTo>
                  <a:cubicBezTo>
                    <a:pt x="19345" y="4741"/>
                    <a:pt x="19077" y="3161"/>
                    <a:pt x="18692" y="2107"/>
                  </a:cubicBezTo>
                  <a:cubicBezTo>
                    <a:pt x="18307" y="1054"/>
                    <a:pt x="17806" y="527"/>
                    <a:pt x="17323" y="527"/>
                  </a:cubicBezTo>
                  <a:cubicBezTo>
                    <a:pt x="16840" y="527"/>
                    <a:pt x="16374" y="1054"/>
                    <a:pt x="15820" y="1317"/>
                  </a:cubicBezTo>
                  <a:cubicBezTo>
                    <a:pt x="15265" y="1580"/>
                    <a:pt x="14621" y="1580"/>
                    <a:pt x="14075" y="1844"/>
                  </a:cubicBezTo>
                  <a:cubicBezTo>
                    <a:pt x="13529" y="2107"/>
                    <a:pt x="13082" y="2634"/>
                    <a:pt x="12509" y="2898"/>
                  </a:cubicBezTo>
                  <a:cubicBezTo>
                    <a:pt x="11936" y="3161"/>
                    <a:pt x="11238" y="3161"/>
                    <a:pt x="10594" y="3424"/>
                  </a:cubicBezTo>
                  <a:cubicBezTo>
                    <a:pt x="9950" y="3688"/>
                    <a:pt x="9359" y="4215"/>
                    <a:pt x="8849" y="5005"/>
                  </a:cubicBezTo>
                  <a:cubicBezTo>
                    <a:pt x="8339" y="5795"/>
                    <a:pt x="7910" y="6849"/>
                    <a:pt x="7391" y="7376"/>
                  </a:cubicBezTo>
                  <a:cubicBezTo>
                    <a:pt x="6872" y="7902"/>
                    <a:pt x="6263" y="7902"/>
                    <a:pt x="5736" y="8166"/>
                  </a:cubicBezTo>
                  <a:cubicBezTo>
                    <a:pt x="5208" y="8429"/>
                    <a:pt x="4760" y="8956"/>
                    <a:pt x="4313" y="9483"/>
                  </a:cubicBezTo>
                  <a:cubicBezTo>
                    <a:pt x="3865" y="10010"/>
                    <a:pt x="3418" y="10537"/>
                    <a:pt x="2863" y="10800"/>
                  </a:cubicBezTo>
                  <a:cubicBezTo>
                    <a:pt x="2309" y="11063"/>
                    <a:pt x="1646" y="11063"/>
                    <a:pt x="1423" y="10800"/>
                  </a:cubicBezTo>
                  <a:cubicBezTo>
                    <a:pt x="1199" y="10537"/>
                    <a:pt x="1414" y="10010"/>
                    <a:pt x="1807" y="8956"/>
                  </a:cubicBezTo>
                  <a:cubicBezTo>
                    <a:pt x="2201" y="7902"/>
                    <a:pt x="2774" y="6322"/>
                    <a:pt x="3302" y="5268"/>
                  </a:cubicBezTo>
                  <a:cubicBezTo>
                    <a:pt x="3830" y="4215"/>
                    <a:pt x="4313" y="3688"/>
                    <a:pt x="4814" y="3161"/>
                  </a:cubicBezTo>
                  <a:cubicBezTo>
                    <a:pt x="5315" y="2634"/>
                    <a:pt x="5834" y="2107"/>
                    <a:pt x="6407" y="1580"/>
                  </a:cubicBezTo>
                  <a:cubicBezTo>
                    <a:pt x="6979" y="1054"/>
                    <a:pt x="7606" y="527"/>
                    <a:pt x="8107" y="527"/>
                  </a:cubicBezTo>
                  <a:cubicBezTo>
                    <a:pt x="8608" y="527"/>
                    <a:pt x="8984" y="1054"/>
                    <a:pt x="9386" y="1580"/>
                  </a:cubicBezTo>
                  <a:cubicBezTo>
                    <a:pt x="9789" y="2107"/>
                    <a:pt x="10218" y="2634"/>
                    <a:pt x="10782" y="2898"/>
                  </a:cubicBezTo>
                  <a:cubicBezTo>
                    <a:pt x="11346" y="3161"/>
                    <a:pt x="12044" y="3161"/>
                    <a:pt x="12715" y="3424"/>
                  </a:cubicBezTo>
                  <a:cubicBezTo>
                    <a:pt x="13386" y="3688"/>
                    <a:pt x="14030" y="4215"/>
                    <a:pt x="14612" y="4215"/>
                  </a:cubicBezTo>
                  <a:cubicBezTo>
                    <a:pt x="15193" y="4215"/>
                    <a:pt x="15712" y="3688"/>
                    <a:pt x="16151" y="3688"/>
                  </a:cubicBezTo>
                  <a:cubicBezTo>
                    <a:pt x="16589" y="3688"/>
                    <a:pt x="16947" y="4215"/>
                    <a:pt x="17341" y="4741"/>
                  </a:cubicBezTo>
                  <a:cubicBezTo>
                    <a:pt x="17735" y="5268"/>
                    <a:pt x="18164" y="5795"/>
                    <a:pt x="18620" y="6322"/>
                  </a:cubicBezTo>
                  <a:cubicBezTo>
                    <a:pt x="19077" y="6849"/>
                    <a:pt x="19560" y="7376"/>
                    <a:pt x="19980" y="7902"/>
                  </a:cubicBezTo>
                  <a:cubicBezTo>
                    <a:pt x="20401" y="8429"/>
                    <a:pt x="20759" y="8956"/>
                    <a:pt x="20983" y="9219"/>
                  </a:cubicBezTo>
                  <a:cubicBezTo>
                    <a:pt x="21206" y="9483"/>
                    <a:pt x="21296" y="9483"/>
                    <a:pt x="21385" y="9483"/>
                  </a:cubicBezTo>
                  <a:cubicBezTo>
                    <a:pt x="21475" y="9483"/>
                    <a:pt x="21564" y="9483"/>
                    <a:pt x="21564" y="9219"/>
                  </a:cubicBezTo>
                  <a:cubicBezTo>
                    <a:pt x="21564" y="8956"/>
                    <a:pt x="21475" y="8429"/>
                    <a:pt x="21251" y="7902"/>
                  </a:cubicBezTo>
                  <a:cubicBezTo>
                    <a:pt x="21027" y="7376"/>
                    <a:pt x="20669" y="6849"/>
                    <a:pt x="20285" y="6322"/>
                  </a:cubicBezTo>
                  <a:cubicBezTo>
                    <a:pt x="19900" y="5795"/>
                    <a:pt x="19488" y="5268"/>
                    <a:pt x="18934" y="5005"/>
                  </a:cubicBezTo>
                  <a:cubicBezTo>
                    <a:pt x="18379" y="4741"/>
                    <a:pt x="17681" y="4741"/>
                    <a:pt x="16929" y="4741"/>
                  </a:cubicBezTo>
                  <a:cubicBezTo>
                    <a:pt x="16178" y="4741"/>
                    <a:pt x="15372" y="4741"/>
                    <a:pt x="14630" y="4741"/>
                  </a:cubicBezTo>
                  <a:cubicBezTo>
                    <a:pt x="13887" y="4741"/>
                    <a:pt x="13207" y="4741"/>
                    <a:pt x="12616" y="5005"/>
                  </a:cubicBezTo>
                  <a:cubicBezTo>
                    <a:pt x="12026" y="5268"/>
                    <a:pt x="11525" y="5795"/>
                    <a:pt x="11059" y="6585"/>
                  </a:cubicBezTo>
                  <a:cubicBezTo>
                    <a:pt x="10594" y="7376"/>
                    <a:pt x="10165" y="8429"/>
                    <a:pt x="9699" y="9219"/>
                  </a:cubicBezTo>
                  <a:cubicBezTo>
                    <a:pt x="9234" y="10010"/>
                    <a:pt x="8733" y="10537"/>
                    <a:pt x="8268" y="11327"/>
                  </a:cubicBezTo>
                  <a:cubicBezTo>
                    <a:pt x="7802" y="12117"/>
                    <a:pt x="7373" y="13171"/>
                    <a:pt x="6961" y="13961"/>
                  </a:cubicBezTo>
                  <a:cubicBezTo>
                    <a:pt x="6550" y="14751"/>
                    <a:pt x="6156" y="15278"/>
                    <a:pt x="5771" y="16332"/>
                  </a:cubicBezTo>
                  <a:cubicBezTo>
                    <a:pt x="5387" y="17385"/>
                    <a:pt x="5011" y="18966"/>
                    <a:pt x="4492" y="19756"/>
                  </a:cubicBezTo>
                  <a:cubicBezTo>
                    <a:pt x="3973" y="20546"/>
                    <a:pt x="3311" y="20546"/>
                    <a:pt x="2711" y="20810"/>
                  </a:cubicBezTo>
                  <a:cubicBezTo>
                    <a:pt x="2112" y="21073"/>
                    <a:pt x="1575" y="21600"/>
                    <a:pt x="1163" y="21600"/>
                  </a:cubicBezTo>
                  <a:cubicBezTo>
                    <a:pt x="752" y="21600"/>
                    <a:pt x="465" y="21073"/>
                    <a:pt x="277" y="20546"/>
                  </a:cubicBezTo>
                  <a:cubicBezTo>
                    <a:pt x="89" y="20020"/>
                    <a:pt x="0" y="19493"/>
                    <a:pt x="0" y="18176"/>
                  </a:cubicBezTo>
                  <a:cubicBezTo>
                    <a:pt x="0" y="16859"/>
                    <a:pt x="89" y="14751"/>
                    <a:pt x="349" y="12644"/>
                  </a:cubicBezTo>
                  <a:cubicBezTo>
                    <a:pt x="608" y="10537"/>
                    <a:pt x="1038" y="8429"/>
                    <a:pt x="1441" y="7112"/>
                  </a:cubicBezTo>
                  <a:cubicBezTo>
                    <a:pt x="1843" y="5795"/>
                    <a:pt x="2219" y="5268"/>
                    <a:pt x="2631" y="5005"/>
                  </a:cubicBezTo>
                  <a:cubicBezTo>
                    <a:pt x="3042" y="4741"/>
                    <a:pt x="3490" y="4741"/>
                    <a:pt x="3910" y="4478"/>
                  </a:cubicBezTo>
                  <a:cubicBezTo>
                    <a:pt x="4331" y="4215"/>
                    <a:pt x="4724" y="3688"/>
                    <a:pt x="5118" y="3161"/>
                  </a:cubicBezTo>
                  <a:cubicBezTo>
                    <a:pt x="5512" y="2634"/>
                    <a:pt x="5906" y="2107"/>
                    <a:pt x="6362" y="1580"/>
                  </a:cubicBezTo>
                  <a:cubicBezTo>
                    <a:pt x="6818" y="1054"/>
                    <a:pt x="7337" y="527"/>
                    <a:pt x="7910" y="263"/>
                  </a:cubicBezTo>
                  <a:cubicBezTo>
                    <a:pt x="8483" y="0"/>
                    <a:pt x="9109" y="0"/>
                    <a:pt x="9771" y="0"/>
                  </a:cubicBezTo>
                  <a:cubicBezTo>
                    <a:pt x="10433" y="0"/>
                    <a:pt x="11131" y="0"/>
                    <a:pt x="11722" y="263"/>
                  </a:cubicBezTo>
                  <a:cubicBezTo>
                    <a:pt x="12312" y="527"/>
                    <a:pt x="12795" y="1054"/>
                    <a:pt x="13323" y="1580"/>
                  </a:cubicBezTo>
                  <a:cubicBezTo>
                    <a:pt x="13851" y="2107"/>
                    <a:pt x="14424" y="2634"/>
                    <a:pt x="14943" y="3424"/>
                  </a:cubicBezTo>
                  <a:cubicBezTo>
                    <a:pt x="15462" y="4215"/>
                    <a:pt x="15927" y="5268"/>
                    <a:pt x="16392" y="6059"/>
                  </a:cubicBezTo>
                  <a:cubicBezTo>
                    <a:pt x="16858" y="6849"/>
                    <a:pt x="17323" y="7376"/>
                    <a:pt x="17869" y="7902"/>
                  </a:cubicBezTo>
                  <a:cubicBezTo>
                    <a:pt x="18415" y="8429"/>
                    <a:pt x="19041" y="8956"/>
                    <a:pt x="19676" y="8956"/>
                  </a:cubicBezTo>
                  <a:cubicBezTo>
                    <a:pt x="20312" y="8956"/>
                    <a:pt x="20956" y="8429"/>
                    <a:pt x="21600" y="7902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0" name="خط"/>
            <p:cNvSpPr/>
            <p:nvPr/>
          </p:nvSpPr>
          <p:spPr>
            <a:xfrm>
              <a:off x="5074784" y="4270815"/>
              <a:ext cx="1405203" cy="2214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71" fill="norm" stroke="1" extrusionOk="0">
                  <a:moveTo>
                    <a:pt x="1745" y="19775"/>
                  </a:moveTo>
                  <a:cubicBezTo>
                    <a:pt x="1530" y="19748"/>
                    <a:pt x="1315" y="19721"/>
                    <a:pt x="1229" y="19639"/>
                  </a:cubicBezTo>
                  <a:cubicBezTo>
                    <a:pt x="1143" y="19557"/>
                    <a:pt x="1186" y="19421"/>
                    <a:pt x="1358" y="19244"/>
                  </a:cubicBezTo>
                  <a:cubicBezTo>
                    <a:pt x="1530" y="19067"/>
                    <a:pt x="1831" y="18849"/>
                    <a:pt x="2067" y="18699"/>
                  </a:cubicBezTo>
                  <a:cubicBezTo>
                    <a:pt x="2303" y="18549"/>
                    <a:pt x="2475" y="18468"/>
                    <a:pt x="2668" y="18427"/>
                  </a:cubicBezTo>
                  <a:cubicBezTo>
                    <a:pt x="2861" y="18386"/>
                    <a:pt x="3076" y="18386"/>
                    <a:pt x="3205" y="18454"/>
                  </a:cubicBezTo>
                  <a:cubicBezTo>
                    <a:pt x="3334" y="18522"/>
                    <a:pt x="3376" y="18658"/>
                    <a:pt x="3419" y="18958"/>
                  </a:cubicBezTo>
                  <a:cubicBezTo>
                    <a:pt x="3462" y="19258"/>
                    <a:pt x="3505" y="19721"/>
                    <a:pt x="3505" y="20020"/>
                  </a:cubicBezTo>
                  <a:cubicBezTo>
                    <a:pt x="3505" y="20320"/>
                    <a:pt x="3462" y="20456"/>
                    <a:pt x="3355" y="20565"/>
                  </a:cubicBezTo>
                  <a:cubicBezTo>
                    <a:pt x="3248" y="20674"/>
                    <a:pt x="3076" y="20756"/>
                    <a:pt x="2968" y="20715"/>
                  </a:cubicBezTo>
                  <a:cubicBezTo>
                    <a:pt x="2861" y="20674"/>
                    <a:pt x="2818" y="20510"/>
                    <a:pt x="2754" y="20224"/>
                  </a:cubicBezTo>
                  <a:cubicBezTo>
                    <a:pt x="2689" y="19938"/>
                    <a:pt x="2603" y="19530"/>
                    <a:pt x="2561" y="19258"/>
                  </a:cubicBezTo>
                  <a:cubicBezTo>
                    <a:pt x="2518" y="18985"/>
                    <a:pt x="2518" y="18849"/>
                    <a:pt x="2582" y="18726"/>
                  </a:cubicBezTo>
                  <a:cubicBezTo>
                    <a:pt x="2646" y="18604"/>
                    <a:pt x="2775" y="18495"/>
                    <a:pt x="2904" y="18495"/>
                  </a:cubicBezTo>
                  <a:cubicBezTo>
                    <a:pt x="3033" y="18495"/>
                    <a:pt x="3162" y="18604"/>
                    <a:pt x="3334" y="18876"/>
                  </a:cubicBezTo>
                  <a:cubicBezTo>
                    <a:pt x="3505" y="19149"/>
                    <a:pt x="3720" y="19584"/>
                    <a:pt x="3784" y="19925"/>
                  </a:cubicBezTo>
                  <a:cubicBezTo>
                    <a:pt x="3849" y="20265"/>
                    <a:pt x="3763" y="20510"/>
                    <a:pt x="3613" y="20619"/>
                  </a:cubicBezTo>
                  <a:cubicBezTo>
                    <a:pt x="3462" y="20728"/>
                    <a:pt x="3248" y="20701"/>
                    <a:pt x="3011" y="20565"/>
                  </a:cubicBezTo>
                  <a:cubicBezTo>
                    <a:pt x="2775" y="20429"/>
                    <a:pt x="2518" y="20184"/>
                    <a:pt x="2324" y="19925"/>
                  </a:cubicBezTo>
                  <a:cubicBezTo>
                    <a:pt x="2131" y="19666"/>
                    <a:pt x="2002" y="19394"/>
                    <a:pt x="1938" y="19189"/>
                  </a:cubicBezTo>
                  <a:cubicBezTo>
                    <a:pt x="1873" y="18985"/>
                    <a:pt x="1873" y="18849"/>
                    <a:pt x="2002" y="18686"/>
                  </a:cubicBezTo>
                  <a:cubicBezTo>
                    <a:pt x="2131" y="18522"/>
                    <a:pt x="2389" y="18331"/>
                    <a:pt x="2603" y="18304"/>
                  </a:cubicBezTo>
                  <a:cubicBezTo>
                    <a:pt x="2818" y="18277"/>
                    <a:pt x="2990" y="18413"/>
                    <a:pt x="3119" y="18794"/>
                  </a:cubicBezTo>
                  <a:cubicBezTo>
                    <a:pt x="3248" y="19176"/>
                    <a:pt x="3334" y="19802"/>
                    <a:pt x="3334" y="20184"/>
                  </a:cubicBezTo>
                  <a:cubicBezTo>
                    <a:pt x="3334" y="20565"/>
                    <a:pt x="3248" y="20701"/>
                    <a:pt x="2990" y="20769"/>
                  </a:cubicBezTo>
                  <a:cubicBezTo>
                    <a:pt x="2732" y="20837"/>
                    <a:pt x="2303" y="20837"/>
                    <a:pt x="1959" y="20606"/>
                  </a:cubicBezTo>
                  <a:cubicBezTo>
                    <a:pt x="1616" y="20374"/>
                    <a:pt x="1358" y="19911"/>
                    <a:pt x="1272" y="19530"/>
                  </a:cubicBezTo>
                  <a:cubicBezTo>
                    <a:pt x="1186" y="19149"/>
                    <a:pt x="1272" y="18849"/>
                    <a:pt x="1380" y="18645"/>
                  </a:cubicBezTo>
                  <a:cubicBezTo>
                    <a:pt x="1487" y="18440"/>
                    <a:pt x="1616" y="18331"/>
                    <a:pt x="1788" y="18263"/>
                  </a:cubicBezTo>
                  <a:cubicBezTo>
                    <a:pt x="1959" y="18195"/>
                    <a:pt x="2174" y="18168"/>
                    <a:pt x="2367" y="18331"/>
                  </a:cubicBezTo>
                  <a:cubicBezTo>
                    <a:pt x="2561" y="18495"/>
                    <a:pt x="2732" y="18849"/>
                    <a:pt x="2797" y="19244"/>
                  </a:cubicBezTo>
                  <a:cubicBezTo>
                    <a:pt x="2861" y="19639"/>
                    <a:pt x="2818" y="20075"/>
                    <a:pt x="2711" y="20333"/>
                  </a:cubicBezTo>
                  <a:cubicBezTo>
                    <a:pt x="2603" y="20592"/>
                    <a:pt x="2432" y="20674"/>
                    <a:pt x="2153" y="20633"/>
                  </a:cubicBezTo>
                  <a:cubicBezTo>
                    <a:pt x="1873" y="20592"/>
                    <a:pt x="1487" y="20429"/>
                    <a:pt x="1251" y="20129"/>
                  </a:cubicBezTo>
                  <a:cubicBezTo>
                    <a:pt x="1015" y="19830"/>
                    <a:pt x="929" y="19394"/>
                    <a:pt x="929" y="19108"/>
                  </a:cubicBezTo>
                  <a:cubicBezTo>
                    <a:pt x="929" y="18822"/>
                    <a:pt x="1015" y="18685"/>
                    <a:pt x="1165" y="18563"/>
                  </a:cubicBezTo>
                  <a:cubicBezTo>
                    <a:pt x="1315" y="18440"/>
                    <a:pt x="1530" y="18331"/>
                    <a:pt x="1702" y="18331"/>
                  </a:cubicBezTo>
                  <a:cubicBezTo>
                    <a:pt x="1873" y="18331"/>
                    <a:pt x="2002" y="18440"/>
                    <a:pt x="2131" y="18808"/>
                  </a:cubicBezTo>
                  <a:cubicBezTo>
                    <a:pt x="2260" y="19176"/>
                    <a:pt x="2389" y="19802"/>
                    <a:pt x="2410" y="20184"/>
                  </a:cubicBezTo>
                  <a:cubicBezTo>
                    <a:pt x="2432" y="20565"/>
                    <a:pt x="2346" y="20701"/>
                    <a:pt x="2260" y="20837"/>
                  </a:cubicBezTo>
                  <a:cubicBezTo>
                    <a:pt x="2174" y="20974"/>
                    <a:pt x="2088" y="21110"/>
                    <a:pt x="1938" y="21191"/>
                  </a:cubicBezTo>
                  <a:cubicBezTo>
                    <a:pt x="1788" y="21273"/>
                    <a:pt x="1573" y="21300"/>
                    <a:pt x="1380" y="21028"/>
                  </a:cubicBezTo>
                  <a:cubicBezTo>
                    <a:pt x="1186" y="20756"/>
                    <a:pt x="1015" y="20184"/>
                    <a:pt x="950" y="19816"/>
                  </a:cubicBezTo>
                  <a:cubicBezTo>
                    <a:pt x="886" y="19448"/>
                    <a:pt x="929" y="19285"/>
                    <a:pt x="1036" y="19149"/>
                  </a:cubicBezTo>
                  <a:cubicBezTo>
                    <a:pt x="1143" y="19012"/>
                    <a:pt x="1315" y="18903"/>
                    <a:pt x="1466" y="18903"/>
                  </a:cubicBezTo>
                  <a:cubicBezTo>
                    <a:pt x="1616" y="18903"/>
                    <a:pt x="1745" y="19012"/>
                    <a:pt x="1852" y="19298"/>
                  </a:cubicBezTo>
                  <a:cubicBezTo>
                    <a:pt x="1959" y="19584"/>
                    <a:pt x="2045" y="20047"/>
                    <a:pt x="2067" y="20347"/>
                  </a:cubicBezTo>
                  <a:cubicBezTo>
                    <a:pt x="2088" y="20647"/>
                    <a:pt x="2045" y="20783"/>
                    <a:pt x="1831" y="20892"/>
                  </a:cubicBezTo>
                  <a:cubicBezTo>
                    <a:pt x="1616" y="21001"/>
                    <a:pt x="1229" y="21082"/>
                    <a:pt x="929" y="20974"/>
                  </a:cubicBezTo>
                  <a:cubicBezTo>
                    <a:pt x="628" y="20865"/>
                    <a:pt x="413" y="20565"/>
                    <a:pt x="285" y="20279"/>
                  </a:cubicBezTo>
                  <a:cubicBezTo>
                    <a:pt x="156" y="19993"/>
                    <a:pt x="113" y="19721"/>
                    <a:pt x="156" y="19530"/>
                  </a:cubicBezTo>
                  <a:cubicBezTo>
                    <a:pt x="199" y="19339"/>
                    <a:pt x="328" y="19230"/>
                    <a:pt x="499" y="19203"/>
                  </a:cubicBezTo>
                  <a:cubicBezTo>
                    <a:pt x="671" y="19176"/>
                    <a:pt x="886" y="19230"/>
                    <a:pt x="1079" y="19407"/>
                  </a:cubicBezTo>
                  <a:cubicBezTo>
                    <a:pt x="1272" y="19584"/>
                    <a:pt x="1444" y="19884"/>
                    <a:pt x="1444" y="20252"/>
                  </a:cubicBezTo>
                  <a:cubicBezTo>
                    <a:pt x="1444" y="20619"/>
                    <a:pt x="1272" y="21055"/>
                    <a:pt x="1079" y="21300"/>
                  </a:cubicBezTo>
                  <a:cubicBezTo>
                    <a:pt x="886" y="21546"/>
                    <a:pt x="671" y="21600"/>
                    <a:pt x="521" y="21559"/>
                  </a:cubicBezTo>
                  <a:cubicBezTo>
                    <a:pt x="370" y="21518"/>
                    <a:pt x="285" y="21382"/>
                    <a:pt x="199" y="21082"/>
                  </a:cubicBezTo>
                  <a:cubicBezTo>
                    <a:pt x="113" y="20783"/>
                    <a:pt x="27" y="20320"/>
                    <a:pt x="5" y="19979"/>
                  </a:cubicBezTo>
                  <a:cubicBezTo>
                    <a:pt x="-16" y="19639"/>
                    <a:pt x="27" y="19421"/>
                    <a:pt x="156" y="19339"/>
                  </a:cubicBezTo>
                  <a:cubicBezTo>
                    <a:pt x="285" y="19258"/>
                    <a:pt x="499" y="19312"/>
                    <a:pt x="757" y="19584"/>
                  </a:cubicBezTo>
                  <a:cubicBezTo>
                    <a:pt x="1015" y="19857"/>
                    <a:pt x="1315" y="20347"/>
                    <a:pt x="1487" y="20660"/>
                  </a:cubicBezTo>
                  <a:cubicBezTo>
                    <a:pt x="1659" y="20974"/>
                    <a:pt x="1702" y="21110"/>
                    <a:pt x="1680" y="21246"/>
                  </a:cubicBezTo>
                  <a:cubicBezTo>
                    <a:pt x="1659" y="21382"/>
                    <a:pt x="1573" y="21518"/>
                    <a:pt x="1315" y="21532"/>
                  </a:cubicBezTo>
                  <a:cubicBezTo>
                    <a:pt x="1058" y="21546"/>
                    <a:pt x="628" y="21437"/>
                    <a:pt x="370" y="21178"/>
                  </a:cubicBezTo>
                  <a:cubicBezTo>
                    <a:pt x="113" y="20919"/>
                    <a:pt x="27" y="20510"/>
                    <a:pt x="177" y="20224"/>
                  </a:cubicBezTo>
                  <a:cubicBezTo>
                    <a:pt x="328" y="19938"/>
                    <a:pt x="714" y="19775"/>
                    <a:pt x="1015" y="19693"/>
                  </a:cubicBezTo>
                  <a:cubicBezTo>
                    <a:pt x="1315" y="19612"/>
                    <a:pt x="1530" y="19612"/>
                    <a:pt x="1766" y="19407"/>
                  </a:cubicBezTo>
                  <a:cubicBezTo>
                    <a:pt x="2002" y="19203"/>
                    <a:pt x="2260" y="18794"/>
                    <a:pt x="2453" y="18454"/>
                  </a:cubicBezTo>
                  <a:cubicBezTo>
                    <a:pt x="2646" y="18113"/>
                    <a:pt x="2775" y="17841"/>
                    <a:pt x="3119" y="17501"/>
                  </a:cubicBezTo>
                  <a:cubicBezTo>
                    <a:pt x="3462" y="17160"/>
                    <a:pt x="4021" y="16752"/>
                    <a:pt x="4622" y="16397"/>
                  </a:cubicBezTo>
                  <a:cubicBezTo>
                    <a:pt x="5223" y="16043"/>
                    <a:pt x="5867" y="15744"/>
                    <a:pt x="6382" y="15417"/>
                  </a:cubicBezTo>
                  <a:cubicBezTo>
                    <a:pt x="6898" y="15090"/>
                    <a:pt x="7284" y="14736"/>
                    <a:pt x="7800" y="14259"/>
                  </a:cubicBezTo>
                  <a:cubicBezTo>
                    <a:pt x="8315" y="13783"/>
                    <a:pt x="8959" y="13183"/>
                    <a:pt x="9625" y="12557"/>
                  </a:cubicBezTo>
                  <a:cubicBezTo>
                    <a:pt x="10290" y="11930"/>
                    <a:pt x="10977" y="11277"/>
                    <a:pt x="11557" y="10677"/>
                  </a:cubicBezTo>
                  <a:cubicBezTo>
                    <a:pt x="12137" y="10078"/>
                    <a:pt x="12609" y="9533"/>
                    <a:pt x="12996" y="8961"/>
                  </a:cubicBezTo>
                  <a:cubicBezTo>
                    <a:pt x="13382" y="8389"/>
                    <a:pt x="13683" y="7790"/>
                    <a:pt x="13983" y="7286"/>
                  </a:cubicBezTo>
                  <a:cubicBezTo>
                    <a:pt x="14284" y="6782"/>
                    <a:pt x="14584" y="6374"/>
                    <a:pt x="14971" y="5952"/>
                  </a:cubicBezTo>
                  <a:cubicBezTo>
                    <a:pt x="15357" y="5529"/>
                    <a:pt x="15830" y="5094"/>
                    <a:pt x="16452" y="4535"/>
                  </a:cubicBezTo>
                  <a:cubicBezTo>
                    <a:pt x="17075" y="3977"/>
                    <a:pt x="17848" y="3296"/>
                    <a:pt x="18428" y="2697"/>
                  </a:cubicBezTo>
                  <a:cubicBezTo>
                    <a:pt x="19007" y="2097"/>
                    <a:pt x="19394" y="1580"/>
                    <a:pt x="19695" y="1198"/>
                  </a:cubicBezTo>
                  <a:cubicBezTo>
                    <a:pt x="19995" y="817"/>
                    <a:pt x="20210" y="572"/>
                    <a:pt x="20510" y="395"/>
                  </a:cubicBezTo>
                  <a:cubicBezTo>
                    <a:pt x="20811" y="218"/>
                    <a:pt x="21198" y="109"/>
                    <a:pt x="21584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1" name="خط"/>
            <p:cNvSpPr/>
            <p:nvPr/>
          </p:nvSpPr>
          <p:spPr>
            <a:xfrm>
              <a:off x="6560630" y="3926938"/>
              <a:ext cx="414203" cy="134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167" y="21600"/>
                  </a:moveTo>
                  <a:cubicBezTo>
                    <a:pt x="22" y="19350"/>
                    <a:pt x="-123" y="17100"/>
                    <a:pt x="167" y="15975"/>
                  </a:cubicBezTo>
                  <a:cubicBezTo>
                    <a:pt x="457" y="14850"/>
                    <a:pt x="1182" y="14850"/>
                    <a:pt x="3284" y="13725"/>
                  </a:cubicBezTo>
                  <a:cubicBezTo>
                    <a:pt x="5386" y="12600"/>
                    <a:pt x="8865" y="10350"/>
                    <a:pt x="11692" y="8550"/>
                  </a:cubicBezTo>
                  <a:cubicBezTo>
                    <a:pt x="14519" y="6750"/>
                    <a:pt x="16693" y="5400"/>
                    <a:pt x="18215" y="4050"/>
                  </a:cubicBezTo>
                  <a:cubicBezTo>
                    <a:pt x="19737" y="2700"/>
                    <a:pt x="20607" y="1350"/>
                    <a:pt x="21477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2" name="خط"/>
            <p:cNvSpPr/>
            <p:nvPr/>
          </p:nvSpPr>
          <p:spPr>
            <a:xfrm>
              <a:off x="6815475" y="1830133"/>
              <a:ext cx="1453218" cy="2147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fill="norm" stroke="1" extrusionOk="0">
                  <a:moveTo>
                    <a:pt x="0" y="21600"/>
                  </a:moveTo>
                  <a:cubicBezTo>
                    <a:pt x="788" y="21516"/>
                    <a:pt x="1575" y="21431"/>
                    <a:pt x="2384" y="21375"/>
                  </a:cubicBezTo>
                  <a:cubicBezTo>
                    <a:pt x="3192" y="21319"/>
                    <a:pt x="4021" y="21291"/>
                    <a:pt x="4747" y="21234"/>
                  </a:cubicBezTo>
                  <a:cubicBezTo>
                    <a:pt x="5473" y="21178"/>
                    <a:pt x="6094" y="21094"/>
                    <a:pt x="6758" y="20995"/>
                  </a:cubicBezTo>
                  <a:cubicBezTo>
                    <a:pt x="7421" y="20897"/>
                    <a:pt x="8126" y="20784"/>
                    <a:pt x="9017" y="20630"/>
                  </a:cubicBezTo>
                  <a:cubicBezTo>
                    <a:pt x="9909" y="20475"/>
                    <a:pt x="10987" y="20278"/>
                    <a:pt x="11836" y="20152"/>
                  </a:cubicBezTo>
                  <a:cubicBezTo>
                    <a:pt x="12686" y="20025"/>
                    <a:pt x="13308" y="19969"/>
                    <a:pt x="13930" y="19828"/>
                  </a:cubicBezTo>
                  <a:cubicBezTo>
                    <a:pt x="14552" y="19688"/>
                    <a:pt x="15174" y="19462"/>
                    <a:pt x="15837" y="19294"/>
                  </a:cubicBezTo>
                  <a:cubicBezTo>
                    <a:pt x="16501" y="19125"/>
                    <a:pt x="17205" y="19013"/>
                    <a:pt x="17952" y="18788"/>
                  </a:cubicBezTo>
                  <a:cubicBezTo>
                    <a:pt x="18698" y="18563"/>
                    <a:pt x="19486" y="18225"/>
                    <a:pt x="20087" y="18000"/>
                  </a:cubicBezTo>
                  <a:cubicBezTo>
                    <a:pt x="20688" y="17775"/>
                    <a:pt x="21103" y="17662"/>
                    <a:pt x="21331" y="17536"/>
                  </a:cubicBezTo>
                  <a:cubicBezTo>
                    <a:pt x="21559" y="17409"/>
                    <a:pt x="21600" y="17269"/>
                    <a:pt x="21496" y="17002"/>
                  </a:cubicBezTo>
                  <a:cubicBezTo>
                    <a:pt x="21393" y="16734"/>
                    <a:pt x="21144" y="16341"/>
                    <a:pt x="20874" y="15863"/>
                  </a:cubicBezTo>
                  <a:cubicBezTo>
                    <a:pt x="20605" y="15384"/>
                    <a:pt x="20315" y="14822"/>
                    <a:pt x="20066" y="14259"/>
                  </a:cubicBezTo>
                  <a:cubicBezTo>
                    <a:pt x="19817" y="13697"/>
                    <a:pt x="19610" y="13134"/>
                    <a:pt x="19465" y="12614"/>
                  </a:cubicBezTo>
                  <a:cubicBezTo>
                    <a:pt x="19320" y="12094"/>
                    <a:pt x="19237" y="11616"/>
                    <a:pt x="19050" y="11166"/>
                  </a:cubicBezTo>
                  <a:cubicBezTo>
                    <a:pt x="18864" y="10716"/>
                    <a:pt x="18574" y="10294"/>
                    <a:pt x="18325" y="9858"/>
                  </a:cubicBezTo>
                  <a:cubicBezTo>
                    <a:pt x="18076" y="9422"/>
                    <a:pt x="17869" y="8972"/>
                    <a:pt x="17703" y="8522"/>
                  </a:cubicBezTo>
                  <a:cubicBezTo>
                    <a:pt x="17537" y="8072"/>
                    <a:pt x="17413" y="7622"/>
                    <a:pt x="17247" y="7200"/>
                  </a:cubicBezTo>
                  <a:cubicBezTo>
                    <a:pt x="17081" y="6778"/>
                    <a:pt x="16874" y="6384"/>
                    <a:pt x="16729" y="5977"/>
                  </a:cubicBezTo>
                  <a:cubicBezTo>
                    <a:pt x="16583" y="5569"/>
                    <a:pt x="16501" y="5147"/>
                    <a:pt x="16376" y="4655"/>
                  </a:cubicBezTo>
                  <a:cubicBezTo>
                    <a:pt x="16252" y="4163"/>
                    <a:pt x="16086" y="3600"/>
                    <a:pt x="15920" y="3178"/>
                  </a:cubicBezTo>
                  <a:cubicBezTo>
                    <a:pt x="15754" y="2756"/>
                    <a:pt x="15588" y="2475"/>
                    <a:pt x="15506" y="2264"/>
                  </a:cubicBezTo>
                  <a:cubicBezTo>
                    <a:pt x="15423" y="2053"/>
                    <a:pt x="15423" y="1912"/>
                    <a:pt x="15381" y="1772"/>
                  </a:cubicBezTo>
                  <a:cubicBezTo>
                    <a:pt x="15340" y="1631"/>
                    <a:pt x="15257" y="1491"/>
                    <a:pt x="15278" y="1477"/>
                  </a:cubicBezTo>
                  <a:cubicBezTo>
                    <a:pt x="15298" y="1463"/>
                    <a:pt x="15423" y="1575"/>
                    <a:pt x="15506" y="1561"/>
                  </a:cubicBezTo>
                  <a:cubicBezTo>
                    <a:pt x="15588" y="1547"/>
                    <a:pt x="15630" y="1406"/>
                    <a:pt x="15651" y="1266"/>
                  </a:cubicBezTo>
                  <a:cubicBezTo>
                    <a:pt x="15671" y="1125"/>
                    <a:pt x="15671" y="984"/>
                    <a:pt x="15630" y="984"/>
                  </a:cubicBezTo>
                  <a:cubicBezTo>
                    <a:pt x="15588" y="984"/>
                    <a:pt x="15506" y="1125"/>
                    <a:pt x="15464" y="1266"/>
                  </a:cubicBezTo>
                  <a:cubicBezTo>
                    <a:pt x="15423" y="1406"/>
                    <a:pt x="15423" y="1547"/>
                    <a:pt x="15506" y="1659"/>
                  </a:cubicBezTo>
                  <a:cubicBezTo>
                    <a:pt x="15588" y="1772"/>
                    <a:pt x="15754" y="1856"/>
                    <a:pt x="15920" y="1941"/>
                  </a:cubicBezTo>
                  <a:cubicBezTo>
                    <a:pt x="16086" y="2025"/>
                    <a:pt x="16252" y="2109"/>
                    <a:pt x="16438" y="2137"/>
                  </a:cubicBezTo>
                  <a:cubicBezTo>
                    <a:pt x="16625" y="2166"/>
                    <a:pt x="16832" y="2137"/>
                    <a:pt x="16977" y="1997"/>
                  </a:cubicBezTo>
                  <a:cubicBezTo>
                    <a:pt x="17122" y="1856"/>
                    <a:pt x="17205" y="1603"/>
                    <a:pt x="17122" y="1350"/>
                  </a:cubicBezTo>
                  <a:cubicBezTo>
                    <a:pt x="17040" y="1097"/>
                    <a:pt x="16791" y="844"/>
                    <a:pt x="16480" y="619"/>
                  </a:cubicBezTo>
                  <a:cubicBezTo>
                    <a:pt x="16169" y="394"/>
                    <a:pt x="15796" y="197"/>
                    <a:pt x="1542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3" name="خط"/>
            <p:cNvSpPr/>
            <p:nvPr/>
          </p:nvSpPr>
          <p:spPr>
            <a:xfrm>
              <a:off x="5787638" y="9354401"/>
              <a:ext cx="401826" cy="169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94" fill="norm" stroke="1" extrusionOk="0">
                  <a:moveTo>
                    <a:pt x="5961" y="2263"/>
                  </a:moveTo>
                  <a:cubicBezTo>
                    <a:pt x="6481" y="1337"/>
                    <a:pt x="7002" y="411"/>
                    <a:pt x="7587" y="103"/>
                  </a:cubicBezTo>
                  <a:cubicBezTo>
                    <a:pt x="8173" y="-206"/>
                    <a:pt x="8823" y="103"/>
                    <a:pt x="9344" y="2108"/>
                  </a:cubicBezTo>
                  <a:cubicBezTo>
                    <a:pt x="9864" y="4114"/>
                    <a:pt x="10255" y="7817"/>
                    <a:pt x="10190" y="10131"/>
                  </a:cubicBezTo>
                  <a:cubicBezTo>
                    <a:pt x="10125" y="12445"/>
                    <a:pt x="9604" y="13371"/>
                    <a:pt x="9018" y="13834"/>
                  </a:cubicBezTo>
                  <a:cubicBezTo>
                    <a:pt x="8433" y="14297"/>
                    <a:pt x="7782" y="14297"/>
                    <a:pt x="7132" y="14297"/>
                  </a:cubicBezTo>
                  <a:cubicBezTo>
                    <a:pt x="6481" y="14297"/>
                    <a:pt x="5831" y="14297"/>
                    <a:pt x="5831" y="13988"/>
                  </a:cubicBezTo>
                  <a:cubicBezTo>
                    <a:pt x="5831" y="13680"/>
                    <a:pt x="6481" y="13063"/>
                    <a:pt x="7132" y="12600"/>
                  </a:cubicBezTo>
                  <a:cubicBezTo>
                    <a:pt x="7782" y="12137"/>
                    <a:pt x="8433" y="11828"/>
                    <a:pt x="9018" y="12137"/>
                  </a:cubicBezTo>
                  <a:cubicBezTo>
                    <a:pt x="9604" y="12445"/>
                    <a:pt x="10125" y="13371"/>
                    <a:pt x="9994" y="13988"/>
                  </a:cubicBezTo>
                  <a:cubicBezTo>
                    <a:pt x="9864" y="14605"/>
                    <a:pt x="9084" y="14914"/>
                    <a:pt x="8563" y="14143"/>
                  </a:cubicBezTo>
                  <a:cubicBezTo>
                    <a:pt x="8043" y="13371"/>
                    <a:pt x="7782" y="11520"/>
                    <a:pt x="7978" y="10594"/>
                  </a:cubicBezTo>
                  <a:cubicBezTo>
                    <a:pt x="8173" y="9668"/>
                    <a:pt x="8823" y="9668"/>
                    <a:pt x="9474" y="9668"/>
                  </a:cubicBezTo>
                  <a:cubicBezTo>
                    <a:pt x="10125" y="9668"/>
                    <a:pt x="10775" y="9668"/>
                    <a:pt x="11296" y="10285"/>
                  </a:cubicBezTo>
                  <a:cubicBezTo>
                    <a:pt x="11816" y="10903"/>
                    <a:pt x="12206" y="12137"/>
                    <a:pt x="12337" y="13680"/>
                  </a:cubicBezTo>
                  <a:cubicBezTo>
                    <a:pt x="12467" y="15223"/>
                    <a:pt x="12337" y="17074"/>
                    <a:pt x="12011" y="18617"/>
                  </a:cubicBezTo>
                  <a:cubicBezTo>
                    <a:pt x="11686" y="20160"/>
                    <a:pt x="11165" y="21394"/>
                    <a:pt x="11100" y="21394"/>
                  </a:cubicBezTo>
                  <a:cubicBezTo>
                    <a:pt x="11035" y="21394"/>
                    <a:pt x="11426" y="20160"/>
                    <a:pt x="11946" y="19388"/>
                  </a:cubicBezTo>
                  <a:cubicBezTo>
                    <a:pt x="12467" y="18617"/>
                    <a:pt x="13117" y="18308"/>
                    <a:pt x="13508" y="17383"/>
                  </a:cubicBezTo>
                  <a:cubicBezTo>
                    <a:pt x="13898" y="16457"/>
                    <a:pt x="14028" y="14914"/>
                    <a:pt x="14288" y="13525"/>
                  </a:cubicBezTo>
                  <a:cubicBezTo>
                    <a:pt x="14549" y="12137"/>
                    <a:pt x="14939" y="10903"/>
                    <a:pt x="14939" y="10903"/>
                  </a:cubicBezTo>
                  <a:cubicBezTo>
                    <a:pt x="14939" y="10903"/>
                    <a:pt x="14549" y="12137"/>
                    <a:pt x="14028" y="12600"/>
                  </a:cubicBezTo>
                  <a:cubicBezTo>
                    <a:pt x="13508" y="13063"/>
                    <a:pt x="12857" y="12754"/>
                    <a:pt x="12337" y="11983"/>
                  </a:cubicBezTo>
                  <a:cubicBezTo>
                    <a:pt x="11816" y="11211"/>
                    <a:pt x="11426" y="9977"/>
                    <a:pt x="9799" y="9360"/>
                  </a:cubicBezTo>
                  <a:cubicBezTo>
                    <a:pt x="8173" y="8743"/>
                    <a:pt x="5310" y="8743"/>
                    <a:pt x="3553" y="8588"/>
                  </a:cubicBezTo>
                  <a:cubicBezTo>
                    <a:pt x="1797" y="8434"/>
                    <a:pt x="1146" y="8125"/>
                    <a:pt x="1146" y="7663"/>
                  </a:cubicBezTo>
                  <a:cubicBezTo>
                    <a:pt x="1146" y="7200"/>
                    <a:pt x="1797" y="6583"/>
                    <a:pt x="3098" y="7200"/>
                  </a:cubicBezTo>
                  <a:cubicBezTo>
                    <a:pt x="4399" y="7817"/>
                    <a:pt x="6351" y="9668"/>
                    <a:pt x="8368" y="10594"/>
                  </a:cubicBezTo>
                  <a:cubicBezTo>
                    <a:pt x="10385" y="11520"/>
                    <a:pt x="12467" y="11520"/>
                    <a:pt x="13768" y="11057"/>
                  </a:cubicBezTo>
                  <a:cubicBezTo>
                    <a:pt x="15069" y="10594"/>
                    <a:pt x="15590" y="9668"/>
                    <a:pt x="16045" y="8588"/>
                  </a:cubicBezTo>
                  <a:cubicBezTo>
                    <a:pt x="16500" y="7508"/>
                    <a:pt x="16891" y="6274"/>
                    <a:pt x="16891" y="6274"/>
                  </a:cubicBezTo>
                  <a:cubicBezTo>
                    <a:pt x="16891" y="6274"/>
                    <a:pt x="16500" y="7508"/>
                    <a:pt x="15264" y="9360"/>
                  </a:cubicBezTo>
                  <a:cubicBezTo>
                    <a:pt x="14028" y="11211"/>
                    <a:pt x="11946" y="13680"/>
                    <a:pt x="9929" y="15068"/>
                  </a:cubicBezTo>
                  <a:cubicBezTo>
                    <a:pt x="7912" y="16457"/>
                    <a:pt x="5961" y="16765"/>
                    <a:pt x="4659" y="16765"/>
                  </a:cubicBezTo>
                  <a:cubicBezTo>
                    <a:pt x="3358" y="16765"/>
                    <a:pt x="2708" y="16457"/>
                    <a:pt x="1927" y="15685"/>
                  </a:cubicBezTo>
                  <a:cubicBezTo>
                    <a:pt x="1146" y="14914"/>
                    <a:pt x="235" y="13680"/>
                    <a:pt x="40" y="13680"/>
                  </a:cubicBezTo>
                  <a:cubicBezTo>
                    <a:pt x="-155" y="13680"/>
                    <a:pt x="365" y="14914"/>
                    <a:pt x="1602" y="16148"/>
                  </a:cubicBezTo>
                  <a:cubicBezTo>
                    <a:pt x="2838" y="17383"/>
                    <a:pt x="4790" y="18617"/>
                    <a:pt x="6741" y="18925"/>
                  </a:cubicBezTo>
                  <a:cubicBezTo>
                    <a:pt x="8693" y="19234"/>
                    <a:pt x="10645" y="18617"/>
                    <a:pt x="12922" y="16920"/>
                  </a:cubicBezTo>
                  <a:cubicBezTo>
                    <a:pt x="15199" y="15223"/>
                    <a:pt x="17802" y="12445"/>
                    <a:pt x="19363" y="10594"/>
                  </a:cubicBezTo>
                  <a:cubicBezTo>
                    <a:pt x="20925" y="8743"/>
                    <a:pt x="21445" y="7817"/>
                    <a:pt x="21380" y="7663"/>
                  </a:cubicBezTo>
                  <a:cubicBezTo>
                    <a:pt x="21315" y="7508"/>
                    <a:pt x="20664" y="8125"/>
                    <a:pt x="19103" y="9514"/>
                  </a:cubicBezTo>
                  <a:cubicBezTo>
                    <a:pt x="17541" y="10903"/>
                    <a:pt x="15069" y="13063"/>
                    <a:pt x="13508" y="14605"/>
                  </a:cubicBezTo>
                  <a:cubicBezTo>
                    <a:pt x="11946" y="16148"/>
                    <a:pt x="11296" y="17074"/>
                    <a:pt x="10515" y="17845"/>
                  </a:cubicBezTo>
                  <a:cubicBezTo>
                    <a:pt x="9734" y="18617"/>
                    <a:pt x="8823" y="19234"/>
                    <a:pt x="8888" y="19080"/>
                  </a:cubicBezTo>
                  <a:cubicBezTo>
                    <a:pt x="8953" y="18925"/>
                    <a:pt x="9994" y="18000"/>
                    <a:pt x="10840" y="16920"/>
                  </a:cubicBezTo>
                  <a:cubicBezTo>
                    <a:pt x="11686" y="15840"/>
                    <a:pt x="12337" y="14605"/>
                    <a:pt x="12987" y="13371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4" name="خط"/>
            <p:cNvSpPr/>
            <p:nvPr/>
          </p:nvSpPr>
          <p:spPr>
            <a:xfrm>
              <a:off x="6970530" y="9244600"/>
              <a:ext cx="319173" cy="218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0970" fill="norm" stroke="1" extrusionOk="0">
                  <a:moveTo>
                    <a:pt x="5441" y="8039"/>
                  </a:moveTo>
                  <a:cubicBezTo>
                    <a:pt x="4617" y="8509"/>
                    <a:pt x="3792" y="8979"/>
                    <a:pt x="3215" y="10152"/>
                  </a:cubicBezTo>
                  <a:cubicBezTo>
                    <a:pt x="2638" y="11326"/>
                    <a:pt x="2308" y="13205"/>
                    <a:pt x="3463" y="15318"/>
                  </a:cubicBezTo>
                  <a:cubicBezTo>
                    <a:pt x="4617" y="17431"/>
                    <a:pt x="7255" y="19779"/>
                    <a:pt x="9893" y="20600"/>
                  </a:cubicBezTo>
                  <a:cubicBezTo>
                    <a:pt x="12531" y="21422"/>
                    <a:pt x="15169" y="20718"/>
                    <a:pt x="16818" y="20013"/>
                  </a:cubicBezTo>
                  <a:cubicBezTo>
                    <a:pt x="18467" y="19309"/>
                    <a:pt x="19127" y="18605"/>
                    <a:pt x="19127" y="17783"/>
                  </a:cubicBezTo>
                  <a:cubicBezTo>
                    <a:pt x="19127" y="16961"/>
                    <a:pt x="18467" y="16022"/>
                    <a:pt x="16901" y="14965"/>
                  </a:cubicBezTo>
                  <a:cubicBezTo>
                    <a:pt x="15334" y="13909"/>
                    <a:pt x="12861" y="12735"/>
                    <a:pt x="10800" y="12031"/>
                  </a:cubicBezTo>
                  <a:cubicBezTo>
                    <a:pt x="8739" y="11326"/>
                    <a:pt x="7090" y="11092"/>
                    <a:pt x="5853" y="11092"/>
                  </a:cubicBezTo>
                  <a:cubicBezTo>
                    <a:pt x="4617" y="11092"/>
                    <a:pt x="3792" y="11326"/>
                    <a:pt x="3792" y="11679"/>
                  </a:cubicBezTo>
                  <a:cubicBezTo>
                    <a:pt x="3792" y="12031"/>
                    <a:pt x="4617" y="12500"/>
                    <a:pt x="7420" y="12852"/>
                  </a:cubicBezTo>
                  <a:cubicBezTo>
                    <a:pt x="10223" y="13205"/>
                    <a:pt x="15005" y="13439"/>
                    <a:pt x="17808" y="13322"/>
                  </a:cubicBezTo>
                  <a:cubicBezTo>
                    <a:pt x="20611" y="13205"/>
                    <a:pt x="21435" y="12735"/>
                    <a:pt x="21518" y="12148"/>
                  </a:cubicBezTo>
                  <a:cubicBezTo>
                    <a:pt x="21600" y="11561"/>
                    <a:pt x="20940" y="10857"/>
                    <a:pt x="20034" y="9565"/>
                  </a:cubicBezTo>
                  <a:cubicBezTo>
                    <a:pt x="19127" y="8274"/>
                    <a:pt x="17972" y="6396"/>
                    <a:pt x="15582" y="4987"/>
                  </a:cubicBezTo>
                  <a:cubicBezTo>
                    <a:pt x="13191" y="3579"/>
                    <a:pt x="9563" y="2639"/>
                    <a:pt x="7337" y="1935"/>
                  </a:cubicBezTo>
                  <a:cubicBezTo>
                    <a:pt x="5111" y="1231"/>
                    <a:pt x="4287" y="761"/>
                    <a:pt x="3463" y="409"/>
                  </a:cubicBezTo>
                  <a:cubicBezTo>
                    <a:pt x="2638" y="57"/>
                    <a:pt x="1814" y="-178"/>
                    <a:pt x="1814" y="174"/>
                  </a:cubicBezTo>
                  <a:cubicBezTo>
                    <a:pt x="1814" y="526"/>
                    <a:pt x="2638" y="1465"/>
                    <a:pt x="4369" y="2522"/>
                  </a:cubicBezTo>
                  <a:cubicBezTo>
                    <a:pt x="6101" y="3578"/>
                    <a:pt x="8739" y="4752"/>
                    <a:pt x="11295" y="5222"/>
                  </a:cubicBezTo>
                  <a:cubicBezTo>
                    <a:pt x="13850" y="5692"/>
                    <a:pt x="16324" y="5457"/>
                    <a:pt x="17973" y="5574"/>
                  </a:cubicBezTo>
                  <a:cubicBezTo>
                    <a:pt x="19621" y="5692"/>
                    <a:pt x="20446" y="6161"/>
                    <a:pt x="20940" y="7570"/>
                  </a:cubicBezTo>
                  <a:cubicBezTo>
                    <a:pt x="21435" y="8979"/>
                    <a:pt x="21600" y="11326"/>
                    <a:pt x="21105" y="13439"/>
                  </a:cubicBezTo>
                  <a:cubicBezTo>
                    <a:pt x="20611" y="15552"/>
                    <a:pt x="19456" y="17431"/>
                    <a:pt x="18055" y="18135"/>
                  </a:cubicBezTo>
                  <a:cubicBezTo>
                    <a:pt x="16653" y="18839"/>
                    <a:pt x="15005" y="18370"/>
                    <a:pt x="13356" y="18018"/>
                  </a:cubicBezTo>
                  <a:cubicBezTo>
                    <a:pt x="11707" y="17666"/>
                    <a:pt x="10058" y="17431"/>
                    <a:pt x="8409" y="16022"/>
                  </a:cubicBezTo>
                  <a:cubicBezTo>
                    <a:pt x="6760" y="14613"/>
                    <a:pt x="5111" y="12031"/>
                    <a:pt x="3710" y="9800"/>
                  </a:cubicBezTo>
                  <a:cubicBezTo>
                    <a:pt x="2308" y="7570"/>
                    <a:pt x="1154" y="5692"/>
                    <a:pt x="0" y="381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5" name="خط"/>
            <p:cNvSpPr/>
            <p:nvPr/>
          </p:nvSpPr>
          <p:spPr>
            <a:xfrm>
              <a:off x="6530436" y="6501558"/>
              <a:ext cx="87529" cy="85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093" fill="norm" stroke="1" extrusionOk="0">
                  <a:moveTo>
                    <a:pt x="0" y="4293"/>
                  </a:moveTo>
                  <a:cubicBezTo>
                    <a:pt x="3000" y="4893"/>
                    <a:pt x="6000" y="5493"/>
                    <a:pt x="9000" y="5793"/>
                  </a:cubicBezTo>
                  <a:cubicBezTo>
                    <a:pt x="12000" y="6093"/>
                    <a:pt x="15000" y="6093"/>
                    <a:pt x="17100" y="7593"/>
                  </a:cubicBezTo>
                  <a:cubicBezTo>
                    <a:pt x="19200" y="9093"/>
                    <a:pt x="20400" y="12093"/>
                    <a:pt x="20700" y="15093"/>
                  </a:cubicBezTo>
                  <a:cubicBezTo>
                    <a:pt x="21000" y="18093"/>
                    <a:pt x="20400" y="21093"/>
                    <a:pt x="20100" y="21093"/>
                  </a:cubicBezTo>
                  <a:cubicBezTo>
                    <a:pt x="19800" y="21093"/>
                    <a:pt x="19800" y="18093"/>
                    <a:pt x="20100" y="15093"/>
                  </a:cubicBezTo>
                  <a:cubicBezTo>
                    <a:pt x="20400" y="12093"/>
                    <a:pt x="21000" y="9093"/>
                    <a:pt x="21300" y="9093"/>
                  </a:cubicBezTo>
                  <a:cubicBezTo>
                    <a:pt x="21600" y="9093"/>
                    <a:pt x="21600" y="12093"/>
                    <a:pt x="20700" y="12393"/>
                  </a:cubicBezTo>
                  <a:cubicBezTo>
                    <a:pt x="19800" y="12693"/>
                    <a:pt x="18000" y="10293"/>
                    <a:pt x="16500" y="7593"/>
                  </a:cubicBezTo>
                  <a:cubicBezTo>
                    <a:pt x="15000" y="4893"/>
                    <a:pt x="13800" y="1893"/>
                    <a:pt x="11400" y="693"/>
                  </a:cubicBezTo>
                  <a:cubicBezTo>
                    <a:pt x="9000" y="-507"/>
                    <a:pt x="5400" y="93"/>
                    <a:pt x="1800" y="69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6" name="خط"/>
            <p:cNvSpPr/>
            <p:nvPr/>
          </p:nvSpPr>
          <p:spPr>
            <a:xfrm>
              <a:off x="6647794" y="6548391"/>
              <a:ext cx="36676" cy="440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2400"/>
                    <a:pt x="5760" y="4800"/>
                    <a:pt x="8640" y="7200"/>
                  </a:cubicBezTo>
                  <a:cubicBezTo>
                    <a:pt x="11520" y="9600"/>
                    <a:pt x="14400" y="12000"/>
                    <a:pt x="16560" y="14400"/>
                  </a:cubicBezTo>
                  <a:cubicBezTo>
                    <a:pt x="18720" y="16800"/>
                    <a:pt x="20160" y="19200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7" name="خط"/>
            <p:cNvSpPr/>
            <p:nvPr/>
          </p:nvSpPr>
          <p:spPr>
            <a:xfrm>
              <a:off x="6684469" y="6900467"/>
              <a:ext cx="278728" cy="2354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49"/>
                    <a:pt x="0" y="897"/>
                    <a:pt x="284" y="1391"/>
                  </a:cubicBezTo>
                  <a:cubicBezTo>
                    <a:pt x="568" y="1884"/>
                    <a:pt x="1137" y="2422"/>
                    <a:pt x="1516" y="2916"/>
                  </a:cubicBezTo>
                  <a:cubicBezTo>
                    <a:pt x="1895" y="3409"/>
                    <a:pt x="2084" y="3858"/>
                    <a:pt x="2274" y="4374"/>
                  </a:cubicBezTo>
                  <a:cubicBezTo>
                    <a:pt x="2463" y="4890"/>
                    <a:pt x="2653" y="5473"/>
                    <a:pt x="2842" y="6067"/>
                  </a:cubicBezTo>
                  <a:cubicBezTo>
                    <a:pt x="3032" y="6662"/>
                    <a:pt x="3221" y="7267"/>
                    <a:pt x="3600" y="7850"/>
                  </a:cubicBezTo>
                  <a:cubicBezTo>
                    <a:pt x="3979" y="8434"/>
                    <a:pt x="4547" y="8994"/>
                    <a:pt x="5116" y="9443"/>
                  </a:cubicBezTo>
                  <a:cubicBezTo>
                    <a:pt x="5684" y="9892"/>
                    <a:pt x="6253" y="10228"/>
                    <a:pt x="7105" y="10621"/>
                  </a:cubicBezTo>
                  <a:cubicBezTo>
                    <a:pt x="7958" y="11013"/>
                    <a:pt x="9095" y="11462"/>
                    <a:pt x="9947" y="11910"/>
                  </a:cubicBezTo>
                  <a:cubicBezTo>
                    <a:pt x="10800" y="12359"/>
                    <a:pt x="11368" y="12807"/>
                    <a:pt x="11842" y="13267"/>
                  </a:cubicBezTo>
                  <a:cubicBezTo>
                    <a:pt x="12316" y="13727"/>
                    <a:pt x="12695" y="14198"/>
                    <a:pt x="13074" y="14658"/>
                  </a:cubicBezTo>
                  <a:cubicBezTo>
                    <a:pt x="13453" y="15118"/>
                    <a:pt x="13832" y="15566"/>
                    <a:pt x="14305" y="16026"/>
                  </a:cubicBezTo>
                  <a:cubicBezTo>
                    <a:pt x="14779" y="16486"/>
                    <a:pt x="15347" y="16957"/>
                    <a:pt x="15726" y="17417"/>
                  </a:cubicBezTo>
                  <a:cubicBezTo>
                    <a:pt x="16105" y="17877"/>
                    <a:pt x="16295" y="18325"/>
                    <a:pt x="16768" y="18774"/>
                  </a:cubicBezTo>
                  <a:cubicBezTo>
                    <a:pt x="17242" y="19222"/>
                    <a:pt x="18000" y="19671"/>
                    <a:pt x="18853" y="20142"/>
                  </a:cubicBezTo>
                  <a:cubicBezTo>
                    <a:pt x="19705" y="20613"/>
                    <a:pt x="20653" y="21107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8" name="خط"/>
            <p:cNvSpPr/>
            <p:nvPr/>
          </p:nvSpPr>
          <p:spPr>
            <a:xfrm>
              <a:off x="6489769" y="3817361"/>
              <a:ext cx="92012" cy="2657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7749" y="3835"/>
                  </a:moveTo>
                  <a:cubicBezTo>
                    <a:pt x="7749" y="3438"/>
                    <a:pt x="7749" y="3040"/>
                    <a:pt x="8317" y="2534"/>
                  </a:cubicBezTo>
                  <a:cubicBezTo>
                    <a:pt x="8886" y="2027"/>
                    <a:pt x="10023" y="1411"/>
                    <a:pt x="10875" y="1003"/>
                  </a:cubicBezTo>
                  <a:cubicBezTo>
                    <a:pt x="11728" y="596"/>
                    <a:pt x="12296" y="397"/>
                    <a:pt x="12865" y="248"/>
                  </a:cubicBezTo>
                  <a:cubicBezTo>
                    <a:pt x="13433" y="99"/>
                    <a:pt x="14002" y="0"/>
                    <a:pt x="14286" y="0"/>
                  </a:cubicBezTo>
                  <a:cubicBezTo>
                    <a:pt x="14570" y="0"/>
                    <a:pt x="14570" y="99"/>
                    <a:pt x="14002" y="348"/>
                  </a:cubicBezTo>
                  <a:cubicBezTo>
                    <a:pt x="13433" y="596"/>
                    <a:pt x="12296" y="994"/>
                    <a:pt x="11444" y="1391"/>
                  </a:cubicBezTo>
                  <a:cubicBezTo>
                    <a:pt x="10591" y="1788"/>
                    <a:pt x="10023" y="2186"/>
                    <a:pt x="9170" y="2593"/>
                  </a:cubicBezTo>
                  <a:cubicBezTo>
                    <a:pt x="8317" y="3001"/>
                    <a:pt x="7180" y="3418"/>
                    <a:pt x="6044" y="3726"/>
                  </a:cubicBezTo>
                  <a:cubicBezTo>
                    <a:pt x="4907" y="4034"/>
                    <a:pt x="3770" y="4233"/>
                    <a:pt x="2917" y="4501"/>
                  </a:cubicBezTo>
                  <a:cubicBezTo>
                    <a:pt x="2065" y="4769"/>
                    <a:pt x="1496" y="5107"/>
                    <a:pt x="928" y="5524"/>
                  </a:cubicBezTo>
                  <a:cubicBezTo>
                    <a:pt x="359" y="5941"/>
                    <a:pt x="-209" y="6438"/>
                    <a:pt x="75" y="6905"/>
                  </a:cubicBezTo>
                  <a:cubicBezTo>
                    <a:pt x="359" y="7372"/>
                    <a:pt x="1496" y="7809"/>
                    <a:pt x="2633" y="8227"/>
                  </a:cubicBezTo>
                  <a:cubicBezTo>
                    <a:pt x="3770" y="8644"/>
                    <a:pt x="4907" y="9041"/>
                    <a:pt x="5475" y="9638"/>
                  </a:cubicBezTo>
                  <a:cubicBezTo>
                    <a:pt x="6044" y="10234"/>
                    <a:pt x="6044" y="11029"/>
                    <a:pt x="6044" y="11823"/>
                  </a:cubicBezTo>
                  <a:cubicBezTo>
                    <a:pt x="6044" y="12618"/>
                    <a:pt x="6044" y="13413"/>
                    <a:pt x="6328" y="14138"/>
                  </a:cubicBezTo>
                  <a:cubicBezTo>
                    <a:pt x="6612" y="14864"/>
                    <a:pt x="7180" y="15519"/>
                    <a:pt x="7749" y="16096"/>
                  </a:cubicBezTo>
                  <a:cubicBezTo>
                    <a:pt x="8317" y="16672"/>
                    <a:pt x="8886" y="17169"/>
                    <a:pt x="9454" y="17616"/>
                  </a:cubicBezTo>
                  <a:cubicBezTo>
                    <a:pt x="10023" y="18063"/>
                    <a:pt x="10591" y="18460"/>
                    <a:pt x="11159" y="18858"/>
                  </a:cubicBezTo>
                  <a:cubicBezTo>
                    <a:pt x="11728" y="19255"/>
                    <a:pt x="12296" y="19653"/>
                    <a:pt x="14002" y="20110"/>
                  </a:cubicBezTo>
                  <a:cubicBezTo>
                    <a:pt x="15707" y="20567"/>
                    <a:pt x="18549" y="21083"/>
                    <a:pt x="21391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9" name="خط"/>
            <p:cNvSpPr/>
            <p:nvPr/>
          </p:nvSpPr>
          <p:spPr>
            <a:xfrm>
              <a:off x="6127016" y="6533722"/>
              <a:ext cx="454765" cy="27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19" y="0"/>
                    <a:pt x="20439" y="0"/>
                    <a:pt x="19626" y="125"/>
                  </a:cubicBezTo>
                  <a:cubicBezTo>
                    <a:pt x="18813" y="251"/>
                    <a:pt x="17768" y="502"/>
                    <a:pt x="16723" y="830"/>
                  </a:cubicBezTo>
                  <a:cubicBezTo>
                    <a:pt x="15677" y="1158"/>
                    <a:pt x="14632" y="1564"/>
                    <a:pt x="13761" y="1979"/>
                  </a:cubicBezTo>
                  <a:cubicBezTo>
                    <a:pt x="12890" y="2394"/>
                    <a:pt x="12194" y="2818"/>
                    <a:pt x="11729" y="3175"/>
                  </a:cubicBezTo>
                  <a:cubicBezTo>
                    <a:pt x="11265" y="3532"/>
                    <a:pt x="11032" y="3822"/>
                    <a:pt x="10858" y="4112"/>
                  </a:cubicBezTo>
                  <a:cubicBezTo>
                    <a:pt x="10684" y="4401"/>
                    <a:pt x="10568" y="4691"/>
                    <a:pt x="10452" y="5077"/>
                  </a:cubicBezTo>
                  <a:cubicBezTo>
                    <a:pt x="10335" y="5463"/>
                    <a:pt x="10219" y="5945"/>
                    <a:pt x="10045" y="6409"/>
                  </a:cubicBezTo>
                  <a:cubicBezTo>
                    <a:pt x="9871" y="6872"/>
                    <a:pt x="9639" y="7316"/>
                    <a:pt x="9406" y="7750"/>
                  </a:cubicBezTo>
                  <a:cubicBezTo>
                    <a:pt x="9174" y="8184"/>
                    <a:pt x="8942" y="8609"/>
                    <a:pt x="8710" y="9053"/>
                  </a:cubicBezTo>
                  <a:cubicBezTo>
                    <a:pt x="8477" y="9497"/>
                    <a:pt x="8245" y="9960"/>
                    <a:pt x="8013" y="10385"/>
                  </a:cubicBezTo>
                  <a:cubicBezTo>
                    <a:pt x="7781" y="10810"/>
                    <a:pt x="7548" y="11196"/>
                    <a:pt x="7432" y="11688"/>
                  </a:cubicBezTo>
                  <a:cubicBezTo>
                    <a:pt x="7316" y="12180"/>
                    <a:pt x="7316" y="12779"/>
                    <a:pt x="7258" y="13319"/>
                  </a:cubicBezTo>
                  <a:cubicBezTo>
                    <a:pt x="7200" y="13860"/>
                    <a:pt x="7084" y="14342"/>
                    <a:pt x="6968" y="14844"/>
                  </a:cubicBezTo>
                  <a:cubicBezTo>
                    <a:pt x="6852" y="15346"/>
                    <a:pt x="6736" y="15867"/>
                    <a:pt x="6445" y="16350"/>
                  </a:cubicBezTo>
                  <a:cubicBezTo>
                    <a:pt x="6155" y="16832"/>
                    <a:pt x="5690" y="17276"/>
                    <a:pt x="5110" y="17759"/>
                  </a:cubicBezTo>
                  <a:cubicBezTo>
                    <a:pt x="4529" y="18241"/>
                    <a:pt x="3832" y="18762"/>
                    <a:pt x="3136" y="19226"/>
                  </a:cubicBezTo>
                  <a:cubicBezTo>
                    <a:pt x="2439" y="19689"/>
                    <a:pt x="1742" y="20094"/>
                    <a:pt x="1219" y="20480"/>
                  </a:cubicBezTo>
                  <a:cubicBezTo>
                    <a:pt x="697" y="20866"/>
                    <a:pt x="348" y="21233"/>
                    <a:pt x="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0" name="خط"/>
            <p:cNvSpPr/>
            <p:nvPr/>
          </p:nvSpPr>
          <p:spPr>
            <a:xfrm>
              <a:off x="6573038" y="3731786"/>
              <a:ext cx="74757" cy="12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02" fill="norm" stroke="1" extrusionOk="0">
                  <a:moveTo>
                    <a:pt x="21304" y="0"/>
                  </a:moveTo>
                  <a:cubicBezTo>
                    <a:pt x="15730" y="6048"/>
                    <a:pt x="10156" y="12096"/>
                    <a:pt x="6323" y="15984"/>
                  </a:cubicBezTo>
                  <a:cubicBezTo>
                    <a:pt x="2491" y="19872"/>
                    <a:pt x="401" y="21600"/>
                    <a:pt x="52" y="21384"/>
                  </a:cubicBezTo>
                  <a:cubicBezTo>
                    <a:pt x="-296" y="21168"/>
                    <a:pt x="1098" y="19008"/>
                    <a:pt x="3885" y="15120"/>
                  </a:cubicBezTo>
                  <a:cubicBezTo>
                    <a:pt x="6672" y="11232"/>
                    <a:pt x="10853" y="5616"/>
                    <a:pt x="1503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92" name="رقم ٩…"/>
          <p:cNvSpPr txBox="1"/>
          <p:nvPr/>
        </p:nvSpPr>
        <p:spPr>
          <a:xfrm>
            <a:off x="6864488" y="8810098"/>
            <a:ext cx="2770989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6200">
                <a:latin typeface="Khaled Font"/>
                <a:ea typeface="Khaled Font"/>
                <a:cs typeface="Khaled Font"/>
                <a:sym typeface="Khaled Font"/>
              </a:defRPr>
            </a:pPr>
            <a:r>
              <a:t>رقم </a:t>
            </a:r>
            <a:r>
              <a:rPr>
                <a:solidFill>
                  <a:srgbClr val="B51A00"/>
                </a:solidFill>
              </a:rPr>
              <a:t>٩</a:t>
            </a:r>
          </a:p>
          <a:p>
            <a:pPr defTabSz="2438338" rtl="0">
              <a:lnSpc>
                <a:spcPct val="100000"/>
              </a:lnSpc>
              <a:defRPr sz="6200"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E22400"/>
                </a:solidFill>
              </a:rPr>
              <a:t>صفحة</a:t>
            </a:r>
            <a:r>
              <a:t> </a:t>
            </a:r>
            <a:r>
              <a:rPr>
                <a:solidFill>
                  <a:srgbClr val="0061FE"/>
                </a:solidFill>
              </a:rPr>
              <a:t>٦٣</a:t>
            </a:r>
          </a:p>
        </p:txBody>
      </p:sp>
      <p:grpSp>
        <p:nvGrpSpPr>
          <p:cNvPr id="307" name="تجميع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872736" y="3251530"/>
            <a:ext cx="1649702" cy="8375754"/>
            <a:chOff x="0" y="0"/>
            <a:chExt cx="1649700" cy="8375752"/>
          </a:xfrm>
        </p:grpSpPr>
        <p:grpSp>
          <p:nvGrpSpPr>
            <p:cNvPr id="302" name="تجميع"/>
            <p:cNvGrpSpPr/>
            <p:nvPr/>
          </p:nvGrpSpPr>
          <p:grpSpPr>
            <a:xfrm>
              <a:off x="0" y="-1"/>
              <a:ext cx="1649701" cy="8375754"/>
              <a:chOff x="0" y="0"/>
              <a:chExt cx="1649700" cy="8375752"/>
            </a:xfrm>
          </p:grpSpPr>
          <p:grpSp>
            <p:nvGrpSpPr>
              <p:cNvPr id="295" name="تجميع"/>
              <p:cNvGrpSpPr/>
              <p:nvPr/>
            </p:nvGrpSpPr>
            <p:grpSpPr>
              <a:xfrm>
                <a:off x="0" y="-1"/>
                <a:ext cx="1649701" cy="8375754"/>
                <a:chOff x="0" y="0"/>
                <a:chExt cx="1649700" cy="8375751"/>
              </a:xfrm>
            </p:grpSpPr>
            <p:sp>
              <p:nvSpPr>
                <p:cNvPr id="293" name="مستطيل مستدير الزوايا"/>
                <p:cNvSpPr/>
                <p:nvPr/>
              </p:nvSpPr>
              <p:spPr>
                <a:xfrm>
                  <a:off x="0" y="0"/>
                  <a:ext cx="1649701" cy="1225606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294" name="مستطيل"/>
                <p:cNvSpPr/>
                <p:nvPr/>
              </p:nvSpPr>
              <p:spPr>
                <a:xfrm>
                  <a:off x="81584" y="679553"/>
                  <a:ext cx="1494515" cy="7696199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296" name="IMG_0180.png" descr="IMG_0180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11226" y="1762132"/>
                <a:ext cx="1166575" cy="14582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97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85522" y="3049402"/>
                <a:ext cx="1290727" cy="1003900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298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17902" y="4111967"/>
                <a:ext cx="1290727" cy="1003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99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00145" y="518088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300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87990" y="623367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301" name="IMG_4024.jpeg" descr="IMG_4024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91186" y="877158"/>
                <a:ext cx="1305068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305" name="تجميع"/>
            <p:cNvGrpSpPr/>
            <p:nvPr/>
          </p:nvGrpSpPr>
          <p:grpSpPr>
            <a:xfrm>
              <a:off x="128445" y="7307483"/>
              <a:ext cx="1386664" cy="854700"/>
              <a:chOff x="0" y="0"/>
              <a:chExt cx="1386663" cy="854698"/>
            </a:xfrm>
          </p:grpSpPr>
          <p:pic>
            <p:nvPicPr>
              <p:cNvPr id="303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00487" y="85381"/>
                <a:ext cx="954227" cy="76931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304" name="نشاط"/>
              <p:cNvSpPr txBox="1"/>
              <p:nvPr/>
            </p:nvSpPr>
            <p:spPr>
              <a:xfrm>
                <a:off x="0" y="0"/>
                <a:ext cx="1386664" cy="548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306" name="أدوات"/>
            <p:cNvSpPr txBox="1"/>
            <p:nvPr/>
          </p:nvSpPr>
          <p:spPr>
            <a:xfrm>
              <a:off x="128445" y="0"/>
              <a:ext cx="1392811" cy="815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5" grpId="1"/>
      <p:bldP build="whole" bldLvl="1" animBg="1" rev="0" advAuto="0" spid="291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