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frames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s://apps.mathlearningcenter.org/number-pieces/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wheelofnames.com/ar/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v-clock.com/timer/#countdown=00:01:00&amp;enabled=0&amp;seconds=0&amp;sound=glow&amp;loop=1" TargetMode="External"/><Relationship Id="rId11" Type="http://schemas.openxmlformats.org/officeDocument/2006/relationships/image" Target="../media/image4.png"/><Relationship Id="rId12" Type="http://schemas.openxmlformats.org/officeDocument/2006/relationships/image" Target="../media/image3.jpeg"/><Relationship Id="rId13" Type="http://schemas.openxmlformats.org/officeDocument/2006/relationships/hyperlink" Target="https://ar.oryxlearning.com/grade/3rd-grade/maths" TargetMode="External"/><Relationship Id="rId1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الفصل التاسع"/>
          <p:cNvSpPr txBox="1"/>
          <p:nvPr/>
        </p:nvSpPr>
        <p:spPr>
          <a:xfrm>
            <a:off x="8850424" y="1293998"/>
            <a:ext cx="6683153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التاسع</a:t>
            </a:r>
            <a:r>
              <a:t> </a:t>
            </a:r>
          </a:p>
        </p:txBody>
      </p:sp>
      <p:sp>
        <p:nvSpPr>
          <p:cNvPr id="153" name="الأعداد حتى ١٠٠٠"/>
          <p:cNvSpPr txBox="1"/>
          <p:nvPr/>
        </p:nvSpPr>
        <p:spPr>
          <a:xfrm>
            <a:off x="8722423" y="4610100"/>
            <a:ext cx="6939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الأعداد حتى ١٠٠٠</a:t>
            </a:r>
          </a:p>
        </p:txBody>
      </p:sp>
      <p:sp>
        <p:nvSpPr>
          <p:cNvPr id="154" name="التهيئة"/>
          <p:cNvSpPr txBox="1"/>
          <p:nvPr/>
        </p:nvSpPr>
        <p:spPr>
          <a:xfrm>
            <a:off x="9894772" y="7341956"/>
            <a:ext cx="4594457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التهيئة</a:t>
            </a:r>
          </a:p>
        </p:txBody>
      </p:sp>
      <p:grpSp>
        <p:nvGrpSpPr>
          <p:cNvPr id="169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179836" y="4165185"/>
            <a:ext cx="1564460" cy="7942970"/>
            <a:chOff x="0" y="0"/>
            <a:chExt cx="1564458" cy="7942968"/>
          </a:xfrm>
        </p:grpSpPr>
        <p:grpSp>
          <p:nvGrpSpPr>
            <p:cNvPr id="164" name="تجميع"/>
            <p:cNvGrpSpPr/>
            <p:nvPr/>
          </p:nvGrpSpPr>
          <p:grpSpPr>
            <a:xfrm>
              <a:off x="0" y="-1"/>
              <a:ext cx="1564459" cy="7942970"/>
              <a:chOff x="0" y="0"/>
              <a:chExt cx="1564458" cy="7942968"/>
            </a:xfrm>
          </p:grpSpPr>
          <p:grpSp>
            <p:nvGrpSpPr>
              <p:cNvPr id="157" name="تجميع"/>
              <p:cNvGrpSpPr/>
              <p:nvPr/>
            </p:nvGrpSpPr>
            <p:grpSpPr>
              <a:xfrm>
                <a:off x="0" y="-1"/>
                <a:ext cx="1564459" cy="7942970"/>
                <a:chOff x="0" y="0"/>
                <a:chExt cx="1564458" cy="7942968"/>
              </a:xfrm>
            </p:grpSpPr>
            <p:sp>
              <p:nvSpPr>
                <p:cNvPr id="155" name="مستطيل مستدير الزوايا"/>
                <p:cNvSpPr/>
                <p:nvPr/>
              </p:nvSpPr>
              <p:spPr>
                <a:xfrm>
                  <a:off x="0" y="0"/>
                  <a:ext cx="1564459" cy="116227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6" name="مستطيل"/>
                <p:cNvSpPr/>
                <p:nvPr/>
              </p:nvSpPr>
              <p:spPr>
                <a:xfrm>
                  <a:off x="77368" y="644440"/>
                  <a:ext cx="1417293" cy="7298529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8" name="IMG_0180.png" descr="IMG_018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00312" y="1671081"/>
                <a:ext cx="1106296" cy="13828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9" name="صورة 20" descr="صورة 20">
                <a:hlinkClick r:id="rId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175936" y="2891837"/>
                <a:ext cx="1224034" cy="9520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0" name="IMG_4017.jpeg" descr="IMG_4017.jpeg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06643" y="3899498"/>
                <a:ext cx="1224033" cy="95202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1" name="IMG_4020.jpeg" descr="IMG_4020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89803" y="4913187"/>
                <a:ext cx="1224034" cy="95202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2" name="IMG_4023.png" descr="IMG_4023.pn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178276" y="5911579"/>
                <a:ext cx="1224034" cy="952026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3" name="IMG_4024.jpeg" descr="IMG_4024.jpeg"/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181307" y="831834"/>
                <a:ext cx="1237634" cy="95202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7" name="تجميع"/>
            <p:cNvGrpSpPr/>
            <p:nvPr/>
          </p:nvGrpSpPr>
          <p:grpSpPr>
            <a:xfrm>
              <a:off x="121808" y="6929898"/>
              <a:ext cx="1315014" cy="810536"/>
              <a:chOff x="0" y="0"/>
              <a:chExt cx="1315013" cy="810535"/>
            </a:xfrm>
          </p:grpSpPr>
          <p:pic>
            <p:nvPicPr>
              <p:cNvPr id="165" name="IMG_4015.jpeg" descr="IMG_4015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190127" y="80969"/>
                <a:ext cx="904922" cy="729567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6" name="نشاط"/>
              <p:cNvSpPr txBox="1"/>
              <p:nvPr/>
            </p:nvSpPr>
            <p:spPr>
              <a:xfrm>
                <a:off x="0" y="0"/>
                <a:ext cx="1315014" cy="520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8" name="أدوات"/>
            <p:cNvSpPr txBox="1"/>
            <p:nvPr/>
          </p:nvSpPr>
          <p:spPr>
            <a:xfrm>
              <a:off x="121808" y="0"/>
              <a:ext cx="1320843" cy="773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3" grpId="2"/>
      <p:bldP build="whole" bldLvl="1" animBg="1" rev="0" advAuto="0" spid="15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176.png" descr="IMG_0176.png"/>
          <p:cNvPicPr>
            <a:picLocks noChangeAspect="1"/>
          </p:cNvPicPr>
          <p:nvPr/>
        </p:nvPicPr>
        <p:blipFill>
          <a:blip r:embed="rId2">
            <a:extLst/>
          </a:blip>
          <a:srcRect l="0" t="7295" r="0" b="70405"/>
          <a:stretch>
            <a:fillRect/>
          </a:stretch>
        </p:blipFill>
        <p:spPr>
          <a:xfrm>
            <a:off x="3053530" y="1143655"/>
            <a:ext cx="18811251" cy="1469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176.png" descr="IMG_0176.png"/>
          <p:cNvPicPr>
            <a:picLocks noChangeAspect="1"/>
          </p:cNvPicPr>
          <p:nvPr/>
        </p:nvPicPr>
        <p:blipFill>
          <a:blip r:embed="rId2">
            <a:extLst/>
          </a:blip>
          <a:srcRect l="894" t="30278" r="0" b="47423"/>
          <a:stretch>
            <a:fillRect/>
          </a:stretch>
        </p:blipFill>
        <p:spPr>
          <a:xfrm>
            <a:off x="3752975" y="3575748"/>
            <a:ext cx="18642946" cy="1469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176.png" descr="IMG_0176.png"/>
          <p:cNvPicPr>
            <a:picLocks noChangeAspect="1"/>
          </p:cNvPicPr>
          <p:nvPr/>
        </p:nvPicPr>
        <p:blipFill>
          <a:blip r:embed="rId2">
            <a:extLst/>
          </a:blip>
          <a:srcRect l="2300" t="52895" r="0" b="24806"/>
          <a:stretch>
            <a:fillRect/>
          </a:stretch>
        </p:blipFill>
        <p:spPr>
          <a:xfrm>
            <a:off x="4017294" y="6566505"/>
            <a:ext cx="18378467" cy="1469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0176.png" descr="IMG_0176.png"/>
          <p:cNvPicPr>
            <a:picLocks noChangeAspect="1"/>
          </p:cNvPicPr>
          <p:nvPr/>
        </p:nvPicPr>
        <p:blipFill>
          <a:blip r:embed="rId2">
            <a:extLst/>
          </a:blip>
          <a:srcRect l="0" t="73324" r="0" b="4377"/>
          <a:stretch>
            <a:fillRect/>
          </a:stretch>
        </p:blipFill>
        <p:spPr>
          <a:xfrm>
            <a:off x="3584700" y="9845784"/>
            <a:ext cx="18811251" cy="146965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٨"/>
          <p:cNvSpPr txBox="1"/>
          <p:nvPr/>
        </p:nvSpPr>
        <p:spPr>
          <a:xfrm>
            <a:off x="12136131" y="3575748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76" name="١٣"/>
          <p:cNvSpPr txBox="1"/>
          <p:nvPr/>
        </p:nvSpPr>
        <p:spPr>
          <a:xfrm>
            <a:off x="9353862" y="3575748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١٣</a:t>
            </a:r>
          </a:p>
        </p:txBody>
      </p:sp>
      <p:sp>
        <p:nvSpPr>
          <p:cNvPr id="177" name="٦٥"/>
          <p:cNvSpPr txBox="1"/>
          <p:nvPr/>
        </p:nvSpPr>
        <p:spPr>
          <a:xfrm>
            <a:off x="7225993" y="3575748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٦٥</a:t>
            </a:r>
          </a:p>
        </p:txBody>
      </p:sp>
      <p:sp>
        <p:nvSpPr>
          <p:cNvPr id="178" name="٩٠"/>
          <p:cNvSpPr txBox="1"/>
          <p:nvPr/>
        </p:nvSpPr>
        <p:spPr>
          <a:xfrm>
            <a:off x="4490338" y="3575748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٩٠</a:t>
            </a:r>
          </a:p>
        </p:txBody>
      </p:sp>
      <p:sp>
        <p:nvSpPr>
          <p:cNvPr id="179" name="٢٣"/>
          <p:cNvSpPr txBox="1"/>
          <p:nvPr/>
        </p:nvSpPr>
        <p:spPr>
          <a:xfrm>
            <a:off x="12136131" y="6566506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٢٣</a:t>
            </a:r>
          </a:p>
        </p:txBody>
      </p:sp>
      <p:sp>
        <p:nvSpPr>
          <p:cNvPr id="180" name="٤٤"/>
          <p:cNvSpPr txBox="1"/>
          <p:nvPr/>
        </p:nvSpPr>
        <p:spPr>
          <a:xfrm>
            <a:off x="9551504" y="6566506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٤٤</a:t>
            </a:r>
          </a:p>
        </p:txBody>
      </p:sp>
      <p:sp>
        <p:nvSpPr>
          <p:cNvPr id="181" name="٨٩"/>
          <p:cNvSpPr txBox="1"/>
          <p:nvPr/>
        </p:nvSpPr>
        <p:spPr>
          <a:xfrm>
            <a:off x="6750486" y="6566506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٨٩</a:t>
            </a:r>
          </a:p>
        </p:txBody>
      </p:sp>
      <p:sp>
        <p:nvSpPr>
          <p:cNvPr id="182" name="١٠٠"/>
          <p:cNvSpPr txBox="1"/>
          <p:nvPr/>
        </p:nvSpPr>
        <p:spPr>
          <a:xfrm>
            <a:off x="4213838" y="6566506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١٠٠</a:t>
            </a:r>
          </a:p>
        </p:txBody>
      </p:sp>
      <p:sp>
        <p:nvSpPr>
          <p:cNvPr id="183" name="٢٩"/>
          <p:cNvSpPr txBox="1"/>
          <p:nvPr/>
        </p:nvSpPr>
        <p:spPr>
          <a:xfrm>
            <a:off x="11604960" y="9845785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٢٩</a:t>
            </a:r>
          </a:p>
        </p:txBody>
      </p:sp>
      <p:sp>
        <p:nvSpPr>
          <p:cNvPr id="184" name="٣٥"/>
          <p:cNvSpPr txBox="1"/>
          <p:nvPr/>
        </p:nvSpPr>
        <p:spPr>
          <a:xfrm>
            <a:off x="9551504" y="9947390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٣٥</a:t>
            </a:r>
          </a:p>
        </p:txBody>
      </p:sp>
      <p:sp>
        <p:nvSpPr>
          <p:cNvPr id="185" name="٥٣"/>
          <p:cNvSpPr txBox="1"/>
          <p:nvPr/>
        </p:nvSpPr>
        <p:spPr>
          <a:xfrm>
            <a:off x="7026932" y="9845785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٥٣</a:t>
            </a:r>
          </a:p>
        </p:txBody>
      </p:sp>
      <p:sp>
        <p:nvSpPr>
          <p:cNvPr id="186" name="٩٢"/>
          <p:cNvSpPr txBox="1"/>
          <p:nvPr/>
        </p:nvSpPr>
        <p:spPr>
          <a:xfrm>
            <a:off x="4502360" y="9947390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٩٢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32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32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32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6"/>
      <p:bldP build="whole" bldLvl="1" animBg="1" rev="0" advAuto="0" spid="177" grpId="3"/>
      <p:bldP build="whole" bldLvl="1" animBg="1" rev="0" advAuto="0" spid="179" grpId="5"/>
      <p:bldP build="whole" bldLvl="1" animBg="1" rev="0" advAuto="0" spid="175" grpId="1"/>
      <p:bldP build="whole" bldLvl="1" animBg="1" rev="0" advAuto="0" spid="186" grpId="12"/>
      <p:bldP build="whole" bldLvl="1" animBg="1" rev="0" advAuto="0" spid="183" grpId="9"/>
      <p:bldP build="whole" bldLvl="1" animBg="1" rev="0" advAuto="0" spid="176" grpId="2"/>
      <p:bldP build="whole" bldLvl="1" animBg="1" rev="0" advAuto="0" spid="185" grpId="11"/>
      <p:bldP build="whole" bldLvl="1" animBg="1" rev="0" advAuto="0" spid="182" grpId="8"/>
      <p:bldP build="whole" bldLvl="1" animBg="1" rev="0" advAuto="0" spid="178" grpId="4"/>
      <p:bldP build="whole" bldLvl="1" animBg="1" rev="0" advAuto="0" spid="184" grpId="10"/>
      <p:bldP build="whole" bldLvl="1" animBg="1" rev="0" advAuto="0" spid="181" grpId="7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0177.png" descr="IMG_017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9744"/>
          <a:stretch>
            <a:fillRect/>
          </a:stretch>
        </p:blipFill>
        <p:spPr>
          <a:xfrm>
            <a:off x="-1154091" y="682620"/>
            <a:ext cx="24384001" cy="161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0177.png" descr="IMG_017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9744"/>
          <a:stretch>
            <a:fillRect/>
          </a:stretch>
        </p:blipFill>
        <p:spPr>
          <a:xfrm>
            <a:off x="5438699" y="3935702"/>
            <a:ext cx="24384001" cy="1615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0177.png" descr="IMG_0177.png"/>
          <p:cNvPicPr>
            <a:picLocks noChangeAspect="1"/>
          </p:cNvPicPr>
          <p:nvPr/>
        </p:nvPicPr>
        <p:blipFill>
          <a:blip r:embed="rId2">
            <a:extLst/>
          </a:blip>
          <a:srcRect l="0" t="25071" r="788" b="47738"/>
          <a:stretch>
            <a:fillRect/>
          </a:stretch>
        </p:blipFill>
        <p:spPr>
          <a:xfrm>
            <a:off x="-223555" y="2575214"/>
            <a:ext cx="24191652" cy="2168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0177.png" descr="IMG_0177.png"/>
          <p:cNvPicPr>
            <a:picLocks noChangeAspect="1"/>
          </p:cNvPicPr>
          <p:nvPr/>
        </p:nvPicPr>
        <p:blipFill>
          <a:blip r:embed="rId2">
            <a:extLst/>
          </a:blip>
          <a:srcRect l="0" t="52761" r="690" b="26983"/>
          <a:stretch>
            <a:fillRect/>
          </a:stretch>
        </p:blipFill>
        <p:spPr>
          <a:xfrm>
            <a:off x="-247599" y="5871206"/>
            <a:ext cx="24215696" cy="161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0177.png" descr="IMG_0177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9744"/>
          <a:stretch>
            <a:fillRect/>
          </a:stretch>
        </p:blipFill>
        <p:spPr>
          <a:xfrm>
            <a:off x="5643069" y="7806712"/>
            <a:ext cx="24384001" cy="161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0177.png" descr="IMG_0177.png"/>
          <p:cNvPicPr>
            <a:picLocks noChangeAspect="1"/>
          </p:cNvPicPr>
          <p:nvPr/>
        </p:nvPicPr>
        <p:blipFill>
          <a:blip r:embed="rId2">
            <a:extLst/>
          </a:blip>
          <a:srcRect l="0" t="76277" r="1084" b="3467"/>
          <a:stretch>
            <a:fillRect/>
          </a:stretch>
        </p:blipFill>
        <p:spPr>
          <a:xfrm>
            <a:off x="-199447" y="8854788"/>
            <a:ext cx="24119522" cy="161531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٨٣"/>
          <p:cNvSpPr txBox="1"/>
          <p:nvPr/>
        </p:nvSpPr>
        <p:spPr>
          <a:xfrm>
            <a:off x="3730479" y="2856202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٨٣</a:t>
            </a:r>
          </a:p>
        </p:txBody>
      </p:sp>
      <p:sp>
        <p:nvSpPr>
          <p:cNvPr id="195" name="٧٢"/>
          <p:cNvSpPr txBox="1"/>
          <p:nvPr/>
        </p:nvSpPr>
        <p:spPr>
          <a:xfrm>
            <a:off x="3934849" y="5871207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٧٢</a:t>
            </a:r>
          </a:p>
        </p:txBody>
      </p:sp>
      <p:sp>
        <p:nvSpPr>
          <p:cNvPr id="196" name="٣٠"/>
          <p:cNvSpPr txBox="1"/>
          <p:nvPr/>
        </p:nvSpPr>
        <p:spPr>
          <a:xfrm>
            <a:off x="3934849" y="8614353"/>
            <a:ext cx="170822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  <p:bldP build="whole" bldLvl="1" animBg="1" rev="0" advAuto="0" spid="196" grpId="3"/>
      <p:bldP build="whole" bldLvl="1" animBg="1" rev="0" advAuto="0" spid="19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0178.png" descr="IMG_017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5886"/>
          <a:stretch>
            <a:fillRect/>
          </a:stretch>
        </p:blipFill>
        <p:spPr>
          <a:xfrm>
            <a:off x="-769394" y="802648"/>
            <a:ext cx="24384001" cy="210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0178.png" descr="IMG_0178.png"/>
          <p:cNvPicPr>
            <a:picLocks noChangeAspect="1"/>
          </p:cNvPicPr>
          <p:nvPr/>
        </p:nvPicPr>
        <p:blipFill>
          <a:blip r:embed="rId2">
            <a:extLst/>
          </a:blip>
          <a:srcRect l="0" t="33544" r="986" b="42342"/>
          <a:stretch>
            <a:fillRect/>
          </a:stretch>
        </p:blipFill>
        <p:spPr>
          <a:xfrm>
            <a:off x="-528958" y="4512140"/>
            <a:ext cx="24143565" cy="210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0178.png" descr="IMG_0178.png"/>
          <p:cNvPicPr>
            <a:picLocks noChangeAspect="1"/>
          </p:cNvPicPr>
          <p:nvPr/>
        </p:nvPicPr>
        <p:blipFill>
          <a:blip r:embed="rId2">
            <a:extLst/>
          </a:blip>
          <a:srcRect l="0" t="61314" r="1774" b="14572"/>
          <a:stretch>
            <a:fillRect/>
          </a:stretch>
        </p:blipFill>
        <p:spPr>
          <a:xfrm>
            <a:off x="-432654" y="8654057"/>
            <a:ext cx="23951217" cy="210859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&lt;"/>
          <p:cNvSpPr txBox="1"/>
          <p:nvPr/>
        </p:nvSpPr>
        <p:spPr>
          <a:xfrm>
            <a:off x="17714233" y="4737089"/>
            <a:ext cx="1708221" cy="111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  <p:sp>
        <p:nvSpPr>
          <p:cNvPr id="202" name="="/>
          <p:cNvSpPr txBox="1"/>
          <p:nvPr/>
        </p:nvSpPr>
        <p:spPr>
          <a:xfrm>
            <a:off x="2453365" y="4737089"/>
            <a:ext cx="1708221" cy="111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203" name="&gt;"/>
          <p:cNvSpPr txBox="1"/>
          <p:nvPr/>
        </p:nvSpPr>
        <p:spPr>
          <a:xfrm>
            <a:off x="17714233" y="9151813"/>
            <a:ext cx="1708221" cy="111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&gt;</a:t>
            </a:r>
          </a:p>
        </p:txBody>
      </p:sp>
      <p:sp>
        <p:nvSpPr>
          <p:cNvPr id="204" name="&lt;"/>
          <p:cNvSpPr txBox="1"/>
          <p:nvPr/>
        </p:nvSpPr>
        <p:spPr>
          <a:xfrm>
            <a:off x="2453365" y="9151813"/>
            <a:ext cx="1708221" cy="111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&lt;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1"/>
      <p:bldP build="whole" bldLvl="1" animBg="1" rev="0" advAuto="0" spid="204" grpId="4"/>
      <p:bldP build="whole" bldLvl="1" animBg="1" rev="0" advAuto="0" spid="203" grpId="3"/>
      <p:bldP build="whole" bldLvl="1" animBg="1" rev="0" advAuto="0" spid="20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0179.png" descr="IMG_017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9394" y="1111833"/>
            <a:ext cx="24384001" cy="7837716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٦"/>
          <p:cNvSpPr txBox="1"/>
          <p:nvPr/>
        </p:nvSpPr>
        <p:spPr>
          <a:xfrm>
            <a:off x="17425711" y="5744914"/>
            <a:ext cx="1708221" cy="111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8" name="٨"/>
          <p:cNvSpPr txBox="1"/>
          <p:nvPr/>
        </p:nvSpPr>
        <p:spPr>
          <a:xfrm>
            <a:off x="14564529" y="5744914"/>
            <a:ext cx="1708221" cy="111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09" name="١٠"/>
          <p:cNvSpPr txBox="1"/>
          <p:nvPr/>
        </p:nvSpPr>
        <p:spPr>
          <a:xfrm>
            <a:off x="11422606" y="5744914"/>
            <a:ext cx="1708221" cy="111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72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8648"/>
                </a:solidFill>
                <a:latin typeface="UKIJ Bom"/>
                <a:ea typeface="UKIJ Bom"/>
                <a:cs typeface="UKIJ Bom"/>
                <a:sym typeface="UKIJ Bom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  <p:bldP build="whole" bldLvl="1" animBg="1" rev="0" advAuto="0" spid="208" grpId="2"/>
      <p:bldP build="whole" bldLvl="1" animBg="1" rev="0" advAuto="0" spid="209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