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1pPr>
    <a:lvl2pPr marL="0" marR="0" indent="4572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2pPr>
    <a:lvl3pPr marL="0" marR="0" indent="9144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3pPr>
    <a:lvl4pPr marL="0" marR="0" indent="13716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4pPr>
    <a:lvl5pPr marL="0" marR="0" indent="18288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5pPr>
    <a:lvl6pPr marL="0" marR="0" indent="22860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6pPr>
    <a:lvl7pPr marL="0" marR="0" indent="27432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7pPr>
    <a:lvl8pPr marL="0" marR="0" indent="32004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8pPr>
    <a:lvl9pPr marL="0" marR="0" indent="36576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217956"/>
              <a:satOff val="14368"/>
              <a:lumOff val="17764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CEEEE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571091"/>
              <a:satOff val="15926"/>
              <a:lumOff val="22314"/>
            </a:schemeClr>
          </a:solidFill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45B43B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45B43B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9036"/>
              <a:lumOff val="17111"/>
            </a:schemeClr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BD17"/>
          </a:solidFill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FBD17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8A2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CEEEF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32C5B9"/>
          </a:solidFill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2">
                  <a:hueOff val="240640"/>
                  <a:satOff val="2542"/>
                  <a:lumOff val="-13198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chemeClr val="accent2">
              <a:hueOff val="240640"/>
              <a:satOff val="2542"/>
              <a:lumOff val="-13198"/>
            </a:schemeClr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F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7" name="Shape 15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المؤلف والتاريخ"/>
          <p:cNvSpPr txBox="1"/>
          <p:nvPr>
            <p:ph type="body" sz="quarter" idx="21" hasCustomPrompt="1"/>
          </p:nvPr>
        </p:nvSpPr>
        <p:spPr>
          <a:xfrm>
            <a:off x="1219200" y="11986162"/>
            <a:ext cx="21945599" cy="605791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29" sz="30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12" name="عنوان العرض التقديمي"/>
          <p:cNvSpPr txBox="1"/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pc="-128" sz="12800"/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13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567579"/>
            <a:ext cx="21945600" cy="225059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مستوى النص الأول…"/>
          <p:cNvSpPr txBox="1"/>
          <p:nvPr>
            <p:ph type="body" idx="1" hasCustomPrompt="1"/>
          </p:nvPr>
        </p:nvSpPr>
        <p:spPr>
          <a:xfrm>
            <a:off x="1219200" y="3251200"/>
            <a:ext cx="21945600" cy="6604000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5pPr>
          </a:lstStyle>
          <a:p>
            <a:pPr/>
            <a:r>
              <a:t>بيان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معلومة كبي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معلومات الحقيقة"/>
          <p:cNvSpPr txBox="1"/>
          <p:nvPr>
            <p:ph type="body" sz="quarter" idx="21" hasCustomPrompt="1"/>
          </p:nvPr>
        </p:nvSpPr>
        <p:spPr>
          <a:xfrm>
            <a:off x="1219200" y="8462239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معلومات الحقيقة</a:t>
            </a:r>
          </a:p>
        </p:txBody>
      </p:sp>
      <p:sp>
        <p:nvSpPr>
          <p:cNvPr id="107" name="مستوى النص الأول…"/>
          <p:cNvSpPr txBox="1"/>
          <p:nvPr>
            <p:ph type="body" sz="half" idx="1" hasCustomPrompt="1"/>
          </p:nvPr>
        </p:nvSpPr>
        <p:spPr>
          <a:xfrm>
            <a:off x="1219200" y="4214484"/>
            <a:ext cx="21945600" cy="4269708"/>
          </a:xfrm>
          <a:prstGeom prst="rect">
            <a:avLst/>
          </a:prstGeom>
        </p:spPr>
        <p:txBody>
          <a:bodyPr anchor="b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pPr/>
            <a:r>
              <a:t>‏١٠٠٪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السمة"/>
          <p:cNvSpPr txBox="1"/>
          <p:nvPr>
            <p:ph type="body" sz="quarter" idx="21" hasCustomPrompt="1"/>
          </p:nvPr>
        </p:nvSpPr>
        <p:spPr>
          <a:xfrm>
            <a:off x="1219200" y="11100053"/>
            <a:ext cx="21945602" cy="832613"/>
          </a:xfrm>
          <a:prstGeom prst="rect">
            <a:avLst/>
          </a:prstGeom>
        </p:spPr>
        <p:txBody>
          <a:bodyPr anchor="ctr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السمة</a:t>
            </a:r>
          </a:p>
        </p:txBody>
      </p:sp>
      <p:sp>
        <p:nvSpPr>
          <p:cNvPr id="116" name="مستوى النص الأول…"/>
          <p:cNvSpPr txBox="1"/>
          <p:nvPr>
            <p:ph type="body" sz="half" idx="1" hasCustomPrompt="1"/>
          </p:nvPr>
        </p:nvSpPr>
        <p:spPr>
          <a:xfrm>
            <a:off x="1219200" y="4178300"/>
            <a:ext cx="21945600" cy="4416425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pPr/>
            <a:r>
              <a:t>"اقتباس مشهور"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 - ٣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941297804_1296x1457.jpg"/>
          <p:cNvSpPr/>
          <p:nvPr>
            <p:ph type="pic" sz="quarter" idx="21"/>
          </p:nvPr>
        </p:nvSpPr>
        <p:spPr>
          <a:xfrm>
            <a:off x="15744825" y="5581752"/>
            <a:ext cx="7365408" cy="82804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915009552_2264x1509.jpg"/>
          <p:cNvSpPr/>
          <p:nvPr>
            <p:ph type="pic" sz="quarter" idx="22"/>
          </p:nvPr>
        </p:nvSpPr>
        <p:spPr>
          <a:xfrm>
            <a:off x="15363825" y="1270000"/>
            <a:ext cx="8115300" cy="540900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740519873_3318x2212.jpg"/>
          <p:cNvSpPr/>
          <p:nvPr>
            <p:ph type="pic" idx="23"/>
          </p:nvPr>
        </p:nvSpPr>
        <p:spPr>
          <a:xfrm>
            <a:off x="-63500" y="1270000"/>
            <a:ext cx="167640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740519873_3318x2212.jpg"/>
          <p:cNvSpPr/>
          <p:nvPr>
            <p:ph type="pic" idx="21"/>
          </p:nvPr>
        </p:nvSpPr>
        <p:spPr>
          <a:xfrm>
            <a:off x="1270000" y="-423334"/>
            <a:ext cx="21844000" cy="1456266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IMG_0290.png" descr="IMG_029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0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740519873_3318x2212.jpg"/>
          <p:cNvSpPr/>
          <p:nvPr>
            <p:ph type="pic" idx="21"/>
          </p:nvPr>
        </p:nvSpPr>
        <p:spPr>
          <a:xfrm>
            <a:off x="0" y="-1270000"/>
            <a:ext cx="24384000" cy="1625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عنوان العرض التقديمي"/>
          <p:cNvSpPr txBox="1"/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pc="-128" sz="12800">
                <a:solidFill>
                  <a:srgbClr val="FFFFFF"/>
                </a:solidFill>
              </a:defRPr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23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569200"/>
            <a:ext cx="21945600" cy="225211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4" name="المؤلف والتاريخ"/>
          <p:cNvSpPr txBox="1"/>
          <p:nvPr>
            <p:ph type="body" sz="quarter" idx="22" hasCustomPrompt="1"/>
          </p:nvPr>
        </p:nvSpPr>
        <p:spPr>
          <a:xfrm>
            <a:off x="1219200" y="11988800"/>
            <a:ext cx="21945602" cy="605791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29" sz="30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2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ديل 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عنوان الشريحة"/>
          <p:cNvSpPr txBox="1"/>
          <p:nvPr>
            <p:ph type="title" hasCustomPrompt="1"/>
          </p:nvPr>
        </p:nvSpPr>
        <p:spPr>
          <a:xfrm>
            <a:off x="1215495" y="4585102"/>
            <a:ext cx="9757338" cy="2540001"/>
          </a:xfrm>
          <a:prstGeom prst="rect">
            <a:avLst/>
          </a:prstGeom>
        </p:spPr>
        <p:txBody>
          <a:bodyPr anchor="b"/>
          <a:lstStyle/>
          <a:p>
            <a:pPr/>
            <a:r>
              <a:t>عنوان الشريحة</a:t>
            </a:r>
          </a:p>
        </p:txBody>
      </p:sp>
      <p:sp>
        <p:nvSpPr>
          <p:cNvPr id="33" name="صورة"/>
          <p:cNvSpPr/>
          <p:nvPr>
            <p:ph type="pic" idx="21"/>
          </p:nvPr>
        </p:nvSpPr>
        <p:spPr>
          <a:xfrm>
            <a:off x="9283700" y="1270000"/>
            <a:ext cx="167513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4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016750"/>
            <a:ext cx="9753600" cy="5416550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عداد ال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عنوان الشريح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43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4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19200" y="2384648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4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مستوى النص الأول…"/>
          <p:cNvSpPr txBox="1"/>
          <p:nvPr>
            <p:ph type="body" idx="1" hasCustomPrompt="1"/>
          </p:nvPr>
        </p:nvSpPr>
        <p:spPr>
          <a:xfrm>
            <a:off x="1219200" y="4013200"/>
            <a:ext cx="21945600" cy="8487148"/>
          </a:xfrm>
          <a:prstGeom prst="rect">
            <a:avLst/>
          </a:prstGeom>
        </p:spPr>
        <p:txBody>
          <a:bodyPr numCol="2" spcCol="2558384"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، التعداد النقطي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عنوان الشريحة"/>
          <p:cNvSpPr txBox="1"/>
          <p:nvPr>
            <p:ph type="title" hasCustomPrompt="1"/>
          </p:nvPr>
        </p:nvSpPr>
        <p:spPr>
          <a:xfrm>
            <a:off x="1219200" y="774700"/>
            <a:ext cx="9753600" cy="1600200"/>
          </a:xfrm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61" name="صورة"/>
          <p:cNvSpPr/>
          <p:nvPr>
            <p:ph type="pic" idx="21"/>
          </p:nvPr>
        </p:nvSpPr>
        <p:spPr>
          <a:xfrm>
            <a:off x="12192644" y="718588"/>
            <a:ext cx="10972801" cy="1232962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2" name="العنوان الفرعي للشريحة"/>
          <p:cNvSpPr txBox="1"/>
          <p:nvPr>
            <p:ph type="body" sz="quarter" idx="22" hasCustomPrompt="1"/>
          </p:nvPr>
        </p:nvSpPr>
        <p:spPr>
          <a:xfrm>
            <a:off x="1219200" y="2387600"/>
            <a:ext cx="9757569" cy="83261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63" name="مستوى النص الأول…"/>
          <p:cNvSpPr txBox="1"/>
          <p:nvPr>
            <p:ph type="body" sz="half" idx="1" hasCustomPrompt="1"/>
          </p:nvPr>
        </p:nvSpPr>
        <p:spPr>
          <a:xfrm>
            <a:off x="1219200" y="4023221"/>
            <a:ext cx="9757569" cy="8384679"/>
          </a:xfrm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4" name="رقم الشريحة"/>
          <p:cNvSpPr txBox="1"/>
          <p:nvPr>
            <p:ph type="sldNum" sz="quarter" idx="2"/>
          </p:nvPr>
        </p:nvSpPr>
        <p:spPr>
          <a:xfrm>
            <a:off x="1200776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ق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عنوان القسم"/>
          <p:cNvSpPr txBox="1"/>
          <p:nvPr>
            <p:ph type="title" hasCustomPrompt="1"/>
          </p:nvPr>
        </p:nvSpPr>
        <p:spPr>
          <a:xfrm>
            <a:off x="1219200" y="3242270"/>
            <a:ext cx="21945600" cy="6604001"/>
          </a:xfrm>
          <a:prstGeom prst="rect">
            <a:avLst/>
          </a:prstGeom>
        </p:spPr>
        <p:txBody>
          <a:bodyPr anchor="ctr"/>
          <a:lstStyle>
            <a:lvl1pPr>
              <a:defRPr spc="0" sz="12800"/>
            </a:lvl1pPr>
          </a:lstStyle>
          <a:p>
            <a:pPr/>
            <a:r>
              <a:t>عنوان القسم</a:t>
            </a:r>
          </a:p>
        </p:txBody>
      </p:sp>
      <p:sp>
        <p:nvSpPr>
          <p:cNvPr id="72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عنوان الشريح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80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19200" y="2384648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81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أجن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عنوان الأجند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الأجندة</a:t>
            </a:r>
          </a:p>
        </p:txBody>
      </p:sp>
      <p:sp>
        <p:nvSpPr>
          <p:cNvPr id="89" name="مستوى النص الأول…"/>
          <p:cNvSpPr txBox="1"/>
          <p:nvPr>
            <p:ph type="body" idx="1" hasCustomPrompt="1"/>
          </p:nvPr>
        </p:nvSpPr>
        <p:spPr>
          <a:xfrm>
            <a:off x="1219200" y="4013200"/>
            <a:ext cx="21945600" cy="8385548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1pPr>
            <a:lvl2pPr marL="0" indent="4572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2pPr>
            <a:lvl3pPr marL="0" indent="9144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3pPr>
            <a:lvl4pPr marL="0" indent="13716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4pPr>
            <a:lvl5pPr marL="0" indent="18288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5pPr>
          </a:lstStyle>
          <a:p>
            <a:pPr/>
            <a:r>
              <a:t>موضوعات الأجندة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0" name="العنوان الفرعي في الأجندة"/>
          <p:cNvSpPr txBox="1"/>
          <p:nvPr>
            <p:ph type="body" sz="quarter" idx="21" hasCustomPrompt="1"/>
          </p:nvPr>
        </p:nvSpPr>
        <p:spPr>
          <a:xfrm>
            <a:off x="1219200" y="2387115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في الأجندة</a:t>
            </a:r>
          </a:p>
        </p:txBody>
      </p:sp>
      <p:sp>
        <p:nvSpPr>
          <p:cNvPr id="91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الشريحة"/>
          <p:cNvSpPr txBox="1"/>
          <p:nvPr>
            <p:ph type="title" hasCustomPrompt="1"/>
          </p:nvPr>
        </p:nvSpPr>
        <p:spPr>
          <a:xfrm>
            <a:off x="1219200" y="774700"/>
            <a:ext cx="21945600" cy="172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عنوان الشريحة</a:t>
            </a:r>
          </a:p>
        </p:txBody>
      </p:sp>
      <p:sp>
        <p:nvSpPr>
          <p:cNvPr id="3" name="مستوى النص الأول…"/>
          <p:cNvSpPr txBox="1"/>
          <p:nvPr>
            <p:ph type="body" idx="1" hasCustomPrompt="1"/>
          </p:nvPr>
        </p:nvSpPr>
        <p:spPr>
          <a:xfrm>
            <a:off x="1219200" y="4013200"/>
            <a:ext cx="21948577" cy="848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رقم الشريحة"/>
          <p:cNvSpPr txBox="1"/>
          <p:nvPr>
            <p:ph type="sldNum" sz="quarter" idx="2"/>
          </p:nvPr>
        </p:nvSpPr>
        <p:spPr>
          <a:xfrm>
            <a:off x="12001419" y="12706509"/>
            <a:ext cx="381162" cy="42275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lnSpc>
                <a:spcPct val="100000"/>
              </a:lnSpc>
              <a:defRPr sz="2000">
                <a:solidFill>
                  <a:srgbClr val="5E5E5E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transition xmlns:p14="http://schemas.microsoft.com/office/powerpoint/2010/main" spd="med" advClick="1"/>
  <p:txStyles>
    <p:titleStyle>
      <a:lvl1pPr marL="0" marR="0" indent="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1pPr>
      <a:lvl2pPr marL="0" marR="0" indent="4572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2pPr>
      <a:lvl3pPr marL="0" marR="0" indent="9144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3pPr>
      <a:lvl4pPr marL="0" marR="0" indent="13716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4pPr>
      <a:lvl5pPr marL="0" marR="0" indent="18288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5pPr>
      <a:lvl6pPr marL="0" marR="0" indent="22860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6pPr>
      <a:lvl7pPr marL="0" marR="0" indent="27432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7pPr>
      <a:lvl8pPr marL="0" marR="0" indent="32004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8pPr>
      <a:lvl9pPr marL="0" marR="0" indent="36576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9pPr>
    </p:titleStyle>
    <p:bodyStyle>
      <a:lvl1pPr marL="5461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1pPr>
      <a:lvl2pPr marL="10922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2pPr>
      <a:lvl3pPr marL="16383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3pPr>
      <a:lvl4pPr marL="21844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4pPr>
      <a:lvl5pPr marL="27305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5pPr>
      <a:lvl6pPr marL="32766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6pPr>
      <a:lvl7pPr marL="38227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7pPr>
      <a:lvl8pPr marL="43688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8pPr>
      <a:lvl9pPr marL="49149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9pPr>
    </p:bodyStyle>
    <p:other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hyperlink" Target="https://apps.mathlearningcenter.org/number-frames/" TargetMode="External"/><Relationship Id="rId3" Type="http://schemas.openxmlformats.org/officeDocument/2006/relationships/image" Target="../media/image2.png"/><Relationship Id="rId4" Type="http://schemas.openxmlformats.org/officeDocument/2006/relationships/hyperlink" Target="https://apps.mathlearningcenter.org/number-pieces/" TargetMode="External"/><Relationship Id="rId5" Type="http://schemas.openxmlformats.org/officeDocument/2006/relationships/image" Target="../media/image1.jpeg"/><Relationship Id="rId6" Type="http://schemas.openxmlformats.org/officeDocument/2006/relationships/hyperlink" Target="https://wheelofnames.com/ar/" TargetMode="External"/><Relationship Id="rId7" Type="http://schemas.openxmlformats.org/officeDocument/2006/relationships/image" Target="../media/image2.jpeg"/><Relationship Id="rId8" Type="http://schemas.openxmlformats.org/officeDocument/2006/relationships/hyperlink" Target="https://v-clock.com/timer/#countdown=00:01:00&amp;enabled=0&amp;seconds=0&amp;sound=glow&amp;loop=1" TargetMode="External"/><Relationship Id="rId9" Type="http://schemas.openxmlformats.org/officeDocument/2006/relationships/image" Target="../media/image3.png"/><Relationship Id="rId10" Type="http://schemas.openxmlformats.org/officeDocument/2006/relationships/image" Target="../media/image3.jpeg"/><Relationship Id="rId11" Type="http://schemas.openxmlformats.org/officeDocument/2006/relationships/hyperlink" Target="https://ar.oryxlearning.com/grade/3rd-grade/maths" TargetMode="External"/><Relationship Id="rId12" Type="http://schemas.openxmlformats.org/officeDocument/2006/relationships/image" Target="../media/image4.jpeg"/><Relationship Id="rId13" Type="http://schemas.openxmlformats.org/officeDocument/2006/relationships/hyperlink" Target="https://drive.google.com/file/d/1IYiXyUTpktj_M0kQrXBlHm09yhWWwq87/view?usp=drivesdk" TargetMode="External"/><Relationship Id="rId14" Type="http://schemas.openxmlformats.org/officeDocument/2006/relationships/image" Target="../media/image5.jpeg"/><Relationship Id="rId15" Type="http://schemas.openxmlformats.org/officeDocument/2006/relationships/image" Target="../media/image4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5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6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7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" name="تجميع"/>
          <p:cNvGrpSpPr/>
          <p:nvPr/>
        </p:nvGrpSpPr>
        <p:grpSpPr>
          <a:xfrm>
            <a:off x="360653" y="3077966"/>
            <a:ext cx="2025951" cy="9620181"/>
            <a:chOff x="0" y="0"/>
            <a:chExt cx="2025950" cy="9620180"/>
          </a:xfrm>
        </p:grpSpPr>
        <p:grpSp>
          <p:nvGrpSpPr>
            <p:cNvPr id="161" name="تجميع"/>
            <p:cNvGrpSpPr/>
            <p:nvPr/>
          </p:nvGrpSpPr>
          <p:grpSpPr>
            <a:xfrm>
              <a:off x="98443" y="-1"/>
              <a:ext cx="1894805" cy="9620182"/>
              <a:chOff x="0" y="0"/>
              <a:chExt cx="1894804" cy="9620179"/>
            </a:xfrm>
          </p:grpSpPr>
          <p:sp>
            <p:nvSpPr>
              <p:cNvPr id="159" name="مستطيل مستدير الزوايا"/>
              <p:cNvSpPr/>
              <p:nvPr/>
            </p:nvSpPr>
            <p:spPr>
              <a:xfrm>
                <a:off x="0" y="0"/>
                <a:ext cx="1894805" cy="1407701"/>
              </a:xfrm>
              <a:prstGeom prst="roundRect">
                <a:avLst>
                  <a:gd name="adj" fmla="val 42590"/>
                </a:avLst>
              </a:prstGeom>
              <a:solidFill>
                <a:srgbClr val="85858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 rtl="0">
                  <a:lnSpc>
                    <a:spcPct val="100000"/>
                  </a:lnSpc>
                  <a:defRPr sz="3600">
                    <a:solidFill>
                      <a:srgbClr val="0C1E4F"/>
                    </a:solidFill>
                    <a:latin typeface="Muna Bold"/>
                    <a:ea typeface="Muna Bold"/>
                    <a:cs typeface="Muna Bold"/>
                    <a:sym typeface="Muna Bold"/>
                  </a:defRPr>
                </a:pPr>
              </a:p>
            </p:txBody>
          </p:sp>
          <p:sp>
            <p:nvSpPr>
              <p:cNvPr id="160" name="مستطيل"/>
              <p:cNvSpPr/>
              <p:nvPr/>
            </p:nvSpPr>
            <p:spPr>
              <a:xfrm>
                <a:off x="93705" y="780517"/>
                <a:ext cx="1716563" cy="8839663"/>
              </a:xfrm>
              <a:prstGeom prst="rect">
                <a:avLst/>
              </a:prstGeom>
              <a:solidFill>
                <a:srgbClr val="FFFFFF"/>
              </a:solidFill>
              <a:ln w="114300" cap="flat">
                <a:solidFill>
                  <a:srgbClr val="707070"/>
                </a:solidFill>
                <a:prstDash val="solid"/>
                <a:round/>
              </a:ln>
              <a:effectLst>
                <a:outerShdw sx="100000" sy="100000" kx="0" ky="0" algn="b" rotWithShape="0" blurRad="101600" dist="50800" dir="5400000">
                  <a:srgbClr val="000000">
                    <a:alpha val="35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lnSpc>
                    <a:spcPct val="100000"/>
                  </a:lnSpc>
                  <a:defRPr sz="3600">
                    <a:solidFill>
                      <a:srgbClr val="0C1E4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</p:grpSp>
        <p:pic>
          <p:nvPicPr>
            <p:cNvPr id="162" name="صورة 20" descr="صورة 20">
              <a:hlinkClick r:id="rId2" invalidUrl="" action="" tgtFrame="" tooltip="" history="1" highlightClick="0" endSnd="0"/>
            </p:cNvPr>
            <p:cNvPicPr>
              <a:picLocks noChangeAspect="0"/>
            </p:cNvPicPr>
            <p:nvPr/>
          </p:nvPicPr>
          <p:blipFill>
            <a:blip r:embed="rId3">
              <a:extLst/>
            </a:blip>
            <a:srcRect l="22637" t="19074" r="22637" b="19074"/>
            <a:stretch>
              <a:fillRect/>
            </a:stretch>
          </p:blipFill>
          <p:spPr>
            <a:xfrm>
              <a:off x="382910" y="3625196"/>
              <a:ext cx="1364145" cy="1123993"/>
            </a:xfrm>
            <a:prstGeom prst="rect">
              <a:avLst/>
            </a:prstGeom>
            <a:ln w="3175" cap="flat">
              <a:solidFill>
                <a:srgbClr val="F2F2F2"/>
              </a:solidFill>
              <a:prstDash val="solid"/>
              <a:round/>
            </a:ln>
            <a:effectLst/>
          </p:spPr>
        </p:pic>
        <p:pic>
          <p:nvPicPr>
            <p:cNvPr id="163" name="IMG_4017.jpeg" descr="IMG_4017.jpeg">
              <a:hlinkClick r:id="rId4" invalidUrl="" action="" tgtFrame="" tooltip="" history="1" highlightClick="0" endSnd="0"/>
            </p:cNvPr>
            <p:cNvPicPr>
              <a:picLocks noChangeAspect="0"/>
            </p:cNvPicPr>
            <p:nvPr/>
          </p:nvPicPr>
          <p:blipFill>
            <a:blip r:embed="rId5">
              <a:extLst/>
            </a:blip>
            <a:srcRect l="12156" t="15711" r="12156" b="0"/>
            <a:stretch>
              <a:fillRect/>
            </a:stretch>
          </p:blipFill>
          <p:spPr>
            <a:xfrm>
              <a:off x="395610" y="4862317"/>
              <a:ext cx="1333775" cy="1123993"/>
            </a:xfrm>
            <a:prstGeom prst="rect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  <p:pic>
          <p:nvPicPr>
            <p:cNvPr id="164" name="IMG_4020.jpeg" descr="IMG_4020.jpeg">
              <a:hlinkClick r:id="rId6" invalidUrl="" action="" tgtFrame="" tooltip="" history="1" highlightClick="0" endSnd="0"/>
            </p:cNvPr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419530" y="6011667"/>
              <a:ext cx="1181922" cy="1123993"/>
            </a:xfrm>
            <a:prstGeom prst="rect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  <p:pic>
          <p:nvPicPr>
            <p:cNvPr id="165" name="IMG_4023.png" descr="IMG_4023.png">
              <a:hlinkClick r:id="rId8" invalidUrl="" action="" tgtFrame="" tooltip="" history="1" highlightClick="0" endSnd="0"/>
            </p:cNvPr>
            <p:cNvPicPr>
              <a:picLocks noChangeAspect="0"/>
            </p:cNvPicPr>
            <p:nvPr/>
          </p:nvPicPr>
          <p:blipFill>
            <a:blip r:embed="rId9">
              <a:extLst/>
            </a:blip>
            <a:srcRect l="20115" t="5493" r="20115" b="5493"/>
            <a:stretch>
              <a:fillRect/>
            </a:stretch>
          </p:blipFill>
          <p:spPr>
            <a:xfrm>
              <a:off x="436291" y="7190399"/>
              <a:ext cx="1202169" cy="1123993"/>
            </a:xfrm>
            <a:prstGeom prst="rect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  <p:pic>
          <p:nvPicPr>
            <p:cNvPr id="166" name="IMG_4024.jpeg" descr="IMG_4024.jpeg"/>
            <p:cNvPicPr>
              <a:picLocks noChangeAspect="0"/>
            </p:cNvPicPr>
            <p:nvPr/>
          </p:nvPicPr>
          <p:blipFill>
            <a:blip r:embed="rId10">
              <a:extLst/>
            </a:blip>
            <a:srcRect l="29827" t="10670" r="32612" b="40435"/>
            <a:stretch>
              <a:fillRect/>
            </a:stretch>
          </p:blipFill>
          <p:spPr>
            <a:xfrm>
              <a:off x="562329" y="1193092"/>
              <a:ext cx="1019746" cy="1019746"/>
            </a:xfrm>
            <a:prstGeom prst="rect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  <p:grpSp>
          <p:nvGrpSpPr>
            <p:cNvPr id="169" name="تجميع"/>
            <p:cNvGrpSpPr/>
            <p:nvPr/>
          </p:nvGrpSpPr>
          <p:grpSpPr>
            <a:xfrm>
              <a:off x="0" y="8240338"/>
              <a:ext cx="2025951" cy="1248738"/>
              <a:chOff x="0" y="0"/>
              <a:chExt cx="2025950" cy="1248736"/>
            </a:xfrm>
          </p:grpSpPr>
          <p:pic>
            <p:nvPicPr>
              <p:cNvPr id="167" name="IMG_4015.jpeg" descr="IMG_4015.jpeg">
                <a:hlinkClick r:id="rId11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2">
                <a:extLst/>
              </a:blip>
              <a:srcRect l="7415" t="25873" r="7415" b="25873"/>
              <a:stretch>
                <a:fillRect/>
              </a:stretch>
            </p:blipFill>
            <p:spPr>
              <a:xfrm>
                <a:off x="414398" y="124744"/>
                <a:ext cx="1181556" cy="1123993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sp>
            <p:nvSpPr>
              <p:cNvPr id="168" name="نشاط"/>
              <p:cNvSpPr txBox="1"/>
              <p:nvPr/>
            </p:nvSpPr>
            <p:spPr>
              <a:xfrm>
                <a:off x="0" y="0"/>
                <a:ext cx="2025951" cy="80116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rtl="0">
                  <a:lnSpc>
                    <a:spcPct val="150000"/>
                  </a:lnSpc>
                  <a:defRPr b="1" sz="1900">
                    <a:latin typeface="Helvetica"/>
                    <a:ea typeface="Helvetica"/>
                    <a:cs typeface="Helvetica"/>
                    <a:sym typeface="Helvetica"/>
                  </a:defRPr>
                </a:lvl1pPr>
              </a:lstStyle>
              <a:p>
                <a:pPr/>
                <a:r>
                  <a:t>نشاط</a:t>
                </a:r>
              </a:p>
            </p:txBody>
          </p:sp>
        </p:grpSp>
        <p:grpSp>
          <p:nvGrpSpPr>
            <p:cNvPr id="172" name="IMG_0291.jpeg">
              <a:hlinkClick r:id="rId13" invalidUrl="" action="" tgtFrame="" tooltip="" history="1" highlightClick="0" endSnd="0"/>
            </p:cNvPr>
            <p:cNvGrpSpPr/>
            <p:nvPr/>
          </p:nvGrpSpPr>
          <p:grpSpPr>
            <a:xfrm>
              <a:off x="364090" y="2291594"/>
              <a:ext cx="1352902" cy="1492346"/>
              <a:chOff x="0" y="0"/>
              <a:chExt cx="1352900" cy="1492345"/>
            </a:xfrm>
          </p:grpSpPr>
          <p:pic>
            <p:nvPicPr>
              <p:cNvPr id="171" name="IMG_0291.jpeg" descr="IMG_0291.jpeg"/>
              <p:cNvPicPr>
                <a:picLocks noChangeAspect="1"/>
              </p:cNvPicPr>
              <p:nvPr/>
            </p:nvPicPr>
            <p:blipFill>
              <a:blip r:embed="rId14">
                <a:extLst/>
              </a:blip>
              <a:srcRect l="0" t="0" r="0" b="9248"/>
              <a:stretch>
                <a:fillRect/>
              </a:stretch>
            </p:blipFill>
            <p:spPr>
              <a:xfrm>
                <a:off x="127000" y="88900"/>
                <a:ext cx="1098901" cy="1162146"/>
              </a:xfrm>
              <a:prstGeom prst="rect">
                <a:avLst/>
              </a:prstGeom>
              <a:ln>
                <a:noFill/>
              </a:ln>
              <a:effectLst/>
            </p:spPr>
          </p:pic>
          <p:pic>
            <p:nvPicPr>
              <p:cNvPr id="170" name="IMG_0291.jpeg" descr="IMG_0291.jpeg"/>
              <p:cNvPicPr>
                <a:picLocks noChangeAspect="0"/>
              </p:cNvPicPr>
              <p:nvPr/>
            </p:nvPicPr>
            <p:blipFill>
              <a:blip r:embed="rId15">
                <a:extLst/>
              </a:blip>
              <a:stretch>
                <a:fillRect/>
              </a:stretch>
            </p:blipFill>
            <p:spPr>
              <a:xfrm>
                <a:off x="-1" y="-1"/>
                <a:ext cx="1352902" cy="1492347"/>
              </a:xfrm>
              <a:prstGeom prst="rect">
                <a:avLst/>
              </a:prstGeom>
              <a:effectLst/>
            </p:spPr>
          </p:pic>
        </p:grpSp>
      </p:grpSp>
      <p:sp>
        <p:nvSpPr>
          <p:cNvPr id="174" name="أدوات"/>
          <p:cNvSpPr txBox="1"/>
          <p:nvPr/>
        </p:nvSpPr>
        <p:spPr>
          <a:xfrm>
            <a:off x="8768088" y="0"/>
            <a:ext cx="2416505" cy="14147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/>
          <a:lstStyle>
            <a:lvl1pPr>
              <a:lnSpc>
                <a:spcPct val="100000"/>
              </a:lnSpc>
              <a:defRPr sz="3000">
                <a:solidFill>
                  <a:srgbClr val="FFFFFF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أدوات </a:t>
            </a:r>
          </a:p>
        </p:txBody>
      </p:sp>
      <p:sp>
        <p:nvSpPr>
          <p:cNvPr id="175" name="الفصل الثالث عشر"/>
          <p:cNvSpPr txBox="1"/>
          <p:nvPr/>
        </p:nvSpPr>
        <p:spPr>
          <a:xfrm>
            <a:off x="8087108" y="2373917"/>
            <a:ext cx="7981505" cy="2044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2438338" rtl="0">
              <a:lnSpc>
                <a:spcPct val="100000"/>
              </a:lnSpc>
              <a:defRPr sz="95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latin typeface="Khaled Font"/>
                <a:ea typeface="Khaled Font"/>
                <a:cs typeface="Khaled Font"/>
                <a:sym typeface="Khaled Font"/>
              </a:defRPr>
            </a:pPr>
            <a:r>
              <a:rPr>
                <a:solidFill>
                  <a:srgbClr val="FF4015"/>
                </a:solidFill>
              </a:rPr>
              <a:t>الفصل</a:t>
            </a:r>
            <a:r>
              <a:t> </a:t>
            </a:r>
            <a:r>
              <a:rPr>
                <a:solidFill>
                  <a:srgbClr val="01C7FC"/>
                </a:solidFill>
              </a:rPr>
              <a:t>الثالث عشر</a:t>
            </a:r>
            <a:r>
              <a:t> </a:t>
            </a:r>
          </a:p>
        </p:txBody>
      </p:sp>
      <p:sp>
        <p:nvSpPr>
          <p:cNvPr id="176" name="النقود"/>
          <p:cNvSpPr txBox="1"/>
          <p:nvPr/>
        </p:nvSpPr>
        <p:spPr>
          <a:xfrm>
            <a:off x="10199721" y="4418617"/>
            <a:ext cx="2530057" cy="208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9700">
                <a:solidFill>
                  <a:srgbClr val="3A87FE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النقود</a:t>
            </a:r>
          </a:p>
        </p:txBody>
      </p:sp>
      <p:sp>
        <p:nvSpPr>
          <p:cNvPr id="177" name="(١٣-٥)  استعمال النقود"/>
          <p:cNvSpPr txBox="1"/>
          <p:nvPr/>
        </p:nvSpPr>
        <p:spPr>
          <a:xfrm>
            <a:off x="5612265" y="7202256"/>
            <a:ext cx="12931190" cy="1371601"/>
          </a:xfrm>
          <a:prstGeom prst="rect">
            <a:avLst/>
          </a:prstGeom>
          <a:ln w="12700">
            <a:solidFill>
              <a:srgbClr val="000000"/>
            </a:solidFill>
            <a:custDash>
              <a:ds d="600000" sp="6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62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FEB43F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(١٣-٥)  استعمال النقود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2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2" presetID="15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7" grpId="3"/>
      <p:bldP build="whole" bldLvl="1" animBg="1" rev="0" advAuto="0" spid="175" grpId="1"/>
      <p:bldP build="whole" bldLvl="1" animBg="1" rev="0" advAuto="0" spid="176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IMG_1697.png" descr="IMG_169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85484" y="565023"/>
            <a:ext cx="23223833" cy="1131043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83" name="الرسم"/>
          <p:cNvGrpSpPr/>
          <p:nvPr/>
        </p:nvGrpSpPr>
        <p:grpSpPr>
          <a:xfrm>
            <a:off x="3169740" y="5395634"/>
            <a:ext cx="3085359" cy="5652375"/>
            <a:chOff x="0" y="0"/>
            <a:chExt cx="3085358" cy="5652373"/>
          </a:xfrm>
        </p:grpSpPr>
        <p:sp>
          <p:nvSpPr>
            <p:cNvPr id="180" name="خط"/>
            <p:cNvSpPr/>
            <p:nvPr/>
          </p:nvSpPr>
          <p:spPr>
            <a:xfrm>
              <a:off x="1452463" y="0"/>
              <a:ext cx="1632896" cy="19136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0" h="21579" fill="norm" stroke="1" extrusionOk="0">
                  <a:moveTo>
                    <a:pt x="2933" y="21443"/>
                  </a:moveTo>
                  <a:cubicBezTo>
                    <a:pt x="3673" y="21308"/>
                    <a:pt x="4412" y="21172"/>
                    <a:pt x="5521" y="21172"/>
                  </a:cubicBezTo>
                  <a:cubicBezTo>
                    <a:pt x="6630" y="21172"/>
                    <a:pt x="8109" y="21308"/>
                    <a:pt x="9614" y="21285"/>
                  </a:cubicBezTo>
                  <a:cubicBezTo>
                    <a:pt x="11119" y="21263"/>
                    <a:pt x="12651" y="21082"/>
                    <a:pt x="13971" y="20630"/>
                  </a:cubicBezTo>
                  <a:cubicBezTo>
                    <a:pt x="15291" y="20178"/>
                    <a:pt x="16400" y="19455"/>
                    <a:pt x="17562" y="18506"/>
                  </a:cubicBezTo>
                  <a:cubicBezTo>
                    <a:pt x="18724" y="17557"/>
                    <a:pt x="19939" y="16382"/>
                    <a:pt x="20599" y="15117"/>
                  </a:cubicBezTo>
                  <a:cubicBezTo>
                    <a:pt x="21259" y="13852"/>
                    <a:pt x="21365" y="12496"/>
                    <a:pt x="21444" y="11186"/>
                  </a:cubicBezTo>
                  <a:cubicBezTo>
                    <a:pt x="21523" y="9875"/>
                    <a:pt x="21576" y="8610"/>
                    <a:pt x="21418" y="7503"/>
                  </a:cubicBezTo>
                  <a:cubicBezTo>
                    <a:pt x="21259" y="6396"/>
                    <a:pt x="20889" y="5447"/>
                    <a:pt x="20124" y="4588"/>
                  </a:cubicBezTo>
                  <a:cubicBezTo>
                    <a:pt x="19358" y="3730"/>
                    <a:pt x="18196" y="2961"/>
                    <a:pt x="17272" y="2284"/>
                  </a:cubicBezTo>
                  <a:cubicBezTo>
                    <a:pt x="16348" y="1606"/>
                    <a:pt x="15661" y="1018"/>
                    <a:pt x="14552" y="612"/>
                  </a:cubicBezTo>
                  <a:cubicBezTo>
                    <a:pt x="13443" y="205"/>
                    <a:pt x="11911" y="-21"/>
                    <a:pt x="10512" y="2"/>
                  </a:cubicBezTo>
                  <a:cubicBezTo>
                    <a:pt x="9112" y="24"/>
                    <a:pt x="7845" y="295"/>
                    <a:pt x="6604" y="747"/>
                  </a:cubicBezTo>
                  <a:cubicBezTo>
                    <a:pt x="5363" y="1199"/>
                    <a:pt x="4148" y="1832"/>
                    <a:pt x="3277" y="2532"/>
                  </a:cubicBezTo>
                  <a:cubicBezTo>
                    <a:pt x="2405" y="3233"/>
                    <a:pt x="1877" y="4001"/>
                    <a:pt x="1481" y="4905"/>
                  </a:cubicBezTo>
                  <a:cubicBezTo>
                    <a:pt x="1085" y="5808"/>
                    <a:pt x="821" y="6848"/>
                    <a:pt x="557" y="7932"/>
                  </a:cubicBezTo>
                  <a:cubicBezTo>
                    <a:pt x="293" y="9017"/>
                    <a:pt x="29" y="10146"/>
                    <a:pt x="2" y="11141"/>
                  </a:cubicBezTo>
                  <a:cubicBezTo>
                    <a:pt x="-24" y="12135"/>
                    <a:pt x="187" y="12993"/>
                    <a:pt x="583" y="13987"/>
                  </a:cubicBezTo>
                  <a:cubicBezTo>
                    <a:pt x="979" y="14982"/>
                    <a:pt x="1560" y="16111"/>
                    <a:pt x="2009" y="17105"/>
                  </a:cubicBezTo>
                  <a:cubicBezTo>
                    <a:pt x="2458" y="18100"/>
                    <a:pt x="2775" y="18958"/>
                    <a:pt x="3118" y="19681"/>
                  </a:cubicBezTo>
                  <a:cubicBezTo>
                    <a:pt x="3462" y="20404"/>
                    <a:pt x="3831" y="20992"/>
                    <a:pt x="4201" y="21579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181" name="خط"/>
            <p:cNvSpPr/>
            <p:nvPr/>
          </p:nvSpPr>
          <p:spPr>
            <a:xfrm>
              <a:off x="0" y="3729133"/>
              <a:ext cx="1285848" cy="19232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5" h="21508" fill="norm" stroke="1" extrusionOk="0">
                  <a:moveTo>
                    <a:pt x="5903" y="18685"/>
                  </a:moveTo>
                  <a:cubicBezTo>
                    <a:pt x="6842" y="19133"/>
                    <a:pt x="7781" y="19581"/>
                    <a:pt x="9224" y="19872"/>
                  </a:cubicBezTo>
                  <a:cubicBezTo>
                    <a:pt x="10666" y="20164"/>
                    <a:pt x="12611" y="20298"/>
                    <a:pt x="14355" y="20074"/>
                  </a:cubicBezTo>
                  <a:cubicBezTo>
                    <a:pt x="16099" y="19850"/>
                    <a:pt x="17642" y="19267"/>
                    <a:pt x="18749" y="18393"/>
                  </a:cubicBezTo>
                  <a:cubicBezTo>
                    <a:pt x="19856" y="17520"/>
                    <a:pt x="20527" y="16354"/>
                    <a:pt x="20963" y="15167"/>
                  </a:cubicBezTo>
                  <a:cubicBezTo>
                    <a:pt x="21399" y="13979"/>
                    <a:pt x="21600" y="12769"/>
                    <a:pt x="21499" y="11492"/>
                  </a:cubicBezTo>
                  <a:cubicBezTo>
                    <a:pt x="21399" y="10215"/>
                    <a:pt x="20996" y="8871"/>
                    <a:pt x="20460" y="7616"/>
                  </a:cubicBezTo>
                  <a:cubicBezTo>
                    <a:pt x="19923" y="6361"/>
                    <a:pt x="19252" y="5196"/>
                    <a:pt x="18347" y="4143"/>
                  </a:cubicBezTo>
                  <a:cubicBezTo>
                    <a:pt x="17441" y="3090"/>
                    <a:pt x="16301" y="2149"/>
                    <a:pt x="14993" y="1476"/>
                  </a:cubicBezTo>
                  <a:cubicBezTo>
                    <a:pt x="13684" y="804"/>
                    <a:pt x="12209" y="401"/>
                    <a:pt x="11068" y="177"/>
                  </a:cubicBezTo>
                  <a:cubicBezTo>
                    <a:pt x="9928" y="-47"/>
                    <a:pt x="9123" y="-92"/>
                    <a:pt x="7815" y="244"/>
                  </a:cubicBezTo>
                  <a:cubicBezTo>
                    <a:pt x="6507" y="580"/>
                    <a:pt x="4696" y="1297"/>
                    <a:pt x="3354" y="2126"/>
                  </a:cubicBezTo>
                  <a:cubicBezTo>
                    <a:pt x="2012" y="2955"/>
                    <a:pt x="1140" y="3896"/>
                    <a:pt x="637" y="5017"/>
                  </a:cubicBezTo>
                  <a:cubicBezTo>
                    <a:pt x="134" y="6137"/>
                    <a:pt x="0" y="7437"/>
                    <a:pt x="0" y="8736"/>
                  </a:cubicBezTo>
                  <a:cubicBezTo>
                    <a:pt x="0" y="10036"/>
                    <a:pt x="134" y="11335"/>
                    <a:pt x="537" y="12635"/>
                  </a:cubicBezTo>
                  <a:cubicBezTo>
                    <a:pt x="939" y="13935"/>
                    <a:pt x="1610" y="15234"/>
                    <a:pt x="2214" y="16287"/>
                  </a:cubicBezTo>
                  <a:cubicBezTo>
                    <a:pt x="2817" y="17340"/>
                    <a:pt x="3354" y="18147"/>
                    <a:pt x="4159" y="18752"/>
                  </a:cubicBezTo>
                  <a:cubicBezTo>
                    <a:pt x="4964" y="19357"/>
                    <a:pt x="6037" y="19760"/>
                    <a:pt x="7010" y="20074"/>
                  </a:cubicBezTo>
                  <a:cubicBezTo>
                    <a:pt x="7983" y="20388"/>
                    <a:pt x="8855" y="20612"/>
                    <a:pt x="9391" y="20836"/>
                  </a:cubicBezTo>
                  <a:cubicBezTo>
                    <a:pt x="9928" y="21060"/>
                    <a:pt x="10129" y="21284"/>
                    <a:pt x="10330" y="21508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182" name="خط"/>
            <p:cNvSpPr/>
            <p:nvPr/>
          </p:nvSpPr>
          <p:spPr>
            <a:xfrm>
              <a:off x="2652365" y="1558427"/>
              <a:ext cx="140694" cy="185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6" h="20015" fill="norm" stroke="1" extrusionOk="0">
                  <a:moveTo>
                    <a:pt x="21066" y="20015"/>
                  </a:moveTo>
                  <a:cubicBezTo>
                    <a:pt x="16266" y="20015"/>
                    <a:pt x="11466" y="20015"/>
                    <a:pt x="7266" y="15695"/>
                  </a:cubicBezTo>
                  <a:cubicBezTo>
                    <a:pt x="3066" y="11375"/>
                    <a:pt x="-534" y="2735"/>
                    <a:pt x="66" y="575"/>
                  </a:cubicBezTo>
                  <a:cubicBezTo>
                    <a:pt x="666" y="-1585"/>
                    <a:pt x="5466" y="2735"/>
                    <a:pt x="10266" y="7055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4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3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IMG_1702.png" descr="IMG_1702.png"/>
          <p:cNvPicPr>
            <a:picLocks noChangeAspect="1"/>
          </p:cNvPicPr>
          <p:nvPr/>
        </p:nvPicPr>
        <p:blipFill>
          <a:blip r:embed="rId2">
            <a:extLst/>
          </a:blip>
          <a:srcRect l="0" t="20246" r="0" b="1577"/>
          <a:stretch>
            <a:fillRect/>
          </a:stretch>
        </p:blipFill>
        <p:spPr>
          <a:xfrm>
            <a:off x="2321520" y="991632"/>
            <a:ext cx="19740879" cy="11059327"/>
          </a:xfrm>
          <a:prstGeom prst="rect">
            <a:avLst/>
          </a:prstGeom>
          <a:ln w="12700">
            <a:miter lim="400000"/>
          </a:ln>
        </p:spPr>
      </p:pic>
      <p:sp>
        <p:nvSpPr>
          <p:cNvPr id="186" name="الرسم"/>
          <p:cNvSpPr/>
          <p:nvPr/>
        </p:nvSpPr>
        <p:spPr>
          <a:xfrm>
            <a:off x="5224129" y="4990824"/>
            <a:ext cx="1935191" cy="20419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7" h="21581" fill="norm" stroke="1" extrusionOk="0">
                <a:moveTo>
                  <a:pt x="2998" y="19421"/>
                </a:moveTo>
                <a:cubicBezTo>
                  <a:pt x="2776" y="19590"/>
                  <a:pt x="2553" y="19760"/>
                  <a:pt x="2531" y="19929"/>
                </a:cubicBezTo>
                <a:cubicBezTo>
                  <a:pt x="2509" y="20099"/>
                  <a:pt x="2687" y="20268"/>
                  <a:pt x="3399" y="20416"/>
                </a:cubicBezTo>
                <a:cubicBezTo>
                  <a:pt x="4112" y="20565"/>
                  <a:pt x="5359" y="20692"/>
                  <a:pt x="6806" y="20670"/>
                </a:cubicBezTo>
                <a:cubicBezTo>
                  <a:pt x="8254" y="20649"/>
                  <a:pt x="9902" y="20480"/>
                  <a:pt x="11416" y="20120"/>
                </a:cubicBezTo>
                <a:cubicBezTo>
                  <a:pt x="12930" y="19760"/>
                  <a:pt x="14311" y="19209"/>
                  <a:pt x="15580" y="18489"/>
                </a:cubicBezTo>
                <a:cubicBezTo>
                  <a:pt x="16849" y="17769"/>
                  <a:pt x="18007" y="16880"/>
                  <a:pt x="18942" y="15948"/>
                </a:cubicBezTo>
                <a:cubicBezTo>
                  <a:pt x="19878" y="15016"/>
                  <a:pt x="20590" y="14042"/>
                  <a:pt x="21013" y="12877"/>
                </a:cubicBezTo>
                <a:cubicBezTo>
                  <a:pt x="21436" y="11713"/>
                  <a:pt x="21570" y="10357"/>
                  <a:pt x="21481" y="9129"/>
                </a:cubicBezTo>
                <a:cubicBezTo>
                  <a:pt x="21392" y="7901"/>
                  <a:pt x="21080" y="6800"/>
                  <a:pt x="20635" y="5677"/>
                </a:cubicBezTo>
                <a:cubicBezTo>
                  <a:pt x="20189" y="4555"/>
                  <a:pt x="19610" y="3412"/>
                  <a:pt x="18742" y="2522"/>
                </a:cubicBezTo>
                <a:cubicBezTo>
                  <a:pt x="17874" y="1633"/>
                  <a:pt x="16716" y="997"/>
                  <a:pt x="15402" y="595"/>
                </a:cubicBezTo>
                <a:cubicBezTo>
                  <a:pt x="14088" y="193"/>
                  <a:pt x="12618" y="23"/>
                  <a:pt x="11171" y="2"/>
                </a:cubicBezTo>
                <a:cubicBezTo>
                  <a:pt x="9723" y="-19"/>
                  <a:pt x="8298" y="108"/>
                  <a:pt x="7051" y="383"/>
                </a:cubicBezTo>
                <a:cubicBezTo>
                  <a:pt x="5804" y="659"/>
                  <a:pt x="4735" y="1082"/>
                  <a:pt x="3867" y="1696"/>
                </a:cubicBezTo>
                <a:cubicBezTo>
                  <a:pt x="2998" y="2310"/>
                  <a:pt x="2330" y="3115"/>
                  <a:pt x="1729" y="3877"/>
                </a:cubicBezTo>
                <a:cubicBezTo>
                  <a:pt x="1128" y="4640"/>
                  <a:pt x="594" y="5360"/>
                  <a:pt x="304" y="6525"/>
                </a:cubicBezTo>
                <a:cubicBezTo>
                  <a:pt x="15" y="7689"/>
                  <a:pt x="-30" y="9299"/>
                  <a:pt x="15" y="10739"/>
                </a:cubicBezTo>
                <a:cubicBezTo>
                  <a:pt x="59" y="12179"/>
                  <a:pt x="193" y="13449"/>
                  <a:pt x="393" y="14720"/>
                </a:cubicBezTo>
                <a:cubicBezTo>
                  <a:pt x="594" y="15990"/>
                  <a:pt x="861" y="17261"/>
                  <a:pt x="1395" y="18214"/>
                </a:cubicBezTo>
                <a:cubicBezTo>
                  <a:pt x="1930" y="19167"/>
                  <a:pt x="2731" y="19802"/>
                  <a:pt x="3666" y="20310"/>
                </a:cubicBezTo>
                <a:cubicBezTo>
                  <a:pt x="4602" y="20819"/>
                  <a:pt x="5671" y="21200"/>
                  <a:pt x="6739" y="21581"/>
                </a:cubicBezTo>
              </a:path>
            </a:pathLst>
          </a:custGeom>
          <a:ln w="88900" cap="rnd">
            <a:solidFill>
              <a:srgbClr val="147EFB"/>
            </a:solidFill>
          </a:ln>
        </p:spPr>
        <p:txBody>
          <a:bodyPr lIns="0" tIns="0" rIns="0" bIns="0"/>
          <a:lstStyle/>
          <a:p>
            <a:pPr algn="r" defTabSz="457200">
              <a:lnSpc>
                <a:spcPct val="100000"/>
              </a:lnSpc>
              <a:defRPr sz="1200"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187" name="الرسم"/>
          <p:cNvSpPr/>
          <p:nvPr/>
        </p:nvSpPr>
        <p:spPr>
          <a:xfrm>
            <a:off x="3779208" y="9074460"/>
            <a:ext cx="1430564" cy="21705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20" h="21428" fill="norm" stroke="1" extrusionOk="0">
                <a:moveTo>
                  <a:pt x="2455" y="16872"/>
                </a:moveTo>
                <a:cubicBezTo>
                  <a:pt x="2395" y="17267"/>
                  <a:pt x="2335" y="17663"/>
                  <a:pt x="2545" y="18059"/>
                </a:cubicBezTo>
                <a:cubicBezTo>
                  <a:pt x="2755" y="18454"/>
                  <a:pt x="3235" y="18850"/>
                  <a:pt x="3895" y="19364"/>
                </a:cubicBezTo>
                <a:cubicBezTo>
                  <a:pt x="4555" y="19878"/>
                  <a:pt x="5395" y="20511"/>
                  <a:pt x="6745" y="20927"/>
                </a:cubicBezTo>
                <a:cubicBezTo>
                  <a:pt x="8095" y="21342"/>
                  <a:pt x="9955" y="21540"/>
                  <a:pt x="11605" y="21362"/>
                </a:cubicBezTo>
                <a:cubicBezTo>
                  <a:pt x="13255" y="21184"/>
                  <a:pt x="14695" y="20630"/>
                  <a:pt x="16045" y="19839"/>
                </a:cubicBezTo>
                <a:cubicBezTo>
                  <a:pt x="17395" y="19048"/>
                  <a:pt x="18655" y="18019"/>
                  <a:pt x="19615" y="16872"/>
                </a:cubicBezTo>
                <a:cubicBezTo>
                  <a:pt x="20575" y="15725"/>
                  <a:pt x="21235" y="14459"/>
                  <a:pt x="21385" y="13153"/>
                </a:cubicBezTo>
                <a:cubicBezTo>
                  <a:pt x="21535" y="11848"/>
                  <a:pt x="21175" y="10503"/>
                  <a:pt x="20845" y="9177"/>
                </a:cubicBezTo>
                <a:cubicBezTo>
                  <a:pt x="20515" y="7852"/>
                  <a:pt x="20215" y="6547"/>
                  <a:pt x="19615" y="5439"/>
                </a:cubicBezTo>
                <a:cubicBezTo>
                  <a:pt x="19015" y="4331"/>
                  <a:pt x="18115" y="3421"/>
                  <a:pt x="16825" y="2591"/>
                </a:cubicBezTo>
                <a:cubicBezTo>
                  <a:pt x="15535" y="1760"/>
                  <a:pt x="13855" y="1008"/>
                  <a:pt x="12655" y="553"/>
                </a:cubicBezTo>
                <a:cubicBezTo>
                  <a:pt x="11455" y="98"/>
                  <a:pt x="10735" y="-60"/>
                  <a:pt x="9565" y="19"/>
                </a:cubicBezTo>
                <a:cubicBezTo>
                  <a:pt x="8395" y="98"/>
                  <a:pt x="6775" y="415"/>
                  <a:pt x="5245" y="969"/>
                </a:cubicBezTo>
                <a:cubicBezTo>
                  <a:pt x="3715" y="1522"/>
                  <a:pt x="2275" y="2314"/>
                  <a:pt x="1375" y="3026"/>
                </a:cubicBezTo>
                <a:cubicBezTo>
                  <a:pt x="475" y="3738"/>
                  <a:pt x="115" y="4371"/>
                  <a:pt x="25" y="5221"/>
                </a:cubicBezTo>
                <a:cubicBezTo>
                  <a:pt x="-65" y="6072"/>
                  <a:pt x="115" y="7140"/>
                  <a:pt x="205" y="8406"/>
                </a:cubicBezTo>
                <a:cubicBezTo>
                  <a:pt x="295" y="9672"/>
                  <a:pt x="295" y="11136"/>
                  <a:pt x="685" y="12342"/>
                </a:cubicBezTo>
                <a:cubicBezTo>
                  <a:pt x="1075" y="13549"/>
                  <a:pt x="1855" y="14498"/>
                  <a:pt x="2485" y="15270"/>
                </a:cubicBezTo>
                <a:cubicBezTo>
                  <a:pt x="3115" y="16041"/>
                  <a:pt x="3595" y="16635"/>
                  <a:pt x="4645" y="17228"/>
                </a:cubicBezTo>
                <a:cubicBezTo>
                  <a:pt x="5695" y="17821"/>
                  <a:pt x="7315" y="18415"/>
                  <a:pt x="8935" y="19008"/>
                </a:cubicBezTo>
              </a:path>
            </a:pathLst>
          </a:custGeom>
          <a:ln w="88900" cap="rnd">
            <a:solidFill>
              <a:srgbClr val="147EFB"/>
            </a:solidFill>
          </a:ln>
        </p:spPr>
        <p:txBody>
          <a:bodyPr lIns="0" tIns="0" rIns="0" bIns="0"/>
          <a:lstStyle/>
          <a:p>
            <a:pPr algn="r" defTabSz="457200">
              <a:lnSpc>
                <a:spcPct val="100000"/>
              </a:lnSpc>
              <a:defRPr sz="1200"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4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4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7" grpId="2"/>
      <p:bldP build="whole" bldLvl="1" animBg="1" rev="0" advAuto="0" spid="18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IMG_1703.png" descr="IMG_1703.png"/>
          <p:cNvPicPr>
            <a:picLocks noChangeAspect="1"/>
          </p:cNvPicPr>
          <p:nvPr/>
        </p:nvPicPr>
        <p:blipFill>
          <a:blip r:embed="rId2">
            <a:extLst/>
          </a:blip>
          <a:srcRect l="1312" t="3264" r="2624" b="0"/>
          <a:stretch>
            <a:fillRect/>
          </a:stretch>
        </p:blipFill>
        <p:spPr>
          <a:xfrm>
            <a:off x="2825116" y="1657834"/>
            <a:ext cx="20239785" cy="9618916"/>
          </a:xfrm>
          <a:prstGeom prst="rect">
            <a:avLst/>
          </a:prstGeom>
          <a:ln w="12700">
            <a:miter lim="400000"/>
          </a:ln>
        </p:spPr>
      </p:pic>
      <p:sp>
        <p:nvSpPr>
          <p:cNvPr id="190" name="الرسم"/>
          <p:cNvSpPr/>
          <p:nvPr/>
        </p:nvSpPr>
        <p:spPr>
          <a:xfrm>
            <a:off x="3748486" y="3201243"/>
            <a:ext cx="1381358" cy="14798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20" h="21500" fill="norm" stroke="1" extrusionOk="0">
                <a:moveTo>
                  <a:pt x="3408" y="18464"/>
                </a:moveTo>
                <a:cubicBezTo>
                  <a:pt x="5280" y="19338"/>
                  <a:pt x="7153" y="20211"/>
                  <a:pt x="8620" y="20764"/>
                </a:cubicBezTo>
                <a:cubicBezTo>
                  <a:pt x="10087" y="21317"/>
                  <a:pt x="11149" y="21550"/>
                  <a:pt x="12210" y="21492"/>
                </a:cubicBezTo>
                <a:cubicBezTo>
                  <a:pt x="13271" y="21434"/>
                  <a:pt x="14332" y="21084"/>
                  <a:pt x="15643" y="20531"/>
                </a:cubicBezTo>
                <a:cubicBezTo>
                  <a:pt x="16954" y="19978"/>
                  <a:pt x="18515" y="19221"/>
                  <a:pt x="19545" y="18348"/>
                </a:cubicBezTo>
                <a:cubicBezTo>
                  <a:pt x="20575" y="17475"/>
                  <a:pt x="21075" y="16485"/>
                  <a:pt x="21324" y="15379"/>
                </a:cubicBezTo>
                <a:cubicBezTo>
                  <a:pt x="21574" y="14272"/>
                  <a:pt x="21574" y="13050"/>
                  <a:pt x="21387" y="11711"/>
                </a:cubicBezTo>
                <a:cubicBezTo>
                  <a:pt x="21199" y="10372"/>
                  <a:pt x="20825" y="8916"/>
                  <a:pt x="20325" y="7723"/>
                </a:cubicBezTo>
                <a:cubicBezTo>
                  <a:pt x="19826" y="6529"/>
                  <a:pt x="19202" y="5597"/>
                  <a:pt x="18577" y="4782"/>
                </a:cubicBezTo>
                <a:cubicBezTo>
                  <a:pt x="17953" y="3967"/>
                  <a:pt x="17329" y="3269"/>
                  <a:pt x="16517" y="2657"/>
                </a:cubicBezTo>
                <a:cubicBezTo>
                  <a:pt x="15706" y="2046"/>
                  <a:pt x="14707" y="1522"/>
                  <a:pt x="13927" y="1085"/>
                </a:cubicBezTo>
                <a:cubicBezTo>
                  <a:pt x="13146" y="649"/>
                  <a:pt x="12584" y="299"/>
                  <a:pt x="11898" y="125"/>
                </a:cubicBezTo>
                <a:cubicBezTo>
                  <a:pt x="11211" y="-50"/>
                  <a:pt x="10399" y="-50"/>
                  <a:pt x="9557" y="183"/>
                </a:cubicBezTo>
                <a:cubicBezTo>
                  <a:pt x="8714" y="416"/>
                  <a:pt x="7840" y="882"/>
                  <a:pt x="6841" y="1784"/>
                </a:cubicBezTo>
                <a:cubicBezTo>
                  <a:pt x="5842" y="2686"/>
                  <a:pt x="4719" y="4025"/>
                  <a:pt x="3782" y="5423"/>
                </a:cubicBezTo>
                <a:cubicBezTo>
                  <a:pt x="2846" y="6820"/>
                  <a:pt x="2097" y="8276"/>
                  <a:pt x="1535" y="9731"/>
                </a:cubicBezTo>
                <a:cubicBezTo>
                  <a:pt x="973" y="11187"/>
                  <a:pt x="598" y="12642"/>
                  <a:pt x="349" y="14069"/>
                </a:cubicBezTo>
                <a:cubicBezTo>
                  <a:pt x="99" y="15495"/>
                  <a:pt x="-26" y="16892"/>
                  <a:pt x="5" y="17737"/>
                </a:cubicBezTo>
                <a:cubicBezTo>
                  <a:pt x="36" y="18581"/>
                  <a:pt x="224" y="18872"/>
                  <a:pt x="1035" y="19221"/>
                </a:cubicBezTo>
                <a:cubicBezTo>
                  <a:pt x="1847" y="19570"/>
                  <a:pt x="3283" y="19978"/>
                  <a:pt x="4719" y="20386"/>
                </a:cubicBezTo>
              </a:path>
            </a:pathLst>
          </a:custGeom>
          <a:ln w="88900" cap="rnd">
            <a:solidFill>
              <a:srgbClr val="147EFB"/>
            </a:solidFill>
          </a:ln>
        </p:spPr>
        <p:txBody>
          <a:bodyPr lIns="0" tIns="0" rIns="0" bIns="0"/>
          <a:lstStyle/>
          <a:p>
            <a:pPr algn="r" defTabSz="457200">
              <a:lnSpc>
                <a:spcPct val="100000"/>
              </a:lnSpc>
              <a:defRPr sz="1200"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191" name="الرسم"/>
          <p:cNvSpPr/>
          <p:nvPr/>
        </p:nvSpPr>
        <p:spPr>
          <a:xfrm>
            <a:off x="5487531" y="7691793"/>
            <a:ext cx="1645983" cy="20038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4" h="21474" fill="norm" stroke="1" extrusionOk="0">
                <a:moveTo>
                  <a:pt x="2129" y="19476"/>
                </a:moveTo>
                <a:cubicBezTo>
                  <a:pt x="1919" y="19347"/>
                  <a:pt x="1709" y="19218"/>
                  <a:pt x="1473" y="19046"/>
                </a:cubicBezTo>
                <a:cubicBezTo>
                  <a:pt x="1237" y="18875"/>
                  <a:pt x="975" y="18660"/>
                  <a:pt x="949" y="18681"/>
                </a:cubicBezTo>
                <a:cubicBezTo>
                  <a:pt x="923" y="18703"/>
                  <a:pt x="1132" y="18961"/>
                  <a:pt x="1762" y="19454"/>
                </a:cubicBezTo>
                <a:cubicBezTo>
                  <a:pt x="2391" y="19948"/>
                  <a:pt x="3439" y="20678"/>
                  <a:pt x="4750" y="21086"/>
                </a:cubicBezTo>
                <a:cubicBezTo>
                  <a:pt x="6061" y="21494"/>
                  <a:pt x="7633" y="21580"/>
                  <a:pt x="9285" y="21344"/>
                </a:cubicBezTo>
                <a:cubicBezTo>
                  <a:pt x="10936" y="21108"/>
                  <a:pt x="12666" y="20549"/>
                  <a:pt x="14265" y="19948"/>
                </a:cubicBezTo>
                <a:cubicBezTo>
                  <a:pt x="15864" y="19347"/>
                  <a:pt x="17332" y="18703"/>
                  <a:pt x="18407" y="17801"/>
                </a:cubicBezTo>
                <a:cubicBezTo>
                  <a:pt x="19482" y="16899"/>
                  <a:pt x="20163" y="15740"/>
                  <a:pt x="20662" y="14516"/>
                </a:cubicBezTo>
                <a:cubicBezTo>
                  <a:pt x="21160" y="13292"/>
                  <a:pt x="21474" y="12004"/>
                  <a:pt x="21527" y="10909"/>
                </a:cubicBezTo>
                <a:cubicBezTo>
                  <a:pt x="21579" y="9814"/>
                  <a:pt x="21369" y="8912"/>
                  <a:pt x="20819" y="8032"/>
                </a:cubicBezTo>
                <a:cubicBezTo>
                  <a:pt x="20268" y="7151"/>
                  <a:pt x="19377" y="6293"/>
                  <a:pt x="18486" y="5391"/>
                </a:cubicBezTo>
                <a:cubicBezTo>
                  <a:pt x="17595" y="4489"/>
                  <a:pt x="16703" y="3544"/>
                  <a:pt x="15629" y="2707"/>
                </a:cubicBezTo>
                <a:cubicBezTo>
                  <a:pt x="14554" y="1869"/>
                  <a:pt x="13296" y="1139"/>
                  <a:pt x="12142" y="667"/>
                </a:cubicBezTo>
                <a:cubicBezTo>
                  <a:pt x="10989" y="195"/>
                  <a:pt x="9940" y="-20"/>
                  <a:pt x="8892" y="1"/>
                </a:cubicBezTo>
                <a:cubicBezTo>
                  <a:pt x="7843" y="23"/>
                  <a:pt x="6795" y="281"/>
                  <a:pt x="5720" y="689"/>
                </a:cubicBezTo>
                <a:cubicBezTo>
                  <a:pt x="4645" y="1097"/>
                  <a:pt x="3544" y="1655"/>
                  <a:pt x="2758" y="2299"/>
                </a:cubicBezTo>
                <a:cubicBezTo>
                  <a:pt x="1971" y="2943"/>
                  <a:pt x="1499" y="3673"/>
                  <a:pt x="1106" y="4575"/>
                </a:cubicBezTo>
                <a:cubicBezTo>
                  <a:pt x="713" y="5477"/>
                  <a:pt x="398" y="6550"/>
                  <a:pt x="267" y="7817"/>
                </a:cubicBezTo>
                <a:cubicBezTo>
                  <a:pt x="136" y="9084"/>
                  <a:pt x="189" y="10544"/>
                  <a:pt x="162" y="11982"/>
                </a:cubicBezTo>
                <a:cubicBezTo>
                  <a:pt x="136" y="13421"/>
                  <a:pt x="31" y="14838"/>
                  <a:pt x="5" y="15826"/>
                </a:cubicBezTo>
                <a:cubicBezTo>
                  <a:pt x="-21" y="16813"/>
                  <a:pt x="31" y="17372"/>
                  <a:pt x="582" y="17908"/>
                </a:cubicBezTo>
                <a:cubicBezTo>
                  <a:pt x="1132" y="18445"/>
                  <a:pt x="2181" y="18961"/>
                  <a:pt x="3229" y="19476"/>
                </a:cubicBezTo>
              </a:path>
            </a:pathLst>
          </a:custGeom>
          <a:ln w="88900" cap="rnd">
            <a:solidFill>
              <a:srgbClr val="147EFB"/>
            </a:solidFill>
          </a:ln>
        </p:spPr>
        <p:txBody>
          <a:bodyPr lIns="0" tIns="0" rIns="0" bIns="0"/>
          <a:lstStyle/>
          <a:p>
            <a:pPr algn="r" defTabSz="457200">
              <a:lnSpc>
                <a:spcPct val="100000"/>
              </a:lnSpc>
              <a:defRPr sz="1200"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4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4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1" grpId="2"/>
      <p:bldP build="whole" bldLvl="1" animBg="1" rev="0" advAuto="0" spid="190" grpId="1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1303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400" rtl="1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1303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400" rtl="1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