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6.jpeg"/><Relationship Id="rId4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لث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الثالث عشر</a:t>
            </a:r>
            <a:r>
              <a:t> </a:t>
            </a:r>
          </a:p>
        </p:txBody>
      </p:sp>
      <p:sp>
        <p:nvSpPr>
          <p:cNvPr id="176" name="النقود"/>
          <p:cNvSpPr txBox="1"/>
          <p:nvPr/>
        </p:nvSpPr>
        <p:spPr>
          <a:xfrm>
            <a:off x="10199721" y="4418617"/>
            <a:ext cx="2530057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النقود</a:t>
            </a:r>
          </a:p>
        </p:txBody>
      </p:sp>
      <p:sp>
        <p:nvSpPr>
          <p:cNvPr id="177" name="(١٣-٤)  المبالغ المتساوية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(١٣-٤)  المبالغ المتساوية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693.png" descr="IMG_169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786"/>
          <a:stretch>
            <a:fillRect/>
          </a:stretch>
        </p:blipFill>
        <p:spPr>
          <a:xfrm>
            <a:off x="2294530" y="479314"/>
            <a:ext cx="19117518" cy="12046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7453" y="5165623"/>
            <a:ext cx="2097057" cy="950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1482" y="5105789"/>
            <a:ext cx="1768814" cy="101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2768" y="5105789"/>
            <a:ext cx="1768814" cy="101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417" t="4523" r="4179" b="4269"/>
          <a:stretch>
            <a:fillRect/>
          </a:stretch>
        </p:blipFill>
        <p:spPr>
          <a:xfrm>
            <a:off x="10305889" y="6502686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4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417" t="4523" r="4179" b="4269"/>
          <a:stretch>
            <a:fillRect/>
          </a:stretch>
        </p:blipFill>
        <p:spPr>
          <a:xfrm>
            <a:off x="9421482" y="6502686"/>
            <a:ext cx="712155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417" t="4523" r="4179" b="4269"/>
          <a:stretch>
            <a:fillRect/>
          </a:stretch>
        </p:blipFill>
        <p:spPr>
          <a:xfrm>
            <a:off x="8537075" y="6502686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6749" y="9705606"/>
            <a:ext cx="1768815" cy="101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2669" y="9705606"/>
            <a:ext cx="1768814" cy="101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0102" y="9705606"/>
            <a:ext cx="1768814" cy="101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6749" y="10894497"/>
            <a:ext cx="1768815" cy="101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0416" y="10894497"/>
            <a:ext cx="1768814" cy="101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417" t="4523" r="4179" b="4269"/>
          <a:stretch>
            <a:fillRect/>
          </a:stretch>
        </p:blipFill>
        <p:spPr>
          <a:xfrm>
            <a:off x="6176267" y="11194621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417" t="4523" r="4179" b="4269"/>
          <a:stretch>
            <a:fillRect/>
          </a:stretch>
        </p:blipFill>
        <p:spPr>
          <a:xfrm>
            <a:off x="5291861" y="11194621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3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417" t="4523" r="4179" b="4269"/>
          <a:stretch>
            <a:fillRect/>
          </a:stretch>
        </p:blipFill>
        <p:spPr>
          <a:xfrm>
            <a:off x="4407453" y="11194621"/>
            <a:ext cx="712155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4"/>
      <p:bldP build="whole" bldLvl="1" animBg="1" rev="0" advAuto="0" spid="187" grpId="7"/>
      <p:bldP build="whole" bldLvl="1" animBg="1" rev="0" advAuto="0" spid="183" grpId="3"/>
      <p:bldP build="whole" bldLvl="1" animBg="1" rev="0" advAuto="0" spid="192" grpId="12"/>
      <p:bldP build="whole" bldLvl="1" animBg="1" rev="0" advAuto="0" spid="189" grpId="9"/>
      <p:bldP build="whole" bldLvl="1" animBg="1" rev="0" advAuto="0" spid="181" grpId="1"/>
      <p:bldP build="whole" bldLvl="1" animBg="1" rev="0" advAuto="0" spid="191" grpId="11"/>
      <p:bldP build="whole" bldLvl="1" animBg="1" rev="0" advAuto="0" spid="185" grpId="5"/>
      <p:bldP build="whole" bldLvl="1" animBg="1" rev="0" advAuto="0" spid="190" grpId="10"/>
      <p:bldP build="whole" bldLvl="1" animBg="1" rev="0" advAuto="0" spid="193" grpId="13"/>
      <p:bldP build="whole" bldLvl="1" animBg="1" rev="0" advAuto="0" spid="188" grpId="8"/>
      <p:bldP build="whole" bldLvl="1" animBg="1" rev="0" advAuto="0" spid="186" grpId="6"/>
      <p:bldP build="whole" bldLvl="1" animBg="1" rev="0" advAuto="0" spid="18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1694.png" descr="IMG_1694.png"/>
          <p:cNvPicPr>
            <a:picLocks noChangeAspect="1"/>
          </p:cNvPicPr>
          <p:nvPr/>
        </p:nvPicPr>
        <p:blipFill>
          <a:blip r:embed="rId2">
            <a:extLst/>
          </a:blip>
          <a:srcRect l="5424" t="29760" r="0" b="0"/>
          <a:stretch>
            <a:fillRect/>
          </a:stretch>
        </p:blipFill>
        <p:spPr>
          <a:xfrm>
            <a:off x="2789051" y="3796034"/>
            <a:ext cx="20541203" cy="7944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694.png" descr="IMG_1694.png"/>
          <p:cNvPicPr>
            <a:picLocks noChangeAspect="1"/>
          </p:cNvPicPr>
          <p:nvPr/>
        </p:nvPicPr>
        <p:blipFill>
          <a:blip r:embed="rId2">
            <a:extLst/>
          </a:blip>
          <a:srcRect l="41845" t="0" r="0" b="71426"/>
          <a:stretch>
            <a:fillRect/>
          </a:stretch>
        </p:blipFill>
        <p:spPr>
          <a:xfrm>
            <a:off x="9764453" y="0"/>
            <a:ext cx="12630877" cy="3231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64453" y="6311470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2377" y="7572834"/>
            <a:ext cx="1954931" cy="1117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881" y="6311470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9309" y="6311470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881" y="7768158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1385" y="7768158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23" r="4179" b="4269"/>
          <a:stretch>
            <a:fillRect/>
          </a:stretch>
        </p:blipFill>
        <p:spPr>
          <a:xfrm>
            <a:off x="10738672" y="9748564"/>
            <a:ext cx="712155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4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23" r="4179" b="4269"/>
          <a:stretch>
            <a:fillRect/>
          </a:stretch>
        </p:blipFill>
        <p:spPr>
          <a:xfrm>
            <a:off x="9854266" y="9748564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23" r="4179" b="4269"/>
          <a:stretch>
            <a:fillRect/>
          </a:stretch>
        </p:blipFill>
        <p:spPr>
          <a:xfrm>
            <a:off x="8969859" y="9748564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23" r="4179" b="4269"/>
          <a:stretch>
            <a:fillRect/>
          </a:stretch>
        </p:blipFill>
        <p:spPr>
          <a:xfrm>
            <a:off x="8085452" y="9748564"/>
            <a:ext cx="712155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23" r="4179" b="4269"/>
          <a:stretch>
            <a:fillRect/>
          </a:stretch>
        </p:blipFill>
        <p:spPr>
          <a:xfrm>
            <a:off x="7201046" y="9748564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23" r="4179" b="4269"/>
          <a:stretch>
            <a:fillRect/>
          </a:stretch>
        </p:blipFill>
        <p:spPr>
          <a:xfrm>
            <a:off x="6316639" y="9748564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23" r="4179" b="4269"/>
          <a:stretch>
            <a:fillRect/>
          </a:stretch>
        </p:blipFill>
        <p:spPr>
          <a:xfrm>
            <a:off x="5255659" y="9748564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8"/>
      <p:bldP build="whole" bldLvl="1" animBg="1" rev="0" advAuto="0" spid="197" grpId="1"/>
      <p:bldP build="whole" bldLvl="1" animBg="1" rev="0" advAuto="0" spid="207" grpId="11"/>
      <p:bldP build="whole" bldLvl="1" animBg="1" rev="0" advAuto="0" spid="198" grpId="2"/>
      <p:bldP build="whole" bldLvl="1" animBg="1" rev="0" advAuto="0" spid="208" grpId="12"/>
      <p:bldP build="whole" bldLvl="1" animBg="1" rev="0" advAuto="0" spid="205" grpId="9"/>
      <p:bldP build="whole" bldLvl="1" animBg="1" rev="0" advAuto="0" spid="199" grpId="3"/>
      <p:bldP build="whole" bldLvl="1" animBg="1" rev="0" advAuto="0" spid="200" grpId="4"/>
      <p:bldP build="whole" bldLvl="1" animBg="1" rev="0" advAuto="0" spid="209" grpId="13"/>
      <p:bldP build="whole" bldLvl="1" animBg="1" rev="0" advAuto="0" spid="206" grpId="10"/>
      <p:bldP build="whole" bldLvl="1" animBg="1" rev="0" advAuto="0" spid="203" grpId="7"/>
      <p:bldP build="whole" bldLvl="1" animBg="1" rev="0" advAuto="0" spid="201" grpId="5"/>
      <p:bldP build="whole" bldLvl="1" animBg="1" rev="0" advAuto="0" spid="202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1695.png" descr="IMG_1695.png"/>
          <p:cNvPicPr>
            <a:picLocks noChangeAspect="1"/>
          </p:cNvPicPr>
          <p:nvPr/>
        </p:nvPicPr>
        <p:blipFill>
          <a:blip r:embed="rId2">
            <a:extLst/>
          </a:blip>
          <a:srcRect l="0" t="2804" r="0" b="48644"/>
          <a:stretch>
            <a:fillRect/>
          </a:stretch>
        </p:blipFill>
        <p:spPr>
          <a:xfrm>
            <a:off x="300434" y="2765008"/>
            <a:ext cx="24083682" cy="6659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3147" y="5764940"/>
            <a:ext cx="1912855" cy="1093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1141" y="5764940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9135" y="5764940"/>
            <a:ext cx="1912855" cy="1093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8606" y="5764940"/>
            <a:ext cx="1912855" cy="1093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7832" y="7382640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5826" y="7382640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3820" y="7382640"/>
            <a:ext cx="1912855" cy="109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1716.jpeg" descr="IMG_17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3292" y="7382640"/>
            <a:ext cx="1912855" cy="1093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5"/>
      <p:bldP build="whole" bldLvl="1" animBg="1" rev="0" advAuto="0" spid="219" grpId="8"/>
      <p:bldP build="whole" bldLvl="1" animBg="1" rev="0" advAuto="0" spid="217" grpId="6"/>
      <p:bldP build="whole" bldLvl="1" animBg="1" rev="0" advAuto="0" spid="214" grpId="3"/>
      <p:bldP build="whole" bldLvl="1" animBg="1" rev="0" advAuto="0" spid="218" grpId="7"/>
      <p:bldP build="whole" bldLvl="1" animBg="1" rev="0" advAuto="0" spid="213" grpId="2"/>
      <p:bldP build="whole" bldLvl="1" animBg="1" rev="0" advAuto="0" spid="212" grpId="1"/>
      <p:bldP build="whole" bldLvl="1" animBg="1" rev="0" advAuto="0" spid="215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1695.png" descr="IMG_1695.png"/>
          <p:cNvPicPr>
            <a:picLocks noChangeAspect="1"/>
          </p:cNvPicPr>
          <p:nvPr/>
        </p:nvPicPr>
        <p:blipFill>
          <a:blip r:embed="rId2">
            <a:extLst/>
          </a:blip>
          <a:srcRect l="698" t="51273" r="0" b="0"/>
          <a:stretch>
            <a:fillRect/>
          </a:stretch>
        </p:blipFill>
        <p:spPr>
          <a:xfrm>
            <a:off x="679053" y="2588767"/>
            <a:ext cx="23025766" cy="6434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4848" y="5593948"/>
            <a:ext cx="2853730" cy="1294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3821" y="5629971"/>
            <a:ext cx="2708169" cy="1228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2793" y="5626951"/>
            <a:ext cx="2708170" cy="1228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4848" y="7355909"/>
            <a:ext cx="2853730" cy="1294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0962" y="7355909"/>
            <a:ext cx="2853729" cy="1294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1718.jpeg" descr="IMG_1718.jpeg"/>
          <p:cNvPicPr>
            <a:picLocks noChangeAspect="1"/>
          </p:cNvPicPr>
          <p:nvPr/>
        </p:nvPicPr>
        <p:blipFill>
          <a:blip r:embed="rId4">
            <a:extLst/>
          </a:blip>
          <a:srcRect l="4417" t="4548" r="4189" b="4280"/>
          <a:stretch>
            <a:fillRect/>
          </a:stretch>
        </p:blipFill>
        <p:spPr>
          <a:xfrm>
            <a:off x="2323515" y="7600062"/>
            <a:ext cx="1426726" cy="1423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526" fill="norm" stroke="1" extrusionOk="0">
                <a:moveTo>
                  <a:pt x="10918" y="3"/>
                </a:moveTo>
                <a:cubicBezTo>
                  <a:pt x="8317" y="-61"/>
                  <a:pt x="5749" y="853"/>
                  <a:pt x="3570" y="2698"/>
                </a:cubicBezTo>
                <a:cubicBezTo>
                  <a:pt x="1981" y="4044"/>
                  <a:pt x="578" y="6608"/>
                  <a:pt x="95" y="9055"/>
                </a:cubicBezTo>
                <a:cubicBezTo>
                  <a:pt x="29" y="9394"/>
                  <a:pt x="-2" y="10061"/>
                  <a:pt x="0" y="10736"/>
                </a:cubicBezTo>
                <a:cubicBezTo>
                  <a:pt x="2" y="11410"/>
                  <a:pt x="38" y="12088"/>
                  <a:pt x="107" y="12452"/>
                </a:cubicBezTo>
                <a:cubicBezTo>
                  <a:pt x="1023" y="17284"/>
                  <a:pt x="4514" y="20724"/>
                  <a:pt x="9211" y="21426"/>
                </a:cubicBezTo>
                <a:cubicBezTo>
                  <a:pt x="9668" y="21495"/>
                  <a:pt x="10256" y="21539"/>
                  <a:pt x="10514" y="21522"/>
                </a:cubicBezTo>
                <a:cubicBezTo>
                  <a:pt x="10771" y="21505"/>
                  <a:pt x="11422" y="21474"/>
                  <a:pt x="11966" y="21450"/>
                </a:cubicBezTo>
                <a:cubicBezTo>
                  <a:pt x="14728" y="21331"/>
                  <a:pt x="17932" y="19411"/>
                  <a:pt x="19510" y="16924"/>
                </a:cubicBezTo>
                <a:cubicBezTo>
                  <a:pt x="20876" y="14772"/>
                  <a:pt x="21598" y="11924"/>
                  <a:pt x="21337" y="9727"/>
                </a:cubicBezTo>
                <a:cubicBezTo>
                  <a:pt x="21052" y="7329"/>
                  <a:pt x="20190" y="5357"/>
                  <a:pt x="18642" y="3568"/>
                </a:cubicBezTo>
                <a:cubicBezTo>
                  <a:pt x="17726" y="2510"/>
                  <a:pt x="16824" y="1811"/>
                  <a:pt x="15559" y="1179"/>
                </a:cubicBezTo>
                <a:cubicBezTo>
                  <a:pt x="14055" y="427"/>
                  <a:pt x="12479" y="41"/>
                  <a:pt x="10918" y="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