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٨) الثلث والربع"/>
          <p:cNvSpPr txBox="1"/>
          <p:nvPr/>
        </p:nvSpPr>
        <p:spPr>
          <a:xfrm>
            <a:off x="9266884" y="7202256"/>
            <a:ext cx="6311645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(١٢-٨) الثلث والربع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73.png" descr="IMG_1573.png"/>
          <p:cNvPicPr>
            <a:picLocks noChangeAspect="1"/>
          </p:cNvPicPr>
          <p:nvPr/>
        </p:nvPicPr>
        <p:blipFill>
          <a:blip r:embed="rId2">
            <a:extLst/>
          </a:blip>
          <a:srcRect l="8294" t="0" r="3425" b="49999"/>
          <a:stretch>
            <a:fillRect/>
          </a:stretch>
        </p:blipFill>
        <p:spPr>
          <a:xfrm>
            <a:off x="-1802560" y="1466656"/>
            <a:ext cx="25584925" cy="87833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16064023" y="7377582"/>
            <a:ext cx="1457216" cy="3446475"/>
            <a:chOff x="0" y="0"/>
            <a:chExt cx="1457215" cy="3446474"/>
          </a:xfrm>
        </p:grpSpPr>
        <p:sp>
          <p:nvSpPr>
            <p:cNvPr id="180" name="خط"/>
            <p:cNvSpPr/>
            <p:nvPr/>
          </p:nvSpPr>
          <p:spPr>
            <a:xfrm>
              <a:off x="95251" y="1803399"/>
              <a:ext cx="1361965" cy="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1" name="١"/>
            <p:cNvSpPr txBox="1"/>
            <p:nvPr/>
          </p:nvSpPr>
          <p:spPr>
            <a:xfrm>
              <a:off x="0" y="0"/>
              <a:ext cx="1457215" cy="180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82" name="٣"/>
            <p:cNvSpPr txBox="1"/>
            <p:nvPr/>
          </p:nvSpPr>
          <p:spPr>
            <a:xfrm>
              <a:off x="228228" y="1643074"/>
              <a:ext cx="1096011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87" name="تجميع"/>
          <p:cNvGrpSpPr/>
          <p:nvPr/>
        </p:nvGrpSpPr>
        <p:grpSpPr>
          <a:xfrm>
            <a:off x="4385643" y="7377581"/>
            <a:ext cx="1457216" cy="3446476"/>
            <a:chOff x="0" y="0"/>
            <a:chExt cx="1457215" cy="3446474"/>
          </a:xfrm>
        </p:grpSpPr>
        <p:sp>
          <p:nvSpPr>
            <p:cNvPr id="184" name="خط"/>
            <p:cNvSpPr/>
            <p:nvPr/>
          </p:nvSpPr>
          <p:spPr>
            <a:xfrm>
              <a:off x="95251" y="1803400"/>
              <a:ext cx="1361965" cy="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5" name="١"/>
            <p:cNvSpPr txBox="1"/>
            <p:nvPr/>
          </p:nvSpPr>
          <p:spPr>
            <a:xfrm>
              <a:off x="0" y="0"/>
              <a:ext cx="1457215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86" name="٤"/>
            <p:cNvSpPr txBox="1"/>
            <p:nvPr/>
          </p:nvSpPr>
          <p:spPr>
            <a:xfrm>
              <a:off x="369833" y="1643074"/>
              <a:ext cx="812801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573.png" descr="IMG_1573.png"/>
          <p:cNvPicPr>
            <a:picLocks noChangeAspect="1"/>
          </p:cNvPicPr>
          <p:nvPr/>
        </p:nvPicPr>
        <p:blipFill>
          <a:blip r:embed="rId2">
            <a:extLst/>
          </a:blip>
          <a:srcRect l="5859" t="50805" r="5142" b="0"/>
          <a:stretch>
            <a:fillRect/>
          </a:stretch>
        </p:blipFill>
        <p:spPr>
          <a:xfrm>
            <a:off x="0" y="1922570"/>
            <a:ext cx="23840910" cy="79879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الرسم"/>
          <p:cNvGrpSpPr/>
          <p:nvPr/>
        </p:nvGrpSpPr>
        <p:grpSpPr>
          <a:xfrm>
            <a:off x="19637088" y="5085209"/>
            <a:ext cx="2937796" cy="4469140"/>
            <a:chOff x="0" y="0"/>
            <a:chExt cx="2937795" cy="4469138"/>
          </a:xfrm>
        </p:grpSpPr>
        <p:sp>
          <p:nvSpPr>
            <p:cNvPr id="190" name="شكل"/>
            <p:cNvSpPr/>
            <p:nvPr/>
          </p:nvSpPr>
          <p:spPr>
            <a:xfrm>
              <a:off x="0" y="0"/>
              <a:ext cx="1236382" cy="245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64" fill="norm" stroke="1" extrusionOk="0">
                  <a:moveTo>
                    <a:pt x="1576" y="528"/>
                  </a:moveTo>
                  <a:cubicBezTo>
                    <a:pt x="1854" y="387"/>
                    <a:pt x="2133" y="246"/>
                    <a:pt x="2272" y="317"/>
                  </a:cubicBezTo>
                  <a:cubicBezTo>
                    <a:pt x="2412" y="387"/>
                    <a:pt x="2412" y="668"/>
                    <a:pt x="2272" y="1161"/>
                  </a:cubicBezTo>
                  <a:cubicBezTo>
                    <a:pt x="2133" y="1653"/>
                    <a:pt x="1854" y="2357"/>
                    <a:pt x="1471" y="3184"/>
                  </a:cubicBezTo>
                  <a:cubicBezTo>
                    <a:pt x="1088" y="4010"/>
                    <a:pt x="600" y="4960"/>
                    <a:pt x="321" y="5998"/>
                  </a:cubicBezTo>
                  <a:cubicBezTo>
                    <a:pt x="43" y="7036"/>
                    <a:pt x="-27" y="8162"/>
                    <a:pt x="8" y="9023"/>
                  </a:cubicBezTo>
                  <a:cubicBezTo>
                    <a:pt x="43" y="9885"/>
                    <a:pt x="182" y="10483"/>
                    <a:pt x="356" y="10853"/>
                  </a:cubicBezTo>
                  <a:cubicBezTo>
                    <a:pt x="530" y="11222"/>
                    <a:pt x="739" y="11363"/>
                    <a:pt x="844" y="11609"/>
                  </a:cubicBezTo>
                  <a:cubicBezTo>
                    <a:pt x="948" y="11855"/>
                    <a:pt x="948" y="12207"/>
                    <a:pt x="983" y="12805"/>
                  </a:cubicBezTo>
                  <a:cubicBezTo>
                    <a:pt x="1018" y="13403"/>
                    <a:pt x="1088" y="14248"/>
                    <a:pt x="1158" y="15021"/>
                  </a:cubicBezTo>
                  <a:cubicBezTo>
                    <a:pt x="1227" y="15795"/>
                    <a:pt x="1297" y="16499"/>
                    <a:pt x="1297" y="17167"/>
                  </a:cubicBezTo>
                  <a:cubicBezTo>
                    <a:pt x="1297" y="17836"/>
                    <a:pt x="1227" y="18469"/>
                    <a:pt x="1088" y="19050"/>
                  </a:cubicBezTo>
                  <a:cubicBezTo>
                    <a:pt x="948" y="19630"/>
                    <a:pt x="739" y="20158"/>
                    <a:pt x="635" y="20509"/>
                  </a:cubicBezTo>
                  <a:cubicBezTo>
                    <a:pt x="530" y="20861"/>
                    <a:pt x="530" y="21037"/>
                    <a:pt x="670" y="21178"/>
                  </a:cubicBezTo>
                  <a:cubicBezTo>
                    <a:pt x="809" y="21319"/>
                    <a:pt x="1088" y="21424"/>
                    <a:pt x="1576" y="21494"/>
                  </a:cubicBezTo>
                  <a:cubicBezTo>
                    <a:pt x="2063" y="21565"/>
                    <a:pt x="2760" y="21600"/>
                    <a:pt x="3805" y="21512"/>
                  </a:cubicBezTo>
                  <a:cubicBezTo>
                    <a:pt x="4850" y="21424"/>
                    <a:pt x="6244" y="21213"/>
                    <a:pt x="7742" y="20967"/>
                  </a:cubicBezTo>
                  <a:cubicBezTo>
                    <a:pt x="9240" y="20721"/>
                    <a:pt x="10843" y="20439"/>
                    <a:pt x="12027" y="20122"/>
                  </a:cubicBezTo>
                  <a:cubicBezTo>
                    <a:pt x="13212" y="19806"/>
                    <a:pt x="13978" y="19454"/>
                    <a:pt x="14779" y="18944"/>
                  </a:cubicBezTo>
                  <a:cubicBezTo>
                    <a:pt x="15581" y="18434"/>
                    <a:pt x="16417" y="17765"/>
                    <a:pt x="17183" y="17079"/>
                  </a:cubicBezTo>
                  <a:cubicBezTo>
                    <a:pt x="17950" y="16393"/>
                    <a:pt x="18647" y="15690"/>
                    <a:pt x="19169" y="14986"/>
                  </a:cubicBezTo>
                  <a:cubicBezTo>
                    <a:pt x="19692" y="14283"/>
                    <a:pt x="20040" y="13579"/>
                    <a:pt x="20388" y="12840"/>
                  </a:cubicBezTo>
                  <a:cubicBezTo>
                    <a:pt x="20737" y="12102"/>
                    <a:pt x="21085" y="11328"/>
                    <a:pt x="21294" y="10589"/>
                  </a:cubicBezTo>
                  <a:cubicBezTo>
                    <a:pt x="21503" y="9850"/>
                    <a:pt x="21573" y="9147"/>
                    <a:pt x="21399" y="8531"/>
                  </a:cubicBezTo>
                  <a:cubicBezTo>
                    <a:pt x="21225" y="7915"/>
                    <a:pt x="20807" y="7388"/>
                    <a:pt x="20249" y="6790"/>
                  </a:cubicBezTo>
                  <a:cubicBezTo>
                    <a:pt x="19692" y="6192"/>
                    <a:pt x="18995" y="5523"/>
                    <a:pt x="18263" y="4872"/>
                  </a:cubicBezTo>
                  <a:cubicBezTo>
                    <a:pt x="17532" y="4221"/>
                    <a:pt x="16765" y="3588"/>
                    <a:pt x="15964" y="2990"/>
                  </a:cubicBezTo>
                  <a:cubicBezTo>
                    <a:pt x="15163" y="2392"/>
                    <a:pt x="14327" y="1829"/>
                    <a:pt x="13386" y="1442"/>
                  </a:cubicBezTo>
                  <a:cubicBezTo>
                    <a:pt x="12445" y="1055"/>
                    <a:pt x="11400" y="844"/>
                    <a:pt x="9902" y="633"/>
                  </a:cubicBezTo>
                  <a:cubicBezTo>
                    <a:pt x="8404" y="422"/>
                    <a:pt x="6453" y="211"/>
                    <a:pt x="4502" y="0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1" name="خط"/>
            <p:cNvSpPr/>
            <p:nvPr/>
          </p:nvSpPr>
          <p:spPr>
            <a:xfrm>
              <a:off x="1557295" y="2407580"/>
              <a:ext cx="1380501" cy="206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94" fill="norm" stroke="1" extrusionOk="0">
                  <a:moveTo>
                    <a:pt x="5071" y="19644"/>
                  </a:moveTo>
                  <a:cubicBezTo>
                    <a:pt x="4195" y="18809"/>
                    <a:pt x="3318" y="17973"/>
                    <a:pt x="2661" y="17200"/>
                  </a:cubicBezTo>
                  <a:cubicBezTo>
                    <a:pt x="2003" y="16427"/>
                    <a:pt x="1565" y="15717"/>
                    <a:pt x="1315" y="14672"/>
                  </a:cubicBezTo>
                  <a:cubicBezTo>
                    <a:pt x="1064" y="13628"/>
                    <a:pt x="1002" y="12249"/>
                    <a:pt x="1064" y="11058"/>
                  </a:cubicBezTo>
                  <a:cubicBezTo>
                    <a:pt x="1127" y="9868"/>
                    <a:pt x="1315" y="8865"/>
                    <a:pt x="1628" y="7946"/>
                  </a:cubicBezTo>
                  <a:cubicBezTo>
                    <a:pt x="1941" y="7027"/>
                    <a:pt x="2379" y="6191"/>
                    <a:pt x="2817" y="5293"/>
                  </a:cubicBezTo>
                  <a:cubicBezTo>
                    <a:pt x="3256" y="4395"/>
                    <a:pt x="3694" y="3434"/>
                    <a:pt x="4195" y="2661"/>
                  </a:cubicBezTo>
                  <a:cubicBezTo>
                    <a:pt x="4696" y="1888"/>
                    <a:pt x="5259" y="1303"/>
                    <a:pt x="5854" y="927"/>
                  </a:cubicBezTo>
                  <a:cubicBezTo>
                    <a:pt x="6449" y="551"/>
                    <a:pt x="7075" y="384"/>
                    <a:pt x="8233" y="238"/>
                  </a:cubicBezTo>
                  <a:cubicBezTo>
                    <a:pt x="9391" y="91"/>
                    <a:pt x="11082" y="-34"/>
                    <a:pt x="12522" y="8"/>
                  </a:cubicBezTo>
                  <a:cubicBezTo>
                    <a:pt x="13962" y="50"/>
                    <a:pt x="15151" y="258"/>
                    <a:pt x="16153" y="530"/>
                  </a:cubicBezTo>
                  <a:cubicBezTo>
                    <a:pt x="17155" y="802"/>
                    <a:pt x="17969" y="1136"/>
                    <a:pt x="18720" y="1804"/>
                  </a:cubicBezTo>
                  <a:cubicBezTo>
                    <a:pt x="19471" y="2473"/>
                    <a:pt x="20160" y="3475"/>
                    <a:pt x="20630" y="4604"/>
                  </a:cubicBezTo>
                  <a:cubicBezTo>
                    <a:pt x="21099" y="5732"/>
                    <a:pt x="21350" y="6985"/>
                    <a:pt x="21475" y="8176"/>
                  </a:cubicBezTo>
                  <a:cubicBezTo>
                    <a:pt x="21600" y="9366"/>
                    <a:pt x="21600" y="10494"/>
                    <a:pt x="21475" y="11748"/>
                  </a:cubicBezTo>
                  <a:cubicBezTo>
                    <a:pt x="21350" y="13001"/>
                    <a:pt x="21099" y="14380"/>
                    <a:pt x="20755" y="15550"/>
                  </a:cubicBezTo>
                  <a:cubicBezTo>
                    <a:pt x="20410" y="16720"/>
                    <a:pt x="19972" y="17681"/>
                    <a:pt x="19252" y="18474"/>
                  </a:cubicBezTo>
                  <a:cubicBezTo>
                    <a:pt x="18532" y="19268"/>
                    <a:pt x="17530" y="19895"/>
                    <a:pt x="16278" y="20396"/>
                  </a:cubicBezTo>
                  <a:cubicBezTo>
                    <a:pt x="15026" y="20898"/>
                    <a:pt x="13523" y="21274"/>
                    <a:pt x="11896" y="21420"/>
                  </a:cubicBezTo>
                  <a:cubicBezTo>
                    <a:pt x="10268" y="21566"/>
                    <a:pt x="8515" y="21482"/>
                    <a:pt x="7106" y="21274"/>
                  </a:cubicBezTo>
                  <a:cubicBezTo>
                    <a:pt x="5697" y="21065"/>
                    <a:pt x="4633" y="20730"/>
                    <a:pt x="3757" y="20271"/>
                  </a:cubicBezTo>
                  <a:cubicBezTo>
                    <a:pt x="2880" y="19811"/>
                    <a:pt x="2191" y="19226"/>
                    <a:pt x="1597" y="18704"/>
                  </a:cubicBezTo>
                  <a:cubicBezTo>
                    <a:pt x="1002" y="18182"/>
                    <a:pt x="501" y="17722"/>
                    <a:pt x="0" y="1726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5" name="الرسم"/>
          <p:cNvGrpSpPr/>
          <p:nvPr/>
        </p:nvGrpSpPr>
        <p:grpSpPr>
          <a:xfrm>
            <a:off x="10830569" y="5177376"/>
            <a:ext cx="2732299" cy="4605125"/>
            <a:chOff x="0" y="0"/>
            <a:chExt cx="2732298" cy="4605124"/>
          </a:xfrm>
        </p:grpSpPr>
        <p:sp>
          <p:nvSpPr>
            <p:cNvPr id="193" name="شكل"/>
            <p:cNvSpPr/>
            <p:nvPr/>
          </p:nvSpPr>
          <p:spPr>
            <a:xfrm>
              <a:off x="1366077" y="0"/>
              <a:ext cx="1366222" cy="171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1" fill="norm" stroke="1" extrusionOk="0">
                  <a:moveTo>
                    <a:pt x="18276" y="957"/>
                  </a:moveTo>
                  <a:cubicBezTo>
                    <a:pt x="18907" y="705"/>
                    <a:pt x="19539" y="453"/>
                    <a:pt x="20013" y="277"/>
                  </a:cubicBezTo>
                  <a:cubicBezTo>
                    <a:pt x="20486" y="101"/>
                    <a:pt x="20802" y="0"/>
                    <a:pt x="20802" y="0"/>
                  </a:cubicBezTo>
                  <a:cubicBezTo>
                    <a:pt x="20802" y="0"/>
                    <a:pt x="20486" y="101"/>
                    <a:pt x="19697" y="201"/>
                  </a:cubicBezTo>
                  <a:cubicBezTo>
                    <a:pt x="18907" y="302"/>
                    <a:pt x="17644" y="403"/>
                    <a:pt x="16444" y="529"/>
                  </a:cubicBezTo>
                  <a:cubicBezTo>
                    <a:pt x="15244" y="655"/>
                    <a:pt x="14107" y="806"/>
                    <a:pt x="12434" y="881"/>
                  </a:cubicBezTo>
                  <a:cubicBezTo>
                    <a:pt x="10760" y="957"/>
                    <a:pt x="8549" y="957"/>
                    <a:pt x="6813" y="931"/>
                  </a:cubicBezTo>
                  <a:cubicBezTo>
                    <a:pt x="5076" y="906"/>
                    <a:pt x="3813" y="856"/>
                    <a:pt x="3023" y="831"/>
                  </a:cubicBezTo>
                  <a:cubicBezTo>
                    <a:pt x="2234" y="806"/>
                    <a:pt x="1918" y="806"/>
                    <a:pt x="1697" y="931"/>
                  </a:cubicBezTo>
                  <a:cubicBezTo>
                    <a:pt x="1476" y="1057"/>
                    <a:pt x="1349" y="1309"/>
                    <a:pt x="1223" y="1938"/>
                  </a:cubicBezTo>
                  <a:cubicBezTo>
                    <a:pt x="1097" y="2568"/>
                    <a:pt x="971" y="3575"/>
                    <a:pt x="876" y="4783"/>
                  </a:cubicBezTo>
                  <a:cubicBezTo>
                    <a:pt x="781" y="5992"/>
                    <a:pt x="718" y="7401"/>
                    <a:pt x="655" y="8610"/>
                  </a:cubicBezTo>
                  <a:cubicBezTo>
                    <a:pt x="592" y="9818"/>
                    <a:pt x="528" y="10825"/>
                    <a:pt x="402" y="11757"/>
                  </a:cubicBezTo>
                  <a:cubicBezTo>
                    <a:pt x="276" y="12688"/>
                    <a:pt x="86" y="13544"/>
                    <a:pt x="23" y="14476"/>
                  </a:cubicBezTo>
                  <a:cubicBezTo>
                    <a:pt x="-40" y="15407"/>
                    <a:pt x="23" y="16414"/>
                    <a:pt x="276" y="17270"/>
                  </a:cubicBezTo>
                  <a:cubicBezTo>
                    <a:pt x="528" y="18126"/>
                    <a:pt x="971" y="18831"/>
                    <a:pt x="1476" y="19334"/>
                  </a:cubicBezTo>
                  <a:cubicBezTo>
                    <a:pt x="1981" y="19838"/>
                    <a:pt x="2549" y="20140"/>
                    <a:pt x="3623" y="20442"/>
                  </a:cubicBezTo>
                  <a:cubicBezTo>
                    <a:pt x="4697" y="20744"/>
                    <a:pt x="6276" y="21046"/>
                    <a:pt x="7571" y="21248"/>
                  </a:cubicBezTo>
                  <a:cubicBezTo>
                    <a:pt x="8865" y="21449"/>
                    <a:pt x="9876" y="21550"/>
                    <a:pt x="11328" y="21575"/>
                  </a:cubicBezTo>
                  <a:cubicBezTo>
                    <a:pt x="12781" y="21600"/>
                    <a:pt x="14676" y="21550"/>
                    <a:pt x="16097" y="21399"/>
                  </a:cubicBezTo>
                  <a:cubicBezTo>
                    <a:pt x="17518" y="21248"/>
                    <a:pt x="18465" y="20996"/>
                    <a:pt x="19097" y="20845"/>
                  </a:cubicBezTo>
                  <a:cubicBezTo>
                    <a:pt x="19728" y="20694"/>
                    <a:pt x="20044" y="20643"/>
                    <a:pt x="20360" y="20392"/>
                  </a:cubicBezTo>
                  <a:cubicBezTo>
                    <a:pt x="20676" y="20140"/>
                    <a:pt x="20992" y="19687"/>
                    <a:pt x="21213" y="18957"/>
                  </a:cubicBezTo>
                  <a:cubicBezTo>
                    <a:pt x="21434" y="18227"/>
                    <a:pt x="21560" y="17220"/>
                    <a:pt x="21528" y="16162"/>
                  </a:cubicBezTo>
                  <a:cubicBezTo>
                    <a:pt x="21497" y="15105"/>
                    <a:pt x="21307" y="13997"/>
                    <a:pt x="21244" y="12764"/>
                  </a:cubicBezTo>
                  <a:cubicBezTo>
                    <a:pt x="21181" y="11530"/>
                    <a:pt x="21244" y="10171"/>
                    <a:pt x="21244" y="8736"/>
                  </a:cubicBezTo>
                  <a:cubicBezTo>
                    <a:pt x="21244" y="7301"/>
                    <a:pt x="21181" y="5790"/>
                    <a:pt x="21213" y="4531"/>
                  </a:cubicBezTo>
                  <a:cubicBezTo>
                    <a:pt x="21244" y="3273"/>
                    <a:pt x="21371" y="2266"/>
                    <a:pt x="21402" y="1586"/>
                  </a:cubicBezTo>
                  <a:cubicBezTo>
                    <a:pt x="21434" y="906"/>
                    <a:pt x="21371" y="554"/>
                    <a:pt x="21307" y="201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خط"/>
            <p:cNvSpPr/>
            <p:nvPr/>
          </p:nvSpPr>
          <p:spPr>
            <a:xfrm>
              <a:off x="-1" y="2592012"/>
              <a:ext cx="1664660" cy="201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87" fill="norm" stroke="1" extrusionOk="0">
                  <a:moveTo>
                    <a:pt x="9756" y="20624"/>
                  </a:moveTo>
                  <a:cubicBezTo>
                    <a:pt x="10014" y="20923"/>
                    <a:pt x="10272" y="21223"/>
                    <a:pt x="10762" y="21287"/>
                  </a:cubicBezTo>
                  <a:cubicBezTo>
                    <a:pt x="11251" y="21351"/>
                    <a:pt x="11973" y="21180"/>
                    <a:pt x="12978" y="20581"/>
                  </a:cubicBezTo>
                  <a:cubicBezTo>
                    <a:pt x="13984" y="19982"/>
                    <a:pt x="15272" y="18956"/>
                    <a:pt x="16381" y="17822"/>
                  </a:cubicBezTo>
                  <a:cubicBezTo>
                    <a:pt x="17489" y="16689"/>
                    <a:pt x="18417" y="15448"/>
                    <a:pt x="19190" y="14272"/>
                  </a:cubicBezTo>
                  <a:cubicBezTo>
                    <a:pt x="19963" y="13096"/>
                    <a:pt x="20582" y="11984"/>
                    <a:pt x="20969" y="10850"/>
                  </a:cubicBezTo>
                  <a:cubicBezTo>
                    <a:pt x="21355" y="9717"/>
                    <a:pt x="21510" y="8562"/>
                    <a:pt x="21355" y="7407"/>
                  </a:cubicBezTo>
                  <a:cubicBezTo>
                    <a:pt x="21201" y="6252"/>
                    <a:pt x="20737" y="5097"/>
                    <a:pt x="20067" y="4028"/>
                  </a:cubicBezTo>
                  <a:cubicBezTo>
                    <a:pt x="19396" y="2959"/>
                    <a:pt x="18520" y="1975"/>
                    <a:pt x="17334" y="1291"/>
                  </a:cubicBezTo>
                  <a:cubicBezTo>
                    <a:pt x="16149" y="606"/>
                    <a:pt x="14654" y="221"/>
                    <a:pt x="13288" y="72"/>
                  </a:cubicBezTo>
                  <a:cubicBezTo>
                    <a:pt x="11921" y="-78"/>
                    <a:pt x="10684" y="8"/>
                    <a:pt x="9344" y="328"/>
                  </a:cubicBezTo>
                  <a:cubicBezTo>
                    <a:pt x="8004" y="649"/>
                    <a:pt x="6560" y="1205"/>
                    <a:pt x="5220" y="1847"/>
                  </a:cubicBezTo>
                  <a:cubicBezTo>
                    <a:pt x="3879" y="2488"/>
                    <a:pt x="2642" y="3215"/>
                    <a:pt x="1766" y="4221"/>
                  </a:cubicBezTo>
                  <a:cubicBezTo>
                    <a:pt x="889" y="5226"/>
                    <a:pt x="374" y="6509"/>
                    <a:pt x="142" y="8070"/>
                  </a:cubicBezTo>
                  <a:cubicBezTo>
                    <a:pt x="-90" y="9631"/>
                    <a:pt x="-38" y="11471"/>
                    <a:pt x="297" y="13139"/>
                  </a:cubicBezTo>
                  <a:cubicBezTo>
                    <a:pt x="632" y="14807"/>
                    <a:pt x="1250" y="16304"/>
                    <a:pt x="2127" y="17416"/>
                  </a:cubicBezTo>
                  <a:cubicBezTo>
                    <a:pt x="3003" y="18528"/>
                    <a:pt x="4137" y="19255"/>
                    <a:pt x="5478" y="19875"/>
                  </a:cubicBezTo>
                  <a:cubicBezTo>
                    <a:pt x="6818" y="20495"/>
                    <a:pt x="8364" y="21009"/>
                    <a:pt x="9447" y="21265"/>
                  </a:cubicBezTo>
                  <a:cubicBezTo>
                    <a:pt x="10530" y="21522"/>
                    <a:pt x="11148" y="21522"/>
                    <a:pt x="11535" y="21436"/>
                  </a:cubicBezTo>
                  <a:cubicBezTo>
                    <a:pt x="11921" y="21351"/>
                    <a:pt x="12076" y="21180"/>
                    <a:pt x="12231" y="2100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00" name="الرسم"/>
          <p:cNvGrpSpPr/>
          <p:nvPr/>
        </p:nvGrpSpPr>
        <p:grpSpPr>
          <a:xfrm>
            <a:off x="1036437" y="4744867"/>
            <a:ext cx="3615880" cy="5084256"/>
            <a:chOff x="-12699" y="0"/>
            <a:chExt cx="3615878" cy="5084254"/>
          </a:xfrm>
        </p:grpSpPr>
        <p:sp>
          <p:nvSpPr>
            <p:cNvPr id="196" name="شكل"/>
            <p:cNvSpPr/>
            <p:nvPr/>
          </p:nvSpPr>
          <p:spPr>
            <a:xfrm>
              <a:off x="2252842" y="0"/>
              <a:ext cx="1350337" cy="12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00" fill="norm" stroke="1" extrusionOk="0">
                  <a:moveTo>
                    <a:pt x="2173" y="66"/>
                  </a:moveTo>
                  <a:cubicBezTo>
                    <a:pt x="1853" y="66"/>
                    <a:pt x="1534" y="66"/>
                    <a:pt x="1214" y="30"/>
                  </a:cubicBezTo>
                  <a:cubicBezTo>
                    <a:pt x="895" y="-5"/>
                    <a:pt x="575" y="-76"/>
                    <a:pt x="351" y="278"/>
                  </a:cubicBezTo>
                  <a:cubicBezTo>
                    <a:pt x="128" y="632"/>
                    <a:pt x="0" y="1411"/>
                    <a:pt x="0" y="2155"/>
                  </a:cubicBezTo>
                  <a:cubicBezTo>
                    <a:pt x="0" y="2898"/>
                    <a:pt x="128" y="3607"/>
                    <a:pt x="192" y="5058"/>
                  </a:cubicBezTo>
                  <a:cubicBezTo>
                    <a:pt x="256" y="6510"/>
                    <a:pt x="256" y="8706"/>
                    <a:pt x="256" y="10866"/>
                  </a:cubicBezTo>
                  <a:cubicBezTo>
                    <a:pt x="256" y="13026"/>
                    <a:pt x="256" y="15150"/>
                    <a:pt x="320" y="16602"/>
                  </a:cubicBezTo>
                  <a:cubicBezTo>
                    <a:pt x="383" y="18054"/>
                    <a:pt x="511" y="18833"/>
                    <a:pt x="607" y="19399"/>
                  </a:cubicBezTo>
                  <a:cubicBezTo>
                    <a:pt x="703" y="19966"/>
                    <a:pt x="767" y="20320"/>
                    <a:pt x="895" y="20639"/>
                  </a:cubicBezTo>
                  <a:cubicBezTo>
                    <a:pt x="1022" y="20957"/>
                    <a:pt x="1214" y="21241"/>
                    <a:pt x="1470" y="21382"/>
                  </a:cubicBezTo>
                  <a:cubicBezTo>
                    <a:pt x="1725" y="21524"/>
                    <a:pt x="2045" y="21524"/>
                    <a:pt x="2908" y="21453"/>
                  </a:cubicBezTo>
                  <a:cubicBezTo>
                    <a:pt x="3770" y="21382"/>
                    <a:pt x="5176" y="21241"/>
                    <a:pt x="6518" y="21099"/>
                  </a:cubicBezTo>
                  <a:cubicBezTo>
                    <a:pt x="7860" y="20957"/>
                    <a:pt x="9138" y="20816"/>
                    <a:pt x="10864" y="20745"/>
                  </a:cubicBezTo>
                  <a:cubicBezTo>
                    <a:pt x="12589" y="20674"/>
                    <a:pt x="14762" y="20674"/>
                    <a:pt x="16328" y="20603"/>
                  </a:cubicBezTo>
                  <a:cubicBezTo>
                    <a:pt x="17893" y="20533"/>
                    <a:pt x="18852" y="20391"/>
                    <a:pt x="19491" y="20320"/>
                  </a:cubicBezTo>
                  <a:cubicBezTo>
                    <a:pt x="20130" y="20249"/>
                    <a:pt x="20450" y="20249"/>
                    <a:pt x="20769" y="20214"/>
                  </a:cubicBezTo>
                  <a:cubicBezTo>
                    <a:pt x="21089" y="20178"/>
                    <a:pt x="21408" y="20108"/>
                    <a:pt x="21504" y="19895"/>
                  </a:cubicBezTo>
                  <a:cubicBezTo>
                    <a:pt x="21600" y="19683"/>
                    <a:pt x="21472" y="19329"/>
                    <a:pt x="21057" y="18514"/>
                  </a:cubicBezTo>
                  <a:cubicBezTo>
                    <a:pt x="20641" y="17700"/>
                    <a:pt x="19938" y="16425"/>
                    <a:pt x="19299" y="15327"/>
                  </a:cubicBezTo>
                  <a:cubicBezTo>
                    <a:pt x="18660" y="14230"/>
                    <a:pt x="18085" y="13309"/>
                    <a:pt x="17478" y="12353"/>
                  </a:cubicBezTo>
                  <a:cubicBezTo>
                    <a:pt x="16871" y="11397"/>
                    <a:pt x="16232" y="10405"/>
                    <a:pt x="15593" y="9520"/>
                  </a:cubicBezTo>
                  <a:cubicBezTo>
                    <a:pt x="14954" y="8635"/>
                    <a:pt x="14315" y="7856"/>
                    <a:pt x="13804" y="6935"/>
                  </a:cubicBezTo>
                  <a:cubicBezTo>
                    <a:pt x="13292" y="6014"/>
                    <a:pt x="12909" y="4952"/>
                    <a:pt x="12557" y="4102"/>
                  </a:cubicBezTo>
                  <a:cubicBezTo>
                    <a:pt x="12206" y="3253"/>
                    <a:pt x="11886" y="2615"/>
                    <a:pt x="11535" y="2013"/>
                  </a:cubicBezTo>
                  <a:cubicBezTo>
                    <a:pt x="11183" y="1411"/>
                    <a:pt x="10800" y="845"/>
                    <a:pt x="10417" y="278"/>
                  </a:cubicBezTo>
                  <a:close/>
                </a:path>
              </a:pathLst>
            </a:custGeom>
            <a:solidFill>
              <a:srgbClr val="4ED8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97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1" y="2982151"/>
              <a:ext cx="1705213" cy="2102104"/>
            </a:xfrm>
            <a:prstGeom prst="rect">
              <a:avLst/>
            </a:prstGeom>
            <a:effectLst/>
          </p:spPr>
        </p:pic>
        <p:sp>
          <p:nvSpPr>
            <p:cNvPr id="199" name="خط"/>
            <p:cNvSpPr/>
            <p:nvPr/>
          </p:nvSpPr>
          <p:spPr>
            <a:xfrm>
              <a:off x="64802" y="3009104"/>
              <a:ext cx="1554894" cy="191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53" fill="norm" stroke="1" extrusionOk="0">
                  <a:moveTo>
                    <a:pt x="19214" y="2971"/>
                  </a:moveTo>
                  <a:cubicBezTo>
                    <a:pt x="18603" y="2566"/>
                    <a:pt x="17992" y="2161"/>
                    <a:pt x="17132" y="1756"/>
                  </a:cubicBezTo>
                  <a:cubicBezTo>
                    <a:pt x="16271" y="1351"/>
                    <a:pt x="15160" y="946"/>
                    <a:pt x="13883" y="631"/>
                  </a:cubicBezTo>
                  <a:cubicBezTo>
                    <a:pt x="12606" y="316"/>
                    <a:pt x="11162" y="91"/>
                    <a:pt x="9774" y="68"/>
                  </a:cubicBezTo>
                  <a:cubicBezTo>
                    <a:pt x="8386" y="46"/>
                    <a:pt x="7053" y="226"/>
                    <a:pt x="5943" y="721"/>
                  </a:cubicBezTo>
                  <a:cubicBezTo>
                    <a:pt x="4832" y="1216"/>
                    <a:pt x="3944" y="2026"/>
                    <a:pt x="3111" y="2993"/>
                  </a:cubicBezTo>
                  <a:cubicBezTo>
                    <a:pt x="2278" y="3961"/>
                    <a:pt x="1501" y="5086"/>
                    <a:pt x="973" y="6368"/>
                  </a:cubicBezTo>
                  <a:cubicBezTo>
                    <a:pt x="446" y="7651"/>
                    <a:pt x="168" y="9091"/>
                    <a:pt x="57" y="10418"/>
                  </a:cubicBezTo>
                  <a:cubicBezTo>
                    <a:pt x="-54" y="11746"/>
                    <a:pt x="2" y="12961"/>
                    <a:pt x="196" y="13996"/>
                  </a:cubicBezTo>
                  <a:cubicBezTo>
                    <a:pt x="390" y="15031"/>
                    <a:pt x="723" y="15886"/>
                    <a:pt x="1417" y="16741"/>
                  </a:cubicBezTo>
                  <a:cubicBezTo>
                    <a:pt x="2112" y="17596"/>
                    <a:pt x="3167" y="18451"/>
                    <a:pt x="4194" y="19216"/>
                  </a:cubicBezTo>
                  <a:cubicBezTo>
                    <a:pt x="5221" y="19981"/>
                    <a:pt x="6221" y="20656"/>
                    <a:pt x="7276" y="21039"/>
                  </a:cubicBezTo>
                  <a:cubicBezTo>
                    <a:pt x="8331" y="21421"/>
                    <a:pt x="9441" y="21511"/>
                    <a:pt x="10579" y="21421"/>
                  </a:cubicBezTo>
                  <a:cubicBezTo>
                    <a:pt x="11718" y="21331"/>
                    <a:pt x="12884" y="21061"/>
                    <a:pt x="14105" y="20589"/>
                  </a:cubicBezTo>
                  <a:cubicBezTo>
                    <a:pt x="15327" y="20116"/>
                    <a:pt x="16604" y="19441"/>
                    <a:pt x="17576" y="18563"/>
                  </a:cubicBezTo>
                  <a:cubicBezTo>
                    <a:pt x="18548" y="17686"/>
                    <a:pt x="19214" y="16606"/>
                    <a:pt x="19769" y="15458"/>
                  </a:cubicBezTo>
                  <a:cubicBezTo>
                    <a:pt x="20324" y="14311"/>
                    <a:pt x="20769" y="13096"/>
                    <a:pt x="21074" y="11971"/>
                  </a:cubicBezTo>
                  <a:cubicBezTo>
                    <a:pt x="21379" y="10846"/>
                    <a:pt x="21546" y="9811"/>
                    <a:pt x="21546" y="8776"/>
                  </a:cubicBezTo>
                  <a:cubicBezTo>
                    <a:pt x="21546" y="7741"/>
                    <a:pt x="21379" y="6706"/>
                    <a:pt x="20991" y="5716"/>
                  </a:cubicBezTo>
                  <a:cubicBezTo>
                    <a:pt x="20602" y="4726"/>
                    <a:pt x="19991" y="3781"/>
                    <a:pt x="19297" y="3038"/>
                  </a:cubicBezTo>
                  <a:cubicBezTo>
                    <a:pt x="18603" y="2296"/>
                    <a:pt x="17826" y="1756"/>
                    <a:pt x="16798" y="1216"/>
                  </a:cubicBezTo>
                  <a:cubicBezTo>
                    <a:pt x="15771" y="676"/>
                    <a:pt x="14494" y="136"/>
                    <a:pt x="13272" y="24"/>
                  </a:cubicBezTo>
                  <a:cubicBezTo>
                    <a:pt x="12051" y="-89"/>
                    <a:pt x="10885" y="226"/>
                    <a:pt x="9719" y="541"/>
                  </a:cubicBezTo>
                </a:path>
              </a:pathLst>
            </a:custGeom>
            <a:noFill/>
            <a:ln w="889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200" grpId="3"/>
      <p:bldP build="whole" bldLvl="1" animBg="1" rev="0" advAuto="0" spid="1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1574.png" descr="IMG_1574.png"/>
          <p:cNvPicPr>
            <a:picLocks noChangeAspect="1"/>
          </p:cNvPicPr>
          <p:nvPr/>
        </p:nvPicPr>
        <p:blipFill>
          <a:blip r:embed="rId2">
            <a:extLst/>
          </a:blip>
          <a:srcRect l="17275" t="0" r="9789" b="47679"/>
          <a:stretch>
            <a:fillRect/>
          </a:stretch>
        </p:blipFill>
        <p:spPr>
          <a:xfrm>
            <a:off x="2761021" y="886804"/>
            <a:ext cx="20189857" cy="98677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تجميع"/>
          <p:cNvGrpSpPr/>
          <p:nvPr/>
        </p:nvGrpSpPr>
        <p:grpSpPr>
          <a:xfrm>
            <a:off x="16039979" y="8339324"/>
            <a:ext cx="1457216" cy="3446475"/>
            <a:chOff x="0" y="0"/>
            <a:chExt cx="1457215" cy="3446474"/>
          </a:xfrm>
        </p:grpSpPr>
        <p:sp>
          <p:nvSpPr>
            <p:cNvPr id="203" name="خط"/>
            <p:cNvSpPr/>
            <p:nvPr/>
          </p:nvSpPr>
          <p:spPr>
            <a:xfrm>
              <a:off x="95251" y="1803400"/>
              <a:ext cx="1361965" cy="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4" name="١"/>
            <p:cNvSpPr txBox="1"/>
            <p:nvPr/>
          </p:nvSpPr>
          <p:spPr>
            <a:xfrm>
              <a:off x="0" y="0"/>
              <a:ext cx="1457215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5" name="٣"/>
            <p:cNvSpPr txBox="1"/>
            <p:nvPr/>
          </p:nvSpPr>
          <p:spPr>
            <a:xfrm>
              <a:off x="228228" y="1643074"/>
              <a:ext cx="1096011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210" name="تجميع"/>
          <p:cNvGrpSpPr/>
          <p:nvPr/>
        </p:nvGrpSpPr>
        <p:grpSpPr>
          <a:xfrm>
            <a:off x="4938645" y="8339323"/>
            <a:ext cx="1457216" cy="3446476"/>
            <a:chOff x="0" y="0"/>
            <a:chExt cx="1457215" cy="3446474"/>
          </a:xfrm>
        </p:grpSpPr>
        <p:sp>
          <p:nvSpPr>
            <p:cNvPr id="207" name="خط"/>
            <p:cNvSpPr/>
            <p:nvPr/>
          </p:nvSpPr>
          <p:spPr>
            <a:xfrm>
              <a:off x="95251" y="1803400"/>
              <a:ext cx="1361965" cy="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8" name="١"/>
            <p:cNvSpPr txBox="1"/>
            <p:nvPr/>
          </p:nvSpPr>
          <p:spPr>
            <a:xfrm>
              <a:off x="0" y="0"/>
              <a:ext cx="1457215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9" name="٤"/>
            <p:cNvSpPr txBox="1"/>
            <p:nvPr/>
          </p:nvSpPr>
          <p:spPr>
            <a:xfrm>
              <a:off x="369833" y="1643074"/>
              <a:ext cx="812801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2"/>
      <p:bldP build="whole" bldLvl="1" animBg="1" rev="0" advAuto="0" spid="2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1574.png" descr="IMG_1574.png"/>
          <p:cNvPicPr>
            <a:picLocks noChangeAspect="1"/>
          </p:cNvPicPr>
          <p:nvPr/>
        </p:nvPicPr>
        <p:blipFill>
          <a:blip r:embed="rId2">
            <a:extLst/>
          </a:blip>
          <a:srcRect l="12890" t="53297" r="11133" b="0"/>
          <a:stretch>
            <a:fillRect/>
          </a:stretch>
        </p:blipFill>
        <p:spPr>
          <a:xfrm>
            <a:off x="1421835" y="1609660"/>
            <a:ext cx="21978619" cy="92049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الرسم"/>
          <p:cNvGrpSpPr/>
          <p:nvPr/>
        </p:nvGrpSpPr>
        <p:grpSpPr>
          <a:xfrm>
            <a:off x="18468384" y="5097462"/>
            <a:ext cx="2032854" cy="5177576"/>
            <a:chOff x="0" y="0"/>
            <a:chExt cx="2032852" cy="5177575"/>
          </a:xfrm>
        </p:grpSpPr>
        <p:sp>
          <p:nvSpPr>
            <p:cNvPr id="213" name="شكل"/>
            <p:cNvSpPr/>
            <p:nvPr/>
          </p:nvSpPr>
          <p:spPr>
            <a:xfrm>
              <a:off x="1284084" y="0"/>
              <a:ext cx="109141" cy="19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456" y="3593"/>
                  </a:lnTo>
                  <a:cubicBezTo>
                    <a:pt x="4393" y="5010"/>
                    <a:pt x="4408" y="7883"/>
                    <a:pt x="3063" y="13073"/>
                  </a:cubicBezTo>
                  <a:cubicBezTo>
                    <a:pt x="2526" y="15147"/>
                    <a:pt x="887" y="18966"/>
                    <a:pt x="0" y="21600"/>
                  </a:cubicBezTo>
                  <a:cubicBezTo>
                    <a:pt x="4579" y="17299"/>
                    <a:pt x="8966" y="13238"/>
                    <a:pt x="14374" y="7618"/>
                  </a:cubicBezTo>
                  <a:cubicBezTo>
                    <a:pt x="16565" y="5343"/>
                    <a:pt x="19042" y="2720"/>
                    <a:pt x="21600" y="0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شكل"/>
            <p:cNvSpPr/>
            <p:nvPr/>
          </p:nvSpPr>
          <p:spPr>
            <a:xfrm>
              <a:off x="1259478" y="21695"/>
              <a:ext cx="42069" cy="2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47" fill="norm" stroke="1" extrusionOk="0">
                  <a:moveTo>
                    <a:pt x="21600" y="7538"/>
                  </a:moveTo>
                  <a:cubicBezTo>
                    <a:pt x="21165" y="5978"/>
                    <a:pt x="21206" y="2235"/>
                    <a:pt x="20581" y="1419"/>
                  </a:cubicBezTo>
                  <a:cubicBezTo>
                    <a:pt x="16465" y="-3953"/>
                    <a:pt x="8230" y="6903"/>
                    <a:pt x="0" y="17647"/>
                  </a:cubicBezTo>
                  <a:lnTo>
                    <a:pt x="21600" y="7538"/>
                  </a:ln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شكل"/>
            <p:cNvSpPr/>
            <p:nvPr/>
          </p:nvSpPr>
          <p:spPr>
            <a:xfrm>
              <a:off x="2031003" y="311395"/>
              <a:ext cx="1850" cy="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78" h="17590" fill="norm" stroke="1" extrusionOk="0">
                  <a:moveTo>
                    <a:pt x="11766" y="2819"/>
                  </a:moveTo>
                  <a:cubicBezTo>
                    <a:pt x="9812" y="4611"/>
                    <a:pt x="2024" y="15709"/>
                    <a:pt x="0" y="17590"/>
                  </a:cubicBezTo>
                  <a:cubicBezTo>
                    <a:pt x="3085" y="15350"/>
                    <a:pt x="8805" y="12426"/>
                    <a:pt x="11766" y="10204"/>
                  </a:cubicBezTo>
                  <a:cubicBezTo>
                    <a:pt x="21600" y="2798"/>
                    <a:pt x="19215" y="-4010"/>
                    <a:pt x="11766" y="2819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شكل"/>
            <p:cNvSpPr/>
            <p:nvPr/>
          </p:nvSpPr>
          <p:spPr>
            <a:xfrm>
              <a:off x="1231299" y="1597025"/>
              <a:ext cx="22623" cy="4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09" y="714"/>
                    <a:pt x="6510" y="1683"/>
                    <a:pt x="0" y="2263"/>
                  </a:cubicBezTo>
                  <a:cubicBezTo>
                    <a:pt x="522" y="9069"/>
                    <a:pt x="968" y="14720"/>
                    <a:pt x="1516" y="21600"/>
                  </a:cubicBezTo>
                  <a:cubicBezTo>
                    <a:pt x="8163" y="14453"/>
                    <a:pt x="15009" y="6981"/>
                    <a:pt x="21600" y="0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شكل"/>
            <p:cNvSpPr/>
            <p:nvPr/>
          </p:nvSpPr>
          <p:spPr>
            <a:xfrm>
              <a:off x="-1" y="1161052"/>
              <a:ext cx="1451693" cy="106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02" fill="norm" stroke="1" extrusionOk="0">
                  <a:moveTo>
                    <a:pt x="21556" y="826"/>
                  </a:moveTo>
                  <a:cubicBezTo>
                    <a:pt x="20961" y="907"/>
                    <a:pt x="20366" y="988"/>
                    <a:pt x="19414" y="1109"/>
                  </a:cubicBezTo>
                  <a:cubicBezTo>
                    <a:pt x="18462" y="1230"/>
                    <a:pt x="17153" y="1392"/>
                    <a:pt x="15665" y="1392"/>
                  </a:cubicBezTo>
                  <a:cubicBezTo>
                    <a:pt x="14177" y="1392"/>
                    <a:pt x="12511" y="1230"/>
                    <a:pt x="10875" y="988"/>
                  </a:cubicBezTo>
                  <a:cubicBezTo>
                    <a:pt x="9239" y="745"/>
                    <a:pt x="7632" y="421"/>
                    <a:pt x="6382" y="219"/>
                  </a:cubicBezTo>
                  <a:cubicBezTo>
                    <a:pt x="5133" y="17"/>
                    <a:pt x="4240" y="-64"/>
                    <a:pt x="3526" y="57"/>
                  </a:cubicBezTo>
                  <a:cubicBezTo>
                    <a:pt x="2812" y="179"/>
                    <a:pt x="2277" y="502"/>
                    <a:pt x="1860" y="745"/>
                  </a:cubicBezTo>
                  <a:cubicBezTo>
                    <a:pt x="1444" y="988"/>
                    <a:pt x="1146" y="1149"/>
                    <a:pt x="849" y="1311"/>
                  </a:cubicBezTo>
                  <a:cubicBezTo>
                    <a:pt x="551" y="1473"/>
                    <a:pt x="254" y="1635"/>
                    <a:pt x="105" y="1918"/>
                  </a:cubicBezTo>
                  <a:cubicBezTo>
                    <a:pt x="-44" y="2201"/>
                    <a:pt x="-44" y="2606"/>
                    <a:pt x="164" y="3536"/>
                  </a:cubicBezTo>
                  <a:cubicBezTo>
                    <a:pt x="373" y="4466"/>
                    <a:pt x="789" y="5923"/>
                    <a:pt x="1087" y="7257"/>
                  </a:cubicBezTo>
                  <a:cubicBezTo>
                    <a:pt x="1384" y="8592"/>
                    <a:pt x="1563" y="9806"/>
                    <a:pt x="1652" y="11302"/>
                  </a:cubicBezTo>
                  <a:cubicBezTo>
                    <a:pt x="1741" y="12799"/>
                    <a:pt x="1741" y="14579"/>
                    <a:pt x="1830" y="15873"/>
                  </a:cubicBezTo>
                  <a:cubicBezTo>
                    <a:pt x="1920" y="17167"/>
                    <a:pt x="2098" y="17976"/>
                    <a:pt x="2425" y="18624"/>
                  </a:cubicBezTo>
                  <a:cubicBezTo>
                    <a:pt x="2753" y="19271"/>
                    <a:pt x="3229" y="19756"/>
                    <a:pt x="3913" y="20120"/>
                  </a:cubicBezTo>
                  <a:cubicBezTo>
                    <a:pt x="4597" y="20484"/>
                    <a:pt x="5490" y="20727"/>
                    <a:pt x="6739" y="20889"/>
                  </a:cubicBezTo>
                  <a:cubicBezTo>
                    <a:pt x="7989" y="21051"/>
                    <a:pt x="9596" y="21132"/>
                    <a:pt x="10845" y="21253"/>
                  </a:cubicBezTo>
                  <a:cubicBezTo>
                    <a:pt x="12095" y="21374"/>
                    <a:pt x="12987" y="21536"/>
                    <a:pt x="14029" y="21496"/>
                  </a:cubicBezTo>
                  <a:cubicBezTo>
                    <a:pt x="15070" y="21455"/>
                    <a:pt x="16260" y="21212"/>
                    <a:pt x="17331" y="20929"/>
                  </a:cubicBezTo>
                  <a:cubicBezTo>
                    <a:pt x="18402" y="20646"/>
                    <a:pt x="19354" y="20323"/>
                    <a:pt x="19979" y="19837"/>
                  </a:cubicBezTo>
                  <a:cubicBezTo>
                    <a:pt x="20604" y="19352"/>
                    <a:pt x="20901" y="18705"/>
                    <a:pt x="21199" y="18057"/>
                  </a:cubicBezTo>
                  <a:close/>
                </a:path>
              </a:pathLst>
            </a:custGeom>
            <a:solidFill>
              <a:srgbClr val="4ED8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257784" y="3287266"/>
              <a:ext cx="1290082" cy="189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51" fill="norm" stroke="1" extrusionOk="0">
                  <a:moveTo>
                    <a:pt x="21529" y="5257"/>
                  </a:moveTo>
                  <a:cubicBezTo>
                    <a:pt x="21328" y="4575"/>
                    <a:pt x="21128" y="3893"/>
                    <a:pt x="20727" y="3256"/>
                  </a:cubicBezTo>
                  <a:cubicBezTo>
                    <a:pt x="20325" y="2619"/>
                    <a:pt x="19723" y="2028"/>
                    <a:pt x="18553" y="1460"/>
                  </a:cubicBezTo>
                  <a:cubicBezTo>
                    <a:pt x="17383" y="891"/>
                    <a:pt x="15644" y="346"/>
                    <a:pt x="14307" y="118"/>
                  </a:cubicBezTo>
                  <a:cubicBezTo>
                    <a:pt x="12969" y="-109"/>
                    <a:pt x="12033" y="-18"/>
                    <a:pt x="10662" y="459"/>
                  </a:cubicBezTo>
                  <a:cubicBezTo>
                    <a:pt x="9291" y="937"/>
                    <a:pt x="7486" y="1801"/>
                    <a:pt x="6014" y="2870"/>
                  </a:cubicBezTo>
                  <a:cubicBezTo>
                    <a:pt x="4543" y="3938"/>
                    <a:pt x="3406" y="5211"/>
                    <a:pt x="2470" y="6507"/>
                  </a:cubicBezTo>
                  <a:cubicBezTo>
                    <a:pt x="1534" y="7803"/>
                    <a:pt x="798" y="9122"/>
                    <a:pt x="397" y="10555"/>
                  </a:cubicBezTo>
                  <a:cubicBezTo>
                    <a:pt x="-4" y="11987"/>
                    <a:pt x="-71" y="13533"/>
                    <a:pt x="63" y="14784"/>
                  </a:cubicBezTo>
                  <a:cubicBezTo>
                    <a:pt x="196" y="16034"/>
                    <a:pt x="531" y="16989"/>
                    <a:pt x="1233" y="17921"/>
                  </a:cubicBezTo>
                  <a:cubicBezTo>
                    <a:pt x="1935" y="18854"/>
                    <a:pt x="3005" y="19763"/>
                    <a:pt x="4242" y="20400"/>
                  </a:cubicBezTo>
                  <a:cubicBezTo>
                    <a:pt x="5479" y="21036"/>
                    <a:pt x="6884" y="21400"/>
                    <a:pt x="8221" y="21446"/>
                  </a:cubicBezTo>
                  <a:cubicBezTo>
                    <a:pt x="9559" y="21491"/>
                    <a:pt x="10829" y="21218"/>
                    <a:pt x="12000" y="20650"/>
                  </a:cubicBezTo>
                  <a:cubicBezTo>
                    <a:pt x="13170" y="20081"/>
                    <a:pt x="14240" y="19217"/>
                    <a:pt x="15477" y="18353"/>
                  </a:cubicBezTo>
                  <a:cubicBezTo>
                    <a:pt x="16714" y="17489"/>
                    <a:pt x="18118" y="16625"/>
                    <a:pt x="19021" y="15716"/>
                  </a:cubicBezTo>
                  <a:cubicBezTo>
                    <a:pt x="19924" y="14806"/>
                    <a:pt x="20325" y="13851"/>
                    <a:pt x="20626" y="12851"/>
                  </a:cubicBezTo>
                  <a:cubicBezTo>
                    <a:pt x="20927" y="11851"/>
                    <a:pt x="21128" y="10805"/>
                    <a:pt x="21094" y="9668"/>
                  </a:cubicBezTo>
                  <a:cubicBezTo>
                    <a:pt x="21061" y="8531"/>
                    <a:pt x="20793" y="7303"/>
                    <a:pt x="20392" y="6371"/>
                  </a:cubicBezTo>
                  <a:cubicBezTo>
                    <a:pt x="19991" y="5439"/>
                    <a:pt x="19456" y="4802"/>
                    <a:pt x="18921" y="4166"/>
                  </a:cubicBezTo>
                </a:path>
              </a:pathLst>
            </a:custGeom>
            <a:noFill/>
            <a:ln w="889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22" name="الرسم"/>
          <p:cNvGrpSpPr/>
          <p:nvPr/>
        </p:nvGrpSpPr>
        <p:grpSpPr>
          <a:xfrm>
            <a:off x="11266186" y="4477633"/>
            <a:ext cx="3599159" cy="6177969"/>
            <a:chOff x="0" y="0"/>
            <a:chExt cx="3599157" cy="6177967"/>
          </a:xfrm>
        </p:grpSpPr>
        <p:sp>
          <p:nvSpPr>
            <p:cNvPr id="220" name="شكل"/>
            <p:cNvSpPr/>
            <p:nvPr/>
          </p:nvSpPr>
          <p:spPr>
            <a:xfrm>
              <a:off x="0" y="0"/>
              <a:ext cx="1551331" cy="253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59" fill="norm" stroke="1" extrusionOk="0">
                  <a:moveTo>
                    <a:pt x="1979" y="3627"/>
                  </a:moveTo>
                  <a:cubicBezTo>
                    <a:pt x="1868" y="3457"/>
                    <a:pt x="1756" y="3287"/>
                    <a:pt x="1617" y="3270"/>
                  </a:cubicBezTo>
                  <a:cubicBezTo>
                    <a:pt x="1478" y="3253"/>
                    <a:pt x="1311" y="3389"/>
                    <a:pt x="1116" y="3746"/>
                  </a:cubicBezTo>
                  <a:cubicBezTo>
                    <a:pt x="921" y="4103"/>
                    <a:pt x="699" y="4681"/>
                    <a:pt x="476" y="5515"/>
                  </a:cubicBezTo>
                  <a:cubicBezTo>
                    <a:pt x="253" y="6348"/>
                    <a:pt x="31" y="7436"/>
                    <a:pt x="3" y="8270"/>
                  </a:cubicBezTo>
                  <a:cubicBezTo>
                    <a:pt x="-25" y="9103"/>
                    <a:pt x="142" y="9681"/>
                    <a:pt x="420" y="10515"/>
                  </a:cubicBezTo>
                  <a:cubicBezTo>
                    <a:pt x="699" y="11348"/>
                    <a:pt x="1088" y="12437"/>
                    <a:pt x="1422" y="13321"/>
                  </a:cubicBezTo>
                  <a:cubicBezTo>
                    <a:pt x="1756" y="14206"/>
                    <a:pt x="2035" y="14886"/>
                    <a:pt x="2202" y="15617"/>
                  </a:cubicBezTo>
                  <a:cubicBezTo>
                    <a:pt x="2369" y="16349"/>
                    <a:pt x="2424" y="17131"/>
                    <a:pt x="2480" y="17862"/>
                  </a:cubicBezTo>
                  <a:cubicBezTo>
                    <a:pt x="2536" y="18594"/>
                    <a:pt x="2592" y="19274"/>
                    <a:pt x="2619" y="19801"/>
                  </a:cubicBezTo>
                  <a:cubicBezTo>
                    <a:pt x="2647" y="20328"/>
                    <a:pt x="2647" y="20703"/>
                    <a:pt x="2675" y="20975"/>
                  </a:cubicBezTo>
                  <a:cubicBezTo>
                    <a:pt x="2703" y="21247"/>
                    <a:pt x="2759" y="21417"/>
                    <a:pt x="2926" y="21502"/>
                  </a:cubicBezTo>
                  <a:cubicBezTo>
                    <a:pt x="3093" y="21587"/>
                    <a:pt x="3371" y="21587"/>
                    <a:pt x="3872" y="21434"/>
                  </a:cubicBezTo>
                  <a:cubicBezTo>
                    <a:pt x="4373" y="21281"/>
                    <a:pt x="5097" y="20975"/>
                    <a:pt x="6015" y="20550"/>
                  </a:cubicBezTo>
                  <a:cubicBezTo>
                    <a:pt x="6934" y="20124"/>
                    <a:pt x="8047" y="19580"/>
                    <a:pt x="9133" y="19036"/>
                  </a:cubicBezTo>
                  <a:cubicBezTo>
                    <a:pt x="10218" y="18492"/>
                    <a:pt x="11276" y="17947"/>
                    <a:pt x="12195" y="17403"/>
                  </a:cubicBezTo>
                  <a:cubicBezTo>
                    <a:pt x="13113" y="16859"/>
                    <a:pt x="13893" y="16315"/>
                    <a:pt x="14672" y="15753"/>
                  </a:cubicBezTo>
                  <a:cubicBezTo>
                    <a:pt x="15451" y="15192"/>
                    <a:pt x="16231" y="14614"/>
                    <a:pt x="17038" y="14104"/>
                  </a:cubicBezTo>
                  <a:cubicBezTo>
                    <a:pt x="17845" y="13593"/>
                    <a:pt x="18680" y="13151"/>
                    <a:pt x="19237" y="12641"/>
                  </a:cubicBezTo>
                  <a:cubicBezTo>
                    <a:pt x="19794" y="12131"/>
                    <a:pt x="20072" y="11552"/>
                    <a:pt x="20239" y="10923"/>
                  </a:cubicBezTo>
                  <a:cubicBezTo>
                    <a:pt x="20406" y="10294"/>
                    <a:pt x="20462" y="9613"/>
                    <a:pt x="20629" y="8865"/>
                  </a:cubicBezTo>
                  <a:cubicBezTo>
                    <a:pt x="20796" y="8117"/>
                    <a:pt x="21074" y="7300"/>
                    <a:pt x="21269" y="6552"/>
                  </a:cubicBezTo>
                  <a:cubicBezTo>
                    <a:pt x="21464" y="5804"/>
                    <a:pt x="21575" y="5123"/>
                    <a:pt x="21547" y="4477"/>
                  </a:cubicBezTo>
                  <a:cubicBezTo>
                    <a:pt x="21519" y="3831"/>
                    <a:pt x="21352" y="3218"/>
                    <a:pt x="21130" y="2674"/>
                  </a:cubicBezTo>
                  <a:cubicBezTo>
                    <a:pt x="20907" y="2130"/>
                    <a:pt x="20629" y="1654"/>
                    <a:pt x="20267" y="1314"/>
                  </a:cubicBezTo>
                  <a:cubicBezTo>
                    <a:pt x="19905" y="973"/>
                    <a:pt x="19460" y="769"/>
                    <a:pt x="18680" y="599"/>
                  </a:cubicBezTo>
                  <a:cubicBezTo>
                    <a:pt x="17901" y="429"/>
                    <a:pt x="16787" y="293"/>
                    <a:pt x="15813" y="191"/>
                  </a:cubicBezTo>
                  <a:cubicBezTo>
                    <a:pt x="14839" y="89"/>
                    <a:pt x="14004" y="21"/>
                    <a:pt x="13113" y="4"/>
                  </a:cubicBezTo>
                  <a:cubicBezTo>
                    <a:pt x="12222" y="-13"/>
                    <a:pt x="11276" y="21"/>
                    <a:pt x="10330" y="157"/>
                  </a:cubicBezTo>
                  <a:cubicBezTo>
                    <a:pt x="9383" y="293"/>
                    <a:pt x="8437" y="531"/>
                    <a:pt x="7490" y="769"/>
                  </a:cubicBezTo>
                  <a:close/>
                </a:path>
              </a:pathLst>
            </a:custGeom>
            <a:solidFill>
              <a:srgbClr val="147E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1" name="خط"/>
            <p:cNvSpPr/>
            <p:nvPr/>
          </p:nvSpPr>
          <p:spPr>
            <a:xfrm>
              <a:off x="1900894" y="3516050"/>
              <a:ext cx="1698264" cy="266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80" fill="norm" stroke="1" extrusionOk="0">
                  <a:moveTo>
                    <a:pt x="8192" y="21348"/>
                  </a:moveTo>
                  <a:cubicBezTo>
                    <a:pt x="9107" y="21445"/>
                    <a:pt x="10022" y="21542"/>
                    <a:pt x="11166" y="21429"/>
                  </a:cubicBezTo>
                  <a:cubicBezTo>
                    <a:pt x="12309" y="21316"/>
                    <a:pt x="13681" y="20992"/>
                    <a:pt x="15028" y="20443"/>
                  </a:cubicBezTo>
                  <a:cubicBezTo>
                    <a:pt x="16375" y="19893"/>
                    <a:pt x="17696" y="19117"/>
                    <a:pt x="18764" y="18260"/>
                  </a:cubicBezTo>
                  <a:cubicBezTo>
                    <a:pt x="19831" y="17403"/>
                    <a:pt x="20644" y="16465"/>
                    <a:pt x="21076" y="15414"/>
                  </a:cubicBezTo>
                  <a:cubicBezTo>
                    <a:pt x="21508" y="14364"/>
                    <a:pt x="21559" y="13199"/>
                    <a:pt x="21534" y="11987"/>
                  </a:cubicBezTo>
                  <a:cubicBezTo>
                    <a:pt x="21508" y="10774"/>
                    <a:pt x="21407" y="9513"/>
                    <a:pt x="21254" y="8268"/>
                  </a:cubicBezTo>
                  <a:cubicBezTo>
                    <a:pt x="21102" y="7023"/>
                    <a:pt x="20898" y="5795"/>
                    <a:pt x="20339" y="4841"/>
                  </a:cubicBezTo>
                  <a:cubicBezTo>
                    <a:pt x="19780" y="3887"/>
                    <a:pt x="18865" y="3208"/>
                    <a:pt x="17646" y="2480"/>
                  </a:cubicBezTo>
                  <a:cubicBezTo>
                    <a:pt x="16426" y="1753"/>
                    <a:pt x="14901" y="977"/>
                    <a:pt x="13478" y="524"/>
                  </a:cubicBezTo>
                  <a:cubicBezTo>
                    <a:pt x="12055" y="71"/>
                    <a:pt x="10734" y="-58"/>
                    <a:pt x="9539" y="23"/>
                  </a:cubicBezTo>
                  <a:cubicBezTo>
                    <a:pt x="8345" y="104"/>
                    <a:pt x="7278" y="395"/>
                    <a:pt x="6185" y="928"/>
                  </a:cubicBezTo>
                  <a:cubicBezTo>
                    <a:pt x="5092" y="1462"/>
                    <a:pt x="3974" y="2238"/>
                    <a:pt x="3085" y="3143"/>
                  </a:cubicBezTo>
                  <a:cubicBezTo>
                    <a:pt x="2195" y="4049"/>
                    <a:pt x="1535" y="5083"/>
                    <a:pt x="1052" y="6167"/>
                  </a:cubicBezTo>
                  <a:cubicBezTo>
                    <a:pt x="569" y="7250"/>
                    <a:pt x="264" y="8382"/>
                    <a:pt x="111" y="9546"/>
                  </a:cubicBezTo>
                  <a:cubicBezTo>
                    <a:pt x="-41" y="10710"/>
                    <a:pt x="-41" y="11906"/>
                    <a:pt x="137" y="13038"/>
                  </a:cubicBezTo>
                  <a:cubicBezTo>
                    <a:pt x="315" y="14170"/>
                    <a:pt x="671" y="15237"/>
                    <a:pt x="1204" y="16336"/>
                  </a:cubicBezTo>
                  <a:cubicBezTo>
                    <a:pt x="1738" y="17435"/>
                    <a:pt x="2449" y="18567"/>
                    <a:pt x="3212" y="19359"/>
                  </a:cubicBezTo>
                  <a:cubicBezTo>
                    <a:pt x="3974" y="20152"/>
                    <a:pt x="4787" y="20604"/>
                    <a:pt x="5727" y="20653"/>
                  </a:cubicBezTo>
                  <a:cubicBezTo>
                    <a:pt x="6668" y="20701"/>
                    <a:pt x="7735" y="20346"/>
                    <a:pt x="8802" y="1999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25" name="الرسم"/>
          <p:cNvGrpSpPr/>
          <p:nvPr/>
        </p:nvGrpSpPr>
        <p:grpSpPr>
          <a:xfrm>
            <a:off x="2077237" y="6000647"/>
            <a:ext cx="3344583" cy="4568780"/>
            <a:chOff x="0" y="0"/>
            <a:chExt cx="3344581" cy="4568779"/>
          </a:xfrm>
        </p:grpSpPr>
        <p:sp>
          <p:nvSpPr>
            <p:cNvPr id="223" name="شكل"/>
            <p:cNvSpPr/>
            <p:nvPr/>
          </p:nvSpPr>
          <p:spPr>
            <a:xfrm>
              <a:off x="1535648" y="0"/>
              <a:ext cx="1808934" cy="168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77" fill="norm" stroke="1" extrusionOk="0">
                  <a:moveTo>
                    <a:pt x="21572" y="285"/>
                  </a:moveTo>
                  <a:cubicBezTo>
                    <a:pt x="21381" y="131"/>
                    <a:pt x="21190" y="-23"/>
                    <a:pt x="20807" y="3"/>
                  </a:cubicBezTo>
                  <a:cubicBezTo>
                    <a:pt x="20425" y="28"/>
                    <a:pt x="19852" y="234"/>
                    <a:pt x="18944" y="336"/>
                  </a:cubicBezTo>
                  <a:cubicBezTo>
                    <a:pt x="18036" y="439"/>
                    <a:pt x="16793" y="439"/>
                    <a:pt x="15718" y="387"/>
                  </a:cubicBezTo>
                  <a:cubicBezTo>
                    <a:pt x="14643" y="336"/>
                    <a:pt x="13735" y="234"/>
                    <a:pt x="12660" y="208"/>
                  </a:cubicBezTo>
                  <a:cubicBezTo>
                    <a:pt x="11584" y="182"/>
                    <a:pt x="10342" y="234"/>
                    <a:pt x="9004" y="234"/>
                  </a:cubicBezTo>
                  <a:cubicBezTo>
                    <a:pt x="7666" y="234"/>
                    <a:pt x="6232" y="182"/>
                    <a:pt x="5037" y="208"/>
                  </a:cubicBezTo>
                  <a:cubicBezTo>
                    <a:pt x="3843" y="234"/>
                    <a:pt x="2887" y="336"/>
                    <a:pt x="2242" y="413"/>
                  </a:cubicBezTo>
                  <a:cubicBezTo>
                    <a:pt x="1597" y="490"/>
                    <a:pt x="1262" y="541"/>
                    <a:pt x="1023" y="670"/>
                  </a:cubicBezTo>
                  <a:cubicBezTo>
                    <a:pt x="784" y="798"/>
                    <a:pt x="641" y="1003"/>
                    <a:pt x="569" y="1568"/>
                  </a:cubicBezTo>
                  <a:cubicBezTo>
                    <a:pt x="498" y="2132"/>
                    <a:pt x="498" y="3055"/>
                    <a:pt x="474" y="4082"/>
                  </a:cubicBezTo>
                  <a:cubicBezTo>
                    <a:pt x="450" y="5108"/>
                    <a:pt x="402" y="6236"/>
                    <a:pt x="307" y="7391"/>
                  </a:cubicBezTo>
                  <a:cubicBezTo>
                    <a:pt x="211" y="8545"/>
                    <a:pt x="68" y="9725"/>
                    <a:pt x="20" y="10828"/>
                  </a:cubicBezTo>
                  <a:cubicBezTo>
                    <a:pt x="-28" y="11931"/>
                    <a:pt x="20" y="12958"/>
                    <a:pt x="68" y="14112"/>
                  </a:cubicBezTo>
                  <a:cubicBezTo>
                    <a:pt x="115" y="15266"/>
                    <a:pt x="163" y="16549"/>
                    <a:pt x="235" y="17447"/>
                  </a:cubicBezTo>
                  <a:cubicBezTo>
                    <a:pt x="307" y="18345"/>
                    <a:pt x="402" y="18858"/>
                    <a:pt x="713" y="19371"/>
                  </a:cubicBezTo>
                  <a:cubicBezTo>
                    <a:pt x="1023" y="19884"/>
                    <a:pt x="1549" y="20397"/>
                    <a:pt x="2194" y="20730"/>
                  </a:cubicBezTo>
                  <a:cubicBezTo>
                    <a:pt x="2839" y="21064"/>
                    <a:pt x="3604" y="21218"/>
                    <a:pt x="4607" y="21346"/>
                  </a:cubicBezTo>
                  <a:cubicBezTo>
                    <a:pt x="5611" y="21474"/>
                    <a:pt x="6853" y="21577"/>
                    <a:pt x="8215" y="21577"/>
                  </a:cubicBezTo>
                  <a:cubicBezTo>
                    <a:pt x="9577" y="21577"/>
                    <a:pt x="11059" y="21474"/>
                    <a:pt x="12277" y="21372"/>
                  </a:cubicBezTo>
                  <a:cubicBezTo>
                    <a:pt x="13496" y="21269"/>
                    <a:pt x="14452" y="21167"/>
                    <a:pt x="15407" y="20961"/>
                  </a:cubicBezTo>
                  <a:cubicBezTo>
                    <a:pt x="16363" y="20756"/>
                    <a:pt x="17319" y="20448"/>
                    <a:pt x="18131" y="20294"/>
                  </a:cubicBezTo>
                  <a:cubicBezTo>
                    <a:pt x="18944" y="20140"/>
                    <a:pt x="19613" y="20140"/>
                    <a:pt x="20282" y="20140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0" y="2485808"/>
              <a:ext cx="1481248" cy="208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09" fill="norm" stroke="1" extrusionOk="0">
                  <a:moveTo>
                    <a:pt x="8549" y="19003"/>
                  </a:moveTo>
                  <a:cubicBezTo>
                    <a:pt x="8260" y="19003"/>
                    <a:pt x="7970" y="19003"/>
                    <a:pt x="7854" y="19127"/>
                  </a:cubicBezTo>
                  <a:cubicBezTo>
                    <a:pt x="7739" y="19251"/>
                    <a:pt x="7797" y="19499"/>
                    <a:pt x="8057" y="19872"/>
                  </a:cubicBezTo>
                  <a:cubicBezTo>
                    <a:pt x="8318" y="20244"/>
                    <a:pt x="8781" y="20741"/>
                    <a:pt x="9128" y="21051"/>
                  </a:cubicBezTo>
                  <a:cubicBezTo>
                    <a:pt x="9476" y="21361"/>
                    <a:pt x="9708" y="21486"/>
                    <a:pt x="10142" y="21506"/>
                  </a:cubicBezTo>
                  <a:cubicBezTo>
                    <a:pt x="10576" y="21527"/>
                    <a:pt x="11213" y="21444"/>
                    <a:pt x="12053" y="21093"/>
                  </a:cubicBezTo>
                  <a:cubicBezTo>
                    <a:pt x="12892" y="20741"/>
                    <a:pt x="13935" y="20120"/>
                    <a:pt x="14919" y="19458"/>
                  </a:cubicBezTo>
                  <a:cubicBezTo>
                    <a:pt x="15904" y="18796"/>
                    <a:pt x="16830" y="18093"/>
                    <a:pt x="17757" y="17306"/>
                  </a:cubicBezTo>
                  <a:cubicBezTo>
                    <a:pt x="18683" y="16520"/>
                    <a:pt x="19610" y="15651"/>
                    <a:pt x="20189" y="14699"/>
                  </a:cubicBezTo>
                  <a:cubicBezTo>
                    <a:pt x="20768" y="13748"/>
                    <a:pt x="21000" y="12713"/>
                    <a:pt x="21173" y="11575"/>
                  </a:cubicBezTo>
                  <a:cubicBezTo>
                    <a:pt x="21347" y="10437"/>
                    <a:pt x="21463" y="9196"/>
                    <a:pt x="21376" y="8120"/>
                  </a:cubicBezTo>
                  <a:cubicBezTo>
                    <a:pt x="21289" y="7044"/>
                    <a:pt x="21000" y="6134"/>
                    <a:pt x="20508" y="5161"/>
                  </a:cubicBezTo>
                  <a:cubicBezTo>
                    <a:pt x="20015" y="4189"/>
                    <a:pt x="19320" y="3155"/>
                    <a:pt x="18307" y="2327"/>
                  </a:cubicBezTo>
                  <a:cubicBezTo>
                    <a:pt x="17294" y="1499"/>
                    <a:pt x="15962" y="879"/>
                    <a:pt x="14427" y="486"/>
                  </a:cubicBezTo>
                  <a:cubicBezTo>
                    <a:pt x="12892" y="93"/>
                    <a:pt x="11155" y="-73"/>
                    <a:pt x="9505" y="30"/>
                  </a:cubicBezTo>
                  <a:cubicBezTo>
                    <a:pt x="7854" y="134"/>
                    <a:pt x="6291" y="506"/>
                    <a:pt x="5017" y="1086"/>
                  </a:cubicBezTo>
                  <a:cubicBezTo>
                    <a:pt x="3743" y="1665"/>
                    <a:pt x="2758" y="2451"/>
                    <a:pt x="1919" y="3424"/>
                  </a:cubicBezTo>
                  <a:cubicBezTo>
                    <a:pt x="1079" y="4396"/>
                    <a:pt x="384" y="5555"/>
                    <a:pt x="124" y="6899"/>
                  </a:cubicBezTo>
                  <a:cubicBezTo>
                    <a:pt x="-137" y="8244"/>
                    <a:pt x="37" y="9775"/>
                    <a:pt x="442" y="11224"/>
                  </a:cubicBezTo>
                  <a:cubicBezTo>
                    <a:pt x="847" y="12672"/>
                    <a:pt x="1484" y="14037"/>
                    <a:pt x="2295" y="15237"/>
                  </a:cubicBezTo>
                  <a:cubicBezTo>
                    <a:pt x="3106" y="16437"/>
                    <a:pt x="4090" y="17472"/>
                    <a:pt x="5046" y="18341"/>
                  </a:cubicBezTo>
                  <a:cubicBezTo>
                    <a:pt x="6001" y="19210"/>
                    <a:pt x="6928" y="19913"/>
                    <a:pt x="8202" y="20410"/>
                  </a:cubicBezTo>
                  <a:cubicBezTo>
                    <a:pt x="9476" y="20906"/>
                    <a:pt x="11097" y="21196"/>
                    <a:pt x="12748" y="21175"/>
                  </a:cubicBezTo>
                  <a:cubicBezTo>
                    <a:pt x="14398" y="21155"/>
                    <a:pt x="16077" y="20824"/>
                    <a:pt x="17757" y="2049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1575.png" descr="IMG_15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0963" y="2137170"/>
            <a:ext cx="20614470" cy="8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9919956" y="8483585"/>
            <a:ext cx="3128243" cy="3446476"/>
            <a:chOff x="0" y="0"/>
            <a:chExt cx="3128241" cy="3446474"/>
          </a:xfrm>
        </p:grpSpPr>
        <p:sp>
          <p:nvSpPr>
            <p:cNvPr id="228" name="خط"/>
            <p:cNvSpPr/>
            <p:nvPr/>
          </p:nvSpPr>
          <p:spPr>
            <a:xfrm>
              <a:off x="204478" y="1803400"/>
              <a:ext cx="2923764" cy="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9" name="١"/>
            <p:cNvSpPr txBox="1"/>
            <p:nvPr/>
          </p:nvSpPr>
          <p:spPr>
            <a:xfrm>
              <a:off x="0" y="0"/>
              <a:ext cx="3128241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30" name="٤"/>
            <p:cNvSpPr txBox="1"/>
            <p:nvPr/>
          </p:nvSpPr>
          <p:spPr>
            <a:xfrm>
              <a:off x="793930" y="1643074"/>
              <a:ext cx="1744860" cy="1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