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abT7Ot4c7GBfv0Up8ntLG4JOwoVfgAjZ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حاد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6" name="أنماط الأعداد"/>
          <p:cNvSpPr txBox="1"/>
          <p:nvPr/>
        </p:nvSpPr>
        <p:spPr>
          <a:xfrm>
            <a:off x="8759630" y="4418617"/>
            <a:ext cx="541023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أنماط الأعداد</a:t>
            </a:r>
          </a:p>
        </p:txBody>
      </p:sp>
      <p:sp>
        <p:nvSpPr>
          <p:cNvPr id="177" name="(١١-١) العد بالعشرات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(١١-١) العد بالعشرات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184.png" descr="IMG_11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4860" y="1101126"/>
            <a:ext cx="22133655" cy="1110390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٦"/>
          <p:cNvSpPr txBox="1"/>
          <p:nvPr/>
        </p:nvSpPr>
        <p:spPr>
          <a:xfrm>
            <a:off x="14787598" y="6472901"/>
            <a:ext cx="1561193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181" name="٦٠"/>
          <p:cNvSpPr txBox="1"/>
          <p:nvPr/>
        </p:nvSpPr>
        <p:spPr>
          <a:xfrm>
            <a:off x="14937871" y="7795296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٦٠</a:t>
            </a:r>
          </a:p>
        </p:txBody>
      </p:sp>
      <p:sp>
        <p:nvSpPr>
          <p:cNvPr id="182" name="٣"/>
          <p:cNvSpPr txBox="1"/>
          <p:nvPr/>
        </p:nvSpPr>
        <p:spPr>
          <a:xfrm>
            <a:off x="6192032" y="647290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</a:t>
            </a:r>
          </a:p>
        </p:txBody>
      </p:sp>
      <p:sp>
        <p:nvSpPr>
          <p:cNvPr id="183" name="٣٠"/>
          <p:cNvSpPr txBox="1"/>
          <p:nvPr/>
        </p:nvSpPr>
        <p:spPr>
          <a:xfrm>
            <a:off x="6192032" y="7795296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185.png" descr="IMG_118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0014" y="805767"/>
            <a:ext cx="19754583" cy="1169722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٥"/>
          <p:cNvSpPr txBox="1"/>
          <p:nvPr/>
        </p:nvSpPr>
        <p:spPr>
          <a:xfrm>
            <a:off x="19175545" y="911769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187" name="٥٠"/>
          <p:cNvSpPr txBox="1"/>
          <p:nvPr/>
        </p:nvSpPr>
        <p:spPr>
          <a:xfrm>
            <a:off x="19175545" y="1015156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sp>
        <p:nvSpPr>
          <p:cNvPr id="188" name="٧"/>
          <p:cNvSpPr txBox="1"/>
          <p:nvPr/>
        </p:nvSpPr>
        <p:spPr>
          <a:xfrm>
            <a:off x="8379994" y="9117691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</a:t>
            </a:r>
          </a:p>
        </p:txBody>
      </p:sp>
      <p:sp>
        <p:nvSpPr>
          <p:cNvPr id="189" name="٧٠"/>
          <p:cNvSpPr txBox="1"/>
          <p:nvPr/>
        </p:nvSpPr>
        <p:spPr>
          <a:xfrm>
            <a:off x="8379994" y="1015156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186.png" descr="IMG_118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502" y="551093"/>
            <a:ext cx="20556677" cy="122840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٢"/>
          <p:cNvSpPr txBox="1"/>
          <p:nvPr/>
        </p:nvSpPr>
        <p:spPr>
          <a:xfrm>
            <a:off x="19464067" y="6045708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193" name="٢٠"/>
          <p:cNvSpPr txBox="1"/>
          <p:nvPr/>
        </p:nvSpPr>
        <p:spPr>
          <a:xfrm>
            <a:off x="19632372" y="7049946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194" name="٩"/>
          <p:cNvSpPr txBox="1"/>
          <p:nvPr/>
        </p:nvSpPr>
        <p:spPr>
          <a:xfrm>
            <a:off x="9077257" y="5880840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</a:t>
            </a:r>
          </a:p>
        </p:txBody>
      </p:sp>
      <p:sp>
        <p:nvSpPr>
          <p:cNvPr id="195" name="٩٠"/>
          <p:cNvSpPr txBox="1"/>
          <p:nvPr/>
        </p:nvSpPr>
        <p:spPr>
          <a:xfrm>
            <a:off x="9269605" y="6858000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٩٠</a:t>
            </a:r>
          </a:p>
        </p:txBody>
      </p:sp>
      <p:sp>
        <p:nvSpPr>
          <p:cNvPr id="196" name="٦٠"/>
          <p:cNvSpPr txBox="1"/>
          <p:nvPr/>
        </p:nvSpPr>
        <p:spPr>
          <a:xfrm>
            <a:off x="16482668" y="10560303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٦٠</a:t>
            </a:r>
          </a:p>
        </p:txBody>
      </p:sp>
      <p:sp>
        <p:nvSpPr>
          <p:cNvPr id="197" name="٣٠"/>
          <p:cNvSpPr txBox="1"/>
          <p:nvPr/>
        </p:nvSpPr>
        <p:spPr>
          <a:xfrm>
            <a:off x="9707581" y="10367955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sp>
        <p:nvSpPr>
          <p:cNvPr id="198" name="٨٠"/>
          <p:cNvSpPr txBox="1"/>
          <p:nvPr/>
        </p:nvSpPr>
        <p:spPr>
          <a:xfrm>
            <a:off x="2932493" y="10560303"/>
            <a:ext cx="1260650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187.png" descr="IMG_118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4365"/>
          <a:stretch>
            <a:fillRect/>
          </a:stretch>
        </p:blipFill>
        <p:spPr>
          <a:xfrm>
            <a:off x="786606" y="3483378"/>
            <a:ext cx="23597472" cy="496161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٨٠"/>
          <p:cNvSpPr txBox="1"/>
          <p:nvPr/>
        </p:nvSpPr>
        <p:spPr>
          <a:xfrm>
            <a:off x="4629201" y="7049946"/>
            <a:ext cx="1260649" cy="162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