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abT7Ot4c7GBfv0Up8ntLG4JOwoVfgAjZ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حاد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6" name="أنماط الأعداد"/>
          <p:cNvSpPr txBox="1"/>
          <p:nvPr/>
        </p:nvSpPr>
        <p:spPr>
          <a:xfrm>
            <a:off x="8759630" y="4418617"/>
            <a:ext cx="541023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أنماط الأعداد</a:t>
            </a:r>
          </a:p>
        </p:txBody>
      </p:sp>
      <p:sp>
        <p:nvSpPr>
          <p:cNvPr id="177" name="التهيئة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التهيئة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177.png" descr="IMG_117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6101" y="1085557"/>
            <a:ext cx="21129279" cy="1214957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٢"/>
          <p:cNvSpPr txBox="1"/>
          <p:nvPr/>
        </p:nvSpPr>
        <p:spPr>
          <a:xfrm>
            <a:off x="14871751" y="4693679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181" name="٤"/>
          <p:cNvSpPr txBox="1"/>
          <p:nvPr/>
        </p:nvSpPr>
        <p:spPr>
          <a:xfrm>
            <a:off x="7479132" y="5001005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182" name="٥"/>
          <p:cNvSpPr txBox="1"/>
          <p:nvPr/>
        </p:nvSpPr>
        <p:spPr>
          <a:xfrm>
            <a:off x="15257219" y="7477491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183" name="٩"/>
          <p:cNvSpPr txBox="1"/>
          <p:nvPr/>
        </p:nvSpPr>
        <p:spPr>
          <a:xfrm>
            <a:off x="7731589" y="7477491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٩</a:t>
            </a:r>
          </a:p>
        </p:txBody>
      </p:sp>
      <p:sp>
        <p:nvSpPr>
          <p:cNvPr id="184" name="١١"/>
          <p:cNvSpPr txBox="1"/>
          <p:nvPr/>
        </p:nvSpPr>
        <p:spPr>
          <a:xfrm>
            <a:off x="18923858" y="9990040"/>
            <a:ext cx="1260650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١١</a:t>
            </a:r>
          </a:p>
        </p:txBody>
      </p:sp>
      <p:sp>
        <p:nvSpPr>
          <p:cNvPr id="185" name="١٣"/>
          <p:cNvSpPr txBox="1"/>
          <p:nvPr/>
        </p:nvSpPr>
        <p:spPr>
          <a:xfrm>
            <a:off x="10359498" y="9990040"/>
            <a:ext cx="2462826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١٣</a:t>
            </a:r>
          </a:p>
        </p:txBody>
      </p:sp>
      <p:sp>
        <p:nvSpPr>
          <p:cNvPr id="186" name="١٥"/>
          <p:cNvSpPr txBox="1"/>
          <p:nvPr/>
        </p:nvSpPr>
        <p:spPr>
          <a:xfrm>
            <a:off x="3740361" y="9990040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178.png" descr="IMG_1178.png"/>
          <p:cNvPicPr>
            <a:picLocks noChangeAspect="1"/>
          </p:cNvPicPr>
          <p:nvPr/>
        </p:nvPicPr>
        <p:blipFill>
          <a:blip r:embed="rId2">
            <a:extLst/>
          </a:blip>
          <a:srcRect l="1839" t="0" r="1149" b="0"/>
          <a:stretch>
            <a:fillRect/>
          </a:stretch>
        </p:blipFill>
        <p:spPr>
          <a:xfrm>
            <a:off x="1970370" y="1175981"/>
            <a:ext cx="20846654" cy="1083464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٦"/>
          <p:cNvSpPr txBox="1"/>
          <p:nvPr/>
        </p:nvSpPr>
        <p:spPr>
          <a:xfrm>
            <a:off x="4460896" y="4020459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190" name="١٠"/>
          <p:cNvSpPr txBox="1"/>
          <p:nvPr/>
        </p:nvSpPr>
        <p:spPr>
          <a:xfrm>
            <a:off x="4460896" y="6593324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١٠</a:t>
            </a:r>
          </a:p>
        </p:txBody>
      </p:sp>
      <p:sp>
        <p:nvSpPr>
          <p:cNvPr id="191" name="٩"/>
          <p:cNvSpPr txBox="1"/>
          <p:nvPr/>
        </p:nvSpPr>
        <p:spPr>
          <a:xfrm>
            <a:off x="4460896" y="9166190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1179.png" descr="IMG_1179.png"/>
          <p:cNvPicPr>
            <a:picLocks noChangeAspect="1"/>
          </p:cNvPicPr>
          <p:nvPr/>
        </p:nvPicPr>
        <p:blipFill>
          <a:blip r:embed="rId2">
            <a:extLst/>
          </a:blip>
          <a:srcRect l="0" t="34549" r="493" b="10630"/>
          <a:stretch>
            <a:fillRect/>
          </a:stretch>
        </p:blipFill>
        <p:spPr>
          <a:xfrm>
            <a:off x="2392169" y="3015853"/>
            <a:ext cx="20885830" cy="384212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٨"/>
          <p:cNvSpPr txBox="1"/>
          <p:nvPr/>
        </p:nvSpPr>
        <p:spPr>
          <a:xfrm>
            <a:off x="5278377" y="5233416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