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media/image1.jpeg" ContentType="image/jpeg"/>
  <Override PartName="/ppt/media/image2.jpeg" ContentType="image/jpeg"/>
  <Override PartName="/ppt/media/image3.jpeg" ContentType="image/jpeg"/>
  <Override PartName="/ppt/media/image4.jpeg" ContentType="image/jpeg"/>
  <Override PartName="/ppt/media/image5.jpeg" ContentType="image/jpeg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2438400" rtl="1" fontAlgn="auto" latinLnBrk="0" hangingPunct="0">
      <a:lnSpc>
        <a:spcPct val="9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Canela Text Regular"/>
        <a:ea typeface="Canela Text Regular"/>
        <a:cs typeface="Canela Text Regular"/>
        <a:sym typeface="Canela Text Regular"/>
      </a:defRPr>
    </a:lvl1pPr>
    <a:lvl2pPr marL="0" marR="0" indent="457200" algn="ctr" defTabSz="2438400" rtl="1" fontAlgn="auto" latinLnBrk="0" hangingPunct="0">
      <a:lnSpc>
        <a:spcPct val="9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Canela Text Regular"/>
        <a:ea typeface="Canela Text Regular"/>
        <a:cs typeface="Canela Text Regular"/>
        <a:sym typeface="Canela Text Regular"/>
      </a:defRPr>
    </a:lvl2pPr>
    <a:lvl3pPr marL="0" marR="0" indent="914400" algn="ctr" defTabSz="2438400" rtl="1" fontAlgn="auto" latinLnBrk="0" hangingPunct="0">
      <a:lnSpc>
        <a:spcPct val="9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Canela Text Regular"/>
        <a:ea typeface="Canela Text Regular"/>
        <a:cs typeface="Canela Text Regular"/>
        <a:sym typeface="Canela Text Regular"/>
      </a:defRPr>
    </a:lvl3pPr>
    <a:lvl4pPr marL="0" marR="0" indent="1371600" algn="ctr" defTabSz="2438400" rtl="1" fontAlgn="auto" latinLnBrk="0" hangingPunct="0">
      <a:lnSpc>
        <a:spcPct val="9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Canela Text Regular"/>
        <a:ea typeface="Canela Text Regular"/>
        <a:cs typeface="Canela Text Regular"/>
        <a:sym typeface="Canela Text Regular"/>
      </a:defRPr>
    </a:lvl4pPr>
    <a:lvl5pPr marL="0" marR="0" indent="1828800" algn="ctr" defTabSz="2438400" rtl="1" fontAlgn="auto" latinLnBrk="0" hangingPunct="0">
      <a:lnSpc>
        <a:spcPct val="9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Canela Text Regular"/>
        <a:ea typeface="Canela Text Regular"/>
        <a:cs typeface="Canela Text Regular"/>
        <a:sym typeface="Canela Text Regular"/>
      </a:defRPr>
    </a:lvl5pPr>
    <a:lvl6pPr marL="0" marR="0" indent="2286000" algn="ctr" defTabSz="2438400" rtl="1" fontAlgn="auto" latinLnBrk="0" hangingPunct="0">
      <a:lnSpc>
        <a:spcPct val="9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Canela Text Regular"/>
        <a:ea typeface="Canela Text Regular"/>
        <a:cs typeface="Canela Text Regular"/>
        <a:sym typeface="Canela Text Regular"/>
      </a:defRPr>
    </a:lvl6pPr>
    <a:lvl7pPr marL="0" marR="0" indent="2743200" algn="ctr" defTabSz="2438400" rtl="1" fontAlgn="auto" latinLnBrk="0" hangingPunct="0">
      <a:lnSpc>
        <a:spcPct val="9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Canela Text Regular"/>
        <a:ea typeface="Canela Text Regular"/>
        <a:cs typeface="Canela Text Regular"/>
        <a:sym typeface="Canela Text Regular"/>
      </a:defRPr>
    </a:lvl7pPr>
    <a:lvl8pPr marL="0" marR="0" indent="3200400" algn="ctr" defTabSz="2438400" rtl="1" fontAlgn="auto" latinLnBrk="0" hangingPunct="0">
      <a:lnSpc>
        <a:spcPct val="9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Canela Text Regular"/>
        <a:ea typeface="Canela Text Regular"/>
        <a:cs typeface="Canela Text Regular"/>
        <a:sym typeface="Canela Text Regular"/>
      </a:defRPr>
    </a:lvl8pPr>
    <a:lvl9pPr marL="0" marR="0" indent="3657600" algn="ctr" defTabSz="2438400" rtl="1" fontAlgn="auto" latinLnBrk="0" hangingPunct="0">
      <a:lnSpc>
        <a:spcPct val="9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Canela Text Regular"/>
        <a:ea typeface="Canela Text Regular"/>
        <a:cs typeface="Canela Text Regular"/>
        <a:sym typeface="Canela Text Regular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>
          <a:latin typeface="Geeza Pro Regular"/>
          <a:ea typeface="Geeza Pro Regular"/>
          <a:cs typeface="Geeza Pro Regular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Geeza Pro Bold"/>
          <a:ea typeface="Geeza Pro Bold"/>
          <a:cs typeface="Geeza Pro Bold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381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Geeza Pro Bold"/>
          <a:ea typeface="Geeza Pro Bold"/>
          <a:cs typeface="Geeza Pro Bold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381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Geeza Pro Bold"/>
          <a:ea typeface="Geeza Pro Bold"/>
          <a:cs typeface="Geeza Pro Bold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381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  <a:tblStyle styleId="{C7B018BB-80A7-4F77-B60F-C8B233D01FF8}" styleName="">
    <a:tblBg/>
    <a:wholeTbl>
      <a:tcTxStyle b="off" i="off">
        <a:font>
          <a:latin typeface="Geeza Pro Regular"/>
          <a:ea typeface="Geeza Pro Regular"/>
          <a:cs typeface="Geeza Pro Regular"/>
        </a:font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12700" cap="flat">
              <a:solidFill>
                <a:srgbClr val="536773"/>
              </a:solidFill>
              <a:prstDash val="solid"/>
              <a:miter lim="400000"/>
            </a:ln>
          </a:top>
          <a:bottom>
            <a:ln w="12700" cap="flat">
              <a:solidFill>
                <a:srgbClr val="536773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Geeza Pro Bold"/>
          <a:ea typeface="Geeza Pro Bold"/>
          <a:cs typeface="Geeza Pro Bold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536773"/>
              </a:solidFill>
              <a:prstDash val="solid"/>
              <a:miter lim="400000"/>
            </a:ln>
          </a:top>
          <a:bottom>
            <a:ln w="12700" cap="flat">
              <a:solidFill>
                <a:srgbClr val="536773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>
          <a:latin typeface="Geeza Pro Regular"/>
          <a:ea typeface="Geeza Pro Regular"/>
          <a:cs typeface="Geeza Pro Regular"/>
        </a:font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381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Geeza Pro Bold"/>
          <a:ea typeface="Geeza Pro Bold"/>
          <a:cs typeface="Geeza Pro Bold"/>
        </a:font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solidFill>
            <a:schemeClr val="accent1">
              <a:hueOff val="-217956"/>
              <a:satOff val="14368"/>
              <a:lumOff val="17764"/>
            </a:schemeClr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Geeza Pro Regular"/>
          <a:ea typeface="Geeza Pro Regular"/>
          <a:cs typeface="Geeza Pro Regular"/>
        </a:font>
        <a:srgbClr val="000000"/>
      </a:tcTxStyle>
      <a:tcStyle>
        <a:tcBdr>
          <a:left>
            <a:ln w="12700" cap="flat">
              <a:solidFill>
                <a:srgbClr val="838383"/>
              </a:solidFill>
              <a:prstDash val="solid"/>
              <a:miter lim="400000"/>
            </a:ln>
          </a:left>
          <a:right>
            <a:ln w="12700" cap="flat">
              <a:solidFill>
                <a:srgbClr val="838383"/>
              </a:solidFill>
              <a:prstDash val="solid"/>
              <a:miter lim="400000"/>
            </a:ln>
          </a:right>
          <a:top>
            <a:ln w="12700" cap="flat">
              <a:solidFill>
                <a:srgbClr val="838383"/>
              </a:solidFill>
              <a:prstDash val="solid"/>
              <a:miter lim="400000"/>
            </a:ln>
          </a:top>
          <a:bottom>
            <a:ln w="12700" cap="flat">
              <a:solidFill>
                <a:srgbClr val="838383"/>
              </a:solidFill>
              <a:prstDash val="solid"/>
              <a:miter lim="400000"/>
            </a:ln>
          </a:bottom>
          <a:insideH>
            <a:ln w="12700" cap="flat">
              <a:solidFill>
                <a:srgbClr val="838383"/>
              </a:solidFill>
              <a:prstDash val="solid"/>
              <a:miter lim="400000"/>
            </a:ln>
          </a:insideH>
          <a:insideV>
            <a:ln w="12700" cap="flat">
              <a:solidFill>
                <a:srgbClr val="838383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CEEEE"/>
          </a:solidFill>
        </a:fill>
      </a:tcStyle>
    </a:band2H>
    <a:firstCol>
      <a:tcTxStyle b="on" i="off">
        <a:font>
          <a:latin typeface="Geeza Pro Bold"/>
          <a:ea typeface="Geeza Pro Bold"/>
          <a:cs typeface="Geeza Pro Bold"/>
        </a:font>
        <a:srgbClr val="000000"/>
      </a:tcTxStyle>
      <a:tcStyle>
        <a:tcBdr>
          <a:left>
            <a:ln w="12700" cap="flat">
              <a:solidFill>
                <a:srgbClr val="4D4D4D"/>
              </a:solidFill>
              <a:prstDash val="solid"/>
              <a:miter lim="400000"/>
            </a:ln>
          </a:left>
          <a:right>
            <a:ln w="12700" cap="flat">
              <a:solidFill>
                <a:srgbClr val="808080"/>
              </a:solidFill>
              <a:prstDash val="solid"/>
              <a:miter lim="400000"/>
            </a:ln>
          </a:right>
          <a:top>
            <a:ln w="12700" cap="flat">
              <a:solidFill>
                <a:srgbClr val="808080"/>
              </a:solidFill>
              <a:prstDash val="solid"/>
              <a:miter lim="400000"/>
            </a:ln>
          </a:top>
          <a:bottom>
            <a:ln w="12700" cap="flat">
              <a:solidFill>
                <a:srgbClr val="808080"/>
              </a:solidFill>
              <a:prstDash val="solid"/>
              <a:miter lim="400000"/>
            </a:ln>
          </a:bottom>
          <a:insideH>
            <a:ln w="12700" cap="flat">
              <a:solidFill>
                <a:srgbClr val="808080"/>
              </a:solidFill>
              <a:prstDash val="solid"/>
              <a:miter lim="400000"/>
            </a:ln>
          </a:insideH>
          <a:insideV>
            <a:ln w="12700" cap="flat">
              <a:solidFill>
                <a:srgbClr val="808080"/>
              </a:solidFill>
              <a:prstDash val="solid"/>
              <a:miter lim="400000"/>
            </a:ln>
          </a:insideV>
        </a:tcBdr>
        <a:fill>
          <a:solidFill>
            <a:schemeClr val="accent3">
              <a:hueOff val="571091"/>
              <a:satOff val="15926"/>
              <a:lumOff val="22314"/>
            </a:schemeClr>
          </a:solidFill>
        </a:fill>
      </a:tcStyle>
    </a:firstCol>
    <a:lastRow>
      <a:tcTxStyle b="off" i="off">
        <a:font>
          <a:latin typeface="Geeza Pro Regular"/>
          <a:ea typeface="Geeza Pro Regular"/>
          <a:cs typeface="Geeza Pro Regular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38100" cap="flat">
              <a:solidFill>
                <a:srgbClr val="45B43B"/>
              </a:solidFill>
              <a:prstDash val="solid"/>
              <a:miter lim="400000"/>
            </a:ln>
          </a:top>
          <a:bottom>
            <a:ln w="12700" cap="flat">
              <a:solidFill>
                <a:srgbClr val="4D4D4D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Geeza Pro Bold"/>
          <a:ea typeface="Geeza Pro Bold"/>
          <a:cs typeface="Geeza Pro Bold"/>
        </a:font>
        <a:srgbClr val="000000"/>
      </a:tcTxStyle>
      <a:tcStyle>
        <a:tcBdr>
          <a:left>
            <a:ln w="12700" cap="flat">
              <a:solidFill>
                <a:srgbClr val="4D4D4D"/>
              </a:solidFill>
              <a:prstDash val="solid"/>
              <a:miter lim="400000"/>
            </a:ln>
          </a:left>
          <a:right>
            <a:ln w="12700" cap="flat">
              <a:solidFill>
                <a:srgbClr val="4D4D4D"/>
              </a:solidFill>
              <a:prstDash val="solid"/>
              <a:miter lim="400000"/>
            </a:ln>
          </a:right>
          <a:top>
            <a:ln w="12700" cap="flat">
              <a:solidFill>
                <a:srgbClr val="4D4D4D"/>
              </a:solidFill>
              <a:prstDash val="solid"/>
              <a:miter lim="400000"/>
            </a:ln>
          </a:top>
          <a:bottom>
            <a:ln w="12700" cap="flat">
              <a:solidFill>
                <a:srgbClr val="4D4D4D"/>
              </a:solidFill>
              <a:prstDash val="solid"/>
              <a:miter lim="400000"/>
            </a:ln>
          </a:bottom>
          <a:insideH>
            <a:ln w="12700" cap="flat">
              <a:solidFill>
                <a:srgbClr val="4D4D4D"/>
              </a:solidFill>
              <a:prstDash val="solid"/>
              <a:miter lim="400000"/>
            </a:ln>
          </a:insideH>
          <a:insideV>
            <a:ln w="12700" cap="flat">
              <a:solidFill>
                <a:srgbClr val="4D4D4D"/>
              </a:solidFill>
              <a:prstDash val="solid"/>
              <a:miter lim="400000"/>
            </a:ln>
          </a:insideV>
        </a:tcBdr>
        <a:fill>
          <a:solidFill>
            <a:srgbClr val="45B43B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Geeza Pro Regular"/>
          <a:ea typeface="Geeza Pro Regular"/>
          <a:cs typeface="Geeza Pro Regular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 b="def" i="def"/>
      <a:tcStyle>
        <a:tcBdr/>
        <a:fill>
          <a:solidFill>
            <a:schemeClr val="accent4">
              <a:hueOff val="349036"/>
              <a:lumOff val="17111"/>
            </a:schemeClr>
          </a:solidFill>
        </a:fill>
      </a:tcStyle>
    </a:band2H>
    <a:firstCol>
      <a:tcTxStyle b="on" i="off">
        <a:font>
          <a:latin typeface="Geeza Pro Bold"/>
          <a:ea typeface="Geeza Pro Bold"/>
          <a:cs typeface="Geeza Pro Bold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FBD17"/>
          </a:solidFill>
        </a:fill>
      </a:tcStyle>
    </a:firstCol>
    <a:lastRow>
      <a:tcTxStyle b="on" i="off">
        <a:font>
          <a:latin typeface="Geeza Pro Bold"/>
          <a:ea typeface="Geeza Pro Bold"/>
          <a:cs typeface="Geeza Pro Bold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38100" cap="flat">
              <a:solidFill>
                <a:srgbClr val="FFBD17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AF7E9"/>
          </a:solidFill>
        </a:fill>
      </a:tcStyle>
    </a:lastRow>
    <a:firstRow>
      <a:tcTxStyle b="on" i="off">
        <a:font>
          <a:latin typeface="Geeza Pro Bold"/>
          <a:ea typeface="Geeza Pro Bold"/>
          <a:cs typeface="Geeza Pro Bold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F8A25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Geeza Pro Regular"/>
          <a:ea typeface="Geeza Pro Regular"/>
          <a:cs typeface="Geeza Pro Regular"/>
        </a:font>
        <a:srgbClr val="000000"/>
      </a:tcTxStyle>
      <a:tcStyle>
        <a:tcBdr>
          <a:left>
            <a:ln w="12700" cap="flat">
              <a:solidFill>
                <a:srgbClr val="5E5E5E"/>
              </a:solidFill>
              <a:prstDash val="solid"/>
              <a:miter lim="400000"/>
            </a:ln>
          </a:left>
          <a:right>
            <a:ln w="12700" cap="flat">
              <a:solidFill>
                <a:srgbClr val="5E5E5E"/>
              </a:solidFill>
              <a:prstDash val="solid"/>
              <a:miter lim="400000"/>
            </a:ln>
          </a:right>
          <a:top>
            <a:ln w="12700" cap="flat">
              <a:solidFill>
                <a:srgbClr val="5E5E5E"/>
              </a:solidFill>
              <a:prstDash val="solid"/>
              <a:miter lim="400000"/>
            </a:ln>
          </a:top>
          <a:bottom>
            <a:ln w="12700" cap="flat">
              <a:solidFill>
                <a:srgbClr val="5E5E5E"/>
              </a:solidFill>
              <a:prstDash val="solid"/>
              <a:miter lim="400000"/>
            </a:ln>
          </a:bottom>
          <a:insideH>
            <a:ln w="12700" cap="flat">
              <a:solidFill>
                <a:srgbClr val="5E5E5E"/>
              </a:solidFill>
              <a:prstDash val="solid"/>
              <a:miter lim="400000"/>
            </a:ln>
          </a:insideH>
          <a:insideV>
            <a:ln w="12700" cap="flat">
              <a:solidFill>
                <a:srgbClr val="5E5E5E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CEEEF"/>
          </a:solidFill>
        </a:fill>
      </a:tcStyle>
    </a:band2H>
    <a:firstCol>
      <a:tcTxStyle b="on" i="off">
        <a:font>
          <a:latin typeface="Geeza Pro Bold"/>
          <a:ea typeface="Geeza Pro Bold"/>
          <a:cs typeface="Geeza Pro Bold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5E5E5E"/>
              </a:solidFill>
              <a:prstDash val="solid"/>
              <a:miter lim="400000"/>
            </a:ln>
          </a:right>
          <a:top>
            <a:ln w="12700" cap="flat">
              <a:solidFill>
                <a:srgbClr val="5E5E5E"/>
              </a:solidFill>
              <a:prstDash val="solid"/>
              <a:miter lim="400000"/>
            </a:ln>
          </a:top>
          <a:bottom>
            <a:ln w="12700" cap="flat">
              <a:solidFill>
                <a:srgbClr val="5E5E5E"/>
              </a:solidFill>
              <a:prstDash val="solid"/>
              <a:miter lim="400000"/>
            </a:ln>
          </a:bottom>
          <a:insideH>
            <a:ln w="12700" cap="flat">
              <a:solidFill>
                <a:srgbClr val="5E5E5E"/>
              </a:solidFill>
              <a:prstDash val="solid"/>
              <a:miter lim="400000"/>
            </a:ln>
          </a:insideH>
          <a:insideV>
            <a:ln w="12700" cap="flat">
              <a:solidFill>
                <a:srgbClr val="5E5E5E"/>
              </a:solidFill>
              <a:prstDash val="solid"/>
              <a:miter lim="400000"/>
            </a:ln>
          </a:insideV>
        </a:tcBdr>
        <a:fill>
          <a:solidFill>
            <a:srgbClr val="32C5B9"/>
          </a:solidFill>
        </a:fill>
      </a:tcStyle>
    </a:firstCol>
    <a:lastRow>
      <a:tcTxStyle b="on" i="off">
        <a:font>
          <a:latin typeface="Geeza Pro Bold"/>
          <a:ea typeface="Geeza Pro Bold"/>
          <a:cs typeface="Geeza Pro Bold"/>
        </a:font>
        <a:srgbClr val="000000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38100" cap="flat">
              <a:solidFill>
                <a:schemeClr val="accent2">
                  <a:hueOff val="240640"/>
                  <a:satOff val="2542"/>
                  <a:lumOff val="-13198"/>
                </a:schemeClr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Geeza Pro Bold"/>
          <a:ea typeface="Geeza Pro Bold"/>
          <a:cs typeface="Geeza Pro Bold"/>
        </a:font>
        <a:srgbClr val="FFFFFF"/>
      </a:tcTxStyle>
      <a:tcStyle>
        <a:tcBdr>
          <a:left>
            <a:ln w="12700" cap="flat">
              <a:solidFill>
                <a:srgbClr val="5E5E5E"/>
              </a:solidFill>
              <a:prstDash val="solid"/>
              <a:miter lim="400000"/>
            </a:ln>
          </a:left>
          <a:right>
            <a:ln w="12700" cap="flat">
              <a:solidFill>
                <a:srgbClr val="5E5E5E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5E5E5E"/>
              </a:solidFill>
              <a:prstDash val="solid"/>
              <a:miter lim="400000"/>
            </a:ln>
          </a:bottom>
          <a:insideH>
            <a:ln w="12700" cap="flat">
              <a:solidFill>
                <a:srgbClr val="5E5E5E"/>
              </a:solidFill>
              <a:prstDash val="solid"/>
              <a:miter lim="400000"/>
            </a:ln>
          </a:insideH>
          <a:insideV>
            <a:ln w="12700" cap="flat">
              <a:solidFill>
                <a:srgbClr val="5E5E5E"/>
              </a:solidFill>
              <a:prstDash val="solid"/>
              <a:miter lim="400000"/>
            </a:ln>
          </a:insideV>
        </a:tcBdr>
        <a:fill>
          <a:solidFill>
            <a:schemeClr val="accent2">
              <a:hueOff val="240640"/>
              <a:satOff val="2542"/>
              <a:lumOff val="-13198"/>
            </a:schemeClr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Geeza Pro Regular"/>
          <a:ea typeface="Geeza Pro Regular"/>
          <a:cs typeface="Geeza Pro Regular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DEEEF"/>
          </a:solidFill>
        </a:fill>
      </a:tcStyle>
    </a:band2H>
    <a:firstCol>
      <a:tcTxStyle b="on" i="off">
        <a:font>
          <a:latin typeface="Geeza Pro Bold"/>
          <a:ea typeface="Geeza Pro Bold"/>
          <a:cs typeface="Geeza Pro Bold"/>
        </a:font>
        <a:srgbClr val="000000"/>
      </a:tcTxStyle>
      <a:tcStyle>
        <a:tcBdr>
          <a:left>
            <a:ln w="12700" cap="flat">
              <a:solidFill>
                <a:srgbClr val="6C6C6C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Geeza Pro Bold"/>
          <a:ea typeface="Geeza Pro Bold"/>
          <a:cs typeface="Geeza Pro Bold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6C6C6C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Geeza Pro Bold"/>
          <a:ea typeface="Geeza Pro Bold"/>
          <a:cs typeface="Geeza Pro Bold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6C6C6C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D6DCE0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Shape 156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57" name="Shape 157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r" defTabSz="457200" rtl="1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algn="r" defTabSz="457200" rtl="1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algn="r" defTabSz="457200" rtl="1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algn="r" defTabSz="457200" rtl="1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algn="r" defTabSz="457200" rtl="1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algn="r" defTabSz="457200" rtl="1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algn="r" defTabSz="457200" rtl="1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algn="r" defTabSz="457200" rtl="1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algn="r" defTabSz="457200" rtl="1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itle" showMasterSp="1" showMasterPhAnim="1">
  <p:cSld name="ال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المؤلف والتاريخ"/>
          <p:cNvSpPr txBox="1"/>
          <p:nvPr>
            <p:ph type="body" sz="quarter" idx="21" hasCustomPrompt="1"/>
          </p:nvPr>
        </p:nvSpPr>
        <p:spPr>
          <a:xfrm>
            <a:off x="1219200" y="11986162"/>
            <a:ext cx="21945599" cy="605791"/>
          </a:xfrm>
          <a:prstGeom prst="rect">
            <a:avLst/>
          </a:prstGeom>
        </p:spPr>
        <p:txBody>
          <a:bodyPr/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29" sz="3000">
                <a:latin typeface="Geeza Pro Regular"/>
                <a:ea typeface="Geeza Pro Regular"/>
                <a:cs typeface="Geeza Pro Regular"/>
                <a:sym typeface="Geeza Pro Regular"/>
              </a:defRPr>
            </a:lvl1pPr>
          </a:lstStyle>
          <a:p>
            <a:pPr/>
            <a:r>
              <a:t>المؤلف والتاريخ</a:t>
            </a:r>
          </a:p>
        </p:txBody>
      </p:sp>
      <p:sp>
        <p:nvSpPr>
          <p:cNvPr id="12" name="عنوان العرض التقديمي"/>
          <p:cNvSpPr txBox="1"/>
          <p:nvPr>
            <p:ph type="title" hasCustomPrompt="1"/>
          </p:nvPr>
        </p:nvSpPr>
        <p:spPr>
          <a:xfrm>
            <a:off x="1219200" y="3543300"/>
            <a:ext cx="21945600" cy="4267200"/>
          </a:xfrm>
          <a:prstGeom prst="rect">
            <a:avLst/>
          </a:prstGeom>
        </p:spPr>
        <p:txBody>
          <a:bodyPr anchor="b"/>
          <a:lstStyle>
            <a:lvl1pPr>
              <a:defRPr spc="-128" sz="12800"/>
            </a:lvl1pPr>
          </a:lstStyle>
          <a:p>
            <a:pPr/>
            <a:r>
              <a:t>عنوان العرض التقديمي</a:t>
            </a:r>
          </a:p>
        </p:txBody>
      </p:sp>
      <p:sp>
        <p:nvSpPr>
          <p:cNvPr id="13" name="مستوى النص الأول…"/>
          <p:cNvSpPr txBox="1"/>
          <p:nvPr>
            <p:ph type="body" sz="quarter" idx="1" hasCustomPrompt="1"/>
          </p:nvPr>
        </p:nvSpPr>
        <p:spPr>
          <a:xfrm>
            <a:off x="1219200" y="7567579"/>
            <a:ext cx="21945600" cy="2250593"/>
          </a:xfrm>
          <a:prstGeom prst="rect">
            <a:avLst/>
          </a:prstGeom>
        </p:spPr>
        <p:txBody>
          <a:bodyPr/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59" sz="6000">
                <a:latin typeface="Geeza Pro Bold"/>
                <a:ea typeface="Geeza Pro Bold"/>
                <a:cs typeface="Geeza Pro Bold"/>
                <a:sym typeface="Geeza Pro Bold"/>
              </a:defRPr>
            </a:lvl1pPr>
            <a:lvl2pPr marL="0" indent="45720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59" sz="6000">
                <a:latin typeface="Geeza Pro Bold"/>
                <a:ea typeface="Geeza Pro Bold"/>
                <a:cs typeface="Geeza Pro Bold"/>
                <a:sym typeface="Geeza Pro Bold"/>
              </a:defRPr>
            </a:lvl2pPr>
            <a:lvl3pPr marL="0" indent="91440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59" sz="6000">
                <a:latin typeface="Geeza Pro Bold"/>
                <a:ea typeface="Geeza Pro Bold"/>
                <a:cs typeface="Geeza Pro Bold"/>
                <a:sym typeface="Geeza Pro Bold"/>
              </a:defRPr>
            </a:lvl3pPr>
            <a:lvl4pPr marL="0" indent="137160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59" sz="6000">
                <a:latin typeface="Geeza Pro Bold"/>
                <a:ea typeface="Geeza Pro Bold"/>
                <a:cs typeface="Geeza Pro Bold"/>
                <a:sym typeface="Geeza Pro Bold"/>
              </a:defRPr>
            </a:lvl4pPr>
            <a:lvl5pPr marL="0" indent="182880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59" sz="6000">
                <a:latin typeface="Geeza Pro Bold"/>
                <a:ea typeface="Geeza Pro Bold"/>
                <a:cs typeface="Geeza Pro Bold"/>
                <a:sym typeface="Geeza Pro Bold"/>
              </a:defRPr>
            </a:lvl5pPr>
          </a:lstStyle>
          <a:p>
            <a:pPr/>
            <a:r>
              <a:t>العنوان الفرعي للعرض التقديمي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14" name="رقم الشريحة"/>
          <p:cNvSpPr txBox="1"/>
          <p:nvPr>
            <p:ph type="sldNum" sz="quarter" idx="2"/>
          </p:nvPr>
        </p:nvSpPr>
        <p:spPr>
          <a:xfrm>
            <a:off x="12005229" y="12706509"/>
            <a:ext cx="381162" cy="422752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ب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مستوى النص الأول…"/>
          <p:cNvSpPr txBox="1"/>
          <p:nvPr>
            <p:ph type="body" idx="1" hasCustomPrompt="1"/>
          </p:nvPr>
        </p:nvSpPr>
        <p:spPr>
          <a:xfrm>
            <a:off x="1219200" y="3251200"/>
            <a:ext cx="21945600" cy="6604000"/>
          </a:xfrm>
          <a:prstGeom prst="rect">
            <a:avLst/>
          </a:prstGeom>
        </p:spPr>
        <p:txBody>
          <a:bodyPr anchor="ctr"/>
          <a:lstStyle>
            <a:lvl1pPr marL="0" indent="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12800">
                <a:latin typeface="Canela Regular"/>
                <a:ea typeface="Canela Regular"/>
                <a:cs typeface="Canela Regular"/>
                <a:sym typeface="Canela Regular"/>
              </a:defRPr>
            </a:lvl1pPr>
            <a:lvl2pPr marL="0" indent="45720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12800">
                <a:latin typeface="Canela Regular"/>
                <a:ea typeface="Canela Regular"/>
                <a:cs typeface="Canela Regular"/>
                <a:sym typeface="Canela Regular"/>
              </a:defRPr>
            </a:lvl2pPr>
            <a:lvl3pPr marL="0" indent="91440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12800">
                <a:latin typeface="Canela Regular"/>
                <a:ea typeface="Canela Regular"/>
                <a:cs typeface="Canela Regular"/>
                <a:sym typeface="Canela Regular"/>
              </a:defRPr>
            </a:lvl3pPr>
            <a:lvl4pPr marL="0" indent="137160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12800">
                <a:latin typeface="Canela Regular"/>
                <a:ea typeface="Canela Regular"/>
                <a:cs typeface="Canela Regular"/>
                <a:sym typeface="Canela Regular"/>
              </a:defRPr>
            </a:lvl4pPr>
            <a:lvl5pPr marL="0" indent="182880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12800">
                <a:latin typeface="Canela Regular"/>
                <a:ea typeface="Canela Regular"/>
                <a:cs typeface="Canela Regular"/>
                <a:sym typeface="Canela Regular"/>
              </a:defRPr>
            </a:lvl5pPr>
          </a:lstStyle>
          <a:p>
            <a:pPr/>
            <a:r>
              <a:t>بيان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99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معلومة كبير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معلومات الحقيقة"/>
          <p:cNvSpPr txBox="1"/>
          <p:nvPr>
            <p:ph type="body" sz="quarter" idx="21" hasCustomPrompt="1"/>
          </p:nvPr>
        </p:nvSpPr>
        <p:spPr>
          <a:xfrm>
            <a:off x="1219200" y="8462239"/>
            <a:ext cx="21945602" cy="832613"/>
          </a:xfrm>
          <a:prstGeom prst="rect">
            <a:avLst/>
          </a:prstGeom>
        </p:spPr>
        <p:txBody>
          <a:bodyPr/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44">
                <a:latin typeface="Geeza Pro Bold"/>
                <a:ea typeface="Geeza Pro Bold"/>
                <a:cs typeface="Geeza Pro Bold"/>
                <a:sym typeface="Geeza Pro Bold"/>
              </a:defRPr>
            </a:lvl1pPr>
          </a:lstStyle>
          <a:p>
            <a:pPr/>
            <a:r>
              <a:t>معلومات الحقيقة</a:t>
            </a:r>
          </a:p>
        </p:txBody>
      </p:sp>
      <p:sp>
        <p:nvSpPr>
          <p:cNvPr id="107" name="مستوى النص الأول…"/>
          <p:cNvSpPr txBox="1"/>
          <p:nvPr>
            <p:ph type="body" sz="half" idx="1" hasCustomPrompt="1"/>
          </p:nvPr>
        </p:nvSpPr>
        <p:spPr>
          <a:xfrm>
            <a:off x="1219200" y="4214484"/>
            <a:ext cx="21945600" cy="4269708"/>
          </a:xfrm>
          <a:prstGeom prst="rect">
            <a:avLst/>
          </a:prstGeom>
        </p:spPr>
        <p:txBody>
          <a:bodyPr anchor="b"/>
          <a:lstStyle>
            <a:lvl1pPr marL="0" indent="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22400">
                <a:latin typeface="+mn-lt"/>
                <a:ea typeface="+mn-ea"/>
                <a:cs typeface="+mn-cs"/>
                <a:sym typeface="Canela Bold"/>
              </a:defRPr>
            </a:lvl1pPr>
            <a:lvl2pPr marL="0" indent="45720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22400">
                <a:latin typeface="+mn-lt"/>
                <a:ea typeface="+mn-ea"/>
                <a:cs typeface="+mn-cs"/>
                <a:sym typeface="Canela Bold"/>
              </a:defRPr>
            </a:lvl2pPr>
            <a:lvl3pPr marL="0" indent="91440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22400">
                <a:latin typeface="+mn-lt"/>
                <a:ea typeface="+mn-ea"/>
                <a:cs typeface="+mn-cs"/>
                <a:sym typeface="Canela Bold"/>
              </a:defRPr>
            </a:lvl3pPr>
            <a:lvl4pPr marL="0" indent="137160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22400">
                <a:latin typeface="+mn-lt"/>
                <a:ea typeface="+mn-ea"/>
                <a:cs typeface="+mn-cs"/>
                <a:sym typeface="Canela Bold"/>
              </a:defRPr>
            </a:lvl4pPr>
            <a:lvl5pPr marL="0" indent="182880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22400">
                <a:latin typeface="+mn-lt"/>
                <a:ea typeface="+mn-ea"/>
                <a:cs typeface="+mn-cs"/>
                <a:sym typeface="Canela Bold"/>
              </a:defRPr>
            </a:lvl5pPr>
          </a:lstStyle>
          <a:p>
            <a:pPr/>
            <a:r>
              <a:t>‏١٠٠٪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108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اقتبا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السمة"/>
          <p:cNvSpPr txBox="1"/>
          <p:nvPr>
            <p:ph type="body" sz="quarter" idx="21" hasCustomPrompt="1"/>
          </p:nvPr>
        </p:nvSpPr>
        <p:spPr>
          <a:xfrm>
            <a:off x="1219200" y="11100053"/>
            <a:ext cx="21945602" cy="832613"/>
          </a:xfrm>
          <a:prstGeom prst="rect">
            <a:avLst/>
          </a:prstGeom>
        </p:spPr>
        <p:txBody>
          <a:bodyPr anchor="ctr"/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44">
                <a:latin typeface="Geeza Pro Bold"/>
                <a:ea typeface="Geeza Pro Bold"/>
                <a:cs typeface="Geeza Pro Bold"/>
                <a:sym typeface="Geeza Pro Bold"/>
              </a:defRPr>
            </a:lvl1pPr>
          </a:lstStyle>
          <a:p>
            <a:pPr/>
            <a:r>
              <a:t>السمة</a:t>
            </a:r>
          </a:p>
        </p:txBody>
      </p:sp>
      <p:sp>
        <p:nvSpPr>
          <p:cNvPr id="116" name="مستوى النص الأول…"/>
          <p:cNvSpPr txBox="1"/>
          <p:nvPr>
            <p:ph type="body" sz="half" idx="1" hasCustomPrompt="1"/>
          </p:nvPr>
        </p:nvSpPr>
        <p:spPr>
          <a:xfrm>
            <a:off x="1219200" y="4178300"/>
            <a:ext cx="21945600" cy="4416425"/>
          </a:xfrm>
          <a:prstGeom prst="rect">
            <a:avLst/>
          </a:prstGeom>
        </p:spPr>
        <p:txBody>
          <a:bodyPr anchor="ctr"/>
          <a:lstStyle>
            <a:lvl1pPr marL="0" indent="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8400">
                <a:latin typeface="+mn-lt"/>
                <a:ea typeface="+mn-ea"/>
                <a:cs typeface="+mn-cs"/>
                <a:sym typeface="Canela Bold"/>
              </a:defRPr>
            </a:lvl1pPr>
            <a:lvl2pPr marL="0" indent="45720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8400">
                <a:latin typeface="+mn-lt"/>
                <a:ea typeface="+mn-ea"/>
                <a:cs typeface="+mn-cs"/>
                <a:sym typeface="Canela Bold"/>
              </a:defRPr>
            </a:lvl2pPr>
            <a:lvl3pPr marL="0" indent="91440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8400">
                <a:latin typeface="+mn-lt"/>
                <a:ea typeface="+mn-ea"/>
                <a:cs typeface="+mn-cs"/>
                <a:sym typeface="Canela Bold"/>
              </a:defRPr>
            </a:lvl3pPr>
            <a:lvl4pPr marL="0" indent="137160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8400">
                <a:latin typeface="+mn-lt"/>
                <a:ea typeface="+mn-ea"/>
                <a:cs typeface="+mn-cs"/>
                <a:sym typeface="Canela Bold"/>
              </a:defRPr>
            </a:lvl4pPr>
            <a:lvl5pPr marL="0" indent="182880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8400">
                <a:latin typeface="+mn-lt"/>
                <a:ea typeface="+mn-ea"/>
                <a:cs typeface="+mn-cs"/>
                <a:sym typeface="Canela Bold"/>
              </a:defRPr>
            </a:lvl5pPr>
          </a:lstStyle>
          <a:p>
            <a:pPr/>
            <a:r>
              <a:t>"اقتباس مشهور"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117" name="رقم الشريحة"/>
          <p:cNvSpPr txBox="1"/>
          <p:nvPr>
            <p:ph type="sldNum" sz="quarter" idx="2"/>
          </p:nvPr>
        </p:nvSpPr>
        <p:spPr>
          <a:xfrm>
            <a:off x="12005229" y="12706509"/>
            <a:ext cx="381162" cy="422752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صورة - ٣ أعل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941297804_1296x1457.jpg"/>
          <p:cNvSpPr/>
          <p:nvPr>
            <p:ph type="pic" sz="quarter" idx="21"/>
          </p:nvPr>
        </p:nvSpPr>
        <p:spPr>
          <a:xfrm>
            <a:off x="15744825" y="5581752"/>
            <a:ext cx="7365408" cy="8280401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25" name="915009552_2264x1509.jpg"/>
          <p:cNvSpPr/>
          <p:nvPr>
            <p:ph type="pic" sz="quarter" idx="22"/>
          </p:nvPr>
        </p:nvSpPr>
        <p:spPr>
          <a:xfrm>
            <a:off x="15363825" y="1270000"/>
            <a:ext cx="8115300" cy="5409006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26" name="740519873_3318x2212.jpg"/>
          <p:cNvSpPr/>
          <p:nvPr>
            <p:ph type="pic" idx="23"/>
          </p:nvPr>
        </p:nvSpPr>
        <p:spPr>
          <a:xfrm>
            <a:off x="-63500" y="1270000"/>
            <a:ext cx="16764000" cy="111760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27" name="رقم الشريحة"/>
          <p:cNvSpPr txBox="1"/>
          <p:nvPr>
            <p:ph type="sldNum" sz="quarter" idx="2"/>
          </p:nvPr>
        </p:nvSpPr>
        <p:spPr>
          <a:xfrm>
            <a:off x="12005229" y="12706509"/>
            <a:ext cx="381162" cy="422752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صور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740519873_3318x2212.jpg"/>
          <p:cNvSpPr/>
          <p:nvPr>
            <p:ph type="pic" idx="21"/>
          </p:nvPr>
        </p:nvSpPr>
        <p:spPr>
          <a:xfrm>
            <a:off x="1270000" y="-423334"/>
            <a:ext cx="21844000" cy="14562668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35" name="رقم الشريحة"/>
          <p:cNvSpPr txBox="1"/>
          <p:nvPr>
            <p:ph type="sldNum" sz="quarter" idx="2"/>
          </p:nvPr>
        </p:nvSpPr>
        <p:spPr>
          <a:xfrm>
            <a:off x="12005229" y="12706509"/>
            <a:ext cx="381162" cy="422752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رقم الشريحة"/>
          <p:cNvSpPr txBox="1"/>
          <p:nvPr>
            <p:ph type="sldNum" sz="quarter" idx="2"/>
          </p:nvPr>
        </p:nvSpPr>
        <p:spPr>
          <a:xfrm>
            <a:off x="12005229" y="12706509"/>
            <a:ext cx="381162" cy="422752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9" name="IMG_0290.png" descr="IMG_0290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  <p:sp>
        <p:nvSpPr>
          <p:cNvPr id="150" name="رقم الشريحة"/>
          <p:cNvSpPr txBox="1"/>
          <p:nvPr>
            <p:ph type="sldNum" sz="quarter" idx="2"/>
          </p:nvPr>
        </p:nvSpPr>
        <p:spPr>
          <a:xfrm>
            <a:off x="12005229" y="12706509"/>
            <a:ext cx="381162" cy="422752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العنوان والصور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740519873_3318x2212.jpg"/>
          <p:cNvSpPr/>
          <p:nvPr>
            <p:ph type="pic" idx="21"/>
          </p:nvPr>
        </p:nvSpPr>
        <p:spPr>
          <a:xfrm>
            <a:off x="0" y="-1270000"/>
            <a:ext cx="24384000" cy="162560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22" name="عنوان العرض التقديمي"/>
          <p:cNvSpPr txBox="1"/>
          <p:nvPr>
            <p:ph type="title" hasCustomPrompt="1"/>
          </p:nvPr>
        </p:nvSpPr>
        <p:spPr>
          <a:xfrm>
            <a:off x="1219200" y="3543300"/>
            <a:ext cx="21945600" cy="4267200"/>
          </a:xfrm>
          <a:prstGeom prst="rect">
            <a:avLst/>
          </a:prstGeom>
        </p:spPr>
        <p:txBody>
          <a:bodyPr anchor="b"/>
          <a:lstStyle>
            <a:lvl1pPr>
              <a:defRPr spc="-128" sz="12800">
                <a:solidFill>
                  <a:srgbClr val="FFFFFF"/>
                </a:solidFill>
              </a:defRPr>
            </a:lvl1pPr>
          </a:lstStyle>
          <a:p>
            <a:pPr/>
            <a:r>
              <a:t>عنوان العرض التقديمي</a:t>
            </a:r>
          </a:p>
        </p:txBody>
      </p:sp>
      <p:sp>
        <p:nvSpPr>
          <p:cNvPr id="23" name="مستوى النص الأول…"/>
          <p:cNvSpPr txBox="1"/>
          <p:nvPr>
            <p:ph type="body" sz="quarter" idx="1" hasCustomPrompt="1"/>
          </p:nvPr>
        </p:nvSpPr>
        <p:spPr>
          <a:xfrm>
            <a:off x="1219200" y="7569200"/>
            <a:ext cx="21945600" cy="2252112"/>
          </a:xfrm>
          <a:prstGeom prst="rect">
            <a:avLst/>
          </a:prstGeom>
        </p:spPr>
        <p:txBody>
          <a:bodyPr/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59" sz="6000">
                <a:solidFill>
                  <a:srgbClr val="FFFFFF"/>
                </a:solidFill>
                <a:latin typeface="Geeza Pro Bold"/>
                <a:ea typeface="Geeza Pro Bold"/>
                <a:cs typeface="Geeza Pro Bold"/>
                <a:sym typeface="Geeza Pro Bold"/>
              </a:defRPr>
            </a:lvl1pPr>
            <a:lvl2pPr marL="0" indent="45720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59" sz="6000">
                <a:solidFill>
                  <a:srgbClr val="FFFFFF"/>
                </a:solidFill>
                <a:latin typeface="Geeza Pro Bold"/>
                <a:ea typeface="Geeza Pro Bold"/>
                <a:cs typeface="Geeza Pro Bold"/>
                <a:sym typeface="Geeza Pro Bold"/>
              </a:defRPr>
            </a:lvl2pPr>
            <a:lvl3pPr marL="0" indent="91440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59" sz="6000">
                <a:solidFill>
                  <a:srgbClr val="FFFFFF"/>
                </a:solidFill>
                <a:latin typeface="Geeza Pro Bold"/>
                <a:ea typeface="Geeza Pro Bold"/>
                <a:cs typeface="Geeza Pro Bold"/>
                <a:sym typeface="Geeza Pro Bold"/>
              </a:defRPr>
            </a:lvl3pPr>
            <a:lvl4pPr marL="0" indent="137160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59" sz="6000">
                <a:solidFill>
                  <a:srgbClr val="FFFFFF"/>
                </a:solidFill>
                <a:latin typeface="Geeza Pro Bold"/>
                <a:ea typeface="Geeza Pro Bold"/>
                <a:cs typeface="Geeza Pro Bold"/>
                <a:sym typeface="Geeza Pro Bold"/>
              </a:defRPr>
            </a:lvl4pPr>
            <a:lvl5pPr marL="0" indent="182880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59" sz="6000">
                <a:solidFill>
                  <a:srgbClr val="FFFFFF"/>
                </a:solidFill>
                <a:latin typeface="Geeza Pro Bold"/>
                <a:ea typeface="Geeza Pro Bold"/>
                <a:cs typeface="Geeza Pro Bold"/>
                <a:sym typeface="Geeza Pro Bold"/>
              </a:defRPr>
            </a:lvl5pPr>
          </a:lstStyle>
          <a:p>
            <a:pPr/>
            <a:r>
              <a:t>العنوان الفرعي للعرض التقديمي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24" name="المؤلف والتاريخ"/>
          <p:cNvSpPr txBox="1"/>
          <p:nvPr>
            <p:ph type="body" sz="quarter" idx="22" hasCustomPrompt="1"/>
          </p:nvPr>
        </p:nvSpPr>
        <p:spPr>
          <a:xfrm>
            <a:off x="1219200" y="11988800"/>
            <a:ext cx="21945602" cy="605791"/>
          </a:xfrm>
          <a:prstGeom prst="rect">
            <a:avLst/>
          </a:prstGeom>
        </p:spPr>
        <p:txBody>
          <a:bodyPr/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29" sz="3000">
                <a:solidFill>
                  <a:srgbClr val="FFFFFF"/>
                </a:solidFill>
                <a:latin typeface="Geeza Pro Regular"/>
                <a:ea typeface="Geeza Pro Regular"/>
                <a:cs typeface="Geeza Pro Regular"/>
                <a:sym typeface="Geeza Pro Regular"/>
              </a:defRPr>
            </a:lvl1pPr>
          </a:lstStyle>
          <a:p>
            <a:pPr/>
            <a:r>
              <a:t>المؤلف والتاريخ</a:t>
            </a:r>
          </a:p>
        </p:txBody>
      </p:sp>
      <p:sp>
        <p:nvSpPr>
          <p:cNvPr id="25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بديل العنوان والصور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عنوان الشريحة"/>
          <p:cNvSpPr txBox="1"/>
          <p:nvPr>
            <p:ph type="title" hasCustomPrompt="1"/>
          </p:nvPr>
        </p:nvSpPr>
        <p:spPr>
          <a:xfrm>
            <a:off x="1215495" y="4585102"/>
            <a:ext cx="9757338" cy="2540001"/>
          </a:xfrm>
          <a:prstGeom prst="rect">
            <a:avLst/>
          </a:prstGeom>
        </p:spPr>
        <p:txBody>
          <a:bodyPr anchor="b"/>
          <a:lstStyle/>
          <a:p>
            <a:pPr/>
            <a:r>
              <a:t>عنوان الشريحة</a:t>
            </a:r>
          </a:p>
        </p:txBody>
      </p:sp>
      <p:sp>
        <p:nvSpPr>
          <p:cNvPr id="33" name="صورة"/>
          <p:cNvSpPr/>
          <p:nvPr>
            <p:ph type="pic" idx="21"/>
          </p:nvPr>
        </p:nvSpPr>
        <p:spPr>
          <a:xfrm>
            <a:off x="9283700" y="1270000"/>
            <a:ext cx="16751300" cy="111760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34" name="مستوى النص الأول…"/>
          <p:cNvSpPr txBox="1"/>
          <p:nvPr>
            <p:ph type="body" sz="quarter" idx="1" hasCustomPrompt="1"/>
          </p:nvPr>
        </p:nvSpPr>
        <p:spPr>
          <a:xfrm>
            <a:off x="1219200" y="7016750"/>
            <a:ext cx="9753600" cy="5416550"/>
          </a:xfrm>
          <a:prstGeom prst="rect">
            <a:avLst/>
          </a:prstGeom>
        </p:spPr>
        <p:txBody>
          <a:bodyPr/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44">
                <a:latin typeface="Geeza Pro Bold"/>
                <a:ea typeface="Geeza Pro Bold"/>
                <a:cs typeface="Geeza Pro Bold"/>
                <a:sym typeface="Geeza Pro Bold"/>
              </a:defRPr>
            </a:lvl1pPr>
            <a:lvl2pPr marL="0" indent="45720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44">
                <a:latin typeface="Geeza Pro Bold"/>
                <a:ea typeface="Geeza Pro Bold"/>
                <a:cs typeface="Geeza Pro Bold"/>
                <a:sym typeface="Geeza Pro Bold"/>
              </a:defRPr>
            </a:lvl2pPr>
            <a:lvl3pPr marL="0" indent="91440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44">
                <a:latin typeface="Geeza Pro Bold"/>
                <a:ea typeface="Geeza Pro Bold"/>
                <a:cs typeface="Geeza Pro Bold"/>
                <a:sym typeface="Geeza Pro Bold"/>
              </a:defRPr>
            </a:lvl3pPr>
            <a:lvl4pPr marL="0" indent="137160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44">
                <a:latin typeface="Geeza Pro Bold"/>
                <a:ea typeface="Geeza Pro Bold"/>
                <a:cs typeface="Geeza Pro Bold"/>
                <a:sym typeface="Geeza Pro Bold"/>
              </a:defRPr>
            </a:lvl4pPr>
            <a:lvl5pPr marL="0" indent="182880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44">
                <a:latin typeface="Geeza Pro Bold"/>
                <a:ea typeface="Geeza Pro Bold"/>
                <a:cs typeface="Geeza Pro Bold"/>
                <a:sym typeface="Geeza Pro Bold"/>
              </a:defRPr>
            </a:lvl5pPr>
          </a:lstStyle>
          <a:p>
            <a:pPr/>
            <a:r>
              <a:t>العنوان الفرعي للشريحة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35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العنوان والتعداد النقط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عنوان الشريحة"/>
          <p:cNvSpPr txBox="1"/>
          <p:nvPr>
            <p:ph type="title" hasCustomPrompt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عنوان الشريحة</a:t>
            </a:r>
          </a:p>
        </p:txBody>
      </p:sp>
      <p:sp>
        <p:nvSpPr>
          <p:cNvPr id="43" name="مستوى النص الأول…"/>
          <p:cNvSpPr txBox="1"/>
          <p:nvPr>
            <p:ph type="body" idx="1" hasCustomPrompt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نص التعداد النقطي في الشريحة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44" name="العنوان الفرعي للشريحة"/>
          <p:cNvSpPr txBox="1"/>
          <p:nvPr>
            <p:ph type="body" sz="quarter" idx="21" hasCustomPrompt="1"/>
          </p:nvPr>
        </p:nvSpPr>
        <p:spPr>
          <a:xfrm>
            <a:off x="1219200" y="2384648"/>
            <a:ext cx="21945602" cy="832613"/>
          </a:xfrm>
          <a:prstGeom prst="rect">
            <a:avLst/>
          </a:prstGeom>
        </p:spPr>
        <p:txBody>
          <a:bodyPr/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44">
                <a:latin typeface="Geeza Pro Bold"/>
                <a:ea typeface="Geeza Pro Bold"/>
                <a:cs typeface="Geeza Pro Bold"/>
                <a:sym typeface="Geeza Pro Bold"/>
              </a:defRPr>
            </a:lvl1pPr>
          </a:lstStyle>
          <a:p>
            <a:pPr/>
            <a:r>
              <a:t>العنوان الفرعي للشريحة</a:t>
            </a:r>
          </a:p>
        </p:txBody>
      </p:sp>
      <p:sp>
        <p:nvSpPr>
          <p:cNvPr id="45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تعداد نقط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مستوى النص الأول…"/>
          <p:cNvSpPr txBox="1"/>
          <p:nvPr>
            <p:ph type="body" idx="1" hasCustomPrompt="1"/>
          </p:nvPr>
        </p:nvSpPr>
        <p:spPr>
          <a:xfrm>
            <a:off x="1219200" y="4013200"/>
            <a:ext cx="21945600" cy="8487148"/>
          </a:xfrm>
          <a:prstGeom prst="rect">
            <a:avLst/>
          </a:prstGeom>
        </p:spPr>
        <p:txBody>
          <a:bodyPr numCol="2" spcCol="2558384"/>
          <a:lstStyle/>
          <a:p>
            <a:pPr/>
            <a:r>
              <a:t>نص التعداد النقطي في الشريحة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53" name="رقم الشريحة"/>
          <p:cNvSpPr txBox="1"/>
          <p:nvPr>
            <p:ph type="sldNum" sz="quarter" idx="2"/>
          </p:nvPr>
        </p:nvSpPr>
        <p:spPr>
          <a:xfrm>
            <a:off x="12005229" y="12706509"/>
            <a:ext cx="381162" cy="422752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العنوان، التعداد النقطي والصور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عنوان الشريحة"/>
          <p:cNvSpPr txBox="1"/>
          <p:nvPr>
            <p:ph type="title" hasCustomPrompt="1"/>
          </p:nvPr>
        </p:nvSpPr>
        <p:spPr>
          <a:xfrm>
            <a:off x="1219200" y="774700"/>
            <a:ext cx="9753600" cy="1600200"/>
          </a:xfrm>
          <a:prstGeom prst="rect">
            <a:avLst/>
          </a:prstGeom>
        </p:spPr>
        <p:txBody>
          <a:bodyPr/>
          <a:lstStyle/>
          <a:p>
            <a:pPr/>
            <a:r>
              <a:t>عنوان الشريحة</a:t>
            </a:r>
          </a:p>
        </p:txBody>
      </p:sp>
      <p:sp>
        <p:nvSpPr>
          <p:cNvPr id="61" name="صورة"/>
          <p:cNvSpPr/>
          <p:nvPr>
            <p:ph type="pic" idx="21"/>
          </p:nvPr>
        </p:nvSpPr>
        <p:spPr>
          <a:xfrm>
            <a:off x="12192644" y="718588"/>
            <a:ext cx="10972801" cy="12329624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62" name="العنوان الفرعي للشريحة"/>
          <p:cNvSpPr txBox="1"/>
          <p:nvPr>
            <p:ph type="body" sz="quarter" idx="22" hasCustomPrompt="1"/>
          </p:nvPr>
        </p:nvSpPr>
        <p:spPr>
          <a:xfrm>
            <a:off x="1219200" y="2387600"/>
            <a:ext cx="9757569" cy="832612"/>
          </a:xfrm>
          <a:prstGeom prst="rect">
            <a:avLst/>
          </a:prstGeom>
        </p:spPr>
        <p:txBody>
          <a:bodyPr/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44">
                <a:latin typeface="Geeza Pro Bold"/>
                <a:ea typeface="Geeza Pro Bold"/>
                <a:cs typeface="Geeza Pro Bold"/>
                <a:sym typeface="Geeza Pro Bold"/>
              </a:defRPr>
            </a:lvl1pPr>
          </a:lstStyle>
          <a:p>
            <a:pPr/>
            <a:r>
              <a:t>العنوان الفرعي للشريحة</a:t>
            </a:r>
          </a:p>
        </p:txBody>
      </p:sp>
      <p:sp>
        <p:nvSpPr>
          <p:cNvPr id="63" name="مستوى النص الأول…"/>
          <p:cNvSpPr txBox="1"/>
          <p:nvPr>
            <p:ph type="body" sz="half" idx="1" hasCustomPrompt="1"/>
          </p:nvPr>
        </p:nvSpPr>
        <p:spPr>
          <a:xfrm>
            <a:off x="1219200" y="4023221"/>
            <a:ext cx="9757569" cy="8384679"/>
          </a:xfrm>
          <a:prstGeom prst="rect">
            <a:avLst/>
          </a:prstGeom>
        </p:spPr>
        <p:txBody>
          <a:bodyPr/>
          <a:lstStyle/>
          <a:p>
            <a:pPr/>
            <a:r>
              <a:t>نص التعداد النقطي في الشريحة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64" name="رقم الشريحة"/>
          <p:cNvSpPr txBox="1"/>
          <p:nvPr>
            <p:ph type="sldNum" sz="quarter" idx="2"/>
          </p:nvPr>
        </p:nvSpPr>
        <p:spPr>
          <a:xfrm>
            <a:off x="12007769" y="12706509"/>
            <a:ext cx="381162" cy="422752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قس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عنوان القسم"/>
          <p:cNvSpPr txBox="1"/>
          <p:nvPr>
            <p:ph type="title" hasCustomPrompt="1"/>
          </p:nvPr>
        </p:nvSpPr>
        <p:spPr>
          <a:xfrm>
            <a:off x="1219200" y="3242270"/>
            <a:ext cx="21945600" cy="6604001"/>
          </a:xfrm>
          <a:prstGeom prst="rect">
            <a:avLst/>
          </a:prstGeom>
        </p:spPr>
        <p:txBody>
          <a:bodyPr anchor="ctr"/>
          <a:lstStyle>
            <a:lvl1pPr>
              <a:defRPr spc="0" sz="12800"/>
            </a:lvl1pPr>
          </a:lstStyle>
          <a:p>
            <a:pPr/>
            <a:r>
              <a:t>عنوان القسم</a:t>
            </a:r>
          </a:p>
        </p:txBody>
      </p:sp>
      <p:sp>
        <p:nvSpPr>
          <p:cNvPr id="72" name="رقم الشريحة"/>
          <p:cNvSpPr txBox="1"/>
          <p:nvPr>
            <p:ph type="sldNum" sz="quarter" idx="2"/>
          </p:nvPr>
        </p:nvSpPr>
        <p:spPr>
          <a:xfrm>
            <a:off x="12005229" y="12706509"/>
            <a:ext cx="381162" cy="422752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ال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عنوان الشريحة"/>
          <p:cNvSpPr txBox="1"/>
          <p:nvPr>
            <p:ph type="title" hasCustomPrompt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عنوان الشريحة</a:t>
            </a:r>
          </a:p>
        </p:txBody>
      </p:sp>
      <p:sp>
        <p:nvSpPr>
          <p:cNvPr id="80" name="العنوان الفرعي للشريحة"/>
          <p:cNvSpPr txBox="1"/>
          <p:nvPr>
            <p:ph type="body" sz="quarter" idx="21" hasCustomPrompt="1"/>
          </p:nvPr>
        </p:nvSpPr>
        <p:spPr>
          <a:xfrm>
            <a:off x="1219200" y="2384648"/>
            <a:ext cx="21945602" cy="832613"/>
          </a:xfrm>
          <a:prstGeom prst="rect">
            <a:avLst/>
          </a:prstGeom>
        </p:spPr>
        <p:txBody>
          <a:bodyPr/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44">
                <a:latin typeface="Geeza Pro Bold"/>
                <a:ea typeface="Geeza Pro Bold"/>
                <a:cs typeface="Geeza Pro Bold"/>
                <a:sym typeface="Geeza Pro Bold"/>
              </a:defRPr>
            </a:lvl1pPr>
          </a:lstStyle>
          <a:p>
            <a:pPr/>
            <a:r>
              <a:t>العنوان الفرعي للشريحة</a:t>
            </a:r>
          </a:p>
        </p:txBody>
      </p:sp>
      <p:sp>
        <p:nvSpPr>
          <p:cNvPr id="81" name="رقم الشريحة"/>
          <p:cNvSpPr txBox="1"/>
          <p:nvPr>
            <p:ph type="sldNum" sz="quarter" idx="2"/>
          </p:nvPr>
        </p:nvSpPr>
        <p:spPr>
          <a:xfrm>
            <a:off x="12005229" y="12706509"/>
            <a:ext cx="381162" cy="422752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أجند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عنوان الأجندة"/>
          <p:cNvSpPr txBox="1"/>
          <p:nvPr>
            <p:ph type="title" hasCustomPrompt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عنوان الأجندة</a:t>
            </a:r>
          </a:p>
        </p:txBody>
      </p:sp>
      <p:sp>
        <p:nvSpPr>
          <p:cNvPr id="89" name="مستوى النص الأول…"/>
          <p:cNvSpPr txBox="1"/>
          <p:nvPr>
            <p:ph type="body" idx="1" hasCustomPrompt="1"/>
          </p:nvPr>
        </p:nvSpPr>
        <p:spPr>
          <a:xfrm>
            <a:off x="1219200" y="4013200"/>
            <a:ext cx="21945600" cy="8385548"/>
          </a:xfrm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00000"/>
              </a:lnSpc>
              <a:buSzTx/>
              <a:buNone/>
              <a:defRPr spc="-136" sz="6800">
                <a:latin typeface="Canela Deck Regular"/>
                <a:ea typeface="Canela Deck Regular"/>
                <a:cs typeface="Canela Deck Regular"/>
                <a:sym typeface="Canela Deck Regular"/>
              </a:defRPr>
            </a:lvl1pPr>
            <a:lvl2pPr marL="0" indent="457200" defTabSz="825500">
              <a:lnSpc>
                <a:spcPct val="100000"/>
              </a:lnSpc>
              <a:buSzTx/>
              <a:buNone/>
              <a:defRPr spc="-136" sz="6800">
                <a:latin typeface="Canela Deck Regular"/>
                <a:ea typeface="Canela Deck Regular"/>
                <a:cs typeface="Canela Deck Regular"/>
                <a:sym typeface="Canela Deck Regular"/>
              </a:defRPr>
            </a:lvl2pPr>
            <a:lvl3pPr marL="0" indent="914400" defTabSz="825500">
              <a:lnSpc>
                <a:spcPct val="100000"/>
              </a:lnSpc>
              <a:buSzTx/>
              <a:buNone/>
              <a:defRPr spc="-136" sz="6800">
                <a:latin typeface="Canela Deck Regular"/>
                <a:ea typeface="Canela Deck Regular"/>
                <a:cs typeface="Canela Deck Regular"/>
                <a:sym typeface="Canela Deck Regular"/>
              </a:defRPr>
            </a:lvl3pPr>
            <a:lvl4pPr marL="0" indent="1371600" defTabSz="825500">
              <a:lnSpc>
                <a:spcPct val="100000"/>
              </a:lnSpc>
              <a:buSzTx/>
              <a:buNone/>
              <a:defRPr spc="-136" sz="6800">
                <a:latin typeface="Canela Deck Regular"/>
                <a:ea typeface="Canela Deck Regular"/>
                <a:cs typeface="Canela Deck Regular"/>
                <a:sym typeface="Canela Deck Regular"/>
              </a:defRPr>
            </a:lvl4pPr>
            <a:lvl5pPr marL="0" indent="1828800" defTabSz="825500">
              <a:lnSpc>
                <a:spcPct val="100000"/>
              </a:lnSpc>
              <a:buSzTx/>
              <a:buNone/>
              <a:defRPr spc="-136" sz="6800">
                <a:latin typeface="Canela Deck Regular"/>
                <a:ea typeface="Canela Deck Regular"/>
                <a:cs typeface="Canela Deck Regular"/>
                <a:sym typeface="Canela Deck Regular"/>
              </a:defRPr>
            </a:lvl5pPr>
          </a:lstStyle>
          <a:p>
            <a:pPr/>
            <a:r>
              <a:t>موضوعات الأجندة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90" name="العنوان الفرعي في الأجندة"/>
          <p:cNvSpPr txBox="1"/>
          <p:nvPr>
            <p:ph type="body" sz="quarter" idx="21" hasCustomPrompt="1"/>
          </p:nvPr>
        </p:nvSpPr>
        <p:spPr>
          <a:xfrm>
            <a:off x="1219200" y="2387115"/>
            <a:ext cx="21945602" cy="832613"/>
          </a:xfrm>
          <a:prstGeom prst="rect">
            <a:avLst/>
          </a:prstGeom>
        </p:spPr>
        <p:txBody>
          <a:bodyPr/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44">
                <a:latin typeface="Geeza Pro Bold"/>
                <a:ea typeface="Geeza Pro Bold"/>
                <a:cs typeface="Geeza Pro Bold"/>
                <a:sym typeface="Geeza Pro Bold"/>
              </a:defRPr>
            </a:lvl1pPr>
          </a:lstStyle>
          <a:p>
            <a:pPr/>
            <a:r>
              <a:t>العنوان الفرعي في الأجندة</a:t>
            </a:r>
          </a:p>
        </p:txBody>
      </p:sp>
      <p:sp>
        <p:nvSpPr>
          <p:cNvPr id="91" name="رقم الشريحة"/>
          <p:cNvSpPr txBox="1"/>
          <p:nvPr>
            <p:ph type="sldNum" sz="quarter" idx="2"/>
          </p:nvPr>
        </p:nvSpPr>
        <p:spPr>
          <a:xfrm>
            <a:off x="12005229" y="12706509"/>
            <a:ext cx="381162" cy="422752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<Relationship Id="rId14" Type="http://schemas.openxmlformats.org/officeDocument/2006/relationships/slideLayout" Target="../slideLayouts/slideLayout13.xml"/><Relationship Id="rId15" Type="http://schemas.openxmlformats.org/officeDocument/2006/relationships/slideLayout" Target="../slideLayouts/slideLayout14.xml"/><Relationship Id="rId16" Type="http://schemas.openxmlformats.org/officeDocument/2006/relationships/slideLayout" Target="../slideLayouts/slideLayout15.xml"/><Relationship Id="rId17" Type="http://schemas.openxmlformats.org/officeDocument/2006/relationships/slideLayout" Target="../slideLayouts/slideLayout16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الشريحة"/>
          <p:cNvSpPr txBox="1"/>
          <p:nvPr>
            <p:ph type="title" hasCustomPrompt="1"/>
          </p:nvPr>
        </p:nvSpPr>
        <p:spPr>
          <a:xfrm>
            <a:off x="1219200" y="774700"/>
            <a:ext cx="21945600" cy="17272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normAutofit fontScale="100000" lnSpcReduction="0"/>
          </a:bodyPr>
          <a:lstStyle/>
          <a:p>
            <a:pPr/>
            <a:r>
              <a:t>عنوان الشريحة</a:t>
            </a:r>
          </a:p>
        </p:txBody>
      </p:sp>
      <p:sp>
        <p:nvSpPr>
          <p:cNvPr id="3" name="مستوى النص الأول…"/>
          <p:cNvSpPr txBox="1"/>
          <p:nvPr>
            <p:ph type="body" idx="1" hasCustomPrompt="1"/>
          </p:nvPr>
        </p:nvSpPr>
        <p:spPr>
          <a:xfrm>
            <a:off x="1219200" y="4013200"/>
            <a:ext cx="21948577" cy="84836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normAutofit fontScale="100000" lnSpcReduction="0"/>
          </a:bodyPr>
          <a:lstStyle/>
          <a:p>
            <a:pPr/>
            <a:r>
              <a:t>نص التعداد النقطي في الشريحة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4" name="رقم الشريحة"/>
          <p:cNvSpPr txBox="1"/>
          <p:nvPr>
            <p:ph type="sldNum" sz="quarter" idx="2"/>
          </p:nvPr>
        </p:nvSpPr>
        <p:spPr>
          <a:xfrm>
            <a:off x="12001419" y="12706509"/>
            <a:ext cx="381162" cy="422752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b">
            <a:spAutoFit/>
          </a:bodyPr>
          <a:lstStyle>
            <a:lvl1pPr defTabSz="584200">
              <a:lnSpc>
                <a:spcPct val="100000"/>
              </a:lnSpc>
              <a:defRPr sz="2000">
                <a:solidFill>
                  <a:srgbClr val="5E5E5E"/>
                </a:solidFill>
                <a:latin typeface="Geeza Pro Regular"/>
                <a:ea typeface="Geeza Pro Regular"/>
                <a:cs typeface="Geeza Pro Regular"/>
                <a:sym typeface="Geeza Pro Regular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</p:sldLayoutIdLst>
  <p:transition xmlns:p14="http://schemas.microsoft.com/office/powerpoint/2010/main" spd="med" advClick="1"/>
  <p:txStyles>
    <p:titleStyle>
      <a:lvl1pPr marL="0" marR="0" indent="0" algn="ctr" defTabSz="2438400" rtl="1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84" strike="noStrike" sz="8400" u="none">
          <a:solidFill>
            <a:srgbClr val="000000"/>
          </a:solidFill>
          <a:uFillTx/>
          <a:latin typeface="+mn-lt"/>
          <a:ea typeface="+mn-ea"/>
          <a:cs typeface="+mn-cs"/>
          <a:sym typeface="Canela Bold"/>
        </a:defRPr>
      </a:lvl1pPr>
      <a:lvl2pPr marL="0" marR="0" indent="457200" algn="ctr" defTabSz="2438400" rtl="1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84" strike="noStrike" sz="8400" u="none">
          <a:solidFill>
            <a:srgbClr val="000000"/>
          </a:solidFill>
          <a:uFillTx/>
          <a:latin typeface="+mn-lt"/>
          <a:ea typeface="+mn-ea"/>
          <a:cs typeface="+mn-cs"/>
          <a:sym typeface="Canela Bold"/>
        </a:defRPr>
      </a:lvl2pPr>
      <a:lvl3pPr marL="0" marR="0" indent="914400" algn="ctr" defTabSz="2438400" rtl="1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84" strike="noStrike" sz="8400" u="none">
          <a:solidFill>
            <a:srgbClr val="000000"/>
          </a:solidFill>
          <a:uFillTx/>
          <a:latin typeface="+mn-lt"/>
          <a:ea typeface="+mn-ea"/>
          <a:cs typeface="+mn-cs"/>
          <a:sym typeface="Canela Bold"/>
        </a:defRPr>
      </a:lvl3pPr>
      <a:lvl4pPr marL="0" marR="0" indent="1371600" algn="ctr" defTabSz="2438400" rtl="1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84" strike="noStrike" sz="8400" u="none">
          <a:solidFill>
            <a:srgbClr val="000000"/>
          </a:solidFill>
          <a:uFillTx/>
          <a:latin typeface="+mn-lt"/>
          <a:ea typeface="+mn-ea"/>
          <a:cs typeface="+mn-cs"/>
          <a:sym typeface="Canela Bold"/>
        </a:defRPr>
      </a:lvl4pPr>
      <a:lvl5pPr marL="0" marR="0" indent="1828800" algn="ctr" defTabSz="2438400" rtl="1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84" strike="noStrike" sz="8400" u="none">
          <a:solidFill>
            <a:srgbClr val="000000"/>
          </a:solidFill>
          <a:uFillTx/>
          <a:latin typeface="+mn-lt"/>
          <a:ea typeface="+mn-ea"/>
          <a:cs typeface="+mn-cs"/>
          <a:sym typeface="Canela Bold"/>
        </a:defRPr>
      </a:lvl5pPr>
      <a:lvl6pPr marL="0" marR="0" indent="2286000" algn="ctr" defTabSz="2438400" rtl="1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84" strike="noStrike" sz="8400" u="none">
          <a:solidFill>
            <a:srgbClr val="000000"/>
          </a:solidFill>
          <a:uFillTx/>
          <a:latin typeface="+mn-lt"/>
          <a:ea typeface="+mn-ea"/>
          <a:cs typeface="+mn-cs"/>
          <a:sym typeface="Canela Bold"/>
        </a:defRPr>
      </a:lvl6pPr>
      <a:lvl7pPr marL="0" marR="0" indent="2743200" algn="ctr" defTabSz="2438400" rtl="1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84" strike="noStrike" sz="8400" u="none">
          <a:solidFill>
            <a:srgbClr val="000000"/>
          </a:solidFill>
          <a:uFillTx/>
          <a:latin typeface="+mn-lt"/>
          <a:ea typeface="+mn-ea"/>
          <a:cs typeface="+mn-cs"/>
          <a:sym typeface="Canela Bold"/>
        </a:defRPr>
      </a:lvl7pPr>
      <a:lvl8pPr marL="0" marR="0" indent="3200400" algn="ctr" defTabSz="2438400" rtl="1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84" strike="noStrike" sz="8400" u="none">
          <a:solidFill>
            <a:srgbClr val="000000"/>
          </a:solidFill>
          <a:uFillTx/>
          <a:latin typeface="+mn-lt"/>
          <a:ea typeface="+mn-ea"/>
          <a:cs typeface="+mn-cs"/>
          <a:sym typeface="Canela Bold"/>
        </a:defRPr>
      </a:lvl8pPr>
      <a:lvl9pPr marL="0" marR="0" indent="3657600" algn="ctr" defTabSz="2438400" rtl="1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84" strike="noStrike" sz="8400" u="none">
          <a:solidFill>
            <a:srgbClr val="000000"/>
          </a:solidFill>
          <a:uFillTx/>
          <a:latin typeface="+mn-lt"/>
          <a:ea typeface="+mn-ea"/>
          <a:cs typeface="+mn-cs"/>
          <a:sym typeface="Canela Bold"/>
        </a:defRPr>
      </a:lvl9pPr>
    </p:titleStyle>
    <p:bodyStyle>
      <a:lvl1pPr marL="546100" marR="0" indent="-546100" algn="r" defTabSz="2438338" rtl="1" latinLnBrk="0">
        <a:lnSpc>
          <a:spcPct val="90000"/>
        </a:lnSpc>
        <a:spcBef>
          <a:spcPts val="2400"/>
        </a:spcBef>
        <a:spcAft>
          <a:spcPts val="0"/>
        </a:spcAft>
        <a:buClrTx/>
        <a:buSzPct val="150000"/>
        <a:buFontTx/>
        <a:buChar char="•"/>
        <a:tabLst/>
        <a:defRPr b="0" baseline="0" cap="none" i="0" spc="0" strike="noStrike" sz="4400" u="none">
          <a:solidFill>
            <a:srgbClr val="000000"/>
          </a:solidFill>
          <a:uFillTx/>
          <a:latin typeface="Canela Text Regular"/>
          <a:ea typeface="Canela Text Regular"/>
          <a:cs typeface="Canela Text Regular"/>
          <a:sym typeface="Canela Text Regular"/>
        </a:defRPr>
      </a:lvl1pPr>
      <a:lvl2pPr marL="1092200" marR="0" indent="-546100" algn="r" defTabSz="2438338" rtl="1" latinLnBrk="0">
        <a:lnSpc>
          <a:spcPct val="90000"/>
        </a:lnSpc>
        <a:spcBef>
          <a:spcPts val="2400"/>
        </a:spcBef>
        <a:spcAft>
          <a:spcPts val="0"/>
        </a:spcAft>
        <a:buClrTx/>
        <a:buSzPct val="150000"/>
        <a:buFontTx/>
        <a:buChar char="•"/>
        <a:tabLst/>
        <a:defRPr b="0" baseline="0" cap="none" i="0" spc="0" strike="noStrike" sz="4400" u="none">
          <a:solidFill>
            <a:srgbClr val="000000"/>
          </a:solidFill>
          <a:uFillTx/>
          <a:latin typeface="Canela Text Regular"/>
          <a:ea typeface="Canela Text Regular"/>
          <a:cs typeface="Canela Text Regular"/>
          <a:sym typeface="Canela Text Regular"/>
        </a:defRPr>
      </a:lvl2pPr>
      <a:lvl3pPr marL="1638300" marR="0" indent="-546100" algn="r" defTabSz="2438338" rtl="1" latinLnBrk="0">
        <a:lnSpc>
          <a:spcPct val="90000"/>
        </a:lnSpc>
        <a:spcBef>
          <a:spcPts val="2400"/>
        </a:spcBef>
        <a:spcAft>
          <a:spcPts val="0"/>
        </a:spcAft>
        <a:buClrTx/>
        <a:buSzPct val="150000"/>
        <a:buFontTx/>
        <a:buChar char="•"/>
        <a:tabLst/>
        <a:defRPr b="0" baseline="0" cap="none" i="0" spc="0" strike="noStrike" sz="4400" u="none">
          <a:solidFill>
            <a:srgbClr val="000000"/>
          </a:solidFill>
          <a:uFillTx/>
          <a:latin typeface="Canela Text Regular"/>
          <a:ea typeface="Canela Text Regular"/>
          <a:cs typeface="Canela Text Regular"/>
          <a:sym typeface="Canela Text Regular"/>
        </a:defRPr>
      </a:lvl3pPr>
      <a:lvl4pPr marL="2184400" marR="0" indent="-546100" algn="r" defTabSz="2438338" rtl="1" latinLnBrk="0">
        <a:lnSpc>
          <a:spcPct val="90000"/>
        </a:lnSpc>
        <a:spcBef>
          <a:spcPts val="2400"/>
        </a:spcBef>
        <a:spcAft>
          <a:spcPts val="0"/>
        </a:spcAft>
        <a:buClrTx/>
        <a:buSzPct val="150000"/>
        <a:buFontTx/>
        <a:buChar char="•"/>
        <a:tabLst/>
        <a:defRPr b="0" baseline="0" cap="none" i="0" spc="0" strike="noStrike" sz="4400" u="none">
          <a:solidFill>
            <a:srgbClr val="000000"/>
          </a:solidFill>
          <a:uFillTx/>
          <a:latin typeface="Canela Text Regular"/>
          <a:ea typeface="Canela Text Regular"/>
          <a:cs typeface="Canela Text Regular"/>
          <a:sym typeface="Canela Text Regular"/>
        </a:defRPr>
      </a:lvl4pPr>
      <a:lvl5pPr marL="2730500" marR="0" indent="-546100" algn="r" defTabSz="2438338" rtl="1" latinLnBrk="0">
        <a:lnSpc>
          <a:spcPct val="90000"/>
        </a:lnSpc>
        <a:spcBef>
          <a:spcPts val="2400"/>
        </a:spcBef>
        <a:spcAft>
          <a:spcPts val="0"/>
        </a:spcAft>
        <a:buClrTx/>
        <a:buSzPct val="150000"/>
        <a:buFontTx/>
        <a:buChar char="•"/>
        <a:tabLst/>
        <a:defRPr b="0" baseline="0" cap="none" i="0" spc="0" strike="noStrike" sz="4400" u="none">
          <a:solidFill>
            <a:srgbClr val="000000"/>
          </a:solidFill>
          <a:uFillTx/>
          <a:latin typeface="Canela Text Regular"/>
          <a:ea typeface="Canela Text Regular"/>
          <a:cs typeface="Canela Text Regular"/>
          <a:sym typeface="Canela Text Regular"/>
        </a:defRPr>
      </a:lvl5pPr>
      <a:lvl6pPr marL="3276600" marR="0" indent="-546100" algn="r" defTabSz="2438338" rtl="1" latinLnBrk="0">
        <a:lnSpc>
          <a:spcPct val="90000"/>
        </a:lnSpc>
        <a:spcBef>
          <a:spcPts val="2400"/>
        </a:spcBef>
        <a:spcAft>
          <a:spcPts val="0"/>
        </a:spcAft>
        <a:buClrTx/>
        <a:buSzPct val="150000"/>
        <a:buFontTx/>
        <a:buChar char="•"/>
        <a:tabLst/>
        <a:defRPr b="0" baseline="0" cap="none" i="0" spc="0" strike="noStrike" sz="4400" u="none">
          <a:solidFill>
            <a:srgbClr val="000000"/>
          </a:solidFill>
          <a:uFillTx/>
          <a:latin typeface="Canela Text Regular"/>
          <a:ea typeface="Canela Text Regular"/>
          <a:cs typeface="Canela Text Regular"/>
          <a:sym typeface="Canela Text Regular"/>
        </a:defRPr>
      </a:lvl6pPr>
      <a:lvl7pPr marL="3822700" marR="0" indent="-546100" algn="r" defTabSz="2438338" rtl="1" latinLnBrk="0">
        <a:lnSpc>
          <a:spcPct val="90000"/>
        </a:lnSpc>
        <a:spcBef>
          <a:spcPts val="2400"/>
        </a:spcBef>
        <a:spcAft>
          <a:spcPts val="0"/>
        </a:spcAft>
        <a:buClrTx/>
        <a:buSzPct val="150000"/>
        <a:buFontTx/>
        <a:buChar char="•"/>
        <a:tabLst/>
        <a:defRPr b="0" baseline="0" cap="none" i="0" spc="0" strike="noStrike" sz="4400" u="none">
          <a:solidFill>
            <a:srgbClr val="000000"/>
          </a:solidFill>
          <a:uFillTx/>
          <a:latin typeface="Canela Text Regular"/>
          <a:ea typeface="Canela Text Regular"/>
          <a:cs typeface="Canela Text Regular"/>
          <a:sym typeface="Canela Text Regular"/>
        </a:defRPr>
      </a:lvl7pPr>
      <a:lvl8pPr marL="4368800" marR="0" indent="-546100" algn="r" defTabSz="2438338" rtl="1" latinLnBrk="0">
        <a:lnSpc>
          <a:spcPct val="90000"/>
        </a:lnSpc>
        <a:spcBef>
          <a:spcPts val="2400"/>
        </a:spcBef>
        <a:spcAft>
          <a:spcPts val="0"/>
        </a:spcAft>
        <a:buClrTx/>
        <a:buSzPct val="150000"/>
        <a:buFontTx/>
        <a:buChar char="•"/>
        <a:tabLst/>
        <a:defRPr b="0" baseline="0" cap="none" i="0" spc="0" strike="noStrike" sz="4400" u="none">
          <a:solidFill>
            <a:srgbClr val="000000"/>
          </a:solidFill>
          <a:uFillTx/>
          <a:latin typeface="Canela Text Regular"/>
          <a:ea typeface="Canela Text Regular"/>
          <a:cs typeface="Canela Text Regular"/>
          <a:sym typeface="Canela Text Regular"/>
        </a:defRPr>
      </a:lvl8pPr>
      <a:lvl9pPr marL="4914900" marR="0" indent="-546100" algn="r" defTabSz="2438338" rtl="1" latinLnBrk="0">
        <a:lnSpc>
          <a:spcPct val="90000"/>
        </a:lnSpc>
        <a:spcBef>
          <a:spcPts val="2400"/>
        </a:spcBef>
        <a:spcAft>
          <a:spcPts val="0"/>
        </a:spcAft>
        <a:buClrTx/>
        <a:buSzPct val="150000"/>
        <a:buFontTx/>
        <a:buChar char="•"/>
        <a:tabLst/>
        <a:defRPr b="0" baseline="0" cap="none" i="0" spc="0" strike="noStrike" sz="4400" u="none">
          <a:solidFill>
            <a:srgbClr val="000000"/>
          </a:solidFill>
          <a:uFillTx/>
          <a:latin typeface="Canela Text Regular"/>
          <a:ea typeface="Canela Text Regular"/>
          <a:cs typeface="Canela Text Regular"/>
          <a:sym typeface="Canela Text Regular"/>
        </a:defRPr>
      </a:lvl9pPr>
    </p:bodyStyle>
    <p:otherStyle>
      <a:lvl1pPr marL="0" marR="0" indent="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000" u="none">
          <a:solidFill>
            <a:schemeClr val="tx1"/>
          </a:solidFill>
          <a:uFillTx/>
          <a:latin typeface="+mn-lt"/>
          <a:ea typeface="+mn-ea"/>
          <a:cs typeface="+mn-cs"/>
          <a:sym typeface="Geeza Pro Regular"/>
        </a:defRPr>
      </a:lvl1pPr>
      <a:lvl2pPr marL="0" marR="0" indent="4572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000" u="none">
          <a:solidFill>
            <a:schemeClr val="tx1"/>
          </a:solidFill>
          <a:uFillTx/>
          <a:latin typeface="+mn-lt"/>
          <a:ea typeface="+mn-ea"/>
          <a:cs typeface="+mn-cs"/>
          <a:sym typeface="Geeza Pro Regular"/>
        </a:defRPr>
      </a:lvl2pPr>
      <a:lvl3pPr marL="0" marR="0" indent="9144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000" u="none">
          <a:solidFill>
            <a:schemeClr val="tx1"/>
          </a:solidFill>
          <a:uFillTx/>
          <a:latin typeface="+mn-lt"/>
          <a:ea typeface="+mn-ea"/>
          <a:cs typeface="+mn-cs"/>
          <a:sym typeface="Geeza Pro Regular"/>
        </a:defRPr>
      </a:lvl3pPr>
      <a:lvl4pPr marL="0" marR="0" indent="13716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000" u="none">
          <a:solidFill>
            <a:schemeClr val="tx1"/>
          </a:solidFill>
          <a:uFillTx/>
          <a:latin typeface="+mn-lt"/>
          <a:ea typeface="+mn-ea"/>
          <a:cs typeface="+mn-cs"/>
          <a:sym typeface="Geeza Pro Regular"/>
        </a:defRPr>
      </a:lvl4pPr>
      <a:lvl5pPr marL="0" marR="0" indent="18288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000" u="none">
          <a:solidFill>
            <a:schemeClr val="tx1"/>
          </a:solidFill>
          <a:uFillTx/>
          <a:latin typeface="+mn-lt"/>
          <a:ea typeface="+mn-ea"/>
          <a:cs typeface="+mn-cs"/>
          <a:sym typeface="Geeza Pro Regular"/>
        </a:defRPr>
      </a:lvl5pPr>
      <a:lvl6pPr marL="0" marR="0" indent="22860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000" u="none">
          <a:solidFill>
            <a:schemeClr val="tx1"/>
          </a:solidFill>
          <a:uFillTx/>
          <a:latin typeface="+mn-lt"/>
          <a:ea typeface="+mn-ea"/>
          <a:cs typeface="+mn-cs"/>
          <a:sym typeface="Geeza Pro Regular"/>
        </a:defRPr>
      </a:lvl6pPr>
      <a:lvl7pPr marL="0" marR="0" indent="27432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000" u="none">
          <a:solidFill>
            <a:schemeClr val="tx1"/>
          </a:solidFill>
          <a:uFillTx/>
          <a:latin typeface="+mn-lt"/>
          <a:ea typeface="+mn-ea"/>
          <a:cs typeface="+mn-cs"/>
          <a:sym typeface="Geeza Pro Regular"/>
        </a:defRPr>
      </a:lvl7pPr>
      <a:lvl8pPr marL="0" marR="0" indent="32004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000" u="none">
          <a:solidFill>
            <a:schemeClr val="tx1"/>
          </a:solidFill>
          <a:uFillTx/>
          <a:latin typeface="+mn-lt"/>
          <a:ea typeface="+mn-ea"/>
          <a:cs typeface="+mn-cs"/>
          <a:sym typeface="Geeza Pro Regular"/>
        </a:defRPr>
      </a:lvl8pPr>
      <a:lvl9pPr marL="0" marR="0" indent="36576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000" u="none">
          <a:solidFill>
            <a:schemeClr val="tx1"/>
          </a:solidFill>
          <a:uFillTx/>
          <a:latin typeface="+mn-lt"/>
          <a:ea typeface="+mn-ea"/>
          <a:cs typeface="+mn-cs"/>
          <a:sym typeface="Geeza Pro Regular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hyperlink" Target="https://apps.mathlearningcenter.org/number-frames/" TargetMode="External"/><Relationship Id="rId3" Type="http://schemas.openxmlformats.org/officeDocument/2006/relationships/image" Target="../media/image2.png"/><Relationship Id="rId4" Type="http://schemas.openxmlformats.org/officeDocument/2006/relationships/hyperlink" Target="https://apps.mathlearningcenter.org/number-pieces/" TargetMode="External"/><Relationship Id="rId5" Type="http://schemas.openxmlformats.org/officeDocument/2006/relationships/image" Target="../media/image1.jpeg"/><Relationship Id="rId6" Type="http://schemas.openxmlformats.org/officeDocument/2006/relationships/hyperlink" Target="https://wheelofnames.com/ar/" TargetMode="External"/><Relationship Id="rId7" Type="http://schemas.openxmlformats.org/officeDocument/2006/relationships/image" Target="../media/image2.jpeg"/><Relationship Id="rId8" Type="http://schemas.openxmlformats.org/officeDocument/2006/relationships/hyperlink" Target="https://v-clock.com/timer/#countdown=00:01:00&amp;enabled=0&amp;seconds=0&amp;sound=glow&amp;loop=1" TargetMode="External"/><Relationship Id="rId9" Type="http://schemas.openxmlformats.org/officeDocument/2006/relationships/image" Target="../media/image3.png"/><Relationship Id="rId10" Type="http://schemas.openxmlformats.org/officeDocument/2006/relationships/image" Target="../media/image3.jpeg"/><Relationship Id="rId11" Type="http://schemas.openxmlformats.org/officeDocument/2006/relationships/hyperlink" Target="https://ar.oryxlearning.com/grade/3rd-grade/maths" TargetMode="External"/><Relationship Id="rId12" Type="http://schemas.openxmlformats.org/officeDocument/2006/relationships/image" Target="../media/image4.jpeg"/><Relationship Id="rId13" Type="http://schemas.openxmlformats.org/officeDocument/2006/relationships/hyperlink" Target="https://drive.google.com/file/d/1kMyZfHMCMIE2o8YAnT_ERnG_r60uIEJr/view?usp=drivesdk" TargetMode="External"/><Relationship Id="rId14" Type="http://schemas.openxmlformats.org/officeDocument/2006/relationships/image" Target="../media/image5.jpeg"/><Relationship Id="rId15" Type="http://schemas.openxmlformats.org/officeDocument/2006/relationships/image" Target="../media/image4.png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image" Target="../media/image5.png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image" Target="../media/image6.png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image" Target="../media/image7.png"/><Relationship Id="rId3" Type="http://schemas.openxmlformats.org/officeDocument/2006/relationships/image" Target="../media/image8.png"/><Relationship Id="rId4" Type="http://schemas.openxmlformats.org/officeDocument/2006/relationships/image" Target="../media/image9.png"/><Relationship Id="rId5" Type="http://schemas.openxmlformats.org/officeDocument/2006/relationships/image" Target="../media/image10.png"/><Relationship Id="rId6" Type="http://schemas.openxmlformats.org/officeDocument/2006/relationships/image" Target="../media/image11.png"/><Relationship Id="rId7" Type="http://schemas.openxmlformats.org/officeDocument/2006/relationships/image" Target="../media/image12.png"/><Relationship Id="rId8" Type="http://schemas.openxmlformats.org/officeDocument/2006/relationships/image" Target="../media/image13.png"/><Relationship Id="rId9" Type="http://schemas.openxmlformats.org/officeDocument/2006/relationships/image" Target="../media/image14.png"/><Relationship Id="rId10" Type="http://schemas.openxmlformats.org/officeDocument/2006/relationships/image" Target="../media/image15.png"/><Relationship Id="rId11" Type="http://schemas.openxmlformats.org/officeDocument/2006/relationships/image" Target="../media/image16.png"/><Relationship Id="rId12" Type="http://schemas.openxmlformats.org/officeDocument/2006/relationships/image" Target="../media/image17.png"/><Relationship Id="rId13" Type="http://schemas.openxmlformats.org/officeDocument/2006/relationships/image" Target="../media/image18.png"/><Relationship Id="rId14" Type="http://schemas.openxmlformats.org/officeDocument/2006/relationships/image" Target="../media/image19.png"/><Relationship Id="rId15" Type="http://schemas.openxmlformats.org/officeDocument/2006/relationships/image" Target="../media/image20.png"/><Relationship Id="rId16" Type="http://schemas.openxmlformats.org/officeDocument/2006/relationships/image" Target="../media/image21.png"/><Relationship Id="rId17" Type="http://schemas.openxmlformats.org/officeDocument/2006/relationships/image" Target="../media/image22.png"/><Relationship Id="rId18" Type="http://schemas.openxmlformats.org/officeDocument/2006/relationships/image" Target="../media/image23.png"/><Relationship Id="rId19" Type="http://schemas.openxmlformats.org/officeDocument/2006/relationships/image" Target="../media/image24.png"/><Relationship Id="rId20" Type="http://schemas.openxmlformats.org/officeDocument/2006/relationships/image" Target="../media/image25.png"/><Relationship Id="rId21" Type="http://schemas.openxmlformats.org/officeDocument/2006/relationships/image" Target="../media/image26.png"/><Relationship Id="rId22" Type="http://schemas.openxmlformats.org/officeDocument/2006/relationships/image" Target="../media/image27.png"/><Relationship Id="rId23" Type="http://schemas.openxmlformats.org/officeDocument/2006/relationships/image" Target="../media/image28.png"/><Relationship Id="rId24" Type="http://schemas.openxmlformats.org/officeDocument/2006/relationships/image" Target="../media/image29.png"/><Relationship Id="rId25" Type="http://schemas.openxmlformats.org/officeDocument/2006/relationships/image" Target="../media/image30.pn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3" name="تجميع"/>
          <p:cNvGrpSpPr/>
          <p:nvPr/>
        </p:nvGrpSpPr>
        <p:grpSpPr>
          <a:xfrm>
            <a:off x="360653" y="3077966"/>
            <a:ext cx="2025951" cy="9620181"/>
            <a:chOff x="0" y="0"/>
            <a:chExt cx="2025950" cy="9620180"/>
          </a:xfrm>
        </p:grpSpPr>
        <p:grpSp>
          <p:nvGrpSpPr>
            <p:cNvPr id="161" name="تجميع"/>
            <p:cNvGrpSpPr/>
            <p:nvPr/>
          </p:nvGrpSpPr>
          <p:grpSpPr>
            <a:xfrm>
              <a:off x="98443" y="-1"/>
              <a:ext cx="1894805" cy="9620182"/>
              <a:chOff x="0" y="0"/>
              <a:chExt cx="1894804" cy="9620179"/>
            </a:xfrm>
          </p:grpSpPr>
          <p:sp>
            <p:nvSpPr>
              <p:cNvPr id="159" name="مستطيل مستدير الزوايا"/>
              <p:cNvSpPr/>
              <p:nvPr/>
            </p:nvSpPr>
            <p:spPr>
              <a:xfrm>
                <a:off x="0" y="0"/>
                <a:ext cx="1894805" cy="1407701"/>
              </a:xfrm>
              <a:prstGeom prst="roundRect">
                <a:avLst>
                  <a:gd name="adj" fmla="val 42590"/>
                </a:avLst>
              </a:prstGeom>
              <a:solidFill>
                <a:srgbClr val="85858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t">
                <a:noAutofit/>
              </a:bodyPr>
              <a:lstStyle/>
              <a:p>
                <a:pPr rtl="0">
                  <a:lnSpc>
                    <a:spcPct val="100000"/>
                  </a:lnSpc>
                  <a:defRPr sz="3600">
                    <a:solidFill>
                      <a:srgbClr val="0C1E4F"/>
                    </a:solidFill>
                    <a:latin typeface="Muna Bold"/>
                    <a:ea typeface="Muna Bold"/>
                    <a:cs typeface="Muna Bold"/>
                    <a:sym typeface="Muna Bold"/>
                  </a:defRPr>
                </a:pPr>
              </a:p>
            </p:txBody>
          </p:sp>
          <p:sp>
            <p:nvSpPr>
              <p:cNvPr id="160" name="مستطيل"/>
              <p:cNvSpPr/>
              <p:nvPr/>
            </p:nvSpPr>
            <p:spPr>
              <a:xfrm>
                <a:off x="93705" y="780517"/>
                <a:ext cx="1716563" cy="8839663"/>
              </a:xfrm>
              <a:prstGeom prst="rect">
                <a:avLst/>
              </a:prstGeom>
              <a:solidFill>
                <a:srgbClr val="FFFFFF"/>
              </a:solidFill>
              <a:ln w="114300" cap="flat">
                <a:solidFill>
                  <a:srgbClr val="707070"/>
                </a:solidFill>
                <a:prstDash val="solid"/>
                <a:round/>
              </a:ln>
              <a:effectLst>
                <a:outerShdw sx="100000" sy="100000" kx="0" ky="0" algn="b" rotWithShape="0" blurRad="101600" dist="50800" dir="5400000">
                  <a:srgbClr val="000000">
                    <a:alpha val="35000"/>
                  </a:srgbClr>
                </a:outerShdw>
              </a:effectLst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lnSpc>
                    <a:spcPct val="100000"/>
                  </a:lnSpc>
                  <a:defRPr sz="3600">
                    <a:solidFill>
                      <a:srgbClr val="0C1E4F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</p:grpSp>
        <p:pic>
          <p:nvPicPr>
            <p:cNvPr id="162" name="صورة 20" descr="صورة 20">
              <a:hlinkClick r:id="rId2" invalidUrl="" action="" tgtFrame="" tooltip="" history="1" highlightClick="0" endSnd="0"/>
            </p:cNvPr>
            <p:cNvPicPr>
              <a:picLocks noChangeAspect="0"/>
            </p:cNvPicPr>
            <p:nvPr/>
          </p:nvPicPr>
          <p:blipFill>
            <a:blip r:embed="rId3">
              <a:extLst/>
            </a:blip>
            <a:srcRect l="22637" t="19074" r="22637" b="19074"/>
            <a:stretch>
              <a:fillRect/>
            </a:stretch>
          </p:blipFill>
          <p:spPr>
            <a:xfrm>
              <a:off x="382910" y="3625196"/>
              <a:ext cx="1364145" cy="1123993"/>
            </a:xfrm>
            <a:prstGeom prst="rect">
              <a:avLst/>
            </a:prstGeom>
            <a:ln w="3175" cap="flat">
              <a:solidFill>
                <a:srgbClr val="F2F2F2"/>
              </a:solidFill>
              <a:prstDash val="solid"/>
              <a:round/>
            </a:ln>
            <a:effectLst/>
          </p:spPr>
        </p:pic>
        <p:pic>
          <p:nvPicPr>
            <p:cNvPr id="163" name="IMG_4017.jpeg" descr="IMG_4017.jpeg">
              <a:hlinkClick r:id="rId4" invalidUrl="" action="" tgtFrame="" tooltip="" history="1" highlightClick="0" endSnd="0"/>
            </p:cNvPr>
            <p:cNvPicPr>
              <a:picLocks noChangeAspect="0"/>
            </p:cNvPicPr>
            <p:nvPr/>
          </p:nvPicPr>
          <p:blipFill>
            <a:blip r:embed="rId5">
              <a:extLst/>
            </a:blip>
            <a:srcRect l="12156" t="15711" r="12156" b="0"/>
            <a:stretch>
              <a:fillRect/>
            </a:stretch>
          </p:blipFill>
          <p:spPr>
            <a:xfrm>
              <a:off x="395610" y="4862317"/>
              <a:ext cx="1333775" cy="1123993"/>
            </a:xfrm>
            <a:prstGeom prst="rect">
              <a:avLst/>
            </a:prstGeom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</p:pic>
        <p:pic>
          <p:nvPicPr>
            <p:cNvPr id="164" name="IMG_4020.jpeg" descr="IMG_4020.jpeg">
              <a:hlinkClick r:id="rId6" invalidUrl="" action="" tgtFrame="" tooltip="" history="1" highlightClick="0" endSnd="0"/>
            </p:cNvPr>
            <p:cNvPicPr>
              <a:picLocks noChangeAspect="0"/>
            </p:cNvPicPr>
            <p:nvPr/>
          </p:nvPicPr>
          <p:blipFill>
            <a:blip r:embed="rId7">
              <a:extLst/>
            </a:blip>
            <a:stretch>
              <a:fillRect/>
            </a:stretch>
          </p:blipFill>
          <p:spPr>
            <a:xfrm>
              <a:off x="419530" y="6011667"/>
              <a:ext cx="1181922" cy="1123993"/>
            </a:xfrm>
            <a:prstGeom prst="rect">
              <a:avLst/>
            </a:prstGeom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</p:pic>
        <p:pic>
          <p:nvPicPr>
            <p:cNvPr id="165" name="IMG_4023.png" descr="IMG_4023.png">
              <a:hlinkClick r:id="rId8" invalidUrl="" action="" tgtFrame="" tooltip="" history="1" highlightClick="0" endSnd="0"/>
            </p:cNvPr>
            <p:cNvPicPr>
              <a:picLocks noChangeAspect="0"/>
            </p:cNvPicPr>
            <p:nvPr/>
          </p:nvPicPr>
          <p:blipFill>
            <a:blip r:embed="rId9">
              <a:extLst/>
            </a:blip>
            <a:srcRect l="20115" t="5493" r="20115" b="5493"/>
            <a:stretch>
              <a:fillRect/>
            </a:stretch>
          </p:blipFill>
          <p:spPr>
            <a:xfrm>
              <a:off x="436291" y="7190399"/>
              <a:ext cx="1202169" cy="1123993"/>
            </a:xfrm>
            <a:prstGeom prst="rect">
              <a:avLst/>
            </a:prstGeom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</p:pic>
        <p:pic>
          <p:nvPicPr>
            <p:cNvPr id="166" name="IMG_4024.jpeg" descr="IMG_4024.jpeg"/>
            <p:cNvPicPr>
              <a:picLocks noChangeAspect="0"/>
            </p:cNvPicPr>
            <p:nvPr/>
          </p:nvPicPr>
          <p:blipFill>
            <a:blip r:embed="rId10">
              <a:extLst/>
            </a:blip>
            <a:srcRect l="29827" t="10670" r="32612" b="40435"/>
            <a:stretch>
              <a:fillRect/>
            </a:stretch>
          </p:blipFill>
          <p:spPr>
            <a:xfrm>
              <a:off x="562329" y="1193092"/>
              <a:ext cx="1019746" cy="1019746"/>
            </a:xfrm>
            <a:prstGeom prst="rect">
              <a:avLst/>
            </a:prstGeom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</p:pic>
        <p:grpSp>
          <p:nvGrpSpPr>
            <p:cNvPr id="169" name="تجميع"/>
            <p:cNvGrpSpPr/>
            <p:nvPr/>
          </p:nvGrpSpPr>
          <p:grpSpPr>
            <a:xfrm>
              <a:off x="0" y="8240338"/>
              <a:ext cx="2025951" cy="1248738"/>
              <a:chOff x="0" y="0"/>
              <a:chExt cx="2025950" cy="1248736"/>
            </a:xfrm>
          </p:grpSpPr>
          <p:pic>
            <p:nvPicPr>
              <p:cNvPr id="167" name="IMG_4015.jpeg" descr="IMG_4015.jpeg">
                <a:hlinkClick r:id="rId11" invalidUrl="" action="" tgtFrame="" tooltip="" history="1" highlightClick="0" endSnd="0"/>
              </p:cNvPr>
              <p:cNvPicPr>
                <a:picLocks noChangeAspect="0"/>
              </p:cNvPicPr>
              <p:nvPr/>
            </p:nvPicPr>
            <p:blipFill>
              <a:blip r:embed="rId12">
                <a:extLst/>
              </a:blip>
              <a:srcRect l="7415" t="25873" r="7415" b="25873"/>
              <a:stretch>
                <a:fillRect/>
              </a:stretch>
            </p:blipFill>
            <p:spPr>
              <a:xfrm>
                <a:off x="414398" y="124744"/>
                <a:ext cx="1181556" cy="1123993"/>
              </a:xfrm>
              <a:prstGeom prst="rect">
                <a:avLst/>
              </a:prstGeom>
              <a:ln w="254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</p:pic>
          <p:sp>
            <p:nvSpPr>
              <p:cNvPr id="168" name="نشاط"/>
              <p:cNvSpPr txBox="1"/>
              <p:nvPr/>
            </p:nvSpPr>
            <p:spPr>
              <a:xfrm>
                <a:off x="0" y="0"/>
                <a:ext cx="2025951" cy="801163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121919" tIns="121919" rIns="121919" bIns="121919" numCol="1" anchor="t">
                <a:noAutofit/>
              </a:bodyPr>
              <a:lstStyle>
                <a:lvl1pPr rtl="0">
                  <a:lnSpc>
                    <a:spcPct val="150000"/>
                  </a:lnSpc>
                  <a:defRPr b="1" sz="1900">
                    <a:latin typeface="Helvetica"/>
                    <a:ea typeface="Helvetica"/>
                    <a:cs typeface="Helvetica"/>
                    <a:sym typeface="Helvetica"/>
                  </a:defRPr>
                </a:lvl1pPr>
              </a:lstStyle>
              <a:p>
                <a:pPr/>
                <a:r>
                  <a:t>نشاط</a:t>
                </a:r>
              </a:p>
            </p:txBody>
          </p:sp>
        </p:grpSp>
        <p:grpSp>
          <p:nvGrpSpPr>
            <p:cNvPr id="172" name="IMG_0291.jpeg">
              <a:hlinkClick r:id="rId13" invalidUrl="" action="" tgtFrame="" tooltip="" history="1" highlightClick="0" endSnd="0"/>
            </p:cNvPr>
            <p:cNvGrpSpPr/>
            <p:nvPr/>
          </p:nvGrpSpPr>
          <p:grpSpPr>
            <a:xfrm>
              <a:off x="364090" y="2291594"/>
              <a:ext cx="1352902" cy="1492346"/>
              <a:chOff x="0" y="0"/>
              <a:chExt cx="1352900" cy="1492345"/>
            </a:xfrm>
          </p:grpSpPr>
          <p:pic>
            <p:nvPicPr>
              <p:cNvPr id="171" name="IMG_0291.jpeg" descr="IMG_0291.jpeg"/>
              <p:cNvPicPr>
                <a:picLocks noChangeAspect="1"/>
              </p:cNvPicPr>
              <p:nvPr/>
            </p:nvPicPr>
            <p:blipFill>
              <a:blip r:embed="rId14">
                <a:extLst/>
              </a:blip>
              <a:srcRect l="0" t="0" r="0" b="9248"/>
              <a:stretch>
                <a:fillRect/>
              </a:stretch>
            </p:blipFill>
            <p:spPr>
              <a:xfrm>
                <a:off x="127000" y="88900"/>
                <a:ext cx="1098901" cy="1162146"/>
              </a:xfrm>
              <a:prstGeom prst="rect">
                <a:avLst/>
              </a:prstGeom>
              <a:ln>
                <a:noFill/>
              </a:ln>
              <a:effectLst/>
            </p:spPr>
          </p:pic>
          <p:pic>
            <p:nvPicPr>
              <p:cNvPr id="170" name="IMG_0291.jpeg" descr="IMG_0291.jpeg"/>
              <p:cNvPicPr>
                <a:picLocks noChangeAspect="0"/>
              </p:cNvPicPr>
              <p:nvPr/>
            </p:nvPicPr>
            <p:blipFill>
              <a:blip r:embed="rId15">
                <a:extLst/>
              </a:blip>
              <a:stretch>
                <a:fillRect/>
              </a:stretch>
            </p:blipFill>
            <p:spPr>
              <a:xfrm>
                <a:off x="-1" y="-1"/>
                <a:ext cx="1352902" cy="1492347"/>
              </a:xfrm>
              <a:prstGeom prst="rect">
                <a:avLst/>
              </a:prstGeom>
              <a:effectLst/>
            </p:spPr>
          </p:pic>
        </p:grpSp>
      </p:grpSp>
      <p:sp>
        <p:nvSpPr>
          <p:cNvPr id="174" name="أدوات"/>
          <p:cNvSpPr txBox="1"/>
          <p:nvPr/>
        </p:nvSpPr>
        <p:spPr>
          <a:xfrm>
            <a:off x="8768088" y="0"/>
            <a:ext cx="2416505" cy="141471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121919" tIns="121919" rIns="121919" bIns="121919"/>
          <a:lstStyle>
            <a:lvl1pPr>
              <a:lnSpc>
                <a:spcPct val="100000"/>
              </a:lnSpc>
              <a:defRPr sz="3000">
                <a:solidFill>
                  <a:srgbClr val="FFFFFF"/>
                </a:solidFill>
                <a:latin typeface="Waseem Regular"/>
                <a:ea typeface="Waseem Regular"/>
                <a:cs typeface="Waseem Regular"/>
                <a:sym typeface="Waseem Regular"/>
              </a:defRPr>
            </a:lvl1pPr>
          </a:lstStyle>
          <a:p>
            <a:pPr rtl="0">
              <a:defRPr/>
            </a:pPr>
            <a:r>
              <a:t>أدوات </a:t>
            </a:r>
          </a:p>
        </p:txBody>
      </p:sp>
      <p:sp>
        <p:nvSpPr>
          <p:cNvPr id="175" name="الفصل العاشر"/>
          <p:cNvSpPr txBox="1"/>
          <p:nvPr/>
        </p:nvSpPr>
        <p:spPr>
          <a:xfrm>
            <a:off x="8087108" y="2373917"/>
            <a:ext cx="6755284" cy="2044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defTabSz="2438338" rtl="0">
              <a:lnSpc>
                <a:spcPct val="100000"/>
              </a:lnSpc>
              <a:defRPr sz="9500">
                <a:ln w="12700" cap="flat">
                  <a:solidFill>
                    <a:srgbClr val="000000"/>
                  </a:solidFill>
                  <a:custDash>
                    <a:ds d="600000" sp="600000"/>
                  </a:custDash>
                  <a:miter lim="400000"/>
                </a:ln>
                <a:latin typeface="Khaled Font"/>
                <a:ea typeface="Khaled Font"/>
                <a:cs typeface="Khaled Font"/>
                <a:sym typeface="Khaled Font"/>
              </a:defRPr>
            </a:pPr>
            <a:r>
              <a:rPr>
                <a:solidFill>
                  <a:srgbClr val="FF4015"/>
                </a:solidFill>
              </a:rPr>
              <a:t>الفصل</a:t>
            </a:r>
            <a:r>
              <a:t> </a:t>
            </a:r>
            <a:r>
              <a:rPr>
                <a:solidFill>
                  <a:srgbClr val="01C7FC"/>
                </a:solidFill>
              </a:rPr>
              <a:t>العاشر</a:t>
            </a:r>
            <a:r>
              <a:t> </a:t>
            </a:r>
          </a:p>
        </p:txBody>
      </p:sp>
      <p:sp>
        <p:nvSpPr>
          <p:cNvPr id="176" name="القياس"/>
          <p:cNvSpPr txBox="1"/>
          <p:nvPr/>
        </p:nvSpPr>
        <p:spPr>
          <a:xfrm>
            <a:off x="9875732" y="4418617"/>
            <a:ext cx="3178036" cy="2082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defTabSz="2438338">
              <a:lnSpc>
                <a:spcPct val="100000"/>
              </a:lnSpc>
              <a:defRPr sz="9700">
                <a:solidFill>
                  <a:srgbClr val="3A87FE"/>
                </a:solidFill>
                <a:latin typeface="Khaled Font"/>
                <a:ea typeface="Khaled Font"/>
                <a:cs typeface="Khaled Font"/>
                <a:sym typeface="Khaled Font"/>
              </a:defRPr>
            </a:lvl1pPr>
          </a:lstStyle>
          <a:p>
            <a:pPr rtl="0">
              <a:defRPr/>
            </a:pPr>
            <a:r>
              <a:t>القياس</a:t>
            </a:r>
          </a:p>
        </p:txBody>
      </p:sp>
      <p:sp>
        <p:nvSpPr>
          <p:cNvPr id="177" name="(١٠-٢) وحدات الطول غير القياسية"/>
          <p:cNvSpPr txBox="1"/>
          <p:nvPr/>
        </p:nvSpPr>
        <p:spPr>
          <a:xfrm>
            <a:off x="5095262" y="6840306"/>
            <a:ext cx="14193476" cy="2095501"/>
          </a:xfrm>
          <a:prstGeom prst="rect">
            <a:avLst/>
          </a:prstGeom>
          <a:ln w="12700">
            <a:solidFill>
              <a:srgbClr val="000000"/>
            </a:solidFill>
            <a:custDash>
              <a:ds d="600000" sp="600000"/>
            </a:custDash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defTabSz="2438338">
              <a:lnSpc>
                <a:spcPct val="100000"/>
              </a:lnSpc>
              <a:defRPr sz="9700">
                <a:ln w="12700" cap="flat">
                  <a:solidFill>
                    <a:srgbClr val="000000"/>
                  </a:solidFill>
                  <a:custDash>
                    <a:ds d="600000" sp="600000"/>
                  </a:custDash>
                  <a:miter lim="400000"/>
                </a:ln>
                <a:solidFill>
                  <a:srgbClr val="FEB43F"/>
                </a:solidFill>
                <a:latin typeface="Khaled Font"/>
                <a:ea typeface="Khaled Font"/>
                <a:cs typeface="Khaled Font"/>
                <a:sym typeface="Khaled Font"/>
              </a:defRPr>
            </a:lvl1pPr>
          </a:lstStyle>
          <a:p>
            <a:pPr rtl="0">
              <a:defRPr/>
            </a:pPr>
            <a:r>
              <a:t> (١٠-٢) وحدات الطول غير القياسية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ID="10" grpId="1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7" dur="2000"/>
                                        <p:tgtEl>
                                          <p:spTgt spid="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Class="entr" nodeType="clickEffect" presetSubtype="2" presetID="15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Class="entr" nodeType="clickEffect" presetSubtype="0" presetID="1" grpId="3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76" grpId="2"/>
      <p:bldP build="whole" bldLvl="1" animBg="1" rev="0" advAuto="0" spid="177" grpId="3"/>
      <p:bldP build="whole" bldLvl="1" animBg="1" rev="0" advAuto="0" spid="175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9" name="IMG_0759.png" descr="IMG_0759.png"/>
          <p:cNvPicPr>
            <a:picLocks noChangeAspect="1"/>
          </p:cNvPicPr>
          <p:nvPr/>
        </p:nvPicPr>
        <p:blipFill>
          <a:blip r:embed="rId2">
            <a:extLst/>
          </a:blip>
          <a:srcRect l="52344" t="2980" r="0" b="86771"/>
          <a:stretch>
            <a:fillRect/>
          </a:stretch>
        </p:blipFill>
        <p:spPr>
          <a:xfrm>
            <a:off x="13278194" y="625132"/>
            <a:ext cx="9012331" cy="1353788"/>
          </a:xfrm>
          <a:prstGeom prst="rect">
            <a:avLst/>
          </a:prstGeom>
          <a:ln w="12700">
            <a:miter lim="400000"/>
          </a:ln>
        </p:spPr>
      </p:pic>
      <p:pic>
        <p:nvPicPr>
          <p:cNvPr id="180" name="IMG_0759.png" descr="IMG_0759.png"/>
          <p:cNvPicPr>
            <a:picLocks noChangeAspect="1"/>
          </p:cNvPicPr>
          <p:nvPr/>
        </p:nvPicPr>
        <p:blipFill>
          <a:blip r:embed="rId2">
            <a:extLst/>
          </a:blip>
          <a:srcRect l="0" t="15448" r="0" b="7425"/>
          <a:stretch>
            <a:fillRect/>
          </a:stretch>
        </p:blipFill>
        <p:spPr>
          <a:xfrm>
            <a:off x="3849935" y="2459451"/>
            <a:ext cx="18856568" cy="10158446"/>
          </a:xfrm>
          <a:prstGeom prst="rect">
            <a:avLst/>
          </a:prstGeom>
          <a:ln w="12700">
            <a:miter lim="400000"/>
          </a:ln>
        </p:spPr>
      </p:pic>
      <p:sp>
        <p:nvSpPr>
          <p:cNvPr id="181" name="١١"/>
          <p:cNvSpPr txBox="1"/>
          <p:nvPr/>
        </p:nvSpPr>
        <p:spPr>
          <a:xfrm>
            <a:off x="14740188" y="3985585"/>
            <a:ext cx="4179041" cy="157986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b="1" sz="11600">
                <a:solidFill>
                  <a:srgbClr val="0056D6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rtl="0">
              <a:defRPr/>
            </a:pPr>
            <a:r>
              <a:t>١١</a:t>
            </a:r>
          </a:p>
        </p:txBody>
      </p:sp>
      <p:sp>
        <p:nvSpPr>
          <p:cNvPr id="182" name="٤"/>
          <p:cNvSpPr txBox="1"/>
          <p:nvPr/>
        </p:nvSpPr>
        <p:spPr>
          <a:xfrm>
            <a:off x="14523826" y="7231015"/>
            <a:ext cx="4179041" cy="157986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b="1" sz="11600">
                <a:solidFill>
                  <a:srgbClr val="0056D6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rtl="0">
              <a:defRPr/>
            </a:pPr>
            <a:r>
              <a:t>٤</a:t>
            </a:r>
          </a:p>
        </p:txBody>
      </p:sp>
      <p:sp>
        <p:nvSpPr>
          <p:cNvPr id="183" name="٦"/>
          <p:cNvSpPr txBox="1"/>
          <p:nvPr/>
        </p:nvSpPr>
        <p:spPr>
          <a:xfrm>
            <a:off x="14226328" y="11038004"/>
            <a:ext cx="4179041" cy="157986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b="1" sz="11600">
                <a:solidFill>
                  <a:srgbClr val="0056D6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rtl="0">
              <a:defRPr/>
            </a:pPr>
            <a:r>
              <a:t>٦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2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id="7" dur="1000"/>
                                        <p:tgtEl>
                                          <p:spTgt spid="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Class="entr" nodeType="clickEffect" presetSubtype="2" presetID="2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id="12" dur="1000"/>
                                        <p:tgtEl>
                                          <p:spTgt spid="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Subtype="2" presetID="22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id="17" dur="1000"/>
                                        <p:tgtEl>
                                          <p:spTgt spid="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83" grpId="3"/>
      <p:bldP build="whole" bldLvl="1" animBg="1" rev="0" advAuto="0" spid="182" grpId="2"/>
      <p:bldP build="whole" bldLvl="1" animBg="1" rev="0" advAuto="0" spid="181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5" name="IMG_0760.png" descr="IMG_0760.png"/>
          <p:cNvPicPr>
            <a:picLocks noChangeAspect="1"/>
          </p:cNvPicPr>
          <p:nvPr/>
        </p:nvPicPr>
        <p:blipFill>
          <a:blip r:embed="rId2">
            <a:extLst/>
          </a:blip>
          <a:srcRect l="57701" t="18291" r="11019" b="72191"/>
          <a:stretch>
            <a:fillRect/>
          </a:stretch>
        </p:blipFill>
        <p:spPr>
          <a:xfrm>
            <a:off x="15249820" y="937697"/>
            <a:ext cx="7170341" cy="1523751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188" name="تجميع"/>
          <p:cNvGrpSpPr/>
          <p:nvPr/>
        </p:nvGrpSpPr>
        <p:grpSpPr>
          <a:xfrm>
            <a:off x="3641739" y="159731"/>
            <a:ext cx="8550320" cy="6533380"/>
            <a:chOff x="0" y="0"/>
            <a:chExt cx="8550318" cy="6533378"/>
          </a:xfrm>
        </p:grpSpPr>
        <p:pic>
          <p:nvPicPr>
            <p:cNvPr id="186" name="IMG_0760.png" descr="IMG_0760.png"/>
            <p:cNvPicPr>
              <a:picLocks noChangeAspect="1"/>
            </p:cNvPicPr>
            <p:nvPr/>
          </p:nvPicPr>
          <p:blipFill>
            <a:blip r:embed="rId2">
              <a:extLst/>
            </a:blip>
            <a:srcRect l="7670" t="9999" r="50000" b="46848"/>
            <a:stretch>
              <a:fillRect/>
            </a:stretch>
          </p:blipFill>
          <p:spPr>
            <a:xfrm>
              <a:off x="712772" y="952500"/>
              <a:ext cx="7837547" cy="5580879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187" name="دائرة"/>
            <p:cNvSpPr/>
            <p:nvPr/>
          </p:nvSpPr>
          <p:spPr>
            <a:xfrm>
              <a:off x="0" y="0"/>
              <a:ext cx="1905000" cy="1905000"/>
            </a:xfrm>
            <a:prstGeom prst="ellipse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1130300">
                <a:lnSpc>
                  <a:spcPct val="100000"/>
                </a:lnSpc>
                <a:defRPr sz="3200">
                  <a:solidFill>
                    <a:srgbClr val="FFFFFF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</p:grpSp>
      <p:pic>
        <p:nvPicPr>
          <p:cNvPr id="189" name="IMG_0760.png" descr="IMG_0760.png"/>
          <p:cNvPicPr>
            <a:picLocks noChangeAspect="1"/>
          </p:cNvPicPr>
          <p:nvPr/>
        </p:nvPicPr>
        <p:blipFill>
          <a:blip r:embed="rId2">
            <a:extLst/>
          </a:blip>
          <a:srcRect l="50000" t="27826" r="12142" b="45724"/>
          <a:stretch>
            <a:fillRect/>
          </a:stretch>
        </p:blipFill>
        <p:spPr>
          <a:xfrm>
            <a:off x="14512091" y="2461301"/>
            <a:ext cx="7170059" cy="3498907"/>
          </a:xfrm>
          <a:prstGeom prst="rect">
            <a:avLst/>
          </a:prstGeom>
          <a:ln w="12700">
            <a:miter lim="400000"/>
          </a:ln>
        </p:spPr>
      </p:pic>
      <p:pic>
        <p:nvPicPr>
          <p:cNvPr id="190" name="IMG_0760.png" descr="IMG_0760.png"/>
          <p:cNvPicPr>
            <a:picLocks noChangeAspect="1"/>
          </p:cNvPicPr>
          <p:nvPr/>
        </p:nvPicPr>
        <p:blipFill>
          <a:blip r:embed="rId2">
            <a:extLst/>
          </a:blip>
          <a:srcRect l="13017" t="57779" r="11280" b="23612"/>
          <a:stretch>
            <a:fillRect/>
          </a:stretch>
        </p:blipFill>
        <p:spPr>
          <a:xfrm>
            <a:off x="9547012" y="6330942"/>
            <a:ext cx="13345518" cy="2291358"/>
          </a:xfrm>
          <a:prstGeom prst="rect">
            <a:avLst/>
          </a:prstGeom>
          <a:ln w="12700">
            <a:miter lim="400000"/>
          </a:ln>
        </p:spPr>
      </p:pic>
      <p:pic>
        <p:nvPicPr>
          <p:cNvPr id="191" name="IMG_0760.png" descr="IMG_0760.png"/>
          <p:cNvPicPr>
            <a:picLocks noChangeAspect="1"/>
          </p:cNvPicPr>
          <p:nvPr/>
        </p:nvPicPr>
        <p:blipFill>
          <a:blip r:embed="rId2">
            <a:extLst/>
          </a:blip>
          <a:srcRect l="42907" t="77606" r="6210" b="2406"/>
          <a:stretch>
            <a:fillRect/>
          </a:stretch>
        </p:blipFill>
        <p:spPr>
          <a:xfrm>
            <a:off x="13783169" y="9226757"/>
            <a:ext cx="10103773" cy="2772163"/>
          </a:xfrm>
          <a:prstGeom prst="rect">
            <a:avLst/>
          </a:prstGeom>
          <a:ln w="12700">
            <a:miter lim="400000"/>
          </a:ln>
        </p:spPr>
      </p:pic>
      <p:sp>
        <p:nvSpPr>
          <p:cNvPr id="192" name="٢"/>
          <p:cNvSpPr txBox="1"/>
          <p:nvPr/>
        </p:nvSpPr>
        <p:spPr>
          <a:xfrm>
            <a:off x="16007543" y="4380290"/>
            <a:ext cx="4179042" cy="157986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b="1" sz="11600">
                <a:solidFill>
                  <a:srgbClr val="0056D6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rtl="0">
              <a:defRPr/>
            </a:pPr>
            <a:r>
              <a:t>٢</a:t>
            </a:r>
          </a:p>
        </p:txBody>
      </p:sp>
      <p:sp>
        <p:nvSpPr>
          <p:cNvPr id="193" name="٨"/>
          <p:cNvSpPr txBox="1"/>
          <p:nvPr/>
        </p:nvSpPr>
        <p:spPr>
          <a:xfrm>
            <a:off x="17823347" y="7300926"/>
            <a:ext cx="4179042" cy="157986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b="1" sz="11600">
                <a:solidFill>
                  <a:srgbClr val="0056D6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rtl="0">
              <a:defRPr/>
            </a:pPr>
            <a:r>
              <a:t>٨</a:t>
            </a:r>
          </a:p>
        </p:txBody>
      </p:sp>
      <p:sp>
        <p:nvSpPr>
          <p:cNvPr id="194" name="٤"/>
          <p:cNvSpPr txBox="1"/>
          <p:nvPr/>
        </p:nvSpPr>
        <p:spPr>
          <a:xfrm>
            <a:off x="17193080" y="10612842"/>
            <a:ext cx="4179042" cy="15798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b="1" sz="11600">
                <a:solidFill>
                  <a:srgbClr val="0056D6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rtl="0">
              <a:defRPr/>
            </a:pPr>
            <a:r>
              <a:t>٤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2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id="7" dur="1000"/>
                                        <p:tgtEl>
                                          <p:spTgt spid="1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Class="entr" nodeType="clickEffect" presetSubtype="2" presetID="2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id="12" dur="1000"/>
                                        <p:tgtEl>
                                          <p:spTgt spid="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Subtype="2" presetID="22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id="17" dur="1000"/>
                                        <p:tgtEl>
                                          <p:spTgt spid="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92" grpId="1"/>
      <p:bldP build="whole" bldLvl="1" animBg="1" rev="0" advAuto="0" spid="193" grpId="2"/>
      <p:bldP build="whole" bldLvl="1" animBg="1" rev="0" advAuto="0" spid="194" grpId="3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6" name="IMG_0761.png" descr="IMG_0761.png"/>
          <p:cNvPicPr>
            <a:picLocks noChangeAspect="1"/>
          </p:cNvPicPr>
          <p:nvPr/>
        </p:nvPicPr>
        <p:blipFill>
          <a:blip r:embed="rId2">
            <a:extLst/>
          </a:blip>
          <a:srcRect l="65627" t="0" r="0" b="87140"/>
          <a:stretch>
            <a:fillRect/>
          </a:stretch>
        </p:blipFill>
        <p:spPr>
          <a:xfrm>
            <a:off x="15304019" y="421645"/>
            <a:ext cx="6749088" cy="1568372"/>
          </a:xfrm>
          <a:prstGeom prst="rect">
            <a:avLst/>
          </a:prstGeom>
          <a:ln w="12700">
            <a:miter lim="400000"/>
          </a:ln>
        </p:spPr>
      </p:pic>
      <p:pic>
        <p:nvPicPr>
          <p:cNvPr id="197" name="IMG_0761.png" descr="IMG_0761.png"/>
          <p:cNvPicPr>
            <a:picLocks noChangeAspect="1"/>
          </p:cNvPicPr>
          <p:nvPr/>
        </p:nvPicPr>
        <p:blipFill>
          <a:blip r:embed="rId2">
            <a:extLst/>
          </a:blip>
          <a:srcRect l="12836" t="15413" r="1073" b="7386"/>
          <a:stretch>
            <a:fillRect/>
          </a:stretch>
        </p:blipFill>
        <p:spPr>
          <a:xfrm>
            <a:off x="6976512" y="2587427"/>
            <a:ext cx="16028385" cy="8927903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222" name="الرسم"/>
          <p:cNvGrpSpPr/>
          <p:nvPr/>
        </p:nvGrpSpPr>
        <p:grpSpPr>
          <a:xfrm>
            <a:off x="10909699" y="6988138"/>
            <a:ext cx="9948310" cy="1087975"/>
            <a:chOff x="-57149" y="-57150"/>
            <a:chExt cx="9948309" cy="1087974"/>
          </a:xfrm>
        </p:grpSpPr>
        <p:pic>
          <p:nvPicPr>
            <p:cNvPr id="198" name="خط شكل" descr="خط شكل"/>
            <p:cNvPicPr>
              <a:picLocks noChangeAspect="0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12470" y="-57150"/>
              <a:ext cx="9403787" cy="818676"/>
            </a:xfrm>
            <a:prstGeom prst="rect">
              <a:avLst/>
            </a:prstGeom>
            <a:effectLst/>
          </p:spPr>
        </p:pic>
        <p:pic>
          <p:nvPicPr>
            <p:cNvPr id="200" name="خط شكل" descr="خط شكل"/>
            <p:cNvPicPr>
              <a:picLocks noChangeAspect="0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-57150" y="12471"/>
              <a:ext cx="9315117" cy="1018354"/>
            </a:xfrm>
            <a:prstGeom prst="rect">
              <a:avLst/>
            </a:prstGeom>
            <a:effectLst/>
          </p:spPr>
        </p:pic>
        <p:pic>
          <p:nvPicPr>
            <p:cNvPr id="202" name="خط شكل" descr="خط شكل"/>
            <p:cNvPicPr>
              <a:picLocks noChangeAspect="0"/>
            </p:cNvPicPr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591935" y="219875"/>
              <a:ext cx="154869" cy="797382"/>
            </a:xfrm>
            <a:prstGeom prst="rect">
              <a:avLst/>
            </a:prstGeom>
            <a:effectLst/>
          </p:spPr>
        </p:pic>
        <p:pic>
          <p:nvPicPr>
            <p:cNvPr id="204" name="خط شكل" descr="خط شكل"/>
            <p:cNvPicPr>
              <a:picLocks noChangeAspect="0"/>
            </p:cNvPicPr>
            <p:nvPr/>
          </p:nvPicPr>
          <p:blipFill>
            <a:blip r:embed="rId6">
              <a:extLst/>
            </a:blip>
            <a:stretch>
              <a:fillRect/>
            </a:stretch>
          </p:blipFill>
          <p:spPr>
            <a:xfrm>
              <a:off x="51030" y="584575"/>
              <a:ext cx="384754" cy="175752"/>
            </a:xfrm>
            <a:prstGeom prst="rect">
              <a:avLst/>
            </a:prstGeom>
            <a:effectLst/>
          </p:spPr>
        </p:pic>
        <p:pic>
          <p:nvPicPr>
            <p:cNvPr id="206" name="خط شكل" descr="خط شكل"/>
            <p:cNvPicPr>
              <a:picLocks noChangeAspect="0"/>
            </p:cNvPicPr>
            <p:nvPr/>
          </p:nvPicPr>
          <p:blipFill>
            <a:blip r:embed="rId7">
              <a:extLst/>
            </a:blip>
            <a:stretch>
              <a:fillRect/>
            </a:stretch>
          </p:blipFill>
          <p:spPr>
            <a:xfrm>
              <a:off x="8881306" y="-15506"/>
              <a:ext cx="979767" cy="775833"/>
            </a:xfrm>
            <a:prstGeom prst="rect">
              <a:avLst/>
            </a:prstGeom>
            <a:effectLst/>
          </p:spPr>
        </p:pic>
        <p:pic>
          <p:nvPicPr>
            <p:cNvPr id="208" name="خط شكل" descr="خط شكل"/>
            <p:cNvPicPr>
              <a:picLocks noChangeAspect="0"/>
            </p:cNvPicPr>
            <p:nvPr/>
          </p:nvPicPr>
          <p:blipFill>
            <a:blip r:embed="rId8">
              <a:extLst/>
            </a:blip>
            <a:stretch>
              <a:fillRect/>
            </a:stretch>
          </p:blipFill>
          <p:spPr>
            <a:xfrm>
              <a:off x="8975964" y="-34613"/>
              <a:ext cx="831107" cy="753808"/>
            </a:xfrm>
            <a:prstGeom prst="rect">
              <a:avLst/>
            </a:prstGeom>
            <a:effectLst/>
          </p:spPr>
        </p:pic>
        <p:pic>
          <p:nvPicPr>
            <p:cNvPr id="210" name="خط خط" descr="خط خط"/>
            <p:cNvPicPr>
              <a:picLocks noChangeAspect="0"/>
            </p:cNvPicPr>
            <p:nvPr/>
          </p:nvPicPr>
          <p:blipFill>
            <a:blip r:embed="rId9">
              <a:extLst/>
            </a:blip>
            <a:stretch>
              <a:fillRect/>
            </a:stretch>
          </p:blipFill>
          <p:spPr>
            <a:xfrm>
              <a:off x="8999950" y="172734"/>
              <a:ext cx="228601" cy="114301"/>
            </a:xfrm>
            <a:prstGeom prst="rect">
              <a:avLst/>
            </a:prstGeom>
            <a:effectLst/>
          </p:spPr>
        </p:pic>
        <p:pic>
          <p:nvPicPr>
            <p:cNvPr id="212" name="خط شكل" descr="خط شكل"/>
            <p:cNvPicPr>
              <a:picLocks noChangeAspect="0"/>
            </p:cNvPicPr>
            <p:nvPr/>
          </p:nvPicPr>
          <p:blipFill>
            <a:blip r:embed="rId10">
              <a:extLst/>
            </a:blip>
            <a:stretch>
              <a:fillRect/>
            </a:stretch>
          </p:blipFill>
          <p:spPr>
            <a:xfrm>
              <a:off x="8822708" y="41131"/>
              <a:ext cx="336343" cy="733283"/>
            </a:xfrm>
            <a:prstGeom prst="rect">
              <a:avLst/>
            </a:prstGeom>
            <a:effectLst/>
          </p:spPr>
        </p:pic>
        <p:pic>
          <p:nvPicPr>
            <p:cNvPr id="214" name="خط شكل" descr="خط شكل"/>
            <p:cNvPicPr>
              <a:picLocks noChangeAspect="0"/>
            </p:cNvPicPr>
            <p:nvPr/>
          </p:nvPicPr>
          <p:blipFill>
            <a:blip r:embed="rId11">
              <a:extLst/>
            </a:blip>
            <a:stretch>
              <a:fillRect/>
            </a:stretch>
          </p:blipFill>
          <p:spPr>
            <a:xfrm>
              <a:off x="902956" y="294437"/>
              <a:ext cx="8106174" cy="222482"/>
            </a:xfrm>
            <a:prstGeom prst="rect">
              <a:avLst/>
            </a:prstGeom>
            <a:effectLst/>
          </p:spPr>
        </p:pic>
        <p:pic>
          <p:nvPicPr>
            <p:cNvPr id="216" name="خط خط" descr="خط خط"/>
            <p:cNvPicPr>
              <a:picLocks noChangeAspect="0"/>
            </p:cNvPicPr>
            <p:nvPr/>
          </p:nvPicPr>
          <p:blipFill>
            <a:blip r:embed="rId9">
              <a:extLst/>
            </a:blip>
            <a:stretch>
              <a:fillRect/>
            </a:stretch>
          </p:blipFill>
          <p:spPr>
            <a:xfrm>
              <a:off x="9662559" y="51030"/>
              <a:ext cx="228601" cy="114301"/>
            </a:xfrm>
            <a:prstGeom prst="rect">
              <a:avLst/>
            </a:prstGeom>
            <a:effectLst/>
          </p:spPr>
        </p:pic>
        <p:pic>
          <p:nvPicPr>
            <p:cNvPr id="218" name="خط شكل" descr="خط شكل"/>
            <p:cNvPicPr>
              <a:picLocks noChangeAspect="0"/>
            </p:cNvPicPr>
            <p:nvPr/>
          </p:nvPicPr>
          <p:blipFill>
            <a:blip r:embed="rId12">
              <a:extLst/>
            </a:blip>
            <a:stretch>
              <a:fillRect/>
            </a:stretch>
          </p:blipFill>
          <p:spPr>
            <a:xfrm>
              <a:off x="93605" y="506292"/>
              <a:ext cx="288089" cy="409659"/>
            </a:xfrm>
            <a:prstGeom prst="rect">
              <a:avLst/>
            </a:prstGeom>
            <a:effectLst/>
          </p:spPr>
        </p:pic>
        <p:pic>
          <p:nvPicPr>
            <p:cNvPr id="220" name="خط شكل" descr="خط شكل"/>
            <p:cNvPicPr>
              <a:picLocks noChangeAspect="0"/>
            </p:cNvPicPr>
            <p:nvPr/>
          </p:nvPicPr>
          <p:blipFill>
            <a:blip r:embed="rId13">
              <a:extLst/>
            </a:blip>
            <a:stretch>
              <a:fillRect/>
            </a:stretch>
          </p:blipFill>
          <p:spPr>
            <a:xfrm>
              <a:off x="9151759" y="423212"/>
              <a:ext cx="195436" cy="201888"/>
            </a:xfrm>
            <a:prstGeom prst="rect">
              <a:avLst/>
            </a:prstGeom>
            <a:effectLst/>
          </p:spPr>
        </p:pic>
      </p:grpSp>
      <p:grpSp>
        <p:nvGrpSpPr>
          <p:cNvPr id="249" name="الرسم"/>
          <p:cNvGrpSpPr/>
          <p:nvPr/>
        </p:nvGrpSpPr>
        <p:grpSpPr>
          <a:xfrm>
            <a:off x="4552967" y="11107625"/>
            <a:ext cx="16106439" cy="1782498"/>
            <a:chOff x="-57150" y="-57149"/>
            <a:chExt cx="16106438" cy="1782496"/>
          </a:xfrm>
        </p:grpSpPr>
        <p:pic>
          <p:nvPicPr>
            <p:cNvPr id="223" name="خط خط" descr="خط خط"/>
            <p:cNvPicPr>
              <a:picLocks noChangeAspect="0"/>
            </p:cNvPicPr>
            <p:nvPr/>
          </p:nvPicPr>
          <p:blipFill>
            <a:blip r:embed="rId9">
              <a:extLst/>
            </a:blip>
            <a:stretch>
              <a:fillRect/>
            </a:stretch>
          </p:blipFill>
          <p:spPr>
            <a:xfrm>
              <a:off x="15694748" y="137080"/>
              <a:ext cx="228601" cy="114301"/>
            </a:xfrm>
            <a:prstGeom prst="rect">
              <a:avLst/>
            </a:prstGeom>
            <a:effectLst/>
          </p:spPr>
        </p:pic>
        <p:pic>
          <p:nvPicPr>
            <p:cNvPr id="225" name="خط شكل" descr="خط شكل"/>
            <p:cNvPicPr>
              <a:picLocks noChangeAspect="0"/>
            </p:cNvPicPr>
            <p:nvPr/>
          </p:nvPicPr>
          <p:blipFill>
            <a:blip r:embed="rId14">
              <a:extLst/>
            </a:blip>
            <a:stretch>
              <a:fillRect/>
            </a:stretch>
          </p:blipFill>
          <p:spPr>
            <a:xfrm>
              <a:off x="3919600" y="1854"/>
              <a:ext cx="12027735" cy="601115"/>
            </a:xfrm>
            <a:prstGeom prst="rect">
              <a:avLst/>
            </a:prstGeom>
            <a:effectLst/>
          </p:spPr>
        </p:pic>
        <p:pic>
          <p:nvPicPr>
            <p:cNvPr id="227" name="خط شكل" descr="خط شكل"/>
            <p:cNvPicPr>
              <a:picLocks noChangeAspect="0"/>
            </p:cNvPicPr>
            <p:nvPr/>
          </p:nvPicPr>
          <p:blipFill>
            <a:blip r:embed="rId15">
              <a:extLst/>
            </a:blip>
            <a:stretch>
              <a:fillRect/>
            </a:stretch>
          </p:blipFill>
          <p:spPr>
            <a:xfrm>
              <a:off x="1025757" y="448100"/>
              <a:ext cx="3224505" cy="479412"/>
            </a:xfrm>
            <a:prstGeom prst="rect">
              <a:avLst/>
            </a:prstGeom>
            <a:effectLst/>
          </p:spPr>
        </p:pic>
        <p:pic>
          <p:nvPicPr>
            <p:cNvPr id="229" name="خط شكل" descr="خط شكل"/>
            <p:cNvPicPr>
              <a:picLocks noChangeAspect="0"/>
            </p:cNvPicPr>
            <p:nvPr/>
          </p:nvPicPr>
          <p:blipFill>
            <a:blip r:embed="rId16">
              <a:extLst/>
            </a:blip>
            <a:stretch>
              <a:fillRect/>
            </a:stretch>
          </p:blipFill>
          <p:spPr>
            <a:xfrm>
              <a:off x="998712" y="840257"/>
              <a:ext cx="168392" cy="587592"/>
            </a:xfrm>
            <a:prstGeom prst="rect">
              <a:avLst/>
            </a:prstGeom>
            <a:effectLst/>
          </p:spPr>
        </p:pic>
        <p:pic>
          <p:nvPicPr>
            <p:cNvPr id="231" name="خط شكل" descr="خط شكل"/>
            <p:cNvPicPr>
              <a:picLocks noChangeAspect="0"/>
            </p:cNvPicPr>
            <p:nvPr/>
          </p:nvPicPr>
          <p:blipFill>
            <a:blip r:embed="rId17">
              <a:extLst/>
            </a:blip>
            <a:stretch>
              <a:fillRect/>
            </a:stretch>
          </p:blipFill>
          <p:spPr>
            <a:xfrm>
              <a:off x="1013781" y="-57151"/>
              <a:ext cx="15035509" cy="1780808"/>
            </a:xfrm>
            <a:prstGeom prst="rect">
              <a:avLst/>
            </a:prstGeom>
            <a:effectLst/>
          </p:spPr>
        </p:pic>
        <p:pic>
          <p:nvPicPr>
            <p:cNvPr id="233" name="خط شكل" descr="خط شكل"/>
            <p:cNvPicPr>
              <a:picLocks noChangeAspect="0"/>
            </p:cNvPicPr>
            <p:nvPr/>
          </p:nvPicPr>
          <p:blipFill>
            <a:blip r:embed="rId18">
              <a:extLst/>
            </a:blip>
            <a:stretch>
              <a:fillRect/>
            </a:stretch>
          </p:blipFill>
          <p:spPr>
            <a:xfrm>
              <a:off x="14967586" y="86613"/>
              <a:ext cx="389888" cy="854422"/>
            </a:xfrm>
            <a:prstGeom prst="rect">
              <a:avLst/>
            </a:prstGeom>
            <a:effectLst/>
          </p:spPr>
        </p:pic>
        <p:pic>
          <p:nvPicPr>
            <p:cNvPr id="235" name="خط شكل" descr="خط شكل"/>
            <p:cNvPicPr>
              <a:picLocks noChangeAspect="0"/>
            </p:cNvPicPr>
            <p:nvPr/>
          </p:nvPicPr>
          <p:blipFill>
            <a:blip r:embed="rId19">
              <a:extLst/>
            </a:blip>
            <a:stretch>
              <a:fillRect/>
            </a:stretch>
          </p:blipFill>
          <p:spPr>
            <a:xfrm>
              <a:off x="14602475" y="168633"/>
              <a:ext cx="398276" cy="812970"/>
            </a:xfrm>
            <a:prstGeom prst="rect">
              <a:avLst/>
            </a:prstGeom>
            <a:effectLst/>
          </p:spPr>
        </p:pic>
        <p:pic>
          <p:nvPicPr>
            <p:cNvPr id="237" name="خط شكل" descr="خط شكل"/>
            <p:cNvPicPr>
              <a:picLocks noChangeAspect="0"/>
            </p:cNvPicPr>
            <p:nvPr/>
          </p:nvPicPr>
          <p:blipFill>
            <a:blip r:embed="rId20">
              <a:extLst/>
            </a:blip>
            <a:stretch>
              <a:fillRect/>
            </a:stretch>
          </p:blipFill>
          <p:spPr>
            <a:xfrm>
              <a:off x="-57151" y="759121"/>
              <a:ext cx="1197209" cy="966226"/>
            </a:xfrm>
            <a:prstGeom prst="rect">
              <a:avLst/>
            </a:prstGeom>
            <a:effectLst/>
          </p:spPr>
        </p:pic>
        <p:pic>
          <p:nvPicPr>
            <p:cNvPr id="239" name="خط خط" descr="خط خط"/>
            <p:cNvPicPr>
              <a:picLocks noChangeAspect="0"/>
            </p:cNvPicPr>
            <p:nvPr/>
          </p:nvPicPr>
          <p:blipFill>
            <a:blip r:embed="rId21">
              <a:extLst/>
            </a:blip>
            <a:stretch>
              <a:fillRect/>
            </a:stretch>
          </p:blipFill>
          <p:spPr>
            <a:xfrm>
              <a:off x="119741" y="1259458"/>
              <a:ext cx="141346" cy="357708"/>
            </a:xfrm>
            <a:prstGeom prst="rect">
              <a:avLst/>
            </a:prstGeom>
            <a:effectLst/>
          </p:spPr>
        </p:pic>
        <p:pic>
          <p:nvPicPr>
            <p:cNvPr id="241" name="خط شكل" descr="خط شكل"/>
            <p:cNvPicPr>
              <a:picLocks noChangeAspect="0"/>
            </p:cNvPicPr>
            <p:nvPr/>
          </p:nvPicPr>
          <p:blipFill>
            <a:blip r:embed="rId22">
              <a:extLst/>
            </a:blip>
            <a:stretch>
              <a:fillRect/>
            </a:stretch>
          </p:blipFill>
          <p:spPr>
            <a:xfrm>
              <a:off x="22671" y="1272981"/>
              <a:ext cx="360120" cy="371230"/>
            </a:xfrm>
            <a:prstGeom prst="rect">
              <a:avLst/>
            </a:prstGeom>
            <a:effectLst/>
          </p:spPr>
        </p:pic>
        <p:pic>
          <p:nvPicPr>
            <p:cNvPr id="243" name="خط شكل" descr="خط شكل"/>
            <p:cNvPicPr>
              <a:picLocks noChangeAspect="0"/>
            </p:cNvPicPr>
            <p:nvPr/>
          </p:nvPicPr>
          <p:blipFill>
            <a:blip r:embed="rId23">
              <a:extLst/>
            </a:blip>
            <a:stretch>
              <a:fillRect/>
            </a:stretch>
          </p:blipFill>
          <p:spPr>
            <a:xfrm>
              <a:off x="1607230" y="515713"/>
              <a:ext cx="12920228" cy="789869"/>
            </a:xfrm>
            <a:prstGeom prst="rect">
              <a:avLst/>
            </a:prstGeom>
            <a:effectLst/>
          </p:spPr>
        </p:pic>
        <p:pic>
          <p:nvPicPr>
            <p:cNvPr id="245" name="خط شكل" descr="خط شكل"/>
            <p:cNvPicPr>
              <a:picLocks noChangeAspect="0"/>
            </p:cNvPicPr>
            <p:nvPr/>
          </p:nvPicPr>
          <p:blipFill>
            <a:blip r:embed="rId24">
              <a:extLst/>
            </a:blip>
            <a:stretch>
              <a:fillRect/>
            </a:stretch>
          </p:blipFill>
          <p:spPr>
            <a:xfrm>
              <a:off x="14643043" y="161513"/>
              <a:ext cx="630570" cy="818083"/>
            </a:xfrm>
            <a:prstGeom prst="rect">
              <a:avLst/>
            </a:prstGeom>
            <a:effectLst/>
          </p:spPr>
        </p:pic>
        <p:pic>
          <p:nvPicPr>
            <p:cNvPr id="247" name="خط شكل" descr="خط شكل"/>
            <p:cNvPicPr>
              <a:picLocks noChangeAspect="0"/>
            </p:cNvPicPr>
            <p:nvPr/>
          </p:nvPicPr>
          <p:blipFill>
            <a:blip r:embed="rId25">
              <a:extLst/>
            </a:blip>
            <a:stretch>
              <a:fillRect/>
            </a:stretch>
          </p:blipFill>
          <p:spPr>
            <a:xfrm>
              <a:off x="15009250" y="-11669"/>
              <a:ext cx="1004696" cy="948196"/>
            </a:xfrm>
            <a:prstGeom prst="rect">
              <a:avLst/>
            </a:prstGeom>
            <a:effectLst/>
          </p:spPr>
        </p:pic>
      </p:grp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ID="9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7" dur="4000"/>
                                        <p:tgtEl>
                                          <p:spTgt spid="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Class="entr" nodeType="clickEffect" presetID="9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12" dur="4000"/>
                                        <p:tgtEl>
                                          <p:spTgt spid="2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222" grpId="1"/>
      <p:bldP build="whole" bldLvl="1" animBg="1" rev="0" advAuto="0" spid="249" grpId="2"/>
    </p:bldLst>
  </p:timing>
</p:sld>
</file>

<file path=ppt/theme/theme1.xml><?xml version="1.0" encoding="utf-8"?>
<a:theme xmlns:a="http://schemas.openxmlformats.org/drawingml/2006/main" xmlns:r="http://schemas.openxmlformats.org/officeDocument/2006/relationships" name="23_ClassicWhite">
  <a:themeElements>
    <a:clrScheme name="23_Classic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3E74D1"/>
      </a:accent1>
      <a:accent2>
        <a:srgbClr val="33C5B9"/>
      </a:accent2>
      <a:accent3>
        <a:srgbClr val="45B53C"/>
      </a:accent3>
      <a:accent4>
        <a:srgbClr val="FFBD16"/>
      </a:accent4>
      <a:accent5>
        <a:srgbClr val="E22146"/>
      </a:accent5>
      <a:accent6>
        <a:srgbClr val="836BB7"/>
      </a:accent6>
      <a:hlink>
        <a:srgbClr val="0000FF"/>
      </a:hlink>
      <a:folHlink>
        <a:srgbClr val="FF00FF"/>
      </a:folHlink>
    </a:clrScheme>
    <a:fontScheme name="23_ClassicWhite">
      <a:majorFont>
        <a:latin typeface="Canela Bold"/>
        <a:ea typeface="Canela Bold"/>
        <a:cs typeface="Canela Bold"/>
      </a:majorFont>
      <a:minorFont>
        <a:latin typeface="Canela Bold"/>
        <a:ea typeface="Canela Bold"/>
        <a:cs typeface="Canela Bold"/>
      </a:minorFont>
    </a:fontScheme>
    <a:fmtScheme name="23_Classic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0000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1130300" rtl="1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2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Geeza Pro Regular"/>
            <a:ea typeface="Geeza Pro Regular"/>
            <a:cs typeface="Geeza Pro Regular"/>
            <a:sym typeface="Geeza Pro Regular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2438400" rtl="1" fontAlgn="auto" latinLnBrk="0" hangingPunct="0">
          <a:lnSpc>
            <a:spcPct val="9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4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Canela Text Regular"/>
            <a:ea typeface="Canela Text Regular"/>
            <a:cs typeface="Canela Text Regular"/>
            <a:sym typeface="Canela Text Regular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23_ClassicWhite">
  <a:themeElements>
    <a:clrScheme name="23_Classic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3E74D1"/>
      </a:accent1>
      <a:accent2>
        <a:srgbClr val="33C5B9"/>
      </a:accent2>
      <a:accent3>
        <a:srgbClr val="45B53C"/>
      </a:accent3>
      <a:accent4>
        <a:srgbClr val="FFBD16"/>
      </a:accent4>
      <a:accent5>
        <a:srgbClr val="E22146"/>
      </a:accent5>
      <a:accent6>
        <a:srgbClr val="836BB7"/>
      </a:accent6>
      <a:hlink>
        <a:srgbClr val="0000FF"/>
      </a:hlink>
      <a:folHlink>
        <a:srgbClr val="FF00FF"/>
      </a:folHlink>
    </a:clrScheme>
    <a:fontScheme name="23_ClassicWhite">
      <a:majorFont>
        <a:latin typeface="Canela Bold"/>
        <a:ea typeface="Canela Bold"/>
        <a:cs typeface="Canela Bold"/>
      </a:majorFont>
      <a:minorFont>
        <a:latin typeface="Canela Bold"/>
        <a:ea typeface="Canela Bold"/>
        <a:cs typeface="Canela Bold"/>
      </a:minorFont>
    </a:fontScheme>
    <a:fmtScheme name="23_Classic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0000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1130300" rtl="1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2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Geeza Pro Regular"/>
            <a:ea typeface="Geeza Pro Regular"/>
            <a:cs typeface="Geeza Pro Regular"/>
            <a:sym typeface="Geeza Pro Regular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2438400" rtl="1" fontAlgn="auto" latinLnBrk="0" hangingPunct="0">
          <a:lnSpc>
            <a:spcPct val="9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4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Canela Text Regular"/>
            <a:ea typeface="Canela Text Regular"/>
            <a:cs typeface="Canela Text Regular"/>
            <a:sym typeface="Canela Text Regular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