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290.png" descr="IMG_029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image" Target="../media/image3.jpeg"/><Relationship Id="rId11" Type="http://schemas.openxmlformats.org/officeDocument/2006/relationships/hyperlink" Target="https://ar.oryxlearning.com/grade/3rd-grade/maths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drive.google.com/file/d/1kMyZfHMCMIE2o8YAnT_ERnG_r60uIEJr/view?usp=drivesdk" TargetMode="External"/><Relationship Id="rId14" Type="http://schemas.openxmlformats.org/officeDocument/2006/relationships/image" Target="../media/image5.jpeg"/><Relationship Id="rId15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تجميع"/>
          <p:cNvGrpSpPr/>
          <p:nvPr/>
        </p:nvGrpSpPr>
        <p:grpSpPr>
          <a:xfrm>
            <a:off x="360653" y="3077966"/>
            <a:ext cx="2025951" cy="9620181"/>
            <a:chOff x="0" y="0"/>
            <a:chExt cx="2025950" cy="9620180"/>
          </a:xfrm>
        </p:grpSpPr>
        <p:grpSp>
          <p:nvGrpSpPr>
            <p:cNvPr id="161" name="تجميع"/>
            <p:cNvGrpSpPr/>
            <p:nvPr/>
          </p:nvGrpSpPr>
          <p:grpSpPr>
            <a:xfrm>
              <a:off x="98443" y="-1"/>
              <a:ext cx="1894805" cy="9620182"/>
              <a:chOff x="0" y="0"/>
              <a:chExt cx="1894804" cy="9620179"/>
            </a:xfrm>
          </p:grpSpPr>
          <p:sp>
            <p:nvSpPr>
              <p:cNvPr id="159" name="مستطيل مستدير الزوايا"/>
              <p:cNvSpPr/>
              <p:nvPr/>
            </p:nvSpPr>
            <p:spPr>
              <a:xfrm>
                <a:off x="0" y="0"/>
                <a:ext cx="1894805" cy="1407701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60" name="مستطيل"/>
              <p:cNvSpPr/>
              <p:nvPr/>
            </p:nvSpPr>
            <p:spPr>
              <a:xfrm>
                <a:off x="93705" y="780517"/>
                <a:ext cx="1716563" cy="8839663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62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82910" y="3625196"/>
              <a:ext cx="1364145" cy="1123993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63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395610" y="4862317"/>
              <a:ext cx="1333775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4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9530" y="6011667"/>
              <a:ext cx="1181922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5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436291" y="7190399"/>
              <a:ext cx="1202169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6" name="IMG_4024.jpeg" descr="IMG_4024.jpeg"/>
            <p:cNvPicPr>
              <a:picLocks noChangeAspect="0"/>
            </p:cNvPicPr>
            <p:nvPr/>
          </p:nvPicPr>
          <p:blipFill>
            <a:blip r:embed="rId10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562329" y="1193092"/>
              <a:ext cx="1019746" cy="101974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69" name="تجميع"/>
            <p:cNvGrpSpPr/>
            <p:nvPr/>
          </p:nvGrpSpPr>
          <p:grpSpPr>
            <a:xfrm>
              <a:off x="0" y="8240338"/>
              <a:ext cx="2025951" cy="1248738"/>
              <a:chOff x="0" y="0"/>
              <a:chExt cx="2025950" cy="1248736"/>
            </a:xfrm>
          </p:grpSpPr>
          <p:pic>
            <p:nvPicPr>
              <p:cNvPr id="167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414398" y="124744"/>
                <a:ext cx="1181556" cy="112399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8" name="نشاط"/>
              <p:cNvSpPr txBox="1"/>
              <p:nvPr/>
            </p:nvSpPr>
            <p:spPr>
              <a:xfrm>
                <a:off x="0" y="0"/>
                <a:ext cx="2025951" cy="8011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72" name="IMG_0291.jpeg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364090" y="2291594"/>
              <a:ext cx="1352902" cy="1492346"/>
              <a:chOff x="0" y="0"/>
              <a:chExt cx="1352900" cy="1492345"/>
            </a:xfrm>
          </p:grpSpPr>
          <p:pic>
            <p:nvPicPr>
              <p:cNvPr id="171" name="IMG_0291.jpeg" descr="IMG_0291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1098901" cy="116214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70" name="IMG_0291.jpeg" descr="IMG_0291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-1" y="-1"/>
                <a:ext cx="1352902" cy="1492347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74" name="أدوات"/>
          <p:cNvSpPr txBox="1"/>
          <p:nvPr/>
        </p:nvSpPr>
        <p:spPr>
          <a:xfrm>
            <a:off x="8768088" y="0"/>
            <a:ext cx="2416505" cy="141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أدوات </a:t>
            </a:r>
          </a:p>
        </p:txBody>
      </p:sp>
      <p:sp>
        <p:nvSpPr>
          <p:cNvPr id="175" name="الفصل العاشر"/>
          <p:cNvSpPr txBox="1"/>
          <p:nvPr/>
        </p:nvSpPr>
        <p:spPr>
          <a:xfrm>
            <a:off x="8087108" y="2373917"/>
            <a:ext cx="6755284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العاشر</a:t>
            </a:r>
            <a:r>
              <a:t> </a:t>
            </a:r>
          </a:p>
        </p:txBody>
      </p:sp>
      <p:sp>
        <p:nvSpPr>
          <p:cNvPr id="176" name="القياس"/>
          <p:cNvSpPr txBox="1"/>
          <p:nvPr/>
        </p:nvSpPr>
        <p:spPr>
          <a:xfrm>
            <a:off x="9875732" y="4418617"/>
            <a:ext cx="3178036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القياس</a:t>
            </a:r>
          </a:p>
        </p:txBody>
      </p:sp>
      <p:sp>
        <p:nvSpPr>
          <p:cNvPr id="177" name="(١٠-١) مقارنة الأطوال وترتيبها"/>
          <p:cNvSpPr txBox="1"/>
          <p:nvPr/>
        </p:nvSpPr>
        <p:spPr>
          <a:xfrm>
            <a:off x="5437949" y="6864350"/>
            <a:ext cx="12991299" cy="20955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 (١٠-١) مقارنة الأطوال وترتيبها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1"/>
      <p:bldP build="whole" bldLvl="1" animBg="1" rev="0" advAuto="0" spid="176" grpId="2"/>
      <p:bldP build="whole" bldLvl="1" animBg="1" rev="0" advAuto="0" spid="177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0754.png" descr="IMG_0754.png"/>
          <p:cNvPicPr>
            <a:picLocks noChangeAspect="1"/>
          </p:cNvPicPr>
          <p:nvPr/>
        </p:nvPicPr>
        <p:blipFill>
          <a:blip r:embed="rId2">
            <a:extLst/>
          </a:blip>
          <a:srcRect l="11816" t="15163" r="1138" b="73536"/>
          <a:stretch>
            <a:fillRect/>
          </a:stretch>
        </p:blipFill>
        <p:spPr>
          <a:xfrm>
            <a:off x="5911624" y="468848"/>
            <a:ext cx="16467161" cy="1322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0754.png" descr="IMG_0754.png"/>
          <p:cNvPicPr>
            <a:picLocks noChangeAspect="1"/>
          </p:cNvPicPr>
          <p:nvPr/>
        </p:nvPicPr>
        <p:blipFill>
          <a:blip r:embed="rId2">
            <a:extLst/>
          </a:blip>
          <a:srcRect l="0" t="59236" r="1138" b="1918"/>
          <a:stretch>
            <a:fillRect/>
          </a:stretch>
        </p:blipFill>
        <p:spPr>
          <a:xfrm>
            <a:off x="3136267" y="6724234"/>
            <a:ext cx="20048056" cy="4871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G_0754.png" descr="IMG_0754.png"/>
          <p:cNvPicPr>
            <a:picLocks noChangeAspect="1"/>
          </p:cNvPicPr>
          <p:nvPr/>
        </p:nvPicPr>
        <p:blipFill>
          <a:blip r:embed="rId2">
            <a:extLst/>
          </a:blip>
          <a:srcRect l="0" t="28945" r="54243" b="41603"/>
          <a:stretch>
            <a:fillRect/>
          </a:stretch>
        </p:blipFill>
        <p:spPr>
          <a:xfrm>
            <a:off x="3453765" y="3132021"/>
            <a:ext cx="9038706" cy="3597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0872.png" descr="IMG_0872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4985"/>
          <a:stretch>
            <a:fillRect/>
          </a:stretch>
        </p:blipFill>
        <p:spPr>
          <a:xfrm>
            <a:off x="12828534" y="2980162"/>
            <a:ext cx="10355648" cy="3494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بيضاوي بيضاوي" descr="بيضاوي بيضاوي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479847" y="4020313"/>
            <a:ext cx="3925991" cy="2722478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  <p:pic>
        <p:nvPicPr>
          <p:cNvPr id="184" name="بيضاوي بيضاوي" descr="بيضاوي بيضاوي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81661" y="4390002"/>
            <a:ext cx="7304109" cy="1303909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  <p:sp>
        <p:nvSpPr>
          <p:cNvPr id="185" name="١"/>
          <p:cNvSpPr txBox="1"/>
          <p:nvPr/>
        </p:nvSpPr>
        <p:spPr>
          <a:xfrm>
            <a:off x="19697438" y="9346399"/>
            <a:ext cx="1932727" cy="349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500">
                <a:solidFill>
                  <a:srgbClr val="E224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186" name="٢"/>
          <p:cNvSpPr txBox="1"/>
          <p:nvPr/>
        </p:nvSpPr>
        <p:spPr>
          <a:xfrm>
            <a:off x="4394361" y="9160054"/>
            <a:ext cx="1932728" cy="349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500">
                <a:solidFill>
                  <a:srgbClr val="E224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187" name="٣"/>
          <p:cNvSpPr txBox="1"/>
          <p:nvPr/>
        </p:nvSpPr>
        <p:spPr>
          <a:xfrm>
            <a:off x="11862170" y="9346399"/>
            <a:ext cx="1932727" cy="349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500">
                <a:solidFill>
                  <a:srgbClr val="E224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2"/>
      <p:bldP build="whole" bldLvl="1" animBg="1" rev="0" advAuto="0" spid="187" grpId="5"/>
      <p:bldP build="whole" bldLvl="1" animBg="1" rev="0" advAuto="0" spid="185" grpId="3"/>
      <p:bldP build="whole" bldLvl="1" animBg="1" rev="0" advAuto="0" spid="186" grpId="4"/>
      <p:bldP build="whole" bldLvl="1" animBg="1" rev="0" advAuto="0" spid="18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G_0754.png" descr="IMG_0754.png"/>
          <p:cNvPicPr>
            <a:picLocks noChangeAspect="1"/>
          </p:cNvPicPr>
          <p:nvPr/>
        </p:nvPicPr>
        <p:blipFill>
          <a:blip r:embed="rId2">
            <a:extLst/>
          </a:blip>
          <a:srcRect l="11816" t="15163" r="1138" b="73536"/>
          <a:stretch>
            <a:fillRect/>
          </a:stretch>
        </p:blipFill>
        <p:spPr>
          <a:xfrm>
            <a:off x="5214361" y="122415"/>
            <a:ext cx="16467162" cy="1322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0755.png" descr="IMG_0755.png"/>
          <p:cNvPicPr>
            <a:picLocks noChangeAspect="1"/>
          </p:cNvPicPr>
          <p:nvPr/>
        </p:nvPicPr>
        <p:blipFill>
          <a:blip r:embed="rId3">
            <a:extLst/>
          </a:blip>
          <a:srcRect l="0" t="921" r="49006" b="72069"/>
          <a:stretch>
            <a:fillRect/>
          </a:stretch>
        </p:blipFill>
        <p:spPr>
          <a:xfrm>
            <a:off x="2992106" y="1537889"/>
            <a:ext cx="9583528" cy="49328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0755.png" descr="IMG_0755.png"/>
          <p:cNvPicPr>
            <a:picLocks noChangeAspect="1"/>
          </p:cNvPicPr>
          <p:nvPr/>
        </p:nvPicPr>
        <p:blipFill>
          <a:blip r:embed="rId3">
            <a:extLst/>
          </a:blip>
          <a:srcRect l="0" t="30054" r="0" b="61821"/>
          <a:stretch>
            <a:fillRect/>
          </a:stretch>
        </p:blipFill>
        <p:spPr>
          <a:xfrm>
            <a:off x="2719494" y="6781145"/>
            <a:ext cx="19191640" cy="1515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G_0755.png" descr="IMG_0755.png"/>
          <p:cNvPicPr>
            <a:picLocks noChangeAspect="1"/>
          </p:cNvPicPr>
          <p:nvPr/>
        </p:nvPicPr>
        <p:blipFill>
          <a:blip r:embed="rId3">
            <a:extLst/>
          </a:blip>
          <a:srcRect l="0" t="38299" r="0" b="39132"/>
          <a:stretch>
            <a:fillRect/>
          </a:stretch>
        </p:blipFill>
        <p:spPr>
          <a:xfrm>
            <a:off x="2479230" y="8619216"/>
            <a:ext cx="19672209" cy="4314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G_0870.png" descr="IMG_0870.png"/>
          <p:cNvPicPr>
            <a:picLocks noChangeAspect="1"/>
          </p:cNvPicPr>
          <p:nvPr/>
        </p:nvPicPr>
        <p:blipFill>
          <a:blip r:embed="rId4">
            <a:extLst/>
          </a:blip>
          <a:srcRect l="55513" t="36285" r="6902" b="5358"/>
          <a:stretch>
            <a:fillRect/>
          </a:stretch>
        </p:blipFill>
        <p:spPr>
          <a:xfrm>
            <a:off x="12987019" y="1647986"/>
            <a:ext cx="9164438" cy="45820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بيضاوي بيضاوي" descr="بيضاوي بيضاوي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974319" y="3330345"/>
            <a:ext cx="3925991" cy="2722477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  <p:pic>
        <p:nvPicPr>
          <p:cNvPr id="195" name="بيضاوي بيضاوي" descr="بيضاوي بيضاوي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20100000">
            <a:off x="4619916" y="3646806"/>
            <a:ext cx="7735036" cy="1757030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  <p:sp>
        <p:nvSpPr>
          <p:cNvPr id="196" name="١"/>
          <p:cNvSpPr txBox="1"/>
          <p:nvPr/>
        </p:nvSpPr>
        <p:spPr>
          <a:xfrm>
            <a:off x="18062477" y="10524532"/>
            <a:ext cx="1932727" cy="349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500">
                <a:solidFill>
                  <a:srgbClr val="E224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197" name="٢"/>
          <p:cNvSpPr txBox="1"/>
          <p:nvPr/>
        </p:nvSpPr>
        <p:spPr>
          <a:xfrm>
            <a:off x="3492089" y="10776429"/>
            <a:ext cx="1932728" cy="349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500">
                <a:solidFill>
                  <a:srgbClr val="E224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198" name="٣"/>
          <p:cNvSpPr txBox="1"/>
          <p:nvPr/>
        </p:nvSpPr>
        <p:spPr>
          <a:xfrm>
            <a:off x="10259273" y="10776429"/>
            <a:ext cx="1932728" cy="349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500">
                <a:solidFill>
                  <a:srgbClr val="E224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4"/>
      <p:bldP build="whole" bldLvl="1" animBg="1" rev="0" advAuto="0" spid="196" grpId="3"/>
      <p:bldP build="whole" bldLvl="1" animBg="1" rev="0" advAuto="0" spid="194" grpId="1"/>
      <p:bldP build="whole" bldLvl="1" animBg="1" rev="0" advAuto="0" spid="195" grpId="2"/>
      <p:bldP build="whole" bldLvl="1" animBg="1" rev="0" advAuto="0" spid="198" grpId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G_0755.png" descr="IMG_0755.png"/>
          <p:cNvPicPr>
            <a:picLocks noChangeAspect="1"/>
          </p:cNvPicPr>
          <p:nvPr/>
        </p:nvPicPr>
        <p:blipFill>
          <a:blip r:embed="rId2">
            <a:extLst/>
          </a:blip>
          <a:srcRect l="0" t="65714" r="0" b="25992"/>
          <a:stretch>
            <a:fillRect/>
          </a:stretch>
        </p:blipFill>
        <p:spPr>
          <a:xfrm>
            <a:off x="3433411" y="1608601"/>
            <a:ext cx="18678152" cy="1505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G_0755.png" descr="IMG_0755.png"/>
          <p:cNvPicPr>
            <a:picLocks noChangeAspect="1"/>
          </p:cNvPicPr>
          <p:nvPr/>
        </p:nvPicPr>
        <p:blipFill>
          <a:blip r:embed="rId2">
            <a:extLst/>
          </a:blip>
          <a:srcRect l="0" t="73861" r="0" b="1222"/>
          <a:stretch>
            <a:fillRect/>
          </a:stretch>
        </p:blipFill>
        <p:spPr>
          <a:xfrm>
            <a:off x="4659178" y="4824412"/>
            <a:ext cx="16796688" cy="4067222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١"/>
          <p:cNvSpPr txBox="1"/>
          <p:nvPr/>
        </p:nvSpPr>
        <p:spPr>
          <a:xfrm>
            <a:off x="11225636" y="6340956"/>
            <a:ext cx="1932727" cy="349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500">
                <a:solidFill>
                  <a:srgbClr val="E224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03" name="٢"/>
          <p:cNvSpPr txBox="1"/>
          <p:nvPr/>
        </p:nvSpPr>
        <p:spPr>
          <a:xfrm>
            <a:off x="17365214" y="6340956"/>
            <a:ext cx="1932727" cy="349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500">
                <a:solidFill>
                  <a:srgbClr val="E224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204" name="٣"/>
          <p:cNvSpPr txBox="1"/>
          <p:nvPr/>
        </p:nvSpPr>
        <p:spPr>
          <a:xfrm>
            <a:off x="5607921" y="6172651"/>
            <a:ext cx="1932728" cy="349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500">
                <a:solidFill>
                  <a:srgbClr val="E224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" grpId="2"/>
      <p:bldP build="whole" bldLvl="1" animBg="1" rev="0" advAuto="0" spid="202" grpId="1"/>
      <p:bldP build="whole" bldLvl="1" animBg="1" rev="0" advAuto="0" spid="204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