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kMyZfHMCMIE2o8YAnT_ERnG_r60uIEJr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عاشر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قياس"/>
          <p:cNvSpPr txBox="1"/>
          <p:nvPr/>
        </p:nvSpPr>
        <p:spPr>
          <a:xfrm>
            <a:off x="9875732" y="4418617"/>
            <a:ext cx="317803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77" name="التهيئة"/>
          <p:cNvSpPr txBox="1"/>
          <p:nvPr/>
        </p:nvSpPr>
        <p:spPr>
          <a:xfrm>
            <a:off x="5966907" y="6840306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التهيئة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5" grpId="1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749.png" descr="IMG_0749.png"/>
          <p:cNvPicPr>
            <a:picLocks noChangeAspect="1"/>
          </p:cNvPicPr>
          <p:nvPr/>
        </p:nvPicPr>
        <p:blipFill>
          <a:blip r:embed="rId2">
            <a:extLst/>
          </a:blip>
          <a:srcRect l="74939" t="3298" r="6733" b="75454"/>
          <a:stretch>
            <a:fillRect/>
          </a:stretch>
        </p:blipFill>
        <p:spPr>
          <a:xfrm>
            <a:off x="16862777" y="488052"/>
            <a:ext cx="4782315" cy="1836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749.png" descr="IMG_0749.png"/>
          <p:cNvPicPr>
            <a:picLocks noChangeAspect="1"/>
          </p:cNvPicPr>
          <p:nvPr/>
        </p:nvPicPr>
        <p:blipFill>
          <a:blip r:embed="rId2">
            <a:extLst/>
          </a:blip>
          <a:srcRect l="5232" t="24925" r="6502" b="4729"/>
          <a:stretch>
            <a:fillRect/>
          </a:stretch>
        </p:blipFill>
        <p:spPr>
          <a:xfrm>
            <a:off x="4803345" y="2903830"/>
            <a:ext cx="16496650" cy="4354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750.png" descr="IMG_0750.png"/>
          <p:cNvPicPr>
            <a:picLocks noChangeAspect="1"/>
          </p:cNvPicPr>
          <p:nvPr/>
        </p:nvPicPr>
        <p:blipFill>
          <a:blip r:embed="rId3">
            <a:extLst/>
          </a:blip>
          <a:srcRect l="57639" t="0" r="1118" b="76411"/>
          <a:stretch>
            <a:fillRect/>
          </a:stretch>
        </p:blipFill>
        <p:spPr>
          <a:xfrm>
            <a:off x="13051598" y="7258740"/>
            <a:ext cx="8429267" cy="1758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0750.png" descr="IMG_0750.png"/>
          <p:cNvPicPr>
            <a:picLocks noChangeAspect="1"/>
          </p:cNvPicPr>
          <p:nvPr/>
        </p:nvPicPr>
        <p:blipFill>
          <a:blip r:embed="rId3">
            <a:extLst/>
          </a:blip>
          <a:srcRect l="0" t="27563" r="1177" b="8053"/>
          <a:stretch>
            <a:fillRect/>
          </a:stretch>
        </p:blipFill>
        <p:spPr>
          <a:xfrm>
            <a:off x="3943578" y="8834270"/>
            <a:ext cx="16700083" cy="3968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دائرة دائرة" descr="دائرة دائ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38898" y="2282612"/>
            <a:ext cx="4818485" cy="4818485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84" name="بيضاوي بيضاوي" descr="بيضاوي بيضاوي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100000">
            <a:off x="3869147" y="4448078"/>
            <a:ext cx="7794167" cy="1714236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85" name="خط خط" descr="خط خط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37399">
            <a:off x="16178339" y="12164605"/>
            <a:ext cx="3925903" cy="203201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86" name="خط خط" descr="خط خط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8968">
            <a:off x="6283081" y="12893718"/>
            <a:ext cx="5963198" cy="203201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3"/>
      <p:bldP build="whole" bldLvl="1" animBg="1" rev="0" advAuto="0" spid="183" grpId="1"/>
      <p:bldP build="whole" bldLvl="1" animBg="1" rev="0" advAuto="0" spid="186" grpId="4"/>
      <p:bldP build="whole" bldLvl="1" animBg="1" rev="0" advAuto="0" spid="18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0751.png" descr="IMG_0751.png"/>
          <p:cNvPicPr>
            <a:picLocks noChangeAspect="1"/>
          </p:cNvPicPr>
          <p:nvPr/>
        </p:nvPicPr>
        <p:blipFill>
          <a:blip r:embed="rId2">
            <a:extLst/>
          </a:blip>
          <a:srcRect l="49536" t="0" r="0" b="90391"/>
          <a:stretch>
            <a:fillRect/>
          </a:stretch>
        </p:blipFill>
        <p:spPr>
          <a:xfrm>
            <a:off x="12192000" y="456827"/>
            <a:ext cx="10042391" cy="1142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0751.png" descr="IMG_0751.png"/>
          <p:cNvPicPr>
            <a:picLocks noChangeAspect="1"/>
          </p:cNvPicPr>
          <p:nvPr/>
        </p:nvPicPr>
        <p:blipFill>
          <a:blip r:embed="rId2">
            <a:extLst/>
          </a:blip>
          <a:srcRect l="0" t="11726" r="0" b="41869"/>
          <a:stretch>
            <a:fillRect/>
          </a:stretch>
        </p:blipFill>
        <p:spPr>
          <a:xfrm>
            <a:off x="3064073" y="1599385"/>
            <a:ext cx="19900388" cy="5518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751.png" descr="IMG_0751.png"/>
          <p:cNvPicPr>
            <a:picLocks noChangeAspect="1"/>
          </p:cNvPicPr>
          <p:nvPr/>
        </p:nvPicPr>
        <p:blipFill>
          <a:blip r:embed="rId2">
            <a:extLst/>
          </a:blip>
          <a:srcRect l="19271" t="75209" r="0" b="0"/>
          <a:stretch>
            <a:fillRect/>
          </a:stretch>
        </p:blipFill>
        <p:spPr>
          <a:xfrm>
            <a:off x="776667" y="8257033"/>
            <a:ext cx="22187608" cy="407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خط خط" descr="خط خط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318947">
            <a:off x="14955000" y="5071074"/>
            <a:ext cx="2525244" cy="203201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92" name="خط خط" descr="خط خط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9281053">
            <a:off x="14955000" y="5071074"/>
            <a:ext cx="2525243" cy="203201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93" name="خط خط" descr="خط خط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318947">
            <a:off x="7428193" y="4657169"/>
            <a:ext cx="2525244" cy="203201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94" name="خط خط" descr="خط خط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9281053">
            <a:off x="7428193" y="4657169"/>
            <a:ext cx="2525244" cy="203201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95" name="IMG_5542.png" descr="IMG_5542.png"/>
          <p:cNvPicPr>
            <a:picLocks noChangeAspect="1"/>
          </p:cNvPicPr>
          <p:nvPr/>
        </p:nvPicPr>
        <p:blipFill>
          <a:blip r:embed="rId4">
            <a:extLst/>
          </a:blip>
          <a:srcRect l="2770" t="37840" r="4054" b="56920"/>
          <a:stretch>
            <a:fillRect/>
          </a:stretch>
        </p:blipFill>
        <p:spPr>
          <a:xfrm>
            <a:off x="3834443" y="7716373"/>
            <a:ext cx="12820744" cy="54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087" fill="norm" stroke="1" extrusionOk="0">
                <a:moveTo>
                  <a:pt x="817" y="2"/>
                </a:moveTo>
                <a:cubicBezTo>
                  <a:pt x="192" y="54"/>
                  <a:pt x="161" y="162"/>
                  <a:pt x="80" y="2494"/>
                </a:cubicBezTo>
                <a:cubicBezTo>
                  <a:pt x="-25" y="5512"/>
                  <a:pt x="-27" y="8733"/>
                  <a:pt x="75" y="11673"/>
                </a:cubicBezTo>
                <a:cubicBezTo>
                  <a:pt x="152" y="13881"/>
                  <a:pt x="189" y="13948"/>
                  <a:pt x="1923" y="14614"/>
                </a:cubicBezTo>
                <a:cubicBezTo>
                  <a:pt x="2895" y="14988"/>
                  <a:pt x="3783" y="15503"/>
                  <a:pt x="3895" y="15760"/>
                </a:cubicBezTo>
                <a:cubicBezTo>
                  <a:pt x="4007" y="16017"/>
                  <a:pt x="4466" y="16482"/>
                  <a:pt x="4915" y="16797"/>
                </a:cubicBezTo>
                <a:cubicBezTo>
                  <a:pt x="5364" y="17112"/>
                  <a:pt x="6200" y="17828"/>
                  <a:pt x="6774" y="18391"/>
                </a:cubicBezTo>
                <a:cubicBezTo>
                  <a:pt x="7348" y="18955"/>
                  <a:pt x="8245" y="19722"/>
                  <a:pt x="8769" y="20094"/>
                </a:cubicBezTo>
                <a:cubicBezTo>
                  <a:pt x="9293" y="20466"/>
                  <a:pt x="9725" y="20832"/>
                  <a:pt x="9729" y="20899"/>
                </a:cubicBezTo>
                <a:cubicBezTo>
                  <a:pt x="9769" y="21544"/>
                  <a:pt x="11525" y="20394"/>
                  <a:pt x="11785" y="19552"/>
                </a:cubicBezTo>
                <a:cubicBezTo>
                  <a:pt x="12466" y="17342"/>
                  <a:pt x="13287" y="16129"/>
                  <a:pt x="14641" y="15342"/>
                </a:cubicBezTo>
                <a:cubicBezTo>
                  <a:pt x="16535" y="14241"/>
                  <a:pt x="20328" y="14200"/>
                  <a:pt x="20849" y="15280"/>
                </a:cubicBezTo>
                <a:cubicBezTo>
                  <a:pt x="21310" y="16237"/>
                  <a:pt x="21414" y="15654"/>
                  <a:pt x="21470" y="11797"/>
                </a:cubicBezTo>
                <a:cubicBezTo>
                  <a:pt x="21573" y="4711"/>
                  <a:pt x="21456" y="2474"/>
                  <a:pt x="20924" y="1380"/>
                </a:cubicBezTo>
                <a:cubicBezTo>
                  <a:pt x="20501" y="507"/>
                  <a:pt x="17253" y="263"/>
                  <a:pt x="16001" y="1008"/>
                </a:cubicBezTo>
                <a:cubicBezTo>
                  <a:pt x="13622" y="2425"/>
                  <a:pt x="12768" y="3330"/>
                  <a:pt x="11506" y="5776"/>
                </a:cubicBezTo>
                <a:cubicBezTo>
                  <a:pt x="10992" y="6770"/>
                  <a:pt x="9416" y="6511"/>
                  <a:pt x="7976" y="5203"/>
                </a:cubicBezTo>
                <a:cubicBezTo>
                  <a:pt x="7664" y="4920"/>
                  <a:pt x="6837" y="4223"/>
                  <a:pt x="6139" y="3640"/>
                </a:cubicBezTo>
                <a:cubicBezTo>
                  <a:pt x="5441" y="3056"/>
                  <a:pt x="4706" y="2354"/>
                  <a:pt x="4507" y="2092"/>
                </a:cubicBezTo>
                <a:cubicBezTo>
                  <a:pt x="3900" y="1296"/>
                  <a:pt x="1510" y="-56"/>
                  <a:pt x="817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6" name="باب"/>
          <p:cNvSpPr txBox="1"/>
          <p:nvPr/>
        </p:nvSpPr>
        <p:spPr>
          <a:xfrm>
            <a:off x="4517083" y="8556232"/>
            <a:ext cx="4179041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باب</a:t>
            </a:r>
          </a:p>
        </p:txBody>
      </p:sp>
      <p:sp>
        <p:nvSpPr>
          <p:cNvPr id="197" name="قلمي"/>
          <p:cNvSpPr txBox="1"/>
          <p:nvPr/>
        </p:nvSpPr>
        <p:spPr>
          <a:xfrm>
            <a:off x="4511775" y="10293002"/>
            <a:ext cx="4179041" cy="157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قلمي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5"/>
      <p:bldP build="whole" bldLvl="1" animBg="1" rev="0" advAuto="0" spid="192" grpId="2"/>
      <p:bldP build="whole" bldLvl="1" animBg="1" rev="0" advAuto="0" spid="194" grpId="4"/>
      <p:bldP build="whole" bldLvl="1" animBg="1" rev="0" advAuto="0" spid="191" grpId="1"/>
      <p:bldP build="whole" bldLvl="1" animBg="1" rev="0" advAuto="0" spid="193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