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 autoCompressPictures="0">
  <p:sldMasterIdLst>
    <p:sldMasterId id="2147483748" r:id="rId1"/>
  </p:sldMasterIdLst>
  <p:notesMasterIdLst>
    <p:notesMasterId r:id="rId23"/>
  </p:notesMasterIdLst>
  <p:sldIdLst>
    <p:sldId id="256" r:id="rId2"/>
    <p:sldId id="277" r:id="rId3"/>
    <p:sldId id="258" r:id="rId4"/>
    <p:sldId id="259" r:id="rId5"/>
    <p:sldId id="278" r:id="rId6"/>
    <p:sldId id="267" r:id="rId7"/>
    <p:sldId id="268" r:id="rId8"/>
    <p:sldId id="279" r:id="rId9"/>
    <p:sldId id="272" r:id="rId10"/>
    <p:sldId id="283" r:id="rId11"/>
    <p:sldId id="270" r:id="rId12"/>
    <p:sldId id="284" r:id="rId13"/>
    <p:sldId id="280" r:id="rId14"/>
    <p:sldId id="285" r:id="rId15"/>
    <p:sldId id="286" r:id="rId16"/>
    <p:sldId id="282" r:id="rId17"/>
    <p:sldId id="287" r:id="rId18"/>
    <p:sldId id="274" r:id="rId19"/>
    <p:sldId id="275" r:id="rId20"/>
    <p:sldId id="273" r:id="rId21"/>
    <p:sldId id="257" r:id="rId22"/>
  </p:sldIdLst>
  <p:sldSz cx="12192000" cy="6858000"/>
  <p:notesSz cx="6858000" cy="9144000"/>
  <p:embeddedFontLst>
    <p:embeddedFont>
      <p:font typeface="A Jannat LT" panose="01000000000000000000" pitchFamily="2" charset="-78"/>
      <p:bold r:id="rId24"/>
    </p:embeddedFont>
    <p:embeddedFont>
      <p:font typeface="Abadi" panose="020B0604020104020204" pitchFamily="34" charset="0"/>
      <p:regular r:id="rId25"/>
    </p:embeddedFont>
    <p:embeddedFont>
      <p:font typeface="Calibri" panose="020F0502020204030204" pitchFamily="34" charset="0"/>
      <p:regular r:id="rId26"/>
      <p:bold r:id="rId27"/>
    </p:embeddedFont>
    <p:embeddedFont>
      <p:font typeface="Calibri Light" panose="020F0302020204030204" pitchFamily="34" charset="0"/>
      <p:regular r:id="rId28"/>
    </p:embeddedFont>
    <p:embeddedFont>
      <p:font typeface="Segoe UI Semibold" panose="020B0702040204020203" pitchFamily="34" charset="0"/>
      <p:bold r:id="rId29"/>
    </p:embeddedFont>
    <p:embeddedFont>
      <p:font typeface="رموز الرياضيات العربية" panose="02020603050405020304" pitchFamily="18" charset="0"/>
      <p:regular r:id="rId30"/>
    </p:embeddedFont>
  </p:embeddedFontLst>
  <p:custDataLst>
    <p:tags r:id="rId31"/>
  </p:custDataLst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مقطع البداية" id="{9D1F25A8-D57C-4E31-B5D6-7E2ED1B5427F}">
          <p14:sldIdLst>
            <p14:sldId id="256"/>
          </p14:sldIdLst>
        </p14:section>
        <p14:section name="العرض" id="{48963CF3-EB28-48E7-A90B-4A9D6B255E04}">
          <p14:sldIdLst>
            <p14:sldId id="277"/>
            <p14:sldId id="258"/>
            <p14:sldId id="259"/>
            <p14:sldId id="278"/>
            <p14:sldId id="267"/>
            <p14:sldId id="268"/>
            <p14:sldId id="279"/>
            <p14:sldId id="272"/>
            <p14:sldId id="283"/>
            <p14:sldId id="270"/>
            <p14:sldId id="284"/>
            <p14:sldId id="280"/>
            <p14:sldId id="285"/>
            <p14:sldId id="286"/>
            <p14:sldId id="282"/>
            <p14:sldId id="287"/>
            <p14:sldId id="274"/>
            <p14:sldId id="275"/>
            <p14:sldId id="273"/>
          </p14:sldIdLst>
        </p14:section>
        <p14:section name="مقطع النهاية" id="{3760C45C-5E4B-48C7-9505-FBF6FBE0673F}">
          <p14:sldIdLst>
            <p14:sldId id="25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969D"/>
    <a:srgbClr val="FF0066"/>
    <a:srgbClr val="CC0000"/>
    <a:srgbClr val="E1AAF3"/>
    <a:srgbClr val="D9E2FB"/>
    <a:srgbClr val="E7EEF7"/>
    <a:srgbClr val="D4E4FC"/>
    <a:srgbClr val="F1E6D2"/>
    <a:srgbClr val="002060"/>
    <a:srgbClr val="662D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نمط فاتح 3 - تمييز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587" autoAdjust="0"/>
    <p:restoredTop sz="94660"/>
  </p:normalViewPr>
  <p:slideViewPr>
    <p:cSldViewPr snapToGrid="0">
      <p:cViewPr varScale="1">
        <p:scale>
          <a:sx n="78" d="100"/>
          <a:sy n="78" d="100"/>
        </p:scale>
        <p:origin x="787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منى الثبيتي" userId="cb151b56e55a1c37" providerId="LiveId" clId="{FF6A1C75-CFB0-4431-8F5B-2C3281FFD6F8}"/>
    <pc:docChg chg="undo custSel addSld delSld modSld sldOrd modSection">
      <pc:chgData name="منى الثبيتي" userId="cb151b56e55a1c37" providerId="LiveId" clId="{FF6A1C75-CFB0-4431-8F5B-2C3281FFD6F8}" dt="2021-08-27T23:18:54.675" v="2118" actId="1076"/>
      <pc:docMkLst>
        <pc:docMk/>
      </pc:docMkLst>
      <pc:sldChg chg="modSp mod ord">
        <pc:chgData name="منى الثبيتي" userId="cb151b56e55a1c37" providerId="LiveId" clId="{FF6A1C75-CFB0-4431-8F5B-2C3281FFD6F8}" dt="2021-08-21T13:18:18.466" v="669"/>
        <pc:sldMkLst>
          <pc:docMk/>
          <pc:sldMk cId="1673484133" sldId="259"/>
        </pc:sldMkLst>
        <pc:spChg chg="mod">
          <ac:chgData name="منى الثبيتي" userId="cb151b56e55a1c37" providerId="LiveId" clId="{FF6A1C75-CFB0-4431-8F5B-2C3281FFD6F8}" dt="2021-08-21T13:03:53.799" v="185" actId="1076"/>
          <ac:spMkLst>
            <pc:docMk/>
            <pc:sldMk cId="1673484133" sldId="259"/>
            <ac:spMk id="19" creationId="{EC3AB125-4A53-4598-877E-5B037E6E46A0}"/>
          </ac:spMkLst>
        </pc:spChg>
      </pc:sldChg>
      <pc:sldChg chg="modSp mod">
        <pc:chgData name="منى الثبيتي" userId="cb151b56e55a1c37" providerId="LiveId" clId="{FF6A1C75-CFB0-4431-8F5B-2C3281FFD6F8}" dt="2021-08-21T13:17:27.944" v="667" actId="1076"/>
        <pc:sldMkLst>
          <pc:docMk/>
          <pc:sldMk cId="1436551722" sldId="267"/>
        </pc:sldMkLst>
        <pc:spChg chg="mod">
          <ac:chgData name="منى الثبيتي" userId="cb151b56e55a1c37" providerId="LiveId" clId="{FF6A1C75-CFB0-4431-8F5B-2C3281FFD6F8}" dt="2021-08-21T13:17:22.580" v="665" actId="20577"/>
          <ac:spMkLst>
            <pc:docMk/>
            <pc:sldMk cId="1436551722" sldId="267"/>
            <ac:spMk id="48" creationId="{3AF133EA-8B6C-41BD-8DFB-89F8DEBADDDE}"/>
          </ac:spMkLst>
        </pc:spChg>
        <pc:picChg chg="mod">
          <ac:chgData name="منى الثبيتي" userId="cb151b56e55a1c37" providerId="LiveId" clId="{FF6A1C75-CFB0-4431-8F5B-2C3281FFD6F8}" dt="2021-08-21T13:17:27.944" v="667" actId="1076"/>
          <ac:picMkLst>
            <pc:docMk/>
            <pc:sldMk cId="1436551722" sldId="267"/>
            <ac:picMk id="53" creationId="{52DE6BA6-FED8-42D5-82F0-C4EE340508C7}"/>
          </ac:picMkLst>
        </pc:picChg>
      </pc:sldChg>
      <pc:sldChg chg="addSp delSp modSp mod delAnim modAnim">
        <pc:chgData name="منى الثبيتي" userId="cb151b56e55a1c37" providerId="LiveId" clId="{FF6A1C75-CFB0-4431-8F5B-2C3281FFD6F8}" dt="2021-08-21T13:32:54.055" v="741"/>
        <pc:sldMkLst>
          <pc:docMk/>
          <pc:sldMk cId="763320181" sldId="268"/>
        </pc:sldMkLst>
        <pc:spChg chg="mod">
          <ac:chgData name="منى الثبيتي" userId="cb151b56e55a1c37" providerId="LiveId" clId="{FF6A1C75-CFB0-4431-8F5B-2C3281FFD6F8}" dt="2021-08-21T13:22:44.656" v="709" actId="207"/>
          <ac:spMkLst>
            <pc:docMk/>
            <pc:sldMk cId="763320181" sldId="268"/>
            <ac:spMk id="30" creationId="{5D38B904-BAC6-4FA0-A404-AC2ED998210C}"/>
          </ac:spMkLst>
        </pc:spChg>
        <pc:picChg chg="del">
          <ac:chgData name="منى الثبيتي" userId="cb151b56e55a1c37" providerId="LiveId" clId="{FF6A1C75-CFB0-4431-8F5B-2C3281FFD6F8}" dt="2021-08-21T13:19:53.468" v="689" actId="478"/>
          <ac:picMkLst>
            <pc:docMk/>
            <pc:sldMk cId="763320181" sldId="268"/>
            <ac:picMk id="3" creationId="{0D6FC994-E29E-48DE-BE6A-C9EF2BC4D693}"/>
          </ac:picMkLst>
        </pc:picChg>
        <pc:picChg chg="add mod ord modCrop">
          <ac:chgData name="منى الثبيتي" userId="cb151b56e55a1c37" providerId="LiveId" clId="{FF6A1C75-CFB0-4431-8F5B-2C3281FFD6F8}" dt="2021-08-21T13:22:30.442" v="708" actId="170"/>
          <ac:picMkLst>
            <pc:docMk/>
            <pc:sldMk cId="763320181" sldId="268"/>
            <ac:picMk id="4" creationId="{D0545AD2-FE0D-4297-A4E4-C160EDD7F542}"/>
          </ac:picMkLst>
        </pc:picChg>
        <pc:picChg chg="del">
          <ac:chgData name="منى الثبيتي" userId="cb151b56e55a1c37" providerId="LiveId" clId="{FF6A1C75-CFB0-4431-8F5B-2C3281FFD6F8}" dt="2021-08-21T13:31:10.939" v="730" actId="478"/>
          <ac:picMkLst>
            <pc:docMk/>
            <pc:sldMk cId="763320181" sldId="268"/>
            <ac:picMk id="6" creationId="{9FA63B2E-98DB-48DC-BF09-01DFE1080C80}"/>
          </ac:picMkLst>
        </pc:picChg>
        <pc:picChg chg="add mod modCrop">
          <ac:chgData name="منى الثبيتي" userId="cb151b56e55a1c37" providerId="LiveId" clId="{FF6A1C75-CFB0-4431-8F5B-2C3281FFD6F8}" dt="2021-08-21T13:25:08.187" v="723" actId="1076"/>
          <ac:picMkLst>
            <pc:docMk/>
            <pc:sldMk cId="763320181" sldId="268"/>
            <ac:picMk id="8" creationId="{1348A56C-1AEB-4FC5-8574-079381987C73}"/>
          </ac:picMkLst>
        </pc:picChg>
        <pc:picChg chg="add mod">
          <ac:chgData name="منى الثبيتي" userId="cb151b56e55a1c37" providerId="LiveId" clId="{FF6A1C75-CFB0-4431-8F5B-2C3281FFD6F8}" dt="2021-08-21T13:31:00.191" v="729" actId="1076"/>
          <ac:picMkLst>
            <pc:docMk/>
            <pc:sldMk cId="763320181" sldId="268"/>
            <ac:picMk id="13" creationId="{B8E6CEAA-45BC-4D3B-8703-BE6207EA35A9}"/>
          </ac:picMkLst>
        </pc:picChg>
        <pc:picChg chg="add mod">
          <ac:chgData name="منى الثبيتي" userId="cb151b56e55a1c37" providerId="LiveId" clId="{FF6A1C75-CFB0-4431-8F5B-2C3281FFD6F8}" dt="2021-08-21T13:22:55.340" v="711" actId="1076"/>
          <ac:picMkLst>
            <pc:docMk/>
            <pc:sldMk cId="763320181" sldId="268"/>
            <ac:picMk id="16" creationId="{1F4EEC52-7873-4CAC-8495-9F0581B1A05C}"/>
          </ac:picMkLst>
        </pc:picChg>
        <pc:picChg chg="add mod">
          <ac:chgData name="منى الثبيتي" userId="cb151b56e55a1c37" providerId="LiveId" clId="{FF6A1C75-CFB0-4431-8F5B-2C3281FFD6F8}" dt="2021-08-21T13:23:01.806" v="712" actId="1076"/>
          <ac:picMkLst>
            <pc:docMk/>
            <pc:sldMk cId="763320181" sldId="268"/>
            <ac:picMk id="17" creationId="{BEEDCDC2-EA14-4652-A2CD-CBC79ED4FED2}"/>
          </ac:picMkLst>
        </pc:picChg>
        <pc:picChg chg="add mod">
          <ac:chgData name="منى الثبيتي" userId="cb151b56e55a1c37" providerId="LiveId" clId="{FF6A1C75-CFB0-4431-8F5B-2C3281FFD6F8}" dt="2021-08-21T13:23:30.962" v="716" actId="1076"/>
          <ac:picMkLst>
            <pc:docMk/>
            <pc:sldMk cId="763320181" sldId="268"/>
            <ac:picMk id="20" creationId="{5D5925E7-9660-46AB-B370-F8A40023DBD0}"/>
          </ac:picMkLst>
        </pc:picChg>
        <pc:picChg chg="del">
          <ac:chgData name="منى الثبيتي" userId="cb151b56e55a1c37" providerId="LiveId" clId="{FF6A1C75-CFB0-4431-8F5B-2C3281FFD6F8}" dt="2021-08-21T13:19:50.229" v="688" actId="478"/>
          <ac:picMkLst>
            <pc:docMk/>
            <pc:sldMk cId="763320181" sldId="268"/>
            <ac:picMk id="25" creationId="{392E2817-2AB3-483E-ADD5-67A0EC2BFDAB}"/>
          </ac:picMkLst>
        </pc:picChg>
      </pc:sldChg>
      <pc:sldChg chg="modSp mod">
        <pc:chgData name="منى الثبيتي" userId="cb151b56e55a1c37" providerId="LiveId" clId="{FF6A1C75-CFB0-4431-8F5B-2C3281FFD6F8}" dt="2021-08-21T17:54:20.002" v="1220" actId="20577"/>
        <pc:sldMkLst>
          <pc:docMk/>
          <pc:sldMk cId="3381782066" sldId="270"/>
        </pc:sldMkLst>
        <pc:spChg chg="mod">
          <ac:chgData name="منى الثبيتي" userId="cb151b56e55a1c37" providerId="LiveId" clId="{FF6A1C75-CFB0-4431-8F5B-2C3281FFD6F8}" dt="2021-08-21T17:48:25.327" v="1134" actId="20577"/>
          <ac:spMkLst>
            <pc:docMk/>
            <pc:sldMk cId="3381782066" sldId="270"/>
            <ac:spMk id="30" creationId="{5C9CD9B3-0A0B-48B4-8AA1-EAB936C34356}"/>
          </ac:spMkLst>
        </pc:spChg>
        <pc:spChg chg="mod">
          <ac:chgData name="منى الثبيتي" userId="cb151b56e55a1c37" providerId="LiveId" clId="{FF6A1C75-CFB0-4431-8F5B-2C3281FFD6F8}" dt="2021-08-21T17:51:41.568" v="1163" actId="20577"/>
          <ac:spMkLst>
            <pc:docMk/>
            <pc:sldMk cId="3381782066" sldId="270"/>
            <ac:spMk id="32" creationId="{FFC25FE0-6D24-4702-84EB-0098D04BF113}"/>
          </ac:spMkLst>
        </pc:spChg>
        <pc:spChg chg="mod">
          <ac:chgData name="منى الثبيتي" userId="cb151b56e55a1c37" providerId="LiveId" clId="{FF6A1C75-CFB0-4431-8F5B-2C3281FFD6F8}" dt="2021-08-21T17:54:20.002" v="1220" actId="20577"/>
          <ac:spMkLst>
            <pc:docMk/>
            <pc:sldMk cId="3381782066" sldId="270"/>
            <ac:spMk id="41" creationId="{BD65CC3D-202F-4E6B-8048-FA84B7BB773B}"/>
          </ac:spMkLst>
        </pc:spChg>
        <pc:spChg chg="mod">
          <ac:chgData name="منى الثبيتي" userId="cb151b56e55a1c37" providerId="LiveId" clId="{FF6A1C75-CFB0-4431-8F5B-2C3281FFD6F8}" dt="2021-08-21T17:52:16.105" v="1177" actId="20577"/>
          <ac:spMkLst>
            <pc:docMk/>
            <pc:sldMk cId="3381782066" sldId="270"/>
            <ac:spMk id="49" creationId="{8196AB75-12AE-40FB-8A5F-DCD529A32DFC}"/>
          </ac:spMkLst>
        </pc:spChg>
        <pc:spChg chg="mod">
          <ac:chgData name="منى الثبيتي" userId="cb151b56e55a1c37" providerId="LiveId" clId="{FF6A1C75-CFB0-4431-8F5B-2C3281FFD6F8}" dt="2021-08-21T17:52:31.514" v="1189" actId="20577"/>
          <ac:spMkLst>
            <pc:docMk/>
            <pc:sldMk cId="3381782066" sldId="270"/>
            <ac:spMk id="51" creationId="{693A05AD-2709-42C6-B29C-2C5FC9106AF1}"/>
          </ac:spMkLst>
        </pc:spChg>
        <pc:spChg chg="mod">
          <ac:chgData name="منى الثبيتي" userId="cb151b56e55a1c37" providerId="LiveId" clId="{FF6A1C75-CFB0-4431-8F5B-2C3281FFD6F8}" dt="2021-08-21T17:54:03.921" v="1218" actId="20577"/>
          <ac:spMkLst>
            <pc:docMk/>
            <pc:sldMk cId="3381782066" sldId="270"/>
            <ac:spMk id="55" creationId="{20845EC5-44EF-43E8-A545-89AB88475698}"/>
          </ac:spMkLst>
        </pc:spChg>
      </pc:sldChg>
      <pc:sldChg chg="modSp mod modAnim">
        <pc:chgData name="منى الثبيتي" userId="cb151b56e55a1c37" providerId="LiveId" clId="{FF6A1C75-CFB0-4431-8F5B-2C3281FFD6F8}" dt="2021-08-21T17:45:22.720" v="998" actId="20577"/>
        <pc:sldMkLst>
          <pc:docMk/>
          <pc:sldMk cId="944738685" sldId="272"/>
        </pc:sldMkLst>
        <pc:spChg chg="mod">
          <ac:chgData name="منى الثبيتي" userId="cb151b56e55a1c37" providerId="LiveId" clId="{FF6A1C75-CFB0-4431-8F5B-2C3281FFD6F8}" dt="2021-08-21T17:42:54.615" v="905" actId="1076"/>
          <ac:spMkLst>
            <pc:docMk/>
            <pc:sldMk cId="944738685" sldId="272"/>
            <ac:spMk id="2" creationId="{CB9B409B-8DC5-47BA-9736-CD76BFBF3203}"/>
          </ac:spMkLst>
        </pc:spChg>
        <pc:spChg chg="mod">
          <ac:chgData name="منى الثبيتي" userId="cb151b56e55a1c37" providerId="LiveId" clId="{FF6A1C75-CFB0-4431-8F5B-2C3281FFD6F8}" dt="2021-08-21T17:44:21.644" v="962" actId="1076"/>
          <ac:spMkLst>
            <pc:docMk/>
            <pc:sldMk cId="944738685" sldId="272"/>
            <ac:spMk id="4" creationId="{DEA70A4B-1775-4DCA-9446-6F04C138B964}"/>
          </ac:spMkLst>
        </pc:spChg>
        <pc:spChg chg="mod">
          <ac:chgData name="منى الثبيتي" userId="cb151b56e55a1c37" providerId="LiveId" clId="{FF6A1C75-CFB0-4431-8F5B-2C3281FFD6F8}" dt="2021-08-21T17:45:22.720" v="998" actId="20577"/>
          <ac:spMkLst>
            <pc:docMk/>
            <pc:sldMk cId="944738685" sldId="272"/>
            <ac:spMk id="23" creationId="{10BD84DC-9EAC-44C1-AD70-15B1CF01B33E}"/>
          </ac:spMkLst>
        </pc:spChg>
        <pc:spChg chg="mod">
          <ac:chgData name="منى الثبيتي" userId="cb151b56e55a1c37" providerId="LiveId" clId="{FF6A1C75-CFB0-4431-8F5B-2C3281FFD6F8}" dt="2021-08-21T17:43:28.742" v="936" actId="122"/>
          <ac:spMkLst>
            <pc:docMk/>
            <pc:sldMk cId="944738685" sldId="272"/>
            <ac:spMk id="28" creationId="{1413929A-745C-4E65-9136-99FC575CB72C}"/>
          </ac:spMkLst>
        </pc:spChg>
        <pc:spChg chg="mod">
          <ac:chgData name="منى الثبيتي" userId="cb151b56e55a1c37" providerId="LiveId" clId="{FF6A1C75-CFB0-4431-8F5B-2C3281FFD6F8}" dt="2021-08-21T17:45:04.868" v="980" actId="20577"/>
          <ac:spMkLst>
            <pc:docMk/>
            <pc:sldMk cId="944738685" sldId="272"/>
            <ac:spMk id="33" creationId="{8EBD8F46-BE14-4F09-9D8B-A23BA8214659}"/>
          </ac:spMkLst>
        </pc:spChg>
        <pc:spChg chg="mod">
          <ac:chgData name="منى الثبيتي" userId="cb151b56e55a1c37" providerId="LiveId" clId="{FF6A1C75-CFB0-4431-8F5B-2C3281FFD6F8}" dt="2021-08-21T17:44:52.153" v="972" actId="1076"/>
          <ac:spMkLst>
            <pc:docMk/>
            <pc:sldMk cId="944738685" sldId="272"/>
            <ac:spMk id="35" creationId="{265B0889-886B-46C3-A968-2E57D771F2B7}"/>
          </ac:spMkLst>
        </pc:spChg>
      </pc:sldChg>
      <pc:sldChg chg="modSp mod">
        <pc:chgData name="منى الثبيتي" userId="cb151b56e55a1c37" providerId="LiveId" clId="{FF6A1C75-CFB0-4431-8F5B-2C3281FFD6F8}" dt="2021-08-21T10:20:21.442" v="5" actId="1038"/>
        <pc:sldMkLst>
          <pc:docMk/>
          <pc:sldMk cId="3373581317" sldId="277"/>
        </pc:sldMkLst>
        <pc:spChg chg="mod">
          <ac:chgData name="منى الثبيتي" userId="cb151b56e55a1c37" providerId="LiveId" clId="{FF6A1C75-CFB0-4431-8F5B-2C3281FFD6F8}" dt="2021-08-21T10:20:21.442" v="5" actId="1038"/>
          <ac:spMkLst>
            <pc:docMk/>
            <pc:sldMk cId="3373581317" sldId="277"/>
            <ac:spMk id="24" creationId="{50E0064A-4327-4703-B8BD-35541E38E6CA}"/>
          </ac:spMkLst>
        </pc:spChg>
        <pc:picChg chg="mod">
          <ac:chgData name="منى الثبيتي" userId="cb151b56e55a1c37" providerId="LiveId" clId="{FF6A1C75-CFB0-4431-8F5B-2C3281FFD6F8}" dt="2021-08-21T10:20:16.839" v="2" actId="688"/>
          <ac:picMkLst>
            <pc:docMk/>
            <pc:sldMk cId="3373581317" sldId="277"/>
            <ac:picMk id="10" creationId="{3D8F5023-9366-4999-A109-0C75E6C8A440}"/>
          </ac:picMkLst>
        </pc:picChg>
      </pc:sldChg>
      <pc:sldChg chg="addSp delSp modSp mod delAnim modAnim">
        <pc:chgData name="منى الثبيتي" userId="cb151b56e55a1c37" providerId="LiveId" clId="{FF6A1C75-CFB0-4431-8F5B-2C3281FFD6F8}" dt="2021-08-21T13:16:01.418" v="626" actId="688"/>
        <pc:sldMkLst>
          <pc:docMk/>
          <pc:sldMk cId="3193801237" sldId="278"/>
        </pc:sldMkLst>
        <pc:spChg chg="del">
          <ac:chgData name="منى الثبيتي" userId="cb151b56e55a1c37" providerId="LiveId" clId="{FF6A1C75-CFB0-4431-8F5B-2C3281FFD6F8}" dt="2021-08-21T13:10:47.245" v="301" actId="478"/>
          <ac:spMkLst>
            <pc:docMk/>
            <pc:sldMk cId="3193801237" sldId="278"/>
            <ac:spMk id="2" creationId="{088A8DEC-CB31-4B8C-B235-1900BF86ED9D}"/>
          </ac:spMkLst>
        </pc:spChg>
        <pc:spChg chg="add mod ord">
          <ac:chgData name="منى الثبيتي" userId="cb151b56e55a1c37" providerId="LiveId" clId="{FF6A1C75-CFB0-4431-8F5B-2C3281FFD6F8}" dt="2021-08-21T13:16:01.418" v="626" actId="688"/>
          <ac:spMkLst>
            <pc:docMk/>
            <pc:sldMk cId="3193801237" sldId="278"/>
            <ac:spMk id="3" creationId="{EA5986C4-BFF4-4A65-8367-E7E0D65C2ED0}"/>
          </ac:spMkLst>
        </pc:spChg>
        <pc:spChg chg="add mod">
          <ac:chgData name="منى الثبيتي" userId="cb151b56e55a1c37" providerId="LiveId" clId="{FF6A1C75-CFB0-4431-8F5B-2C3281FFD6F8}" dt="2021-08-21T13:15:50.646" v="625" actId="1038"/>
          <ac:spMkLst>
            <pc:docMk/>
            <pc:sldMk cId="3193801237" sldId="278"/>
            <ac:spMk id="4" creationId="{50D36AC5-C66A-40F2-8043-E62BFCFC29C4}"/>
          </ac:spMkLst>
        </pc:spChg>
        <pc:spChg chg="mod">
          <ac:chgData name="منى الثبيتي" userId="cb151b56e55a1c37" providerId="LiveId" clId="{FF6A1C75-CFB0-4431-8F5B-2C3281FFD6F8}" dt="2021-08-21T13:13:29.863" v="371" actId="1035"/>
          <ac:spMkLst>
            <pc:docMk/>
            <pc:sldMk cId="3193801237" sldId="278"/>
            <ac:spMk id="12" creationId="{B3427B04-61AA-451D-A7BE-D694A55BB3A8}"/>
          </ac:spMkLst>
        </pc:spChg>
        <pc:spChg chg="mod">
          <ac:chgData name="منى الثبيتي" userId="cb151b56e55a1c37" providerId="LiveId" clId="{FF6A1C75-CFB0-4431-8F5B-2C3281FFD6F8}" dt="2021-08-21T13:08:25.427" v="225" actId="20577"/>
          <ac:spMkLst>
            <pc:docMk/>
            <pc:sldMk cId="3193801237" sldId="278"/>
            <ac:spMk id="20" creationId="{64141805-5036-486C-8EC7-53355BB3C17F}"/>
          </ac:spMkLst>
        </pc:spChg>
        <pc:spChg chg="del mod">
          <ac:chgData name="منى الثبيتي" userId="cb151b56e55a1c37" providerId="LiveId" clId="{FF6A1C75-CFB0-4431-8F5B-2C3281FFD6F8}" dt="2021-08-21T13:08:03.406" v="206" actId="478"/>
          <ac:spMkLst>
            <pc:docMk/>
            <pc:sldMk cId="3193801237" sldId="278"/>
            <ac:spMk id="36" creationId="{D67D8669-25DB-4CD3-9717-4BDDF07525F4}"/>
          </ac:spMkLst>
        </pc:spChg>
        <pc:spChg chg="del">
          <ac:chgData name="منى الثبيتي" userId="cb151b56e55a1c37" providerId="LiveId" clId="{FF6A1C75-CFB0-4431-8F5B-2C3281FFD6F8}" dt="2021-08-21T13:08:10.735" v="207" actId="478"/>
          <ac:spMkLst>
            <pc:docMk/>
            <pc:sldMk cId="3193801237" sldId="278"/>
            <ac:spMk id="37" creationId="{995C99C8-B841-4614-8FB7-E7B6385A8FE7}"/>
          </ac:spMkLst>
        </pc:spChg>
        <pc:spChg chg="del">
          <ac:chgData name="منى الثبيتي" userId="cb151b56e55a1c37" providerId="LiveId" clId="{FF6A1C75-CFB0-4431-8F5B-2C3281FFD6F8}" dt="2021-08-21T13:08:10.735" v="207" actId="478"/>
          <ac:spMkLst>
            <pc:docMk/>
            <pc:sldMk cId="3193801237" sldId="278"/>
            <ac:spMk id="38" creationId="{CC8A6E16-3B81-4DA8-B40D-8D60F07403A5}"/>
          </ac:spMkLst>
        </pc:spChg>
        <pc:spChg chg="del">
          <ac:chgData name="منى الثبيتي" userId="cb151b56e55a1c37" providerId="LiveId" clId="{FF6A1C75-CFB0-4431-8F5B-2C3281FFD6F8}" dt="2021-08-21T13:08:10.735" v="207" actId="478"/>
          <ac:spMkLst>
            <pc:docMk/>
            <pc:sldMk cId="3193801237" sldId="278"/>
            <ac:spMk id="39" creationId="{1D3761D6-4BFA-4B90-B4EE-528EE666E3E3}"/>
          </ac:spMkLst>
        </pc:spChg>
        <pc:spChg chg="del">
          <ac:chgData name="منى الثبيتي" userId="cb151b56e55a1c37" providerId="LiveId" clId="{FF6A1C75-CFB0-4431-8F5B-2C3281FFD6F8}" dt="2021-08-21T13:07:53.749" v="203" actId="478"/>
          <ac:spMkLst>
            <pc:docMk/>
            <pc:sldMk cId="3193801237" sldId="278"/>
            <ac:spMk id="43" creationId="{DA769B1C-8EA4-4B01-B696-255BB63C3D1C}"/>
          </ac:spMkLst>
        </pc:spChg>
        <pc:spChg chg="del">
          <ac:chgData name="منى الثبيتي" userId="cb151b56e55a1c37" providerId="LiveId" clId="{FF6A1C75-CFB0-4431-8F5B-2C3281FFD6F8}" dt="2021-08-21T13:07:50.301" v="202" actId="478"/>
          <ac:spMkLst>
            <pc:docMk/>
            <pc:sldMk cId="3193801237" sldId="278"/>
            <ac:spMk id="44" creationId="{E28F8122-AAA5-4CC4-A6C6-9F36093CD7B7}"/>
          </ac:spMkLst>
        </pc:spChg>
        <pc:spChg chg="del">
          <ac:chgData name="منى الثبيتي" userId="cb151b56e55a1c37" providerId="LiveId" clId="{FF6A1C75-CFB0-4431-8F5B-2C3281FFD6F8}" dt="2021-08-21T13:07:59.080" v="204" actId="478"/>
          <ac:spMkLst>
            <pc:docMk/>
            <pc:sldMk cId="3193801237" sldId="278"/>
            <ac:spMk id="45" creationId="{46E7EB18-6DF1-4EE9-83D2-40E34D8205BC}"/>
          </ac:spMkLst>
        </pc:spChg>
        <pc:spChg chg="add mod">
          <ac:chgData name="منى الثبيتي" userId="cb151b56e55a1c37" providerId="LiveId" clId="{FF6A1C75-CFB0-4431-8F5B-2C3281FFD6F8}" dt="2021-08-21T13:15:22.116" v="503" actId="1037"/>
          <ac:spMkLst>
            <pc:docMk/>
            <pc:sldMk cId="3193801237" sldId="278"/>
            <ac:spMk id="56" creationId="{9203B009-B828-474B-8407-4E41CBF72BCF}"/>
          </ac:spMkLst>
        </pc:spChg>
        <pc:spChg chg="add mod">
          <ac:chgData name="منى الثبيتي" userId="cb151b56e55a1c37" providerId="LiveId" clId="{FF6A1C75-CFB0-4431-8F5B-2C3281FFD6F8}" dt="2021-08-21T13:15:22.116" v="503" actId="1037"/>
          <ac:spMkLst>
            <pc:docMk/>
            <pc:sldMk cId="3193801237" sldId="278"/>
            <ac:spMk id="57" creationId="{9941F818-3CAA-4C2A-A934-F326E48D19FC}"/>
          </ac:spMkLst>
        </pc:spChg>
        <pc:spChg chg="add mod">
          <ac:chgData name="منى الثبيتي" userId="cb151b56e55a1c37" providerId="LiveId" clId="{FF6A1C75-CFB0-4431-8F5B-2C3281FFD6F8}" dt="2021-08-21T13:15:22.116" v="503" actId="1037"/>
          <ac:spMkLst>
            <pc:docMk/>
            <pc:sldMk cId="3193801237" sldId="278"/>
            <ac:spMk id="58" creationId="{D899596D-6669-4C85-93E3-01CFB5FCF989}"/>
          </ac:spMkLst>
        </pc:spChg>
        <pc:spChg chg="add mod">
          <ac:chgData name="منى الثبيتي" userId="cb151b56e55a1c37" providerId="LiveId" clId="{FF6A1C75-CFB0-4431-8F5B-2C3281FFD6F8}" dt="2021-08-21T13:15:22.116" v="503" actId="1037"/>
          <ac:spMkLst>
            <pc:docMk/>
            <pc:sldMk cId="3193801237" sldId="278"/>
            <ac:spMk id="59" creationId="{D0D2627C-43F2-43F3-8D2E-B4EB7641BE53}"/>
          </ac:spMkLst>
        </pc:spChg>
        <pc:spChg chg="add mod">
          <ac:chgData name="منى الثبيتي" userId="cb151b56e55a1c37" providerId="LiveId" clId="{FF6A1C75-CFB0-4431-8F5B-2C3281FFD6F8}" dt="2021-08-21T13:15:22.116" v="503" actId="1037"/>
          <ac:spMkLst>
            <pc:docMk/>
            <pc:sldMk cId="3193801237" sldId="278"/>
            <ac:spMk id="60" creationId="{79E40CD4-5F12-4EBA-845B-048D6C64A068}"/>
          </ac:spMkLst>
        </pc:spChg>
        <pc:spChg chg="add mod">
          <ac:chgData name="منى الثبيتي" userId="cb151b56e55a1c37" providerId="LiveId" clId="{FF6A1C75-CFB0-4431-8F5B-2C3281FFD6F8}" dt="2021-08-21T13:15:22.116" v="503" actId="1037"/>
          <ac:spMkLst>
            <pc:docMk/>
            <pc:sldMk cId="3193801237" sldId="278"/>
            <ac:spMk id="61" creationId="{D0382208-5479-49CD-9EE9-2D7320F95B15}"/>
          </ac:spMkLst>
        </pc:spChg>
        <pc:spChg chg="add mod">
          <ac:chgData name="منى الثبيتي" userId="cb151b56e55a1c37" providerId="LiveId" clId="{FF6A1C75-CFB0-4431-8F5B-2C3281FFD6F8}" dt="2021-08-21T13:15:36.747" v="529" actId="1036"/>
          <ac:spMkLst>
            <pc:docMk/>
            <pc:sldMk cId="3193801237" sldId="278"/>
            <ac:spMk id="62" creationId="{CF27631A-2493-4F1F-BDF2-5AD876FE82D1}"/>
          </ac:spMkLst>
        </pc:spChg>
        <pc:spChg chg="add mod">
          <ac:chgData name="منى الثبيتي" userId="cb151b56e55a1c37" providerId="LiveId" clId="{FF6A1C75-CFB0-4431-8F5B-2C3281FFD6F8}" dt="2021-08-21T13:15:36.747" v="529" actId="1036"/>
          <ac:spMkLst>
            <pc:docMk/>
            <pc:sldMk cId="3193801237" sldId="278"/>
            <ac:spMk id="63" creationId="{1C9AAF6D-1396-4935-9EF3-7204D34B9071}"/>
          </ac:spMkLst>
        </pc:spChg>
        <pc:grpChg chg="del">
          <ac:chgData name="منى الثبيتي" userId="cb151b56e55a1c37" providerId="LiveId" clId="{FF6A1C75-CFB0-4431-8F5B-2C3281FFD6F8}" dt="2021-08-21T13:06:38.819" v="186" actId="478"/>
          <ac:grpSpMkLst>
            <pc:docMk/>
            <pc:sldMk cId="3193801237" sldId="278"/>
            <ac:grpSpMk id="40" creationId="{9F08BF47-F847-420A-A937-BA9800D4C9AC}"/>
          </ac:grpSpMkLst>
        </pc:grpChg>
        <pc:grpChg chg="add mod">
          <ac:chgData name="منى الثبيتي" userId="cb151b56e55a1c37" providerId="LiveId" clId="{FF6A1C75-CFB0-4431-8F5B-2C3281FFD6F8}" dt="2021-08-21T13:15:22.116" v="503" actId="1037"/>
          <ac:grpSpMkLst>
            <pc:docMk/>
            <pc:sldMk cId="3193801237" sldId="278"/>
            <ac:grpSpMk id="48" creationId="{A1597642-3AE4-48EF-BD91-DFB10653C8A1}"/>
          </ac:grpSpMkLst>
        </pc:grpChg>
        <pc:picChg chg="del">
          <ac:chgData name="منى الثبيتي" userId="cb151b56e55a1c37" providerId="LiveId" clId="{FF6A1C75-CFB0-4431-8F5B-2C3281FFD6F8}" dt="2021-08-21T13:07:42.909" v="199" actId="478"/>
          <ac:picMkLst>
            <pc:docMk/>
            <pc:sldMk cId="3193801237" sldId="278"/>
            <ac:picMk id="25" creationId="{A2CA032C-E2EA-4EA0-BE49-1F2A4D3283B4}"/>
          </ac:picMkLst>
        </pc:picChg>
        <pc:picChg chg="add del mod">
          <ac:chgData name="منى الثبيتي" userId="cb151b56e55a1c37" providerId="LiveId" clId="{FF6A1C75-CFB0-4431-8F5B-2C3281FFD6F8}" dt="2021-08-21T13:09:14.071" v="268" actId="478"/>
          <ac:picMkLst>
            <pc:docMk/>
            <pc:sldMk cId="3193801237" sldId="278"/>
            <ac:picMk id="31" creationId="{DF3388ED-A059-4927-8798-0D89902514F2}"/>
          </ac:picMkLst>
        </pc:picChg>
        <pc:picChg chg="add del mod">
          <ac:chgData name="منى الثبيتي" userId="cb151b56e55a1c37" providerId="LiveId" clId="{FF6A1C75-CFB0-4431-8F5B-2C3281FFD6F8}" dt="2021-08-21T13:10:57.012" v="304" actId="478"/>
          <ac:picMkLst>
            <pc:docMk/>
            <pc:sldMk cId="3193801237" sldId="278"/>
            <ac:picMk id="32" creationId="{6416EC61-E75C-4157-9F68-FF470C6AB535}"/>
          </ac:picMkLst>
        </pc:picChg>
        <pc:picChg chg="del">
          <ac:chgData name="منى الثبيتي" userId="cb151b56e55a1c37" providerId="LiveId" clId="{FF6A1C75-CFB0-4431-8F5B-2C3281FFD6F8}" dt="2021-08-21T13:07:47.491" v="201" actId="478"/>
          <ac:picMkLst>
            <pc:docMk/>
            <pc:sldMk cId="3193801237" sldId="278"/>
            <ac:picMk id="33" creationId="{8D98B331-0333-4E6F-932E-2C388A7E400F}"/>
          </ac:picMkLst>
        </pc:picChg>
        <pc:picChg chg="add mod">
          <ac:chgData name="منى الثبيتي" userId="cb151b56e55a1c37" providerId="LiveId" clId="{FF6A1C75-CFB0-4431-8F5B-2C3281FFD6F8}" dt="2021-08-21T13:15:36.747" v="529" actId="1036"/>
          <ac:picMkLst>
            <pc:docMk/>
            <pc:sldMk cId="3193801237" sldId="278"/>
            <ac:picMk id="34" creationId="{3B482861-976A-4FB8-9607-719F37D6602F}"/>
          </ac:picMkLst>
        </pc:picChg>
        <pc:picChg chg="del">
          <ac:chgData name="منى الثبيتي" userId="cb151b56e55a1c37" providerId="LiveId" clId="{FF6A1C75-CFB0-4431-8F5B-2C3281FFD6F8}" dt="2021-08-21T13:08:10.735" v="207" actId="478"/>
          <ac:picMkLst>
            <pc:docMk/>
            <pc:sldMk cId="3193801237" sldId="278"/>
            <ac:picMk id="35" creationId="{8E6DFDF2-534A-4A4E-9220-7242E193BC57}"/>
          </ac:picMkLst>
        </pc:picChg>
        <pc:picChg chg="del">
          <ac:chgData name="منى الثبيتي" userId="cb151b56e55a1c37" providerId="LiveId" clId="{FF6A1C75-CFB0-4431-8F5B-2C3281FFD6F8}" dt="2021-08-21T13:07:45.022" v="200" actId="478"/>
          <ac:picMkLst>
            <pc:docMk/>
            <pc:sldMk cId="3193801237" sldId="278"/>
            <ac:picMk id="46" creationId="{7ADA0FF1-E242-4BF2-9AB2-0DA761354CF6}"/>
          </ac:picMkLst>
        </pc:picChg>
        <pc:picChg chg="add mod">
          <ac:chgData name="منى الثبيتي" userId="cb151b56e55a1c37" providerId="LiveId" clId="{FF6A1C75-CFB0-4431-8F5B-2C3281FFD6F8}" dt="2021-08-21T13:15:36.747" v="529" actId="1036"/>
          <ac:picMkLst>
            <pc:docMk/>
            <pc:sldMk cId="3193801237" sldId="278"/>
            <ac:picMk id="47" creationId="{8CC20A54-ED1F-47A6-A97F-7269AEFA9C53}"/>
          </ac:picMkLst>
        </pc:picChg>
        <pc:picChg chg="mod">
          <ac:chgData name="منى الثبيتي" userId="cb151b56e55a1c37" providerId="LiveId" clId="{FF6A1C75-CFB0-4431-8F5B-2C3281FFD6F8}" dt="2021-08-21T13:08:52.449" v="226"/>
          <ac:picMkLst>
            <pc:docMk/>
            <pc:sldMk cId="3193801237" sldId="278"/>
            <ac:picMk id="49" creationId="{98BD1A27-7C9F-46E5-8C06-9D63711E1015}"/>
          </ac:picMkLst>
        </pc:picChg>
        <pc:picChg chg="mod">
          <ac:chgData name="منى الثبيتي" userId="cb151b56e55a1c37" providerId="LiveId" clId="{FF6A1C75-CFB0-4431-8F5B-2C3281FFD6F8}" dt="2021-08-21T13:08:52.449" v="226"/>
          <ac:picMkLst>
            <pc:docMk/>
            <pc:sldMk cId="3193801237" sldId="278"/>
            <ac:picMk id="50" creationId="{49B15555-B3C3-41EF-8CFD-B6CAA8D44EF7}"/>
          </ac:picMkLst>
        </pc:picChg>
        <pc:picChg chg="mod">
          <ac:chgData name="منى الثبيتي" userId="cb151b56e55a1c37" providerId="LiveId" clId="{FF6A1C75-CFB0-4431-8F5B-2C3281FFD6F8}" dt="2021-08-21T13:08:52.449" v="226"/>
          <ac:picMkLst>
            <pc:docMk/>
            <pc:sldMk cId="3193801237" sldId="278"/>
            <ac:picMk id="51" creationId="{16108F5D-FFC2-47F3-950D-7EF88D7E87E8}"/>
          </ac:picMkLst>
        </pc:picChg>
        <pc:picChg chg="mod">
          <ac:chgData name="منى الثبيتي" userId="cb151b56e55a1c37" providerId="LiveId" clId="{FF6A1C75-CFB0-4431-8F5B-2C3281FFD6F8}" dt="2021-08-21T13:08:52.449" v="226"/>
          <ac:picMkLst>
            <pc:docMk/>
            <pc:sldMk cId="3193801237" sldId="278"/>
            <ac:picMk id="52" creationId="{F0DC6F2B-2806-49F2-958E-6060734C7ACC}"/>
          </ac:picMkLst>
        </pc:picChg>
        <pc:picChg chg="mod">
          <ac:chgData name="منى الثبيتي" userId="cb151b56e55a1c37" providerId="LiveId" clId="{FF6A1C75-CFB0-4431-8F5B-2C3281FFD6F8}" dt="2021-08-21T13:08:52.449" v="226"/>
          <ac:picMkLst>
            <pc:docMk/>
            <pc:sldMk cId="3193801237" sldId="278"/>
            <ac:picMk id="53" creationId="{C7EE9C9B-115D-4D2B-8D8B-747566FCF0A3}"/>
          </ac:picMkLst>
        </pc:picChg>
        <pc:picChg chg="mod">
          <ac:chgData name="منى الثبيتي" userId="cb151b56e55a1c37" providerId="LiveId" clId="{FF6A1C75-CFB0-4431-8F5B-2C3281FFD6F8}" dt="2021-08-21T13:08:52.449" v="226"/>
          <ac:picMkLst>
            <pc:docMk/>
            <pc:sldMk cId="3193801237" sldId="278"/>
            <ac:picMk id="54" creationId="{4E863BD4-DAF5-48A0-A2C5-45DA71153048}"/>
          </ac:picMkLst>
        </pc:picChg>
        <pc:picChg chg="mod">
          <ac:chgData name="منى الثبيتي" userId="cb151b56e55a1c37" providerId="LiveId" clId="{FF6A1C75-CFB0-4431-8F5B-2C3281FFD6F8}" dt="2021-08-21T13:08:52.449" v="226"/>
          <ac:picMkLst>
            <pc:docMk/>
            <pc:sldMk cId="3193801237" sldId="278"/>
            <ac:picMk id="55" creationId="{1D125920-0D66-4F8F-839F-5D48D3A78176}"/>
          </ac:picMkLst>
        </pc:picChg>
        <pc:cxnChg chg="del">
          <ac:chgData name="منى الثبيتي" userId="cb151b56e55a1c37" providerId="LiveId" clId="{FF6A1C75-CFB0-4431-8F5B-2C3281FFD6F8}" dt="2021-08-21T13:14:49.742" v="474" actId="478"/>
          <ac:cxnSpMkLst>
            <pc:docMk/>
            <pc:sldMk cId="3193801237" sldId="278"/>
            <ac:cxnSpMk id="7" creationId="{36A5D4FC-BD7B-4B50-9971-88BAC547226C}"/>
          </ac:cxnSpMkLst>
        </pc:cxnChg>
      </pc:sldChg>
      <pc:sldChg chg="addSp delSp modSp mod delAnim modAnim">
        <pc:chgData name="منى الثبيتي" userId="cb151b56e55a1c37" providerId="LiveId" clId="{FF6A1C75-CFB0-4431-8F5B-2C3281FFD6F8}" dt="2021-08-27T23:18:54.675" v="2118" actId="1076"/>
        <pc:sldMkLst>
          <pc:docMk/>
          <pc:sldMk cId="3088808497" sldId="279"/>
        </pc:sldMkLst>
        <pc:spChg chg="mod">
          <ac:chgData name="منى الثبيتي" userId="cb151b56e55a1c37" providerId="LiveId" clId="{FF6A1C75-CFB0-4431-8F5B-2C3281FFD6F8}" dt="2021-08-21T13:34:41.213" v="767" actId="20577"/>
          <ac:spMkLst>
            <pc:docMk/>
            <pc:sldMk cId="3088808497" sldId="279"/>
            <ac:spMk id="7" creationId="{40C76116-CDB0-4F12-980E-548C2B953A03}"/>
          </ac:spMkLst>
        </pc:spChg>
        <pc:spChg chg="add del mod">
          <ac:chgData name="منى الثبيتي" userId="cb151b56e55a1c37" providerId="LiveId" clId="{FF6A1C75-CFB0-4431-8F5B-2C3281FFD6F8}" dt="2021-08-21T13:38:22.203" v="831" actId="478"/>
          <ac:spMkLst>
            <pc:docMk/>
            <pc:sldMk cId="3088808497" sldId="279"/>
            <ac:spMk id="16" creationId="{6346F16A-1D9C-4856-8369-3091EDF54F0D}"/>
          </ac:spMkLst>
        </pc:spChg>
        <pc:spChg chg="add mod">
          <ac:chgData name="منى الثبيتي" userId="cb151b56e55a1c37" providerId="LiveId" clId="{FF6A1C75-CFB0-4431-8F5B-2C3281FFD6F8}" dt="2021-08-21T13:39:44.241" v="838" actId="207"/>
          <ac:spMkLst>
            <pc:docMk/>
            <pc:sldMk cId="3088808497" sldId="279"/>
            <ac:spMk id="17" creationId="{D49F479A-1B6A-470D-967A-E9DEDCCFF0C7}"/>
          </ac:spMkLst>
        </pc:spChg>
        <pc:spChg chg="mod">
          <ac:chgData name="منى الثبيتي" userId="cb151b56e55a1c37" providerId="LiveId" clId="{FF6A1C75-CFB0-4431-8F5B-2C3281FFD6F8}" dt="2021-08-21T13:34:28.709" v="765" actId="20577"/>
          <ac:spMkLst>
            <pc:docMk/>
            <pc:sldMk cId="3088808497" sldId="279"/>
            <ac:spMk id="23" creationId="{81C4D4E8-80E7-4F38-BA76-0622AD883918}"/>
          </ac:spMkLst>
        </pc:spChg>
        <pc:spChg chg="add mod">
          <ac:chgData name="منى الثبيتي" userId="cb151b56e55a1c37" providerId="LiveId" clId="{FF6A1C75-CFB0-4431-8F5B-2C3281FFD6F8}" dt="2021-08-21T13:39:56.296" v="840" actId="1076"/>
          <ac:spMkLst>
            <pc:docMk/>
            <pc:sldMk cId="3088808497" sldId="279"/>
            <ac:spMk id="27" creationId="{B1DA2966-2D55-4D49-B44D-85B31CCB64B3}"/>
          </ac:spMkLst>
        </pc:spChg>
        <pc:spChg chg="add mod">
          <ac:chgData name="منى الثبيتي" userId="cb151b56e55a1c37" providerId="LiveId" clId="{FF6A1C75-CFB0-4431-8F5B-2C3281FFD6F8}" dt="2021-08-21T13:40:47.925" v="887" actId="1036"/>
          <ac:spMkLst>
            <pc:docMk/>
            <pc:sldMk cId="3088808497" sldId="279"/>
            <ac:spMk id="28" creationId="{1ADA8875-A373-40D3-B2CB-98DF0C2FF000}"/>
          </ac:spMkLst>
        </pc:spChg>
        <pc:spChg chg="add mod">
          <ac:chgData name="منى الثبيتي" userId="cb151b56e55a1c37" providerId="LiveId" clId="{FF6A1C75-CFB0-4431-8F5B-2C3281FFD6F8}" dt="2021-08-21T13:40:47.925" v="887" actId="1036"/>
          <ac:spMkLst>
            <pc:docMk/>
            <pc:sldMk cId="3088808497" sldId="279"/>
            <ac:spMk id="29" creationId="{9030276A-1AC6-4F10-AE7B-46B456A61534}"/>
          </ac:spMkLst>
        </pc:spChg>
        <pc:spChg chg="add mod">
          <ac:chgData name="منى الثبيتي" userId="cb151b56e55a1c37" providerId="LiveId" clId="{FF6A1C75-CFB0-4431-8F5B-2C3281FFD6F8}" dt="2021-08-21T13:40:47.925" v="887" actId="1036"/>
          <ac:spMkLst>
            <pc:docMk/>
            <pc:sldMk cId="3088808497" sldId="279"/>
            <ac:spMk id="30" creationId="{B56D9D39-6EA2-4BB7-82BE-C1B6F4B3668D}"/>
          </ac:spMkLst>
        </pc:spChg>
        <pc:spChg chg="add mod">
          <ac:chgData name="منى الثبيتي" userId="cb151b56e55a1c37" providerId="LiveId" clId="{FF6A1C75-CFB0-4431-8F5B-2C3281FFD6F8}" dt="2021-08-21T13:40:47.925" v="887" actId="1036"/>
          <ac:spMkLst>
            <pc:docMk/>
            <pc:sldMk cId="3088808497" sldId="279"/>
            <ac:spMk id="31" creationId="{76C18821-6A4C-4503-9737-2FE4B9F27E37}"/>
          </ac:spMkLst>
        </pc:spChg>
        <pc:spChg chg="add mod">
          <ac:chgData name="منى الثبيتي" userId="cb151b56e55a1c37" providerId="LiveId" clId="{FF6A1C75-CFB0-4431-8F5B-2C3281FFD6F8}" dt="2021-08-21T13:40:47.925" v="887" actId="1036"/>
          <ac:spMkLst>
            <pc:docMk/>
            <pc:sldMk cId="3088808497" sldId="279"/>
            <ac:spMk id="32" creationId="{1754C0A6-6995-4723-8602-80A9C5D8E16D}"/>
          </ac:spMkLst>
        </pc:spChg>
        <pc:spChg chg="add mod">
          <ac:chgData name="منى الثبيتي" userId="cb151b56e55a1c37" providerId="LiveId" clId="{FF6A1C75-CFB0-4431-8F5B-2C3281FFD6F8}" dt="2021-08-21T13:41:44.890" v="900" actId="1035"/>
          <ac:spMkLst>
            <pc:docMk/>
            <pc:sldMk cId="3088808497" sldId="279"/>
            <ac:spMk id="33" creationId="{F5F0BF37-6A46-47CD-9BEF-4ECEFC678FE0}"/>
          </ac:spMkLst>
        </pc:spChg>
        <pc:spChg chg="add mod">
          <ac:chgData name="منى الثبيتي" userId="cb151b56e55a1c37" providerId="LiveId" clId="{FF6A1C75-CFB0-4431-8F5B-2C3281FFD6F8}" dt="2021-08-21T13:41:44.890" v="900" actId="1035"/>
          <ac:spMkLst>
            <pc:docMk/>
            <pc:sldMk cId="3088808497" sldId="279"/>
            <ac:spMk id="34" creationId="{E3CF7BB8-06E1-4A50-81CD-F70322F5CF7F}"/>
          </ac:spMkLst>
        </pc:spChg>
        <pc:spChg chg="add mod">
          <ac:chgData name="منى الثبيتي" userId="cb151b56e55a1c37" providerId="LiveId" clId="{FF6A1C75-CFB0-4431-8F5B-2C3281FFD6F8}" dt="2021-08-21T13:40:47.925" v="887" actId="1036"/>
          <ac:spMkLst>
            <pc:docMk/>
            <pc:sldMk cId="3088808497" sldId="279"/>
            <ac:spMk id="35" creationId="{CD99CA1C-C90A-48C0-AA06-47632AF76E57}"/>
          </ac:spMkLst>
        </pc:spChg>
        <pc:spChg chg="del">
          <ac:chgData name="منى الثبيتي" userId="cb151b56e55a1c37" providerId="LiveId" clId="{FF6A1C75-CFB0-4431-8F5B-2C3281FFD6F8}" dt="2021-08-21T13:36:34.554" v="821" actId="478"/>
          <ac:spMkLst>
            <pc:docMk/>
            <pc:sldMk cId="3088808497" sldId="279"/>
            <ac:spMk id="45" creationId="{327D7D87-EFC5-4D78-A78C-6A4B8B528A3F}"/>
          </ac:spMkLst>
        </pc:spChg>
        <pc:spChg chg="del mod">
          <ac:chgData name="منى الثبيتي" userId="cb151b56e55a1c37" providerId="LiveId" clId="{FF6A1C75-CFB0-4431-8F5B-2C3281FFD6F8}" dt="2021-08-21T13:36:46.568" v="825" actId="478"/>
          <ac:spMkLst>
            <pc:docMk/>
            <pc:sldMk cId="3088808497" sldId="279"/>
            <ac:spMk id="75" creationId="{1EB6858C-5DE3-4CCB-86EE-3426236CA60D}"/>
          </ac:spMkLst>
        </pc:spChg>
        <pc:spChg chg="del mod">
          <ac:chgData name="منى الثبيتي" userId="cb151b56e55a1c37" providerId="LiveId" clId="{FF6A1C75-CFB0-4431-8F5B-2C3281FFD6F8}" dt="2021-08-21T13:36:52.390" v="827" actId="478"/>
          <ac:spMkLst>
            <pc:docMk/>
            <pc:sldMk cId="3088808497" sldId="279"/>
            <ac:spMk id="76" creationId="{DDF9BFC3-DEB7-4670-A4AA-4A042DF12F15}"/>
          </ac:spMkLst>
        </pc:spChg>
        <pc:spChg chg="del">
          <ac:chgData name="منى الثبيتي" userId="cb151b56e55a1c37" providerId="LiveId" clId="{FF6A1C75-CFB0-4431-8F5B-2C3281FFD6F8}" dt="2021-08-21T13:36:39.219" v="822" actId="478"/>
          <ac:spMkLst>
            <pc:docMk/>
            <pc:sldMk cId="3088808497" sldId="279"/>
            <ac:spMk id="77" creationId="{B93340DF-2FFC-4FA5-9626-CB0154A45829}"/>
          </ac:spMkLst>
        </pc:spChg>
        <pc:spChg chg="del">
          <ac:chgData name="منى الثبيتي" userId="cb151b56e55a1c37" providerId="LiveId" clId="{FF6A1C75-CFB0-4431-8F5B-2C3281FFD6F8}" dt="2021-08-21T13:36:56.806" v="828" actId="478"/>
          <ac:spMkLst>
            <pc:docMk/>
            <pc:sldMk cId="3088808497" sldId="279"/>
            <ac:spMk id="78" creationId="{04EB97B3-4BB2-491E-8A2A-F1F42DF3A239}"/>
          </ac:spMkLst>
        </pc:spChg>
        <pc:graphicFrameChg chg="modGraphic">
          <ac:chgData name="منى الثبيتي" userId="cb151b56e55a1c37" providerId="LiveId" clId="{FF6A1C75-CFB0-4431-8F5B-2C3281FFD6F8}" dt="2021-08-21T13:36:20.778" v="820" actId="20577"/>
          <ac:graphicFrameMkLst>
            <pc:docMk/>
            <pc:sldMk cId="3088808497" sldId="279"/>
            <ac:graphicFrameMk id="2" creationId="{12EE1AB0-680B-446F-B303-6EFAE9D0BB38}"/>
          </ac:graphicFrameMkLst>
        </pc:graphicFrameChg>
        <pc:picChg chg="add mod">
          <ac:chgData name="منى الثبيتي" userId="cb151b56e55a1c37" providerId="LiveId" clId="{FF6A1C75-CFB0-4431-8F5B-2C3281FFD6F8}" dt="2021-08-27T23:18:54.675" v="2118" actId="1076"/>
          <ac:picMkLst>
            <pc:docMk/>
            <pc:sldMk cId="3088808497" sldId="279"/>
            <ac:picMk id="6" creationId="{3A56FBA5-3861-4D0C-9495-F5D992D3D223}"/>
          </ac:picMkLst>
        </pc:picChg>
        <pc:picChg chg="del">
          <ac:chgData name="منى الثبيتي" userId="cb151b56e55a1c37" providerId="LiveId" clId="{FF6A1C75-CFB0-4431-8F5B-2C3281FFD6F8}" dt="2021-08-21T13:34:47.773" v="768" actId="478"/>
          <ac:picMkLst>
            <pc:docMk/>
            <pc:sldMk cId="3088808497" sldId="279"/>
            <ac:picMk id="8" creationId="{D948D30E-39DB-4982-96E3-2858EF8CB791}"/>
          </ac:picMkLst>
        </pc:picChg>
        <pc:picChg chg="add mod">
          <ac:chgData name="منى الثبيتي" userId="cb151b56e55a1c37" providerId="LiveId" clId="{FF6A1C75-CFB0-4431-8F5B-2C3281FFD6F8}" dt="2021-08-21T13:35:39.708" v="777" actId="1076"/>
          <ac:picMkLst>
            <pc:docMk/>
            <pc:sldMk cId="3088808497" sldId="279"/>
            <ac:picMk id="13" creationId="{949F4586-8A83-485E-9CE4-9CB22350D6F9}"/>
          </ac:picMkLst>
        </pc:picChg>
      </pc:sldChg>
      <pc:sldChg chg="addSp delSp modSp mod delAnim modAnim">
        <pc:chgData name="منى الثبيتي" userId="cb151b56e55a1c37" providerId="LiveId" clId="{FF6A1C75-CFB0-4431-8F5B-2C3281FFD6F8}" dt="2021-08-21T19:31:24.782" v="1960" actId="1035"/>
        <pc:sldMkLst>
          <pc:docMk/>
          <pc:sldMk cId="836905390" sldId="280"/>
        </pc:sldMkLst>
        <pc:spChg chg="del mod">
          <ac:chgData name="منى الثبيتي" userId="cb151b56e55a1c37" providerId="LiveId" clId="{FF6A1C75-CFB0-4431-8F5B-2C3281FFD6F8}" dt="2021-08-21T18:20:59.718" v="1367" actId="478"/>
          <ac:spMkLst>
            <pc:docMk/>
            <pc:sldMk cId="836905390" sldId="280"/>
            <ac:spMk id="9" creationId="{BB1858AC-7C84-44EB-832A-B57DC3E2FFEF}"/>
          </ac:spMkLst>
        </pc:spChg>
        <pc:spChg chg="del mod">
          <ac:chgData name="منى الثبيتي" userId="cb151b56e55a1c37" providerId="LiveId" clId="{FF6A1C75-CFB0-4431-8F5B-2C3281FFD6F8}" dt="2021-08-21T18:22:42.477" v="1391" actId="478"/>
          <ac:spMkLst>
            <pc:docMk/>
            <pc:sldMk cId="836905390" sldId="280"/>
            <ac:spMk id="20" creationId="{7D8F998C-3929-453A-B4E2-B1D1E67FDDC3}"/>
          </ac:spMkLst>
        </pc:spChg>
        <pc:spChg chg="mod">
          <ac:chgData name="منى الثبيتي" userId="cb151b56e55a1c37" providerId="LiveId" clId="{FF6A1C75-CFB0-4431-8F5B-2C3281FFD6F8}" dt="2021-08-21T18:22:54.388" v="1393" actId="165"/>
          <ac:spMkLst>
            <pc:docMk/>
            <pc:sldMk cId="836905390" sldId="280"/>
            <ac:spMk id="25" creationId="{8184237C-2F3D-40CA-9B22-F235164327BE}"/>
          </ac:spMkLst>
        </pc:spChg>
        <pc:spChg chg="mod">
          <ac:chgData name="منى الثبيتي" userId="cb151b56e55a1c37" providerId="LiveId" clId="{FF6A1C75-CFB0-4431-8F5B-2C3281FFD6F8}" dt="2021-08-21T18:22:54.388" v="1393" actId="165"/>
          <ac:spMkLst>
            <pc:docMk/>
            <pc:sldMk cId="836905390" sldId="280"/>
            <ac:spMk id="26" creationId="{3F63FF24-7527-4519-83E7-78F348212CBD}"/>
          </ac:spMkLst>
        </pc:spChg>
        <pc:spChg chg="add mod">
          <ac:chgData name="منى الثبيتي" userId="cb151b56e55a1c37" providerId="LiveId" clId="{FF6A1C75-CFB0-4431-8F5B-2C3281FFD6F8}" dt="2021-08-21T18:38:07.478" v="1553" actId="1036"/>
          <ac:spMkLst>
            <pc:docMk/>
            <pc:sldMk cId="836905390" sldId="280"/>
            <ac:spMk id="28" creationId="{647F3C54-AC6B-4BDE-A3BD-C032B6B6B741}"/>
          </ac:spMkLst>
        </pc:spChg>
        <pc:spChg chg="mod">
          <ac:chgData name="منى الثبيتي" userId="cb151b56e55a1c37" providerId="LiveId" clId="{FF6A1C75-CFB0-4431-8F5B-2C3281FFD6F8}" dt="2021-08-21T18:21:15.698" v="1385" actId="20577"/>
          <ac:spMkLst>
            <pc:docMk/>
            <pc:sldMk cId="836905390" sldId="280"/>
            <ac:spMk id="32" creationId="{ABA80693-38AD-48CF-9E8E-FEBB10D7939E}"/>
          </ac:spMkLst>
        </pc:spChg>
        <pc:grpChg chg="add del mod">
          <ac:chgData name="منى الثبيتي" userId="cb151b56e55a1c37" providerId="LiveId" clId="{FF6A1C75-CFB0-4431-8F5B-2C3281FFD6F8}" dt="2021-08-21T18:22:54.388" v="1393" actId="165"/>
          <ac:grpSpMkLst>
            <pc:docMk/>
            <pc:sldMk cId="836905390" sldId="280"/>
            <ac:grpSpMk id="19" creationId="{7D90BB1E-09EE-4C6A-8A12-29FFA803E88C}"/>
          </ac:grpSpMkLst>
        </pc:grpChg>
        <pc:grpChg chg="add del mod topLvl">
          <ac:chgData name="منى الثبيتي" userId="cb151b56e55a1c37" providerId="LiveId" clId="{FF6A1C75-CFB0-4431-8F5B-2C3281FFD6F8}" dt="2021-08-21T18:23:00.116" v="1395" actId="478"/>
          <ac:grpSpMkLst>
            <pc:docMk/>
            <pc:sldMk cId="836905390" sldId="280"/>
            <ac:grpSpMk id="21" creationId="{51788EC5-0E70-4247-8100-C593D5E7381F}"/>
          </ac:grpSpMkLst>
        </pc:grpChg>
        <pc:picChg chg="del">
          <ac:chgData name="منى الثبيتي" userId="cb151b56e55a1c37" providerId="LiveId" clId="{FF6A1C75-CFB0-4431-8F5B-2C3281FFD6F8}" dt="2021-08-21T18:20:46.014" v="1362" actId="478"/>
          <ac:picMkLst>
            <pc:docMk/>
            <pc:sldMk cId="836905390" sldId="280"/>
            <ac:picMk id="3" creationId="{3B8393C6-03EF-47FF-87CB-04E9A38F302E}"/>
          </ac:picMkLst>
        </pc:picChg>
        <pc:picChg chg="add mod">
          <ac:chgData name="منى الثبيتي" userId="cb151b56e55a1c37" providerId="LiveId" clId="{FF6A1C75-CFB0-4431-8F5B-2C3281FFD6F8}" dt="2021-08-21T18:25:25.214" v="1405" actId="1076"/>
          <ac:picMkLst>
            <pc:docMk/>
            <pc:sldMk cId="836905390" sldId="280"/>
            <ac:picMk id="4" creationId="{347A8BB6-966E-4C54-8781-2C40B4BE7C67}"/>
          </ac:picMkLst>
        </pc:picChg>
        <pc:picChg chg="del">
          <ac:chgData name="منى الثبيتي" userId="cb151b56e55a1c37" providerId="LiveId" clId="{FF6A1C75-CFB0-4431-8F5B-2C3281FFD6F8}" dt="2021-08-21T18:20:51.153" v="1364" actId="478"/>
          <ac:picMkLst>
            <pc:docMk/>
            <pc:sldMk cId="836905390" sldId="280"/>
            <ac:picMk id="6" creationId="{9FA63B2E-98DB-48DC-BF09-01DFE1080C80}"/>
          </ac:picMkLst>
        </pc:picChg>
        <pc:picChg chg="mod">
          <ac:chgData name="منى الثبيتي" userId="cb151b56e55a1c37" providerId="LiveId" clId="{FF6A1C75-CFB0-4431-8F5B-2C3281FFD6F8}" dt="2021-08-21T19:31:24.782" v="1960" actId="1035"/>
          <ac:picMkLst>
            <pc:docMk/>
            <pc:sldMk cId="836905390" sldId="280"/>
            <ac:picMk id="10" creationId="{D4E82568-92B7-4E8A-8231-A2F5B0A10D42}"/>
          </ac:picMkLst>
        </pc:picChg>
        <pc:picChg chg="add mod">
          <ac:chgData name="منى الثبيتي" userId="cb151b56e55a1c37" providerId="LiveId" clId="{FF6A1C75-CFB0-4431-8F5B-2C3281FFD6F8}" dt="2021-08-21T18:36:08.597" v="1429" actId="1582"/>
          <ac:picMkLst>
            <pc:docMk/>
            <pc:sldMk cId="836905390" sldId="280"/>
            <ac:picMk id="12" creationId="{510F82D2-7893-4A8E-B353-3D86C257D21E}"/>
          </ac:picMkLst>
        </pc:picChg>
        <pc:picChg chg="add mod modCrop">
          <ac:chgData name="منى الثبيتي" userId="cb151b56e55a1c37" providerId="LiveId" clId="{FF6A1C75-CFB0-4431-8F5B-2C3281FFD6F8}" dt="2021-08-21T18:40:03.537" v="1562" actId="1076"/>
          <ac:picMkLst>
            <pc:docMk/>
            <pc:sldMk cId="836905390" sldId="280"/>
            <ac:picMk id="16" creationId="{C8F5C931-C507-4C1A-83C1-F9524D152176}"/>
          </ac:picMkLst>
        </pc:picChg>
        <pc:picChg chg="add del mod topLvl">
          <ac:chgData name="منى الثبيتي" userId="cb151b56e55a1c37" providerId="LiveId" clId="{FF6A1C75-CFB0-4431-8F5B-2C3281FFD6F8}" dt="2021-08-21T18:23:05.038" v="1396" actId="478"/>
          <ac:picMkLst>
            <pc:docMk/>
            <pc:sldMk cId="836905390" sldId="280"/>
            <ac:picMk id="22" creationId="{6B3F942F-7441-432C-B28D-AA2CC141F1CB}"/>
          </ac:picMkLst>
        </pc:picChg>
        <pc:picChg chg="del">
          <ac:chgData name="منى الثبيتي" userId="cb151b56e55a1c37" providerId="LiveId" clId="{FF6A1C75-CFB0-4431-8F5B-2C3281FFD6F8}" dt="2021-08-21T18:20:48.198" v="1363" actId="478"/>
          <ac:picMkLst>
            <pc:docMk/>
            <pc:sldMk cId="836905390" sldId="280"/>
            <ac:picMk id="23" creationId="{DFCEA1F5-3183-4EAC-8850-B2CAC676DAF3}"/>
          </ac:picMkLst>
        </pc:picChg>
        <pc:picChg chg="mod">
          <ac:chgData name="منى الثبيتي" userId="cb151b56e55a1c37" providerId="LiveId" clId="{FF6A1C75-CFB0-4431-8F5B-2C3281FFD6F8}" dt="2021-08-21T18:22:54.388" v="1393" actId="165"/>
          <ac:picMkLst>
            <pc:docMk/>
            <pc:sldMk cId="836905390" sldId="280"/>
            <ac:picMk id="24" creationId="{024AD8B1-CF69-4338-9EF8-9F68B7D0EE16}"/>
          </ac:picMkLst>
        </pc:picChg>
      </pc:sldChg>
      <pc:sldChg chg="addSp delSp modSp mod delAnim modAnim">
        <pc:chgData name="منى الثبيتي" userId="cb151b56e55a1c37" providerId="LiveId" clId="{FF6A1C75-CFB0-4431-8F5B-2C3281FFD6F8}" dt="2021-08-21T19:35:43.256" v="2116" actId="166"/>
        <pc:sldMkLst>
          <pc:docMk/>
          <pc:sldMk cId="3000631065" sldId="282"/>
        </pc:sldMkLst>
        <pc:spChg chg="add mod">
          <ac:chgData name="منى الثبيتي" userId="cb151b56e55a1c37" providerId="LiveId" clId="{FF6A1C75-CFB0-4431-8F5B-2C3281FFD6F8}" dt="2021-08-21T19:22:08.057" v="1853" actId="1076"/>
          <ac:spMkLst>
            <pc:docMk/>
            <pc:sldMk cId="3000631065" sldId="282"/>
            <ac:spMk id="4" creationId="{55A91EB0-5A65-4751-8FAB-0062B7A2ED23}"/>
          </ac:spMkLst>
        </pc:spChg>
        <pc:spChg chg="add mod ord">
          <ac:chgData name="منى الثبيتي" userId="cb151b56e55a1c37" providerId="LiveId" clId="{FF6A1C75-CFB0-4431-8F5B-2C3281FFD6F8}" dt="2021-08-21T19:35:43.256" v="2116" actId="166"/>
          <ac:spMkLst>
            <pc:docMk/>
            <pc:sldMk cId="3000631065" sldId="282"/>
            <ac:spMk id="15" creationId="{76EFEB67-B288-46F5-9587-E418949D697B}"/>
          </ac:spMkLst>
        </pc:spChg>
        <pc:spChg chg="mod">
          <ac:chgData name="منى الثبيتي" userId="cb151b56e55a1c37" providerId="LiveId" clId="{FF6A1C75-CFB0-4431-8F5B-2C3281FFD6F8}" dt="2021-08-21T19:11:18.974" v="1787" actId="20577"/>
          <ac:spMkLst>
            <pc:docMk/>
            <pc:sldMk cId="3000631065" sldId="282"/>
            <ac:spMk id="20" creationId="{5B614DF9-0BE1-46E1-BC58-8A6838FAB9EF}"/>
          </ac:spMkLst>
        </pc:spChg>
        <pc:spChg chg="mod">
          <ac:chgData name="منى الثبيتي" userId="cb151b56e55a1c37" providerId="LiveId" clId="{FF6A1C75-CFB0-4431-8F5B-2C3281FFD6F8}" dt="2021-08-21T19:10:17.713" v="1781" actId="20577"/>
          <ac:spMkLst>
            <pc:docMk/>
            <pc:sldMk cId="3000631065" sldId="282"/>
            <ac:spMk id="24" creationId="{EB449F2D-92CC-4263-A508-D4EDE8418AAF}"/>
          </ac:spMkLst>
        </pc:spChg>
        <pc:grpChg chg="del">
          <ac:chgData name="منى الثبيتي" userId="cb151b56e55a1c37" providerId="LiveId" clId="{FF6A1C75-CFB0-4431-8F5B-2C3281FFD6F8}" dt="2021-08-21T19:12:16.065" v="1790" actId="478"/>
          <ac:grpSpMkLst>
            <pc:docMk/>
            <pc:sldMk cId="3000631065" sldId="282"/>
            <ac:grpSpMk id="18" creationId="{4EA48864-4AA4-4944-9F34-F4008A3C488B}"/>
          </ac:grpSpMkLst>
        </pc:grpChg>
        <pc:grpChg chg="add mod">
          <ac:chgData name="منى الثبيتي" userId="cb151b56e55a1c37" providerId="LiveId" clId="{FF6A1C75-CFB0-4431-8F5B-2C3281FFD6F8}" dt="2021-08-21T19:35:30.017" v="2115" actId="164"/>
          <ac:grpSpMkLst>
            <pc:docMk/>
            <pc:sldMk cId="3000631065" sldId="282"/>
            <ac:grpSpMk id="96" creationId="{DB1C54C3-CEB9-42A9-86F3-D7E279D76AB3}"/>
          </ac:grpSpMkLst>
        </pc:grpChg>
        <pc:grpChg chg="add mod">
          <ac:chgData name="منى الثبيتي" userId="cb151b56e55a1c37" providerId="LiveId" clId="{FF6A1C75-CFB0-4431-8F5B-2C3281FFD6F8}" dt="2021-08-21T19:35:29.381" v="2114" actId="164"/>
          <ac:grpSpMkLst>
            <pc:docMk/>
            <pc:sldMk cId="3000631065" sldId="282"/>
            <ac:grpSpMk id="97" creationId="{7DD60295-1D93-4B54-BC28-41AC06BCF161}"/>
          </ac:grpSpMkLst>
        </pc:grpChg>
        <pc:picChg chg="add mod">
          <ac:chgData name="منى الثبيتي" userId="cb151b56e55a1c37" providerId="LiveId" clId="{FF6A1C75-CFB0-4431-8F5B-2C3281FFD6F8}" dt="2021-08-21T19:35:29.381" v="2114" actId="164"/>
          <ac:picMkLst>
            <pc:docMk/>
            <pc:sldMk cId="3000631065" sldId="282"/>
            <ac:picMk id="3" creationId="{8186820B-71A2-4E13-A198-5A4F97393368}"/>
          </ac:picMkLst>
        </pc:picChg>
        <pc:picChg chg="add mod modCrop">
          <ac:chgData name="منى الثبيتي" userId="cb151b56e55a1c37" providerId="LiveId" clId="{FF6A1C75-CFB0-4431-8F5B-2C3281FFD6F8}" dt="2021-08-21T19:16:59.869" v="1825" actId="1035"/>
          <ac:picMkLst>
            <pc:docMk/>
            <pc:sldMk cId="3000631065" sldId="282"/>
            <ac:picMk id="7" creationId="{4E1CA8BB-0697-46F5-BD0E-71B98063846D}"/>
          </ac:picMkLst>
        </pc:picChg>
        <pc:picChg chg="add mod">
          <ac:chgData name="منى الثبيتي" userId="cb151b56e55a1c37" providerId="LiveId" clId="{FF6A1C75-CFB0-4431-8F5B-2C3281FFD6F8}" dt="2021-08-21T19:35:29.381" v="2114" actId="164"/>
          <ac:picMkLst>
            <pc:docMk/>
            <pc:sldMk cId="3000631065" sldId="282"/>
            <ac:picMk id="13" creationId="{6C63929D-A170-485A-AF8F-47C4DE74556C}"/>
          </ac:picMkLst>
        </pc:picChg>
        <pc:picChg chg="del">
          <ac:chgData name="منى الثبيتي" userId="cb151b56e55a1c37" providerId="LiveId" clId="{FF6A1C75-CFB0-4431-8F5B-2C3281FFD6F8}" dt="2021-08-21T19:10:58.909" v="1784" actId="478"/>
          <ac:picMkLst>
            <pc:docMk/>
            <pc:sldMk cId="3000631065" sldId="282"/>
            <ac:picMk id="14" creationId="{83692EAD-D2CA-4694-87F7-09E24EF42CDF}"/>
          </ac:picMkLst>
        </pc:picChg>
        <pc:picChg chg="del">
          <ac:chgData name="منى الثبيتي" userId="cb151b56e55a1c37" providerId="LiveId" clId="{FF6A1C75-CFB0-4431-8F5B-2C3281FFD6F8}" dt="2021-08-21T19:10:39.914" v="1782" actId="478"/>
          <ac:picMkLst>
            <pc:docMk/>
            <pc:sldMk cId="3000631065" sldId="282"/>
            <ac:picMk id="22" creationId="{F8D96BFC-3C6A-4563-9347-362E8422E958}"/>
          </ac:picMkLst>
        </pc:picChg>
        <pc:picChg chg="add mod">
          <ac:chgData name="منى الثبيتي" userId="cb151b56e55a1c37" providerId="LiveId" clId="{FF6A1C75-CFB0-4431-8F5B-2C3281FFD6F8}" dt="2021-08-21T19:35:30.017" v="2115" actId="164"/>
          <ac:picMkLst>
            <pc:docMk/>
            <pc:sldMk cId="3000631065" sldId="282"/>
            <ac:picMk id="23" creationId="{F8A43106-35D6-4B48-B424-DDECAA62B483}"/>
          </ac:picMkLst>
        </pc:picChg>
        <pc:picChg chg="del">
          <ac:chgData name="منى الثبيتي" userId="cb151b56e55a1c37" providerId="LiveId" clId="{FF6A1C75-CFB0-4431-8F5B-2C3281FFD6F8}" dt="2021-08-21T19:11:02.397" v="1785" actId="478"/>
          <ac:picMkLst>
            <pc:docMk/>
            <pc:sldMk cId="3000631065" sldId="282"/>
            <ac:picMk id="26" creationId="{750D213C-C9A3-47A6-B3F9-86AFA76211B5}"/>
          </ac:picMkLst>
        </pc:picChg>
        <pc:picChg chg="add mod">
          <ac:chgData name="منى الثبيتي" userId="cb151b56e55a1c37" providerId="LiveId" clId="{FF6A1C75-CFB0-4431-8F5B-2C3281FFD6F8}" dt="2021-08-21T19:35:30.017" v="2115" actId="164"/>
          <ac:picMkLst>
            <pc:docMk/>
            <pc:sldMk cId="3000631065" sldId="282"/>
            <ac:picMk id="27" creationId="{C6C2C01D-F0E5-49CA-8E88-8EDDB1F4B19C}"/>
          </ac:picMkLst>
        </pc:picChg>
        <pc:picChg chg="add mod">
          <ac:chgData name="منى الثبيتي" userId="cb151b56e55a1c37" providerId="LiveId" clId="{FF6A1C75-CFB0-4431-8F5B-2C3281FFD6F8}" dt="2021-08-21T19:35:29.381" v="2114" actId="164"/>
          <ac:picMkLst>
            <pc:docMk/>
            <pc:sldMk cId="3000631065" sldId="282"/>
            <ac:picMk id="29" creationId="{8A63B134-DDE2-4533-BF9B-04C4034DE543}"/>
          </ac:picMkLst>
        </pc:picChg>
        <pc:picChg chg="add mod">
          <ac:chgData name="منى الثبيتي" userId="cb151b56e55a1c37" providerId="LiveId" clId="{FF6A1C75-CFB0-4431-8F5B-2C3281FFD6F8}" dt="2021-08-21T19:35:30.017" v="2115" actId="164"/>
          <ac:picMkLst>
            <pc:docMk/>
            <pc:sldMk cId="3000631065" sldId="282"/>
            <ac:picMk id="31" creationId="{3141D027-2420-483B-99BF-E1753606A700}"/>
          </ac:picMkLst>
        </pc:picChg>
      </pc:sldChg>
      <pc:sldChg chg="modSp mod">
        <pc:chgData name="منى الثبيتي" userId="cb151b56e55a1c37" providerId="LiveId" clId="{FF6A1C75-CFB0-4431-8F5B-2C3281FFD6F8}" dt="2021-08-21T17:47:11.478" v="1087" actId="1036"/>
        <pc:sldMkLst>
          <pc:docMk/>
          <pc:sldMk cId="853229390" sldId="283"/>
        </pc:sldMkLst>
        <pc:spChg chg="mod">
          <ac:chgData name="منى الثبيتي" userId="cb151b56e55a1c37" providerId="LiveId" clId="{FF6A1C75-CFB0-4431-8F5B-2C3281FFD6F8}" dt="2021-08-21T17:47:04.721" v="1047" actId="20577"/>
          <ac:spMkLst>
            <pc:docMk/>
            <pc:sldMk cId="853229390" sldId="283"/>
            <ac:spMk id="48" creationId="{C2E4D3A5-AA6C-4C7F-A7DB-E1D792AA13A2}"/>
          </ac:spMkLst>
        </pc:spChg>
        <pc:picChg chg="mod">
          <ac:chgData name="منى الثبيتي" userId="cb151b56e55a1c37" providerId="LiveId" clId="{FF6A1C75-CFB0-4431-8F5B-2C3281FFD6F8}" dt="2021-08-21T17:47:11.478" v="1087" actId="1036"/>
          <ac:picMkLst>
            <pc:docMk/>
            <pc:sldMk cId="853229390" sldId="283"/>
            <ac:picMk id="54" creationId="{197B0550-3719-48BD-91A3-98A81F42D13C}"/>
          </ac:picMkLst>
        </pc:picChg>
      </pc:sldChg>
      <pc:sldChg chg="addSp delSp modSp mod delAnim modAnim">
        <pc:chgData name="منى الثبيتي" userId="cb151b56e55a1c37" providerId="LiveId" clId="{FF6A1C75-CFB0-4431-8F5B-2C3281FFD6F8}" dt="2021-08-21T18:32:50.790" v="1420"/>
        <pc:sldMkLst>
          <pc:docMk/>
          <pc:sldMk cId="3930070736" sldId="284"/>
        </pc:sldMkLst>
        <pc:spChg chg="add mod">
          <ac:chgData name="منى الثبيتي" userId="cb151b56e55a1c37" providerId="LiveId" clId="{FF6A1C75-CFB0-4431-8F5B-2C3281FFD6F8}" dt="2021-08-21T18:16:48.607" v="1322" actId="164"/>
          <ac:spMkLst>
            <pc:docMk/>
            <pc:sldMk cId="3930070736" sldId="284"/>
            <ac:spMk id="9" creationId="{3A0231B0-1000-4E21-9FE1-747B85F5EEE8}"/>
          </ac:spMkLst>
        </pc:spChg>
        <pc:spChg chg="mod">
          <ac:chgData name="منى الثبيتي" userId="cb151b56e55a1c37" providerId="LiveId" clId="{FF6A1C75-CFB0-4431-8F5B-2C3281FFD6F8}" dt="2021-08-21T18:08:45.628" v="1297" actId="20577"/>
          <ac:spMkLst>
            <pc:docMk/>
            <pc:sldMk cId="3930070736" sldId="284"/>
            <ac:spMk id="18" creationId="{36F67FF9-F7E8-4B25-98D3-D1BC6DC34A04}"/>
          </ac:spMkLst>
        </pc:spChg>
        <pc:spChg chg="del">
          <ac:chgData name="منى الثبيتي" userId="cb151b56e55a1c37" providerId="LiveId" clId="{FF6A1C75-CFB0-4431-8F5B-2C3281FFD6F8}" dt="2021-08-21T18:07:52.552" v="1253" actId="478"/>
          <ac:spMkLst>
            <pc:docMk/>
            <pc:sldMk cId="3930070736" sldId="284"/>
            <ac:spMk id="20" creationId="{7D8F998C-3929-453A-B4E2-B1D1E67FDDC3}"/>
          </ac:spMkLst>
        </pc:spChg>
        <pc:spChg chg="add mod">
          <ac:chgData name="منى الثبيتي" userId="cb151b56e55a1c37" providerId="LiveId" clId="{FF6A1C75-CFB0-4431-8F5B-2C3281FFD6F8}" dt="2021-08-21T18:16:48.607" v="1322" actId="164"/>
          <ac:spMkLst>
            <pc:docMk/>
            <pc:sldMk cId="3930070736" sldId="284"/>
            <ac:spMk id="21" creationId="{A3648D43-C816-4DEC-A0EB-A57E07D8531C}"/>
          </ac:spMkLst>
        </pc:spChg>
        <pc:spChg chg="add mod">
          <ac:chgData name="منى الثبيتي" userId="cb151b56e55a1c37" providerId="LiveId" clId="{FF6A1C75-CFB0-4431-8F5B-2C3281FFD6F8}" dt="2021-08-21T18:28:14.802" v="1412" actId="1582"/>
          <ac:spMkLst>
            <pc:docMk/>
            <pc:sldMk cId="3930070736" sldId="284"/>
            <ac:spMk id="28" creationId="{4CBB2216-7E90-47B5-A366-D5CC00424AB9}"/>
          </ac:spMkLst>
        </pc:spChg>
        <pc:grpChg chg="add mod">
          <ac:chgData name="منى الثبيتي" userId="cb151b56e55a1c37" providerId="LiveId" clId="{FF6A1C75-CFB0-4431-8F5B-2C3281FFD6F8}" dt="2021-08-21T18:19:26.345" v="1351" actId="164"/>
          <ac:grpSpMkLst>
            <pc:docMk/>
            <pc:sldMk cId="3930070736" sldId="284"/>
            <ac:grpSpMk id="24" creationId="{AD713BFF-4774-47A2-9EC4-C3FC68E70A40}"/>
          </ac:grpSpMkLst>
        </pc:grpChg>
        <pc:grpChg chg="add mod">
          <ac:chgData name="منى الثبيتي" userId="cb151b56e55a1c37" providerId="LiveId" clId="{FF6A1C75-CFB0-4431-8F5B-2C3281FFD6F8}" dt="2021-08-21T18:19:26.345" v="1351" actId="164"/>
          <ac:grpSpMkLst>
            <pc:docMk/>
            <pc:sldMk cId="3930070736" sldId="284"/>
            <ac:grpSpMk id="27" creationId="{7AE15B45-F6C0-4A6B-BCC3-190754C88191}"/>
          </ac:grpSpMkLst>
        </pc:grpChg>
        <pc:picChg chg="add del mod">
          <ac:chgData name="منى الثبيتي" userId="cb151b56e55a1c37" providerId="LiveId" clId="{FF6A1C75-CFB0-4431-8F5B-2C3281FFD6F8}" dt="2021-08-21T17:59:47.681" v="1242" actId="478"/>
          <ac:picMkLst>
            <pc:docMk/>
            <pc:sldMk cId="3930070736" sldId="284"/>
            <ac:picMk id="3" creationId="{22D42E30-6536-465F-9D12-8F9E6E8D9CFB}"/>
          </ac:picMkLst>
        </pc:picChg>
        <pc:picChg chg="del">
          <ac:chgData name="منى الثبيتي" userId="cb151b56e55a1c37" providerId="LiveId" clId="{FF6A1C75-CFB0-4431-8F5B-2C3281FFD6F8}" dt="2021-08-21T17:59:18.038" v="1224" actId="478"/>
          <ac:picMkLst>
            <pc:docMk/>
            <pc:sldMk cId="3930070736" sldId="284"/>
            <ac:picMk id="4" creationId="{E69DAD8B-3540-4380-AA39-42791EF60CB2}"/>
          </ac:picMkLst>
        </pc:picChg>
        <pc:picChg chg="add mod">
          <ac:chgData name="منى الثبيتي" userId="cb151b56e55a1c37" providerId="LiveId" clId="{FF6A1C75-CFB0-4431-8F5B-2C3281FFD6F8}" dt="2021-08-21T18:16:48.607" v="1322" actId="164"/>
          <ac:picMkLst>
            <pc:docMk/>
            <pc:sldMk cId="3930070736" sldId="284"/>
            <ac:picMk id="8" creationId="{14380CD2-5EF7-484E-8551-8D45FD86BADC}"/>
          </ac:picMkLst>
        </pc:picChg>
        <pc:picChg chg="del">
          <ac:chgData name="منى الثبيتي" userId="cb151b56e55a1c37" providerId="LiveId" clId="{FF6A1C75-CFB0-4431-8F5B-2C3281FFD6F8}" dt="2021-08-21T17:59:20.271" v="1225" actId="478"/>
          <ac:picMkLst>
            <pc:docMk/>
            <pc:sldMk cId="3930070736" sldId="284"/>
            <ac:picMk id="15" creationId="{9337BE6E-A2AD-4E27-A1C7-0788CCE8A3B4}"/>
          </ac:picMkLst>
        </pc:picChg>
        <pc:picChg chg="add mod">
          <ac:chgData name="منى الثبيتي" userId="cb151b56e55a1c37" providerId="LiveId" clId="{FF6A1C75-CFB0-4431-8F5B-2C3281FFD6F8}" dt="2021-08-21T18:19:26.345" v="1351" actId="164"/>
          <ac:picMkLst>
            <pc:docMk/>
            <pc:sldMk cId="3930070736" sldId="284"/>
            <ac:picMk id="19" creationId="{2B55ED5E-A24E-4517-98A3-214C9DD958A5}"/>
          </ac:picMkLst>
        </pc:picChg>
        <pc:picChg chg="add mod">
          <ac:chgData name="منى الثبيتي" userId="cb151b56e55a1c37" providerId="LiveId" clId="{FF6A1C75-CFB0-4431-8F5B-2C3281FFD6F8}" dt="2021-08-21T18:19:11.470" v="1350" actId="14100"/>
          <ac:picMkLst>
            <pc:docMk/>
            <pc:sldMk cId="3930070736" sldId="284"/>
            <ac:picMk id="23" creationId="{D0036A90-CCE3-409E-8B45-DDBEE802E87C}"/>
          </ac:picMkLst>
        </pc:picChg>
        <pc:picChg chg="add mod">
          <ac:chgData name="منى الثبيتي" userId="cb151b56e55a1c37" providerId="LiveId" clId="{FF6A1C75-CFB0-4431-8F5B-2C3281FFD6F8}" dt="2021-08-21T18:19:07.863" v="1349" actId="1076"/>
          <ac:picMkLst>
            <pc:docMk/>
            <pc:sldMk cId="3930070736" sldId="284"/>
            <ac:picMk id="26" creationId="{89D6CD8E-F309-4A42-88FD-088BC9F90329}"/>
          </ac:picMkLst>
        </pc:picChg>
        <pc:picChg chg="ord">
          <ac:chgData name="منى الثبيتي" userId="cb151b56e55a1c37" providerId="LiveId" clId="{FF6A1C75-CFB0-4431-8F5B-2C3281FFD6F8}" dt="2021-08-21T18:17:54.041" v="1337" actId="166"/>
          <ac:picMkLst>
            <pc:docMk/>
            <pc:sldMk cId="3930070736" sldId="284"/>
            <ac:picMk id="40" creationId="{44F734BA-689B-4A2C-ACDF-3D24B61D1FE5}"/>
          </ac:picMkLst>
        </pc:picChg>
      </pc:sldChg>
      <pc:sldChg chg="addSp delSp modSp mod delAnim modAnim">
        <pc:chgData name="منى الثبيتي" userId="cb151b56e55a1c37" providerId="LiveId" clId="{FF6A1C75-CFB0-4431-8F5B-2C3281FFD6F8}" dt="2021-08-21T19:03:32.682" v="1697" actId="20577"/>
        <pc:sldMkLst>
          <pc:docMk/>
          <pc:sldMk cId="2654475293" sldId="285"/>
        </pc:sldMkLst>
        <pc:spChg chg="add mod">
          <ac:chgData name="منى الثبيتي" userId="cb151b56e55a1c37" providerId="LiveId" clId="{FF6A1C75-CFB0-4431-8F5B-2C3281FFD6F8}" dt="2021-08-21T18:57:40.130" v="1622" actId="208"/>
          <ac:spMkLst>
            <pc:docMk/>
            <pc:sldMk cId="2654475293" sldId="285"/>
            <ac:spMk id="8" creationId="{329D7061-31CB-4058-B120-DD99B9CEC885}"/>
          </ac:spMkLst>
        </pc:spChg>
        <pc:spChg chg="mod">
          <ac:chgData name="منى الثبيتي" userId="cb151b56e55a1c37" providerId="LiveId" clId="{FF6A1C75-CFB0-4431-8F5B-2C3281FFD6F8}" dt="2021-08-21T19:03:32.682" v="1697" actId="20577"/>
          <ac:spMkLst>
            <pc:docMk/>
            <pc:sldMk cId="2654475293" sldId="285"/>
            <ac:spMk id="18" creationId="{859612F4-F8D4-4963-9148-A6BA2BC63CA3}"/>
          </ac:spMkLst>
        </pc:spChg>
        <pc:spChg chg="del">
          <ac:chgData name="منى الثبيتي" userId="cb151b56e55a1c37" providerId="LiveId" clId="{FF6A1C75-CFB0-4431-8F5B-2C3281FFD6F8}" dt="2021-08-21T18:47:24.506" v="1587" actId="478"/>
          <ac:spMkLst>
            <pc:docMk/>
            <pc:sldMk cId="2654475293" sldId="285"/>
            <ac:spMk id="20" creationId="{7D8F998C-3929-453A-B4E2-B1D1E67FDDC3}"/>
          </ac:spMkLst>
        </pc:spChg>
        <pc:picChg chg="add mod modCrop">
          <ac:chgData name="منى الثبيتي" userId="cb151b56e55a1c37" providerId="LiveId" clId="{FF6A1C75-CFB0-4431-8F5B-2C3281FFD6F8}" dt="2021-08-21T18:48:30.736" v="1597" actId="1076"/>
          <ac:picMkLst>
            <pc:docMk/>
            <pc:sldMk cId="2654475293" sldId="285"/>
            <ac:picMk id="3" creationId="{EB635025-8D46-4CFD-9DD6-28EA6959506B}"/>
          </ac:picMkLst>
        </pc:picChg>
        <pc:picChg chg="del">
          <ac:chgData name="منى الثبيتي" userId="cb151b56e55a1c37" providerId="LiveId" clId="{FF6A1C75-CFB0-4431-8F5B-2C3281FFD6F8}" dt="2021-08-21T18:47:19.051" v="1585" actId="478"/>
          <ac:picMkLst>
            <pc:docMk/>
            <pc:sldMk cId="2654475293" sldId="285"/>
            <ac:picMk id="6" creationId="{9FA63B2E-98DB-48DC-BF09-01DFE1080C80}"/>
          </ac:picMkLst>
        </pc:picChg>
        <pc:picChg chg="add mod">
          <ac:chgData name="منى الثبيتي" userId="cb151b56e55a1c37" providerId="LiveId" clId="{FF6A1C75-CFB0-4431-8F5B-2C3281FFD6F8}" dt="2021-08-21T18:55:24.043" v="1604" actId="1076"/>
          <ac:picMkLst>
            <pc:docMk/>
            <pc:sldMk cId="2654475293" sldId="285"/>
            <ac:picMk id="7" creationId="{E9BCE3CA-E16A-417E-98B4-9F4411358458}"/>
          </ac:picMkLst>
        </pc:picChg>
        <pc:picChg chg="del">
          <ac:chgData name="منى الثبيتي" userId="cb151b56e55a1c37" providerId="LiveId" clId="{FF6A1C75-CFB0-4431-8F5B-2C3281FFD6F8}" dt="2021-08-21T18:47:15.256" v="1584" actId="478"/>
          <ac:picMkLst>
            <pc:docMk/>
            <pc:sldMk cId="2654475293" sldId="285"/>
            <ac:picMk id="12" creationId="{AFE686E2-C0DA-4693-A95A-DEF5E7B22CFE}"/>
          </ac:picMkLst>
        </pc:picChg>
        <pc:picChg chg="add mod">
          <ac:chgData name="منى الثبيتي" userId="cb151b56e55a1c37" providerId="LiveId" clId="{FF6A1C75-CFB0-4431-8F5B-2C3281FFD6F8}" dt="2021-08-21T19:02:19.930" v="1655" actId="1582"/>
          <ac:picMkLst>
            <pc:docMk/>
            <pc:sldMk cId="2654475293" sldId="285"/>
            <ac:picMk id="15" creationId="{ACBC85DB-9310-4CBB-B139-B684E8C6C7D5}"/>
          </ac:picMkLst>
        </pc:picChg>
        <pc:picChg chg="del">
          <ac:chgData name="منى الثبيتي" userId="cb151b56e55a1c37" providerId="LiveId" clId="{FF6A1C75-CFB0-4431-8F5B-2C3281FFD6F8}" dt="2021-08-21T18:47:13.192" v="1583" actId="478"/>
          <ac:picMkLst>
            <pc:docMk/>
            <pc:sldMk cId="2654475293" sldId="285"/>
            <ac:picMk id="16" creationId="{D42B9BF0-8A49-4559-9B80-2DB5BC560ACF}"/>
          </ac:picMkLst>
        </pc:picChg>
        <pc:picChg chg="del">
          <ac:chgData name="منى الثبيتي" userId="cb151b56e55a1c37" providerId="LiveId" clId="{FF6A1C75-CFB0-4431-8F5B-2C3281FFD6F8}" dt="2021-08-21T18:47:06.745" v="1581" actId="478"/>
          <ac:picMkLst>
            <pc:docMk/>
            <pc:sldMk cId="2654475293" sldId="285"/>
            <ac:picMk id="21" creationId="{4A8FDF35-DD6B-4339-A443-CABB4FF49F4C}"/>
          </ac:picMkLst>
        </pc:picChg>
        <pc:picChg chg="add mod">
          <ac:chgData name="منى الثبيتي" userId="cb151b56e55a1c37" providerId="LiveId" clId="{FF6A1C75-CFB0-4431-8F5B-2C3281FFD6F8}" dt="2021-08-21T19:02:36.689" v="1672" actId="1036"/>
          <ac:picMkLst>
            <pc:docMk/>
            <pc:sldMk cId="2654475293" sldId="285"/>
            <ac:picMk id="23" creationId="{12DA38E8-B32C-465B-9908-F69829793F28}"/>
          </ac:picMkLst>
        </pc:picChg>
        <pc:picChg chg="ord">
          <ac:chgData name="منى الثبيتي" userId="cb151b56e55a1c37" providerId="LiveId" clId="{FF6A1C75-CFB0-4431-8F5B-2C3281FFD6F8}" dt="2021-08-21T18:48:15.495" v="1594" actId="166"/>
          <ac:picMkLst>
            <pc:docMk/>
            <pc:sldMk cId="2654475293" sldId="285"/>
            <ac:picMk id="40" creationId="{44F734BA-689B-4A2C-ACDF-3D24B61D1FE5}"/>
          </ac:picMkLst>
        </pc:picChg>
      </pc:sldChg>
      <pc:sldChg chg="addSp delSp modSp mod addAnim delAnim modAnim">
        <pc:chgData name="منى الثبيتي" userId="cb151b56e55a1c37" providerId="LiveId" clId="{FF6A1C75-CFB0-4431-8F5B-2C3281FFD6F8}" dt="2021-08-21T19:31:58.584" v="1961"/>
        <pc:sldMkLst>
          <pc:docMk/>
          <pc:sldMk cId="1358398682" sldId="286"/>
        </pc:sldMkLst>
        <pc:spChg chg="mod">
          <ac:chgData name="منى الثبيتي" userId="cb151b56e55a1c37" providerId="LiveId" clId="{FF6A1C75-CFB0-4431-8F5B-2C3281FFD6F8}" dt="2021-08-21T19:05:19.890" v="1706" actId="20577"/>
          <ac:spMkLst>
            <pc:docMk/>
            <pc:sldMk cId="1358398682" sldId="286"/>
            <ac:spMk id="2" creationId="{CB9B409B-8DC5-47BA-9736-CD76BFBF3203}"/>
          </ac:spMkLst>
        </pc:spChg>
        <pc:grpChg chg="mod">
          <ac:chgData name="منى الثبيتي" userId="cb151b56e55a1c37" providerId="LiveId" clId="{FF6A1C75-CFB0-4431-8F5B-2C3281FFD6F8}" dt="2021-08-21T19:07:47.472" v="1721" actId="1076"/>
          <ac:grpSpMkLst>
            <pc:docMk/>
            <pc:sldMk cId="1358398682" sldId="286"/>
            <ac:grpSpMk id="8" creationId="{60854232-2308-4164-8353-274F36DBEB46}"/>
          </ac:grpSpMkLst>
        </pc:grpChg>
        <pc:picChg chg="add mod">
          <ac:chgData name="منى الثبيتي" userId="cb151b56e55a1c37" providerId="LiveId" clId="{FF6A1C75-CFB0-4431-8F5B-2C3281FFD6F8}" dt="2021-08-21T19:08:39.767" v="1730" actId="11530"/>
          <ac:picMkLst>
            <pc:docMk/>
            <pc:sldMk cId="1358398682" sldId="286"/>
            <ac:picMk id="4" creationId="{454DC8A7-348A-43DA-9D79-C4DDBCAC1CC3}"/>
          </ac:picMkLst>
        </pc:picChg>
        <pc:picChg chg="del">
          <ac:chgData name="منى الثبيتي" userId="cb151b56e55a1c37" providerId="LiveId" clId="{FF6A1C75-CFB0-4431-8F5B-2C3281FFD6F8}" dt="2021-08-21T19:05:02.627" v="1698" actId="478"/>
          <ac:picMkLst>
            <pc:docMk/>
            <pc:sldMk cId="1358398682" sldId="286"/>
            <ac:picMk id="9" creationId="{446D6576-2BE9-4F95-9128-E5B54672A148}"/>
          </ac:picMkLst>
        </pc:picChg>
        <pc:picChg chg="mod">
          <ac:chgData name="منى الثبيتي" userId="cb151b56e55a1c37" providerId="LiveId" clId="{FF6A1C75-CFB0-4431-8F5B-2C3281FFD6F8}" dt="2021-08-21T19:31:58.584" v="1961"/>
          <ac:picMkLst>
            <pc:docMk/>
            <pc:sldMk cId="1358398682" sldId="286"/>
            <ac:picMk id="10" creationId="{D4E82568-92B7-4E8A-8231-A2F5B0A10D42}"/>
          </ac:picMkLst>
        </pc:picChg>
        <pc:picChg chg="add del mod">
          <ac:chgData name="منى الثبيتي" userId="cb151b56e55a1c37" providerId="LiveId" clId="{FF6A1C75-CFB0-4431-8F5B-2C3281FFD6F8}" dt="2021-08-21T19:07:52.520" v="1722" actId="1076"/>
          <ac:picMkLst>
            <pc:docMk/>
            <pc:sldMk cId="1358398682" sldId="286"/>
            <ac:picMk id="15" creationId="{7201C24B-0B26-4547-A532-6B7BC36CB774}"/>
          </ac:picMkLst>
        </pc:picChg>
        <pc:picChg chg="del">
          <ac:chgData name="منى الثبيتي" userId="cb151b56e55a1c37" providerId="LiveId" clId="{FF6A1C75-CFB0-4431-8F5B-2C3281FFD6F8}" dt="2021-08-21T19:05:05.002" v="1699" actId="478"/>
          <ac:picMkLst>
            <pc:docMk/>
            <pc:sldMk cId="1358398682" sldId="286"/>
            <ac:picMk id="17" creationId="{C34E1F70-A177-4CCA-8E9A-B04A8357BD4E}"/>
          </ac:picMkLst>
        </pc:picChg>
        <pc:picChg chg="add mod ord">
          <ac:chgData name="منى الثبيتي" userId="cb151b56e55a1c37" providerId="LiveId" clId="{FF6A1C75-CFB0-4431-8F5B-2C3281FFD6F8}" dt="2021-08-21T19:05:52.571" v="1711" actId="170"/>
          <ac:picMkLst>
            <pc:docMk/>
            <pc:sldMk cId="1358398682" sldId="286"/>
            <ac:picMk id="20" creationId="{7BFA05C9-661E-41A3-B389-77C37561DB1A}"/>
          </ac:picMkLst>
        </pc:picChg>
        <pc:picChg chg="add del">
          <ac:chgData name="منى الثبيتي" userId="cb151b56e55a1c37" providerId="LiveId" clId="{FF6A1C75-CFB0-4431-8F5B-2C3281FFD6F8}" dt="2021-08-21T19:05:14.499" v="1704" actId="478"/>
          <ac:picMkLst>
            <pc:docMk/>
            <pc:sldMk cId="1358398682" sldId="286"/>
            <ac:picMk id="27" creationId="{3801238E-83D6-48EE-A959-CD33B3EEF2A1}"/>
          </ac:picMkLst>
        </pc:picChg>
      </pc:sldChg>
      <pc:sldChg chg="add">
        <pc:chgData name="منى الثبيتي" userId="cb151b56e55a1c37" providerId="LiveId" clId="{FF6A1C75-CFB0-4431-8F5B-2C3281FFD6F8}" dt="2021-08-21T19:10:52.518" v="1783" actId="2890"/>
        <pc:sldMkLst>
          <pc:docMk/>
          <pc:sldMk cId="1040333296" sldId="287"/>
        </pc:sldMkLst>
      </pc:sldChg>
      <pc:sldChg chg="del">
        <pc:chgData name="منى الثبيتي" userId="cb151b56e55a1c37" providerId="LiveId" clId="{FF6A1C75-CFB0-4431-8F5B-2C3281FFD6F8}" dt="2021-08-21T18:41:27.268" v="1571" actId="2696"/>
        <pc:sldMkLst>
          <pc:docMk/>
          <pc:sldMk cId="4202369445" sldId="288"/>
        </pc:sldMkLst>
      </pc:sldChg>
      <pc:sldChg chg="del">
        <pc:chgData name="منى الثبيتي" userId="cb151b56e55a1c37" providerId="LiveId" clId="{FF6A1C75-CFB0-4431-8F5B-2C3281FFD6F8}" dt="2021-08-21T18:41:32.731" v="1572" actId="2696"/>
        <pc:sldMkLst>
          <pc:docMk/>
          <pc:sldMk cId="452178611" sldId="289"/>
        </pc:sldMkLst>
      </pc:sldChg>
    </pc:docChg>
  </pc:docChgLst>
  <pc:docChgLst>
    <pc:chgData name="منى الثبيتي" userId="cb151b56e55a1c37" providerId="LiveId" clId="{9E63B321-9504-4601-90FF-314D1FDEB69D}"/>
    <pc:docChg chg="custSel modSld">
      <pc:chgData name="منى الثبيتي" userId="cb151b56e55a1c37" providerId="LiveId" clId="{9E63B321-9504-4601-90FF-314D1FDEB69D}" dt="2021-10-17T15:41:52.430" v="37" actId="732"/>
      <pc:docMkLst>
        <pc:docMk/>
      </pc:docMkLst>
      <pc:sldChg chg="modSp">
        <pc:chgData name="منى الثبيتي" userId="cb151b56e55a1c37" providerId="LiveId" clId="{9E63B321-9504-4601-90FF-314D1FDEB69D}" dt="2021-10-17T15:38:41.730" v="6"/>
        <pc:sldMkLst>
          <pc:docMk/>
          <pc:sldMk cId="763320181" sldId="268"/>
        </pc:sldMkLst>
        <pc:picChg chg="mod">
          <ac:chgData name="منى الثبيتي" userId="cb151b56e55a1c37" providerId="LiveId" clId="{9E63B321-9504-4601-90FF-314D1FDEB69D}" dt="2021-10-17T15:38:31.334" v="4"/>
          <ac:picMkLst>
            <pc:docMk/>
            <pc:sldMk cId="763320181" sldId="268"/>
            <ac:picMk id="16" creationId="{1F4EEC52-7873-4CAC-8495-9F0581B1A05C}"/>
          </ac:picMkLst>
        </pc:picChg>
        <pc:picChg chg="mod">
          <ac:chgData name="منى الثبيتي" userId="cb151b56e55a1c37" providerId="LiveId" clId="{9E63B321-9504-4601-90FF-314D1FDEB69D}" dt="2021-10-17T15:38:36.205" v="5"/>
          <ac:picMkLst>
            <pc:docMk/>
            <pc:sldMk cId="763320181" sldId="268"/>
            <ac:picMk id="17" creationId="{BEEDCDC2-EA14-4652-A2CD-CBC79ED4FED2}"/>
          </ac:picMkLst>
        </pc:picChg>
        <pc:picChg chg="mod">
          <ac:chgData name="منى الثبيتي" userId="cb151b56e55a1c37" providerId="LiveId" clId="{9E63B321-9504-4601-90FF-314D1FDEB69D}" dt="2021-10-17T15:38:41.730" v="6"/>
          <ac:picMkLst>
            <pc:docMk/>
            <pc:sldMk cId="763320181" sldId="268"/>
            <ac:picMk id="20" creationId="{5D5925E7-9660-46AB-B370-F8A40023DBD0}"/>
          </ac:picMkLst>
        </pc:picChg>
      </pc:sldChg>
      <pc:sldChg chg="delSp modSp mod">
        <pc:chgData name="منى الثبيتي" userId="cb151b56e55a1c37" providerId="LiveId" clId="{9E63B321-9504-4601-90FF-314D1FDEB69D}" dt="2021-10-17T15:41:52.430" v="37" actId="732"/>
        <pc:sldMkLst>
          <pc:docMk/>
          <pc:sldMk cId="2761679910" sldId="275"/>
        </pc:sldMkLst>
        <pc:spChg chg="mod">
          <ac:chgData name="منى الثبيتي" userId="cb151b56e55a1c37" providerId="LiveId" clId="{9E63B321-9504-4601-90FF-314D1FDEB69D}" dt="2021-10-17T15:41:44.300" v="36" actId="207"/>
          <ac:spMkLst>
            <pc:docMk/>
            <pc:sldMk cId="2761679910" sldId="275"/>
            <ac:spMk id="2" creationId="{12306225-4A39-4B89-8DF6-D2FFEA355070}"/>
          </ac:spMkLst>
        </pc:spChg>
        <pc:picChg chg="mod">
          <ac:chgData name="منى الثبيتي" userId="cb151b56e55a1c37" providerId="LiveId" clId="{9E63B321-9504-4601-90FF-314D1FDEB69D}" dt="2021-10-17T15:41:32.473" v="34"/>
          <ac:picMkLst>
            <pc:docMk/>
            <pc:sldMk cId="2761679910" sldId="275"/>
            <ac:picMk id="7" creationId="{363036A8-ECDF-479E-86FD-445CE3E85AC5}"/>
          </ac:picMkLst>
        </pc:picChg>
        <pc:picChg chg="mod modCrop">
          <ac:chgData name="منى الثبيتي" userId="cb151b56e55a1c37" providerId="LiveId" clId="{9E63B321-9504-4601-90FF-314D1FDEB69D}" dt="2021-10-17T15:41:52.430" v="37" actId="732"/>
          <ac:picMkLst>
            <pc:docMk/>
            <pc:sldMk cId="2761679910" sldId="275"/>
            <ac:picMk id="9" creationId="{6876B063-9C26-4AB9-9DDF-A282BC06B848}"/>
          </ac:picMkLst>
        </pc:picChg>
        <pc:picChg chg="del">
          <ac:chgData name="منى الثبيتي" userId="cb151b56e55a1c37" providerId="LiveId" clId="{9E63B321-9504-4601-90FF-314D1FDEB69D}" dt="2021-10-17T15:41:36.400" v="35" actId="478"/>
          <ac:picMkLst>
            <pc:docMk/>
            <pc:sldMk cId="2761679910" sldId="275"/>
            <ac:picMk id="25" creationId="{8AB73DD6-002E-4B1E-ACF7-78B77C6CC84B}"/>
          </ac:picMkLst>
        </pc:picChg>
      </pc:sldChg>
      <pc:sldChg chg="modSp mod">
        <pc:chgData name="منى الثبيتي" userId="cb151b56e55a1c37" providerId="LiveId" clId="{9E63B321-9504-4601-90FF-314D1FDEB69D}" dt="2021-10-17T15:38:16.982" v="3"/>
        <pc:sldMkLst>
          <pc:docMk/>
          <pc:sldMk cId="3193801237" sldId="278"/>
        </pc:sldMkLst>
        <pc:picChg chg="mod">
          <ac:chgData name="منى الثبيتي" userId="cb151b56e55a1c37" providerId="LiveId" clId="{9E63B321-9504-4601-90FF-314D1FDEB69D}" dt="2021-10-17T15:38:07.291" v="1" actId="2085"/>
          <ac:picMkLst>
            <pc:docMk/>
            <pc:sldMk cId="3193801237" sldId="278"/>
            <ac:picMk id="34" creationId="{3B482861-976A-4FB8-9607-719F37D6602F}"/>
          </ac:picMkLst>
        </pc:picChg>
        <pc:picChg chg="mod">
          <ac:chgData name="منى الثبيتي" userId="cb151b56e55a1c37" providerId="LiveId" clId="{9E63B321-9504-4601-90FF-314D1FDEB69D}" dt="2021-10-17T15:38:16.982" v="3"/>
          <ac:picMkLst>
            <pc:docMk/>
            <pc:sldMk cId="3193801237" sldId="278"/>
            <ac:picMk id="47" creationId="{8CC20A54-ED1F-47A6-A97F-7269AEFA9C53}"/>
          </ac:picMkLst>
        </pc:picChg>
      </pc:sldChg>
      <pc:sldChg chg="modSp">
        <pc:chgData name="منى الثبيتي" userId="cb151b56e55a1c37" providerId="LiveId" clId="{9E63B321-9504-4601-90FF-314D1FDEB69D}" dt="2021-10-17T15:39:41.254" v="9"/>
        <pc:sldMkLst>
          <pc:docMk/>
          <pc:sldMk cId="836905390" sldId="280"/>
        </pc:sldMkLst>
        <pc:picChg chg="mod">
          <ac:chgData name="منى الثبيتي" userId="cb151b56e55a1c37" providerId="LiveId" clId="{9E63B321-9504-4601-90FF-314D1FDEB69D}" dt="2021-10-17T15:39:24.565" v="8"/>
          <ac:picMkLst>
            <pc:docMk/>
            <pc:sldMk cId="836905390" sldId="280"/>
            <ac:picMk id="12" creationId="{510F82D2-7893-4A8E-B353-3D86C257D21E}"/>
          </ac:picMkLst>
        </pc:picChg>
        <pc:picChg chg="mod">
          <ac:chgData name="منى الثبيتي" userId="cb151b56e55a1c37" providerId="LiveId" clId="{9E63B321-9504-4601-90FF-314D1FDEB69D}" dt="2021-10-17T15:39:41.254" v="9"/>
          <ac:picMkLst>
            <pc:docMk/>
            <pc:sldMk cId="836905390" sldId="280"/>
            <ac:picMk id="16" creationId="{C8F5C931-C507-4C1A-83C1-F9524D152176}"/>
          </ac:picMkLst>
        </pc:picChg>
      </pc:sldChg>
      <pc:sldChg chg="modSp mod">
        <pc:chgData name="منى الثبيتي" userId="cb151b56e55a1c37" providerId="LiveId" clId="{9E63B321-9504-4601-90FF-314D1FDEB69D}" dt="2021-10-17T15:40:53.855" v="29" actId="2085"/>
        <pc:sldMkLst>
          <pc:docMk/>
          <pc:sldMk cId="3000631065" sldId="282"/>
        </pc:sldMkLst>
        <pc:picChg chg="mod">
          <ac:chgData name="منى الثبيتي" userId="cb151b56e55a1c37" providerId="LiveId" clId="{9E63B321-9504-4601-90FF-314D1FDEB69D}" dt="2021-10-17T15:40:44.989" v="27" actId="2085"/>
          <ac:picMkLst>
            <pc:docMk/>
            <pc:sldMk cId="3000631065" sldId="282"/>
            <ac:picMk id="13" creationId="{6C63929D-A170-485A-AF8F-47C4DE74556C}"/>
          </ac:picMkLst>
        </pc:picChg>
        <pc:picChg chg="mod">
          <ac:chgData name="منى الثبيتي" userId="cb151b56e55a1c37" providerId="LiveId" clId="{9E63B321-9504-4601-90FF-314D1FDEB69D}" dt="2021-10-17T15:40:53.855" v="29" actId="2085"/>
          <ac:picMkLst>
            <pc:docMk/>
            <pc:sldMk cId="3000631065" sldId="282"/>
            <ac:picMk id="23" creationId="{F8A43106-35D6-4B48-B424-DDECAA62B483}"/>
          </ac:picMkLst>
        </pc:picChg>
      </pc:sldChg>
      <pc:sldChg chg="modSp">
        <pc:chgData name="منى الثبيتي" userId="cb151b56e55a1c37" providerId="LiveId" clId="{9E63B321-9504-4601-90FF-314D1FDEB69D}" dt="2021-10-17T15:39:10.065" v="7"/>
        <pc:sldMkLst>
          <pc:docMk/>
          <pc:sldMk cId="3930070736" sldId="284"/>
        </pc:sldMkLst>
        <pc:picChg chg="mod">
          <ac:chgData name="منى الثبيتي" userId="cb151b56e55a1c37" providerId="LiveId" clId="{9E63B321-9504-4601-90FF-314D1FDEB69D}" dt="2021-10-17T15:39:10.065" v="7"/>
          <ac:picMkLst>
            <pc:docMk/>
            <pc:sldMk cId="3930070736" sldId="284"/>
            <ac:picMk id="23" creationId="{D0036A90-CCE3-409E-8B45-DDBEE802E87C}"/>
          </ac:picMkLst>
        </pc:picChg>
      </pc:sldChg>
      <pc:sldChg chg="modSp">
        <pc:chgData name="منى الثبيتي" userId="cb151b56e55a1c37" providerId="LiveId" clId="{9E63B321-9504-4601-90FF-314D1FDEB69D}" dt="2021-10-17T15:40:02.554" v="11"/>
        <pc:sldMkLst>
          <pc:docMk/>
          <pc:sldMk cId="2654475293" sldId="285"/>
        </pc:sldMkLst>
        <pc:picChg chg="mod">
          <ac:chgData name="منى الثبيتي" userId="cb151b56e55a1c37" providerId="LiveId" clId="{9E63B321-9504-4601-90FF-314D1FDEB69D}" dt="2021-10-17T15:40:02.554" v="11"/>
          <ac:picMkLst>
            <pc:docMk/>
            <pc:sldMk cId="2654475293" sldId="285"/>
            <ac:picMk id="15" creationId="{ACBC85DB-9310-4CBB-B139-B684E8C6C7D5}"/>
          </ac:picMkLst>
        </pc:picChg>
        <pc:picChg chg="mod">
          <ac:chgData name="منى الثبيتي" userId="cb151b56e55a1c37" providerId="LiveId" clId="{9E63B321-9504-4601-90FF-314D1FDEB69D}" dt="2021-10-17T15:39:56.756" v="10"/>
          <ac:picMkLst>
            <pc:docMk/>
            <pc:sldMk cId="2654475293" sldId="285"/>
            <ac:picMk id="23" creationId="{12DA38E8-B32C-465B-9908-F69829793F28}"/>
          </ac:picMkLst>
        </pc:picChg>
      </pc:sldChg>
      <pc:sldChg chg="modSp mod">
        <pc:chgData name="منى الثبيتي" userId="cb151b56e55a1c37" providerId="LiveId" clId="{9E63B321-9504-4601-90FF-314D1FDEB69D}" dt="2021-10-17T15:40:34.765" v="25" actId="1036"/>
        <pc:sldMkLst>
          <pc:docMk/>
          <pc:sldMk cId="1358398682" sldId="286"/>
        </pc:sldMkLst>
        <pc:picChg chg="mod">
          <ac:chgData name="منى الثبيتي" userId="cb151b56e55a1c37" providerId="LiveId" clId="{9E63B321-9504-4601-90FF-314D1FDEB69D}" dt="2021-10-17T15:40:22.324" v="12"/>
          <ac:picMkLst>
            <pc:docMk/>
            <pc:sldMk cId="1358398682" sldId="286"/>
            <ac:picMk id="4" creationId="{454DC8A7-348A-43DA-9D79-C4DDBCAC1CC3}"/>
          </ac:picMkLst>
        </pc:picChg>
        <pc:picChg chg="mod">
          <ac:chgData name="منى الثبيتي" userId="cb151b56e55a1c37" providerId="LiveId" clId="{9E63B321-9504-4601-90FF-314D1FDEB69D}" dt="2021-10-17T15:40:34.765" v="25" actId="1036"/>
          <ac:picMkLst>
            <pc:docMk/>
            <pc:sldMk cId="1358398682" sldId="286"/>
            <ac:picMk id="15" creationId="{7201C24B-0B26-4547-A532-6B7BC36CB774}"/>
          </ac:picMkLst>
        </pc:picChg>
      </pc:sldChg>
      <pc:sldChg chg="modSp mod">
        <pc:chgData name="منى الثبيتي" userId="cb151b56e55a1c37" providerId="LiveId" clId="{9E63B321-9504-4601-90FF-314D1FDEB69D}" dt="2021-10-17T15:41:15.955" v="33" actId="1076"/>
        <pc:sldMkLst>
          <pc:docMk/>
          <pc:sldMk cId="1040333296" sldId="287"/>
        </pc:sldMkLst>
        <pc:grpChg chg="mod">
          <ac:chgData name="منى الثبيتي" userId="cb151b56e55a1c37" providerId="LiveId" clId="{9E63B321-9504-4601-90FF-314D1FDEB69D}" dt="2021-10-17T15:41:01.645" v="30"/>
          <ac:grpSpMkLst>
            <pc:docMk/>
            <pc:sldMk cId="1040333296" sldId="287"/>
            <ac:grpSpMk id="4" creationId="{E79669B2-06EA-424A-A859-8D891B425719}"/>
          </ac:grpSpMkLst>
        </pc:grpChg>
        <pc:picChg chg="mod">
          <ac:chgData name="منى الثبيتي" userId="cb151b56e55a1c37" providerId="LiveId" clId="{9E63B321-9504-4601-90FF-314D1FDEB69D}" dt="2021-10-17T15:41:15.955" v="33" actId="1076"/>
          <ac:picMkLst>
            <pc:docMk/>
            <pc:sldMk cId="1040333296" sldId="287"/>
            <ac:picMk id="14" creationId="{83692EAD-D2CA-4694-87F7-09E24EF42CD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6B097E81-8D64-4615-8093-590DFEA38212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D00583F8-ED48-4527-B4F7-BD86D4E3274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67919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594906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864596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418730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957691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352647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066679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526345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441388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984320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888896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/>
              <a:t>  </a:t>
            </a: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740171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935946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20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491894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21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03642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989674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665517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644216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886272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861203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096114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703674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5408772-A041-427F-B653-57EE578349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F7A2315B-EFFE-474B-99B1-D88E0794EC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92BBE7F-59D3-43F9-B4CD-2D89CD870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AC719F4-A03B-40D4-806D-1BFDEC4A8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98C1AAE-65EA-44C9-9FE4-5267296A3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12100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EF2FC7A-5145-43EF-81A9-229C42BFB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935A307B-1EC4-43F9-BEC2-1649C00929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AB5FED9-ABE1-4461-8019-B8333142F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8F32C62-BBD5-43AB-9DE7-33EB6382C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E518401-02E4-462B-8225-1C2DFC4F4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6368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FC71D5B9-D5FF-4280-8F3F-86B1AFC77B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8C70903C-17A8-4768-8EA2-711F0120D8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94AF239-FD97-45AC-A5FA-CFE229DA9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4428CFE-0805-4F42-9491-03131EF3A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757BC19-2AE6-4AA7-A3CC-6E9CC1380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83900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32A4769-8D2F-4356-B14A-F5282C3A7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8EB4463-08FB-4424-8A7B-68A53DECA3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5C63D68-151D-43A8-998E-5D343153F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C7A5A04-C699-499B-A333-A33271D86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D6ECC7F-9728-46D2-A00B-A497FC4B5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32667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10D1D41-4722-4CE9-AF5F-559B3A5BB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1D98AD4D-CCB5-4819-9C03-256AF3DC63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8D876B8-F5F7-4EE7-A2BB-A31226A79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F385BD8-F3D7-4AC1-89F0-D53502AD2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488A90F-1E0A-40B1-B15C-34F28C394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56729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171A5D2-A147-4C18-8C47-3E0402695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F6A05B8-35FA-47FC-A14D-072E51ABEA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8E0FC1C8-9589-4721-94FE-CCAB8F1E72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238D1E2-77CE-4B8E-8EB6-3F0E554ED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44F2F800-6C2C-48B0-B993-41D2CBF20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E2CA9C3C-9FF3-4A9A-8707-9FFA89489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45325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1A4DA86-115D-4684-8820-64BB5A669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C61370CA-D56F-4D4F-8181-22D200C9C5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996D317F-3458-4B49-A261-424309101D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BF102F85-2DE7-4C72-9793-4DD0EB9880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91984BCC-1586-4A16-A2BA-5677EE2ACE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B7E2725E-F974-425B-9858-79392CE5D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183CD275-D4B5-4D17-95D6-C8EFCE72E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73AAA463-B6EE-4911-9242-5E86A6381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18287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0170332-AA6E-43AD-888C-322A6868C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DF6279DB-85A8-4556-88F3-A6A8A7ED4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7B827F7F-E8DB-49C1-8806-46C43C5AE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35776479-6E74-4CEC-9D22-0B6242B3F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3102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CA17084B-1C40-41F8-BCDD-C6FA0830B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6E14A6E0-13FC-4051-B84C-FFE2B2040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C63DD10C-45DB-4DA0-9F82-66BB26E04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83942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26D9685-40D8-4B75-972B-CD47085DC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5C9AEEA-FED5-4A88-BBFF-3DA4AD6F2E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9D7D7E1B-3746-4B0E-BAEF-1E84357037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E3AE4FC-C168-46A6-BFE5-3452C54B6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B521941B-9266-4B7F-A78B-2BF255017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5D036776-ED66-4EFF-8A96-15714AD37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57034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3320393-541C-436B-AFA8-55CDD914F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6883C5DA-3F33-49BE-822B-291789C14E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E776794C-85A8-4CEB-A79A-88E74DFE9B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E55206F-98C6-4CE9-82B9-AF3926ADB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ED84286D-B2BC-4A66-A94D-4053AA346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21B609EB-24BA-45AE-BD9E-BF933C7EE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45560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279E8D7D-C19D-4B3C-9927-DC1B0F25A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F34021E0-7570-41CE-A2B1-9D582A281E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34EA0E1-3735-4037-8F50-541DB95354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151549-4368-49DE-A674-720CA6BD0913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AFC50B3-993C-41ED-A85F-90BE0F4C06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FE6AD34-C13A-4A37-9E4C-57A4134499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1D44E8-A5DB-4EC5-B0EE-1BC4B28E3273}" type="slidenum">
              <a:rPr lang="ar-SA" smtClean="0"/>
              <a:t>‹#›</a:t>
            </a:fld>
            <a:endParaRPr lang="ar-SA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183F3AB5-8D5E-447F-956A-F90D5D224F2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27886" y="4692071"/>
            <a:ext cx="2008869" cy="1414895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3D7DEE47-3B15-4A16-AC54-1F5F77D9FF32}"/>
              </a:ext>
            </a:extLst>
          </p:cNvPr>
          <p:cNvSpPr txBox="1"/>
          <p:nvPr userDrawn="1"/>
        </p:nvSpPr>
        <p:spPr>
          <a:xfrm rot="5400000" flipV="1">
            <a:off x="-960583" y="5230242"/>
            <a:ext cx="2715492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>
                <a:solidFill>
                  <a:schemeClr val="bg2">
                    <a:lumMod val="50000"/>
                  </a:schemeClr>
                </a:solidFill>
              </a:rPr>
              <a:t>اعداد المعلمة منى الثبيتي </a:t>
            </a:r>
          </a:p>
        </p:txBody>
      </p:sp>
    </p:spTree>
    <p:extLst>
      <p:ext uri="{BB962C8B-B14F-4D97-AF65-F5344CB8AC3E}">
        <p14:creationId xmlns:p14="http://schemas.microsoft.com/office/powerpoint/2010/main" val="1152689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10.gif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11" Type="http://schemas.openxmlformats.org/officeDocument/2006/relationships/image" Target="../media/image1.png"/><Relationship Id="rId5" Type="http://schemas.openxmlformats.org/officeDocument/2006/relationships/image" Target="../media/image8.gif"/><Relationship Id="rId10" Type="http://schemas.openxmlformats.org/officeDocument/2006/relationships/image" Target="../media/image13.svg"/><Relationship Id="rId4" Type="http://schemas.openxmlformats.org/officeDocument/2006/relationships/image" Target="../media/image3.png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11" Type="http://schemas.openxmlformats.org/officeDocument/2006/relationships/image" Target="../media/image1.png"/><Relationship Id="rId5" Type="http://schemas.openxmlformats.org/officeDocument/2006/relationships/image" Target="../media/image16.svg"/><Relationship Id="rId10" Type="http://schemas.openxmlformats.org/officeDocument/2006/relationships/image" Target="../media/image17.png"/><Relationship Id="rId4" Type="http://schemas.openxmlformats.org/officeDocument/2006/relationships/image" Target="../media/image15.png"/><Relationship Id="rId9" Type="http://schemas.openxmlformats.org/officeDocument/2006/relationships/image" Target="../media/image10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9.gif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3.xml"/><Relationship Id="rId11" Type="http://schemas.openxmlformats.org/officeDocument/2006/relationships/image" Target="../media/image33.png"/><Relationship Id="rId5" Type="http://schemas.openxmlformats.org/officeDocument/2006/relationships/image" Target="../media/image16.svg"/><Relationship Id="rId10" Type="http://schemas.openxmlformats.org/officeDocument/2006/relationships/image" Target="../media/image32.png"/><Relationship Id="rId4" Type="http://schemas.openxmlformats.org/officeDocument/2006/relationships/image" Target="../media/image15.png"/><Relationship Id="rId9" Type="http://schemas.openxmlformats.org/officeDocument/2006/relationships/image" Target="../media/image1.png"/><Relationship Id="rId1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microsoft.com/office/2007/relationships/hdphoto" Target="../media/hdphoto3.wdp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11" Type="http://schemas.openxmlformats.org/officeDocument/2006/relationships/image" Target="../media/image32.png"/><Relationship Id="rId5" Type="http://schemas.openxmlformats.org/officeDocument/2006/relationships/image" Target="../media/image16.svg"/><Relationship Id="rId15" Type="http://schemas.openxmlformats.org/officeDocument/2006/relationships/image" Target="../media/image38.png"/><Relationship Id="rId10" Type="http://schemas.openxmlformats.org/officeDocument/2006/relationships/image" Target="../media/image1.png"/><Relationship Id="rId4" Type="http://schemas.openxmlformats.org/officeDocument/2006/relationships/image" Target="../media/image15.png"/><Relationship Id="rId9" Type="http://schemas.openxmlformats.org/officeDocument/2006/relationships/image" Target="../media/image9.gif"/><Relationship Id="rId1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40.png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11" Type="http://schemas.openxmlformats.org/officeDocument/2006/relationships/image" Target="../media/image9.gif"/><Relationship Id="rId5" Type="http://schemas.openxmlformats.org/officeDocument/2006/relationships/image" Target="../media/image16.svg"/><Relationship Id="rId10" Type="http://schemas.openxmlformats.org/officeDocument/2006/relationships/image" Target="../media/image26.jpg"/><Relationship Id="rId4" Type="http://schemas.openxmlformats.org/officeDocument/2006/relationships/image" Target="../media/image15.png"/><Relationship Id="rId9" Type="http://schemas.openxmlformats.org/officeDocument/2006/relationships/image" Target="../media/image1.png"/><Relationship Id="rId1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.png"/><Relationship Id="rId3" Type="http://schemas.openxmlformats.org/officeDocument/2006/relationships/image" Target="../media/image3.png"/><Relationship Id="rId7" Type="http://schemas.openxmlformats.org/officeDocument/2006/relationships/slide" Target="slide16.xml"/><Relationship Id="rId12" Type="http://schemas.openxmlformats.org/officeDocument/2006/relationships/image" Target="../media/image9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11" Type="http://schemas.openxmlformats.org/officeDocument/2006/relationships/image" Target="../media/image42.png"/><Relationship Id="rId5" Type="http://schemas.openxmlformats.org/officeDocument/2006/relationships/image" Target="../media/image15.png"/><Relationship Id="rId10" Type="http://schemas.openxmlformats.org/officeDocument/2006/relationships/image" Target="../media/image17.png"/><Relationship Id="rId4" Type="http://schemas.openxmlformats.org/officeDocument/2006/relationships/image" Target="../media/image26.jpg"/><Relationship Id="rId9" Type="http://schemas.openxmlformats.org/officeDocument/2006/relationships/image" Target="../media/image13.svg"/><Relationship Id="rId1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46.png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11" Type="http://schemas.openxmlformats.org/officeDocument/2006/relationships/image" Target="../media/image44.jpg"/><Relationship Id="rId5" Type="http://schemas.openxmlformats.org/officeDocument/2006/relationships/image" Target="../media/image16.svg"/><Relationship Id="rId15" Type="http://schemas.openxmlformats.org/officeDocument/2006/relationships/image" Target="../media/image48.png"/><Relationship Id="rId10" Type="http://schemas.openxmlformats.org/officeDocument/2006/relationships/image" Target="../media/image1.png"/><Relationship Id="rId4" Type="http://schemas.openxmlformats.org/officeDocument/2006/relationships/image" Target="../media/image15.png"/><Relationship Id="rId9" Type="http://schemas.openxmlformats.org/officeDocument/2006/relationships/image" Target="../media/image10.gif"/><Relationship Id="rId1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51.png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11" Type="http://schemas.openxmlformats.org/officeDocument/2006/relationships/image" Target="../media/image32.png"/><Relationship Id="rId5" Type="http://schemas.openxmlformats.org/officeDocument/2006/relationships/image" Target="../media/image16.svg"/><Relationship Id="rId10" Type="http://schemas.openxmlformats.org/officeDocument/2006/relationships/image" Target="../media/image1.png"/><Relationship Id="rId4" Type="http://schemas.openxmlformats.org/officeDocument/2006/relationships/image" Target="../media/image15.png"/><Relationship Id="rId9" Type="http://schemas.openxmlformats.org/officeDocument/2006/relationships/image" Target="../media/image10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.png"/><Relationship Id="rId3" Type="http://schemas.openxmlformats.org/officeDocument/2006/relationships/audio" Target="../media/audio1.wav"/><Relationship Id="rId7" Type="http://schemas.openxmlformats.org/officeDocument/2006/relationships/image" Target="../media/image10.gif"/><Relationship Id="rId12" Type="http://schemas.microsoft.com/office/2007/relationships/hdphoto" Target="../media/hdphoto1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11" Type="http://schemas.openxmlformats.org/officeDocument/2006/relationships/image" Target="../media/image52.png"/><Relationship Id="rId5" Type="http://schemas.openxmlformats.org/officeDocument/2006/relationships/image" Target="../media/image8.gif"/><Relationship Id="rId10" Type="http://schemas.openxmlformats.org/officeDocument/2006/relationships/image" Target="../media/image13.svg"/><Relationship Id="rId4" Type="http://schemas.openxmlformats.org/officeDocument/2006/relationships/image" Target="../media/image3.png"/><Relationship Id="rId9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.png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11" Type="http://schemas.openxmlformats.org/officeDocument/2006/relationships/image" Target="../media/image11.gif"/><Relationship Id="rId5" Type="http://schemas.openxmlformats.org/officeDocument/2006/relationships/image" Target="../media/image16.svg"/><Relationship Id="rId15" Type="http://schemas.openxmlformats.org/officeDocument/2006/relationships/image" Target="../media/image55.png"/><Relationship Id="rId10" Type="http://schemas.openxmlformats.org/officeDocument/2006/relationships/image" Target="../media/image17.png"/><Relationship Id="rId4" Type="http://schemas.openxmlformats.org/officeDocument/2006/relationships/image" Target="../media/image15.png"/><Relationship Id="rId9" Type="http://schemas.openxmlformats.org/officeDocument/2006/relationships/image" Target="../media/image4.png"/><Relationship Id="rId14" Type="http://schemas.openxmlformats.org/officeDocument/2006/relationships/image" Target="../media/image54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1.xml"/><Relationship Id="rId11" Type="http://schemas.openxmlformats.org/officeDocument/2006/relationships/image" Target="../media/image1.png"/><Relationship Id="rId5" Type="http://schemas.openxmlformats.org/officeDocument/2006/relationships/image" Target="../media/image16.svg"/><Relationship Id="rId10" Type="http://schemas.openxmlformats.org/officeDocument/2006/relationships/image" Target="../media/image56.gif"/><Relationship Id="rId4" Type="http://schemas.openxmlformats.org/officeDocument/2006/relationships/image" Target="../media/image15.png"/><Relationship Id="rId9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7.png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10.gif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11" Type="http://schemas.openxmlformats.org/officeDocument/2006/relationships/image" Target="../media/image1.png"/><Relationship Id="rId5" Type="http://schemas.openxmlformats.org/officeDocument/2006/relationships/image" Target="../media/image8.gif"/><Relationship Id="rId10" Type="http://schemas.openxmlformats.org/officeDocument/2006/relationships/image" Target="../media/image13.svg"/><Relationship Id="rId4" Type="http://schemas.openxmlformats.org/officeDocument/2006/relationships/image" Target="../media/image3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11" Type="http://schemas.openxmlformats.org/officeDocument/2006/relationships/image" Target="../media/image1.png"/><Relationship Id="rId5" Type="http://schemas.openxmlformats.org/officeDocument/2006/relationships/image" Target="../media/image16.svg"/><Relationship Id="rId10" Type="http://schemas.openxmlformats.org/officeDocument/2006/relationships/image" Target="../media/image17.png"/><Relationship Id="rId4" Type="http://schemas.openxmlformats.org/officeDocument/2006/relationships/image" Target="../media/image15.png"/><Relationship Id="rId9" Type="http://schemas.openxmlformats.org/officeDocument/2006/relationships/image" Target="../media/image8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20.png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11" Type="http://schemas.openxmlformats.org/officeDocument/2006/relationships/image" Target="../media/image18.png"/><Relationship Id="rId5" Type="http://schemas.openxmlformats.org/officeDocument/2006/relationships/image" Target="../media/image16.svg"/><Relationship Id="rId10" Type="http://schemas.openxmlformats.org/officeDocument/2006/relationships/image" Target="../media/image1.png"/><Relationship Id="rId4" Type="http://schemas.openxmlformats.org/officeDocument/2006/relationships/image" Target="../media/image15.png"/><Relationship Id="rId9" Type="http://schemas.openxmlformats.org/officeDocument/2006/relationships/image" Target="../media/image8.gif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10.gif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11" Type="http://schemas.openxmlformats.org/officeDocument/2006/relationships/image" Target="../media/image1.png"/><Relationship Id="rId5" Type="http://schemas.openxmlformats.org/officeDocument/2006/relationships/image" Target="../media/image8.gif"/><Relationship Id="rId10" Type="http://schemas.openxmlformats.org/officeDocument/2006/relationships/image" Target="../media/image13.svg"/><Relationship Id="rId4" Type="http://schemas.openxmlformats.org/officeDocument/2006/relationships/image" Target="../media/image3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4.png"/><Relationship Id="rId3" Type="http://schemas.openxmlformats.org/officeDocument/2006/relationships/image" Target="../media/image3.png"/><Relationship Id="rId7" Type="http://schemas.openxmlformats.org/officeDocument/2006/relationships/slide" Target="slide8.xml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11" Type="http://schemas.openxmlformats.org/officeDocument/2006/relationships/image" Target="../media/image1.png"/><Relationship Id="rId5" Type="http://schemas.openxmlformats.org/officeDocument/2006/relationships/image" Target="../media/image15.png"/><Relationship Id="rId15" Type="http://schemas.openxmlformats.org/officeDocument/2006/relationships/image" Target="../media/image26.jpg"/><Relationship Id="rId10" Type="http://schemas.openxmlformats.org/officeDocument/2006/relationships/image" Target="../media/image9.gif"/><Relationship Id="rId4" Type="http://schemas.openxmlformats.org/officeDocument/2006/relationships/image" Target="../media/image22.png"/><Relationship Id="rId9" Type="http://schemas.openxmlformats.org/officeDocument/2006/relationships/image" Target="../media/image13.svg"/><Relationship Id="rId1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11" Type="http://schemas.openxmlformats.org/officeDocument/2006/relationships/image" Target="../media/image28.GIF"/><Relationship Id="rId5" Type="http://schemas.openxmlformats.org/officeDocument/2006/relationships/image" Target="../media/image16.svg"/><Relationship Id="rId10" Type="http://schemas.openxmlformats.org/officeDocument/2006/relationships/image" Target="../media/image1.png"/><Relationship Id="rId4" Type="http://schemas.openxmlformats.org/officeDocument/2006/relationships/image" Target="../media/image15.png"/><Relationship Id="rId9" Type="http://schemas.openxmlformats.org/officeDocument/2006/relationships/image" Target="../media/image9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31.png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12" Type="http://schemas.openxmlformats.org/officeDocument/2006/relationships/image" Target="../media/image9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11" Type="http://schemas.microsoft.com/office/2007/relationships/hdphoto" Target="../media/hdphoto2.wdp"/><Relationship Id="rId5" Type="http://schemas.openxmlformats.org/officeDocument/2006/relationships/image" Target="../media/image16.svg"/><Relationship Id="rId10" Type="http://schemas.openxmlformats.org/officeDocument/2006/relationships/image" Target="../media/image30.png"/><Relationship Id="rId4" Type="http://schemas.openxmlformats.org/officeDocument/2006/relationships/image" Target="../media/image15.png"/><Relationship Id="rId9" Type="http://schemas.openxmlformats.org/officeDocument/2006/relationships/image" Target="../media/image17.png"/><Relationship Id="rId1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">
            <a:hlinkClick r:id="" action="ppaction://media"/>
            <a:extLst>
              <a:ext uri="{FF2B5EF4-FFF2-40B4-BE49-F238E27FC236}">
                <a16:creationId xmlns:a16="http://schemas.microsoft.com/office/drawing/2014/main" id="{DA05C306-97AE-4058-93B0-1B437802C1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ACA902A8-FF78-4E7B-AF13-310FFF71CCD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>
            <a:off x="3330572" y="-425641"/>
            <a:ext cx="5779013" cy="5806796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5D5A960F-7589-446D-9140-074C89F368A1}"/>
              </a:ext>
            </a:extLst>
          </p:cNvPr>
          <p:cNvSpPr txBox="1"/>
          <p:nvPr/>
        </p:nvSpPr>
        <p:spPr>
          <a:xfrm rot="5400000" flipH="1" flipV="1">
            <a:off x="-186815" y="4949047"/>
            <a:ext cx="1209368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</p:spTree>
    <p:extLst>
      <p:ext uri="{BB962C8B-B14F-4D97-AF65-F5344CB8AC3E}">
        <p14:creationId xmlns:p14="http://schemas.microsoft.com/office/powerpoint/2010/main" val="3620025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0736"/>
            <a:ext cx="12192000" cy="7058736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5FF7CB50-85DB-43FF-A757-F25ED6B4AB39}"/>
              </a:ext>
            </a:extLst>
          </p:cNvPr>
          <p:cNvSpPr txBox="1"/>
          <p:nvPr/>
        </p:nvSpPr>
        <p:spPr>
          <a:xfrm>
            <a:off x="7457590" y="3008145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التركيز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5EE54B5-4393-4FED-AF4F-97A79A0EBB75}"/>
              </a:ext>
            </a:extLst>
          </p:cNvPr>
          <p:cNvSpPr txBox="1"/>
          <p:nvPr/>
        </p:nvSpPr>
        <p:spPr>
          <a:xfrm>
            <a:off x="2798909" y="2971501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التدريس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25" name="رابط مستقيم 24">
            <a:extLst>
              <a:ext uri="{FF2B5EF4-FFF2-40B4-BE49-F238E27FC236}">
                <a16:creationId xmlns:a16="http://schemas.microsoft.com/office/drawing/2014/main" id="{4D425D6D-8899-4D1A-BB43-FD540D14EE8F}"/>
              </a:ext>
            </a:extLst>
          </p:cNvPr>
          <p:cNvCxnSpPr/>
          <p:nvPr/>
        </p:nvCxnSpPr>
        <p:spPr>
          <a:xfrm flipH="1">
            <a:off x="5682242" y="1275060"/>
            <a:ext cx="942392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1" name="رسم 182" descr="كعك صغير مع فاكهة و رذاذ">
            <a:extLst>
              <a:ext uri="{FF2B5EF4-FFF2-40B4-BE49-F238E27FC236}">
                <a16:creationId xmlns:a16="http://schemas.microsoft.com/office/drawing/2014/main" id="{E0F1F13E-44AF-4B9F-8275-1375ABCB9153}"/>
              </a:ext>
            </a:extLst>
          </p:cNvPr>
          <p:cNvGrpSpPr/>
          <p:nvPr/>
        </p:nvGrpSpPr>
        <p:grpSpPr>
          <a:xfrm>
            <a:off x="5773718" y="4440961"/>
            <a:ext cx="230808" cy="205062"/>
            <a:chOff x="5773718" y="4230648"/>
            <a:chExt cx="230808" cy="205062"/>
          </a:xfrm>
          <a:solidFill>
            <a:srgbClr val="FFFFFF"/>
          </a:solidFill>
        </p:grpSpPr>
        <p:sp>
          <p:nvSpPr>
            <p:cNvPr id="192" name="رسم 182" descr="كعك صغير مع فاكهة و رذاذ">
              <a:extLst>
                <a:ext uri="{FF2B5EF4-FFF2-40B4-BE49-F238E27FC236}">
                  <a16:creationId xmlns:a16="http://schemas.microsoft.com/office/drawing/2014/main" id="{2F9E2F37-16D2-40CD-A963-BF7BD59646EA}"/>
                </a:ext>
              </a:extLst>
            </p:cNvPr>
            <p:cNvSpPr/>
            <p:nvPr/>
          </p:nvSpPr>
          <p:spPr>
            <a:xfrm>
              <a:off x="5773718" y="4230648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3" name="رسم 182" descr="كعك صغير مع فاكهة و رذاذ">
              <a:extLst>
                <a:ext uri="{FF2B5EF4-FFF2-40B4-BE49-F238E27FC236}">
                  <a16:creationId xmlns:a16="http://schemas.microsoft.com/office/drawing/2014/main" id="{AA1B4013-9BAF-43A4-8564-A429CEA8B3FE}"/>
                </a:ext>
              </a:extLst>
            </p:cNvPr>
            <p:cNvSpPr/>
            <p:nvPr/>
          </p:nvSpPr>
          <p:spPr>
            <a:xfrm>
              <a:off x="5890748" y="4265644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4" name="رسم 182" descr="كعك صغير مع فاكهة و رذاذ">
              <a:extLst>
                <a:ext uri="{FF2B5EF4-FFF2-40B4-BE49-F238E27FC236}">
                  <a16:creationId xmlns:a16="http://schemas.microsoft.com/office/drawing/2014/main" id="{C945705E-4A2A-400C-BC14-D11D65A33D63}"/>
                </a:ext>
              </a:extLst>
            </p:cNvPr>
            <p:cNvSpPr/>
            <p:nvPr/>
          </p:nvSpPr>
          <p:spPr>
            <a:xfrm>
              <a:off x="5843667" y="4367733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5" name="رسم 182" descr="كعك صغير مع فاكهة و رذاذ">
              <a:extLst>
                <a:ext uri="{FF2B5EF4-FFF2-40B4-BE49-F238E27FC236}">
                  <a16:creationId xmlns:a16="http://schemas.microsoft.com/office/drawing/2014/main" id="{A6F60242-B7DC-41C5-B88D-B3AD5EA7D6A0}"/>
                </a:ext>
              </a:extLst>
            </p:cNvPr>
            <p:cNvSpPr/>
            <p:nvPr/>
          </p:nvSpPr>
          <p:spPr>
            <a:xfrm>
              <a:off x="5824998" y="4284172"/>
              <a:ext cx="29919" cy="29919"/>
            </a:xfrm>
            <a:custGeom>
              <a:avLst/>
              <a:gdLst>
                <a:gd name="connsiteX0" fmla="*/ 29919 w 29919"/>
                <a:gd name="connsiteY0" fmla="*/ 14960 h 29919"/>
                <a:gd name="connsiteX1" fmla="*/ 14960 w 29919"/>
                <a:gd name="connsiteY1" fmla="*/ 29919 h 29919"/>
                <a:gd name="connsiteX2" fmla="*/ 0 w 29919"/>
                <a:gd name="connsiteY2" fmla="*/ 14960 h 29919"/>
                <a:gd name="connsiteX3" fmla="*/ 14960 w 29919"/>
                <a:gd name="connsiteY3" fmla="*/ 0 h 29919"/>
                <a:gd name="connsiteX4" fmla="*/ 29919 w 29919"/>
                <a:gd name="connsiteY4" fmla="*/ 14960 h 29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19" h="29919">
                  <a:moveTo>
                    <a:pt x="29919" y="14960"/>
                  </a:moveTo>
                  <a:cubicBezTo>
                    <a:pt x="29919" y="23221"/>
                    <a:pt x="23221" y="29919"/>
                    <a:pt x="14960" y="29919"/>
                  </a:cubicBezTo>
                  <a:cubicBezTo>
                    <a:pt x="6698" y="29919"/>
                    <a:pt x="0" y="23221"/>
                    <a:pt x="0" y="14960"/>
                  </a:cubicBezTo>
                  <a:cubicBezTo>
                    <a:pt x="0" y="6698"/>
                    <a:pt x="6698" y="0"/>
                    <a:pt x="14960" y="0"/>
                  </a:cubicBezTo>
                  <a:cubicBezTo>
                    <a:pt x="23221" y="0"/>
                    <a:pt x="29919" y="6698"/>
                    <a:pt x="29919" y="1496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6" name="رسم 182" descr="كعك صغير مع فاكهة و رذاذ">
              <a:extLst>
                <a:ext uri="{FF2B5EF4-FFF2-40B4-BE49-F238E27FC236}">
                  <a16:creationId xmlns:a16="http://schemas.microsoft.com/office/drawing/2014/main" id="{BF914862-E330-4283-AA20-85F5D1437F4B}"/>
                </a:ext>
              </a:extLst>
            </p:cNvPr>
            <p:cNvSpPr/>
            <p:nvPr/>
          </p:nvSpPr>
          <p:spPr>
            <a:xfrm>
              <a:off x="5911692" y="4411777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7" name="رسم 182" descr="كعك صغير مع فاكهة و رذاذ">
              <a:extLst>
                <a:ext uri="{FF2B5EF4-FFF2-40B4-BE49-F238E27FC236}">
                  <a16:creationId xmlns:a16="http://schemas.microsoft.com/office/drawing/2014/main" id="{339E72DD-5AF2-4313-B5C7-FCC9B246C3D6}"/>
                </a:ext>
              </a:extLst>
            </p:cNvPr>
            <p:cNvSpPr/>
            <p:nvPr/>
          </p:nvSpPr>
          <p:spPr>
            <a:xfrm>
              <a:off x="5980593" y="4288974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199" name="رسم 182" descr="كعك صغير مع فاكهة و رذاذ">
            <a:extLst>
              <a:ext uri="{FF2B5EF4-FFF2-40B4-BE49-F238E27FC236}">
                <a16:creationId xmlns:a16="http://schemas.microsoft.com/office/drawing/2014/main" id="{AE0C298D-1ABB-40E8-A86A-1BC5655A7BAE}"/>
              </a:ext>
            </a:extLst>
          </p:cNvPr>
          <p:cNvGrpSpPr/>
          <p:nvPr/>
        </p:nvGrpSpPr>
        <p:grpSpPr>
          <a:xfrm>
            <a:off x="5731951" y="3772369"/>
            <a:ext cx="525382" cy="519059"/>
            <a:chOff x="5731951" y="3562056"/>
            <a:chExt cx="525382" cy="519059"/>
          </a:xfrm>
        </p:grpSpPr>
        <p:sp>
          <p:nvSpPr>
            <p:cNvPr id="200" name="رسم 182" descr="كعك صغير مع فاكهة و رذاذ">
              <a:extLst>
                <a:ext uri="{FF2B5EF4-FFF2-40B4-BE49-F238E27FC236}">
                  <a16:creationId xmlns:a16="http://schemas.microsoft.com/office/drawing/2014/main" id="{C7FDDE40-CFCC-4D40-BDFD-CD9283AC4FD4}"/>
                </a:ext>
              </a:extLst>
            </p:cNvPr>
            <p:cNvSpPr/>
            <p:nvPr/>
          </p:nvSpPr>
          <p:spPr>
            <a:xfrm>
              <a:off x="5797751" y="3918965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8" y="-481"/>
                    <a:pt x="6620" y="-506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1" name="رسم 182" descr="كعك صغير مع فاكهة و رذاذ">
              <a:extLst>
                <a:ext uri="{FF2B5EF4-FFF2-40B4-BE49-F238E27FC236}">
                  <a16:creationId xmlns:a16="http://schemas.microsoft.com/office/drawing/2014/main" id="{DEA01516-2D81-4C42-966C-D935379675C4}"/>
                </a:ext>
              </a:extLst>
            </p:cNvPr>
            <p:cNvSpPr/>
            <p:nvPr/>
          </p:nvSpPr>
          <p:spPr>
            <a:xfrm>
              <a:off x="6155889" y="4016294"/>
              <a:ext cx="44629" cy="45168"/>
            </a:xfrm>
            <a:custGeom>
              <a:avLst/>
              <a:gdLst>
                <a:gd name="connsiteX0" fmla="*/ 5059 w 44629"/>
                <a:gd name="connsiteY0" fmla="*/ 45169 h 45168"/>
                <a:gd name="connsiteX1" fmla="*/ 1510 w 44629"/>
                <a:gd name="connsiteY1" fmla="*/ 43714 h 45168"/>
                <a:gd name="connsiteX2" fmla="*/ 1454 w 44629"/>
                <a:gd name="connsiteY2" fmla="*/ 36559 h 45168"/>
                <a:gd name="connsiteX3" fmla="*/ 35964 w 44629"/>
                <a:gd name="connsiteY3" fmla="*/ 1510 h 45168"/>
                <a:gd name="connsiteX4" fmla="*/ 43120 w 44629"/>
                <a:gd name="connsiteY4" fmla="*/ 1454 h 45168"/>
                <a:gd name="connsiteX5" fmla="*/ 43175 w 44629"/>
                <a:gd name="connsiteY5" fmla="*/ 8611 h 45168"/>
                <a:gd name="connsiteX6" fmla="*/ 8666 w 44629"/>
                <a:gd name="connsiteY6" fmla="*/ 43659 h 45168"/>
                <a:gd name="connsiteX7" fmla="*/ 5059 w 44629"/>
                <a:gd name="connsiteY7" fmla="*/ 45169 h 45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68">
                  <a:moveTo>
                    <a:pt x="5059" y="45169"/>
                  </a:moveTo>
                  <a:cubicBezTo>
                    <a:pt x="3777" y="45169"/>
                    <a:pt x="2494" y="44684"/>
                    <a:pt x="1510" y="43714"/>
                  </a:cubicBezTo>
                  <a:cubicBezTo>
                    <a:pt x="-482" y="41754"/>
                    <a:pt x="-506" y="38549"/>
                    <a:pt x="1454" y="36559"/>
                  </a:cubicBezTo>
                  <a:lnTo>
                    <a:pt x="35964" y="1510"/>
                  </a:lnTo>
                  <a:cubicBezTo>
                    <a:pt x="37924" y="-481"/>
                    <a:pt x="41131" y="-506"/>
                    <a:pt x="43120" y="1454"/>
                  </a:cubicBezTo>
                  <a:cubicBezTo>
                    <a:pt x="45112" y="3416"/>
                    <a:pt x="45135" y="6619"/>
                    <a:pt x="43175" y="8611"/>
                  </a:cubicBezTo>
                  <a:lnTo>
                    <a:pt x="8666" y="43659"/>
                  </a:lnTo>
                  <a:cubicBezTo>
                    <a:pt x="7676" y="44664"/>
                    <a:pt x="6368" y="45169"/>
                    <a:pt x="5059" y="45169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2" name="رسم 182" descr="كعك صغير مع فاكهة و رذاذ">
              <a:extLst>
                <a:ext uri="{FF2B5EF4-FFF2-40B4-BE49-F238E27FC236}">
                  <a16:creationId xmlns:a16="http://schemas.microsoft.com/office/drawing/2014/main" id="{CA979227-66A2-4615-BF86-049FE4293269}"/>
                </a:ext>
              </a:extLst>
            </p:cNvPr>
            <p:cNvSpPr/>
            <p:nvPr/>
          </p:nvSpPr>
          <p:spPr>
            <a:xfrm>
              <a:off x="5922348" y="3998699"/>
              <a:ext cx="10504" cy="59306"/>
            </a:xfrm>
            <a:custGeom>
              <a:avLst/>
              <a:gdLst>
                <a:gd name="connsiteX0" fmla="*/ 5442 w 10504"/>
                <a:gd name="connsiteY0" fmla="*/ 59307 h 59306"/>
                <a:gd name="connsiteX1" fmla="*/ 381 w 10504"/>
                <a:gd name="connsiteY1" fmla="*/ 54285 h 59306"/>
                <a:gd name="connsiteX2" fmla="*/ 0 w 10504"/>
                <a:gd name="connsiteY2" fmla="*/ 5100 h 59306"/>
                <a:gd name="connsiteX3" fmla="*/ 5022 w 10504"/>
                <a:gd name="connsiteY3" fmla="*/ 0 h 59306"/>
                <a:gd name="connsiteX4" fmla="*/ 5063 w 10504"/>
                <a:gd name="connsiteY4" fmla="*/ 0 h 59306"/>
                <a:gd name="connsiteX5" fmla="*/ 10123 w 10504"/>
                <a:gd name="connsiteY5" fmla="*/ 5022 h 59306"/>
                <a:gd name="connsiteX6" fmla="*/ 10505 w 10504"/>
                <a:gd name="connsiteY6" fmla="*/ 54207 h 59306"/>
                <a:gd name="connsiteX7" fmla="*/ 5483 w 10504"/>
                <a:gd name="connsiteY7" fmla="*/ 59307 h 59306"/>
                <a:gd name="connsiteX8" fmla="*/ 5442 w 10504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4" h="59306">
                  <a:moveTo>
                    <a:pt x="5442" y="59307"/>
                  </a:moveTo>
                  <a:cubicBezTo>
                    <a:pt x="2666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1" y="2240"/>
                    <a:pt x="10123" y="5022"/>
                  </a:cubicBezTo>
                  <a:lnTo>
                    <a:pt x="10505" y="54207"/>
                  </a:lnTo>
                  <a:cubicBezTo>
                    <a:pt x="10527" y="57003"/>
                    <a:pt x="8278" y="59287"/>
                    <a:pt x="5483" y="59307"/>
                  </a:cubicBezTo>
                  <a:cubicBezTo>
                    <a:pt x="5469" y="59307"/>
                    <a:pt x="5456" y="59307"/>
                    <a:pt x="5442" y="5930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3" name="رسم 182" descr="كعك صغير مع فاكهة و رذاذ">
              <a:extLst>
                <a:ext uri="{FF2B5EF4-FFF2-40B4-BE49-F238E27FC236}">
                  <a16:creationId xmlns:a16="http://schemas.microsoft.com/office/drawing/2014/main" id="{93B1FA17-50C3-4E93-86B0-D1F0182998B5}"/>
                </a:ext>
              </a:extLst>
            </p:cNvPr>
            <p:cNvSpPr/>
            <p:nvPr/>
          </p:nvSpPr>
          <p:spPr>
            <a:xfrm>
              <a:off x="6246831" y="3968625"/>
              <a:ext cx="10502" cy="59306"/>
            </a:xfrm>
            <a:custGeom>
              <a:avLst/>
              <a:gdLst>
                <a:gd name="connsiteX0" fmla="*/ 5440 w 10502"/>
                <a:gd name="connsiteY0" fmla="*/ 59307 h 59306"/>
                <a:gd name="connsiteX1" fmla="*/ 381 w 10502"/>
                <a:gd name="connsiteY1" fmla="*/ 54285 h 59306"/>
                <a:gd name="connsiteX2" fmla="*/ 0 w 10502"/>
                <a:gd name="connsiteY2" fmla="*/ 5100 h 59306"/>
                <a:gd name="connsiteX3" fmla="*/ 5022 w 10502"/>
                <a:gd name="connsiteY3" fmla="*/ 0 h 59306"/>
                <a:gd name="connsiteX4" fmla="*/ 5063 w 10502"/>
                <a:gd name="connsiteY4" fmla="*/ 0 h 59306"/>
                <a:gd name="connsiteX5" fmla="*/ 10122 w 10502"/>
                <a:gd name="connsiteY5" fmla="*/ 5022 h 59306"/>
                <a:gd name="connsiteX6" fmla="*/ 10503 w 10502"/>
                <a:gd name="connsiteY6" fmla="*/ 54207 h 59306"/>
                <a:gd name="connsiteX7" fmla="*/ 5481 w 10502"/>
                <a:gd name="connsiteY7" fmla="*/ 59307 h 59306"/>
                <a:gd name="connsiteX8" fmla="*/ 5440 w 10502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2" h="59306">
                  <a:moveTo>
                    <a:pt x="5440" y="59307"/>
                  </a:moveTo>
                  <a:cubicBezTo>
                    <a:pt x="2664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0" y="2240"/>
                    <a:pt x="10122" y="5022"/>
                  </a:cubicBezTo>
                  <a:lnTo>
                    <a:pt x="10503" y="54207"/>
                  </a:lnTo>
                  <a:cubicBezTo>
                    <a:pt x="10525" y="57003"/>
                    <a:pt x="8276" y="59287"/>
                    <a:pt x="5481" y="59307"/>
                  </a:cubicBezTo>
                  <a:cubicBezTo>
                    <a:pt x="5467" y="59307"/>
                    <a:pt x="5456" y="59307"/>
                    <a:pt x="5440" y="59307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4" name="رسم 182" descr="كعك صغير مع فاكهة و رذاذ">
              <a:extLst>
                <a:ext uri="{FF2B5EF4-FFF2-40B4-BE49-F238E27FC236}">
                  <a16:creationId xmlns:a16="http://schemas.microsoft.com/office/drawing/2014/main" id="{69B26D8D-E16E-43F0-9F5C-99FABA8DFA5E}"/>
                </a:ext>
              </a:extLst>
            </p:cNvPr>
            <p:cNvSpPr/>
            <p:nvPr/>
          </p:nvSpPr>
          <p:spPr>
            <a:xfrm>
              <a:off x="5987853" y="4035949"/>
              <a:ext cx="44631" cy="45167"/>
            </a:xfrm>
            <a:custGeom>
              <a:avLst/>
              <a:gdLst>
                <a:gd name="connsiteX0" fmla="*/ 5061 w 44631"/>
                <a:gd name="connsiteY0" fmla="*/ 45167 h 45167"/>
                <a:gd name="connsiteX1" fmla="*/ 1510 w 44631"/>
                <a:gd name="connsiteY1" fmla="*/ 43713 h 45167"/>
                <a:gd name="connsiteX2" fmla="*/ 1454 w 44631"/>
                <a:gd name="connsiteY2" fmla="*/ 36557 h 45167"/>
                <a:gd name="connsiteX3" fmla="*/ 35965 w 44631"/>
                <a:gd name="connsiteY3" fmla="*/ 1510 h 45167"/>
                <a:gd name="connsiteX4" fmla="*/ 43121 w 44631"/>
                <a:gd name="connsiteY4" fmla="*/ 1454 h 45167"/>
                <a:gd name="connsiteX5" fmla="*/ 43177 w 44631"/>
                <a:gd name="connsiteY5" fmla="*/ 8610 h 45167"/>
                <a:gd name="connsiteX6" fmla="*/ 8666 w 44631"/>
                <a:gd name="connsiteY6" fmla="*/ 43658 h 45167"/>
                <a:gd name="connsiteX7" fmla="*/ 5061 w 44631"/>
                <a:gd name="connsiteY7" fmla="*/ 45167 h 45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1" h="45167">
                  <a:moveTo>
                    <a:pt x="5061" y="45167"/>
                  </a:moveTo>
                  <a:cubicBezTo>
                    <a:pt x="3779" y="45167"/>
                    <a:pt x="2495" y="44683"/>
                    <a:pt x="1510" y="43713"/>
                  </a:cubicBezTo>
                  <a:cubicBezTo>
                    <a:pt x="-482" y="41753"/>
                    <a:pt x="-506" y="38548"/>
                    <a:pt x="1454" y="36557"/>
                  </a:cubicBezTo>
                  <a:lnTo>
                    <a:pt x="35965" y="1510"/>
                  </a:lnTo>
                  <a:cubicBezTo>
                    <a:pt x="37924" y="-482"/>
                    <a:pt x="41132" y="-506"/>
                    <a:pt x="43121" y="1454"/>
                  </a:cubicBezTo>
                  <a:cubicBezTo>
                    <a:pt x="45113" y="3415"/>
                    <a:pt x="45137" y="6620"/>
                    <a:pt x="43177" y="8610"/>
                  </a:cubicBezTo>
                  <a:lnTo>
                    <a:pt x="8666" y="43658"/>
                  </a:lnTo>
                  <a:cubicBezTo>
                    <a:pt x="7678" y="44663"/>
                    <a:pt x="6368" y="45167"/>
                    <a:pt x="5061" y="45167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5" name="رسم 182" descr="كعك صغير مع فاكهة و رذاذ">
              <a:extLst>
                <a:ext uri="{FF2B5EF4-FFF2-40B4-BE49-F238E27FC236}">
                  <a16:creationId xmlns:a16="http://schemas.microsoft.com/office/drawing/2014/main" id="{D2860D60-05F4-4FBB-A3E9-B7F39C355235}"/>
                </a:ext>
              </a:extLst>
            </p:cNvPr>
            <p:cNvSpPr/>
            <p:nvPr/>
          </p:nvSpPr>
          <p:spPr>
            <a:xfrm>
              <a:off x="5878431" y="3879660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6" y="-483"/>
                    <a:pt x="6620" y="-505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6" name="رسم 182" descr="كعك صغير مع فاكهة و رذاذ">
              <a:extLst>
                <a:ext uri="{FF2B5EF4-FFF2-40B4-BE49-F238E27FC236}">
                  <a16:creationId xmlns:a16="http://schemas.microsoft.com/office/drawing/2014/main" id="{1ADC357F-8762-4510-B0F3-A1F7D7EFBCAD}"/>
                </a:ext>
              </a:extLst>
            </p:cNvPr>
            <p:cNvSpPr/>
            <p:nvPr/>
          </p:nvSpPr>
          <p:spPr>
            <a:xfrm>
              <a:off x="6044025" y="3796093"/>
              <a:ext cx="44629" cy="45170"/>
            </a:xfrm>
            <a:custGeom>
              <a:avLst/>
              <a:gdLst>
                <a:gd name="connsiteX0" fmla="*/ 5059 w 44629"/>
                <a:gd name="connsiteY0" fmla="*/ 45171 h 45170"/>
                <a:gd name="connsiteX1" fmla="*/ 1510 w 44629"/>
                <a:gd name="connsiteY1" fmla="*/ 43717 h 45170"/>
                <a:gd name="connsiteX2" fmla="*/ 1454 w 44629"/>
                <a:gd name="connsiteY2" fmla="*/ 36559 h 45170"/>
                <a:gd name="connsiteX3" fmla="*/ 35964 w 44629"/>
                <a:gd name="connsiteY3" fmla="*/ 1510 h 45170"/>
                <a:gd name="connsiteX4" fmla="*/ 43120 w 44629"/>
                <a:gd name="connsiteY4" fmla="*/ 1454 h 45170"/>
                <a:gd name="connsiteX5" fmla="*/ 43175 w 44629"/>
                <a:gd name="connsiteY5" fmla="*/ 8612 h 45170"/>
                <a:gd name="connsiteX6" fmla="*/ 8666 w 44629"/>
                <a:gd name="connsiteY6" fmla="*/ 43661 h 45170"/>
                <a:gd name="connsiteX7" fmla="*/ 5059 w 44629"/>
                <a:gd name="connsiteY7" fmla="*/ 45171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70">
                  <a:moveTo>
                    <a:pt x="5059" y="45171"/>
                  </a:moveTo>
                  <a:cubicBezTo>
                    <a:pt x="3777" y="45171"/>
                    <a:pt x="2494" y="44687"/>
                    <a:pt x="1510" y="43717"/>
                  </a:cubicBezTo>
                  <a:cubicBezTo>
                    <a:pt x="-482" y="41755"/>
                    <a:pt x="-506" y="38551"/>
                    <a:pt x="1454" y="36559"/>
                  </a:cubicBezTo>
                  <a:lnTo>
                    <a:pt x="35964" y="1510"/>
                  </a:lnTo>
                  <a:cubicBezTo>
                    <a:pt x="37924" y="-482"/>
                    <a:pt x="41131" y="-506"/>
                    <a:pt x="43120" y="1454"/>
                  </a:cubicBezTo>
                  <a:cubicBezTo>
                    <a:pt x="45112" y="3416"/>
                    <a:pt x="45135" y="6620"/>
                    <a:pt x="43175" y="8612"/>
                  </a:cubicBezTo>
                  <a:lnTo>
                    <a:pt x="8666" y="43661"/>
                  </a:lnTo>
                  <a:cubicBezTo>
                    <a:pt x="7674" y="44668"/>
                    <a:pt x="6367" y="45171"/>
                    <a:pt x="5059" y="45171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7" name="رسم 182" descr="كعك صغير مع فاكهة و رذاذ">
              <a:extLst>
                <a:ext uri="{FF2B5EF4-FFF2-40B4-BE49-F238E27FC236}">
                  <a16:creationId xmlns:a16="http://schemas.microsoft.com/office/drawing/2014/main" id="{98F60F38-E42D-474A-94D8-9C42C542ECE6}"/>
                </a:ext>
              </a:extLst>
            </p:cNvPr>
            <p:cNvSpPr/>
            <p:nvPr/>
          </p:nvSpPr>
          <p:spPr>
            <a:xfrm>
              <a:off x="6098519" y="3875951"/>
              <a:ext cx="45167" cy="44632"/>
            </a:xfrm>
            <a:custGeom>
              <a:avLst/>
              <a:gdLst>
                <a:gd name="connsiteX0" fmla="*/ 40107 w 45167"/>
                <a:gd name="connsiteY0" fmla="*/ 44632 h 44632"/>
                <a:gd name="connsiteX1" fmla="*/ 36557 w 45167"/>
                <a:gd name="connsiteY1" fmla="*/ 43178 h 44632"/>
                <a:gd name="connsiteX2" fmla="*/ 1510 w 45167"/>
                <a:gd name="connsiteY2" fmla="*/ 8667 h 44632"/>
                <a:gd name="connsiteX3" fmla="*/ 1454 w 45167"/>
                <a:gd name="connsiteY3" fmla="*/ 1510 h 44632"/>
                <a:gd name="connsiteX4" fmla="*/ 8610 w 45167"/>
                <a:gd name="connsiteY4" fmla="*/ 1454 h 44632"/>
                <a:gd name="connsiteX5" fmla="*/ 43658 w 45167"/>
                <a:gd name="connsiteY5" fmla="*/ 35965 h 44632"/>
                <a:gd name="connsiteX6" fmla="*/ 43713 w 45167"/>
                <a:gd name="connsiteY6" fmla="*/ 43122 h 44632"/>
                <a:gd name="connsiteX7" fmla="*/ 40107 w 45167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2">
                  <a:moveTo>
                    <a:pt x="40107" y="44632"/>
                  </a:moveTo>
                  <a:cubicBezTo>
                    <a:pt x="38825" y="44632"/>
                    <a:pt x="37541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5"/>
                  </a:lnTo>
                  <a:cubicBezTo>
                    <a:pt x="45650" y="37927"/>
                    <a:pt x="45674" y="41130"/>
                    <a:pt x="43713" y="43122"/>
                  </a:cubicBezTo>
                  <a:cubicBezTo>
                    <a:pt x="42723" y="44129"/>
                    <a:pt x="41414" y="44632"/>
                    <a:pt x="40107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8" name="رسم 182" descr="كعك صغير مع فاكهة و رذاذ">
              <a:extLst>
                <a:ext uri="{FF2B5EF4-FFF2-40B4-BE49-F238E27FC236}">
                  <a16:creationId xmlns:a16="http://schemas.microsoft.com/office/drawing/2014/main" id="{7409E1EA-46A8-4716-8954-E8EF14D4C2CB}"/>
                </a:ext>
              </a:extLst>
            </p:cNvPr>
            <p:cNvSpPr/>
            <p:nvPr/>
          </p:nvSpPr>
          <p:spPr>
            <a:xfrm>
              <a:off x="5731951" y="4060787"/>
              <a:ext cx="59308" cy="10504"/>
            </a:xfrm>
            <a:custGeom>
              <a:avLst/>
              <a:gdLst>
                <a:gd name="connsiteX0" fmla="*/ 5061 w 59308"/>
                <a:gd name="connsiteY0" fmla="*/ 10504 h 10504"/>
                <a:gd name="connsiteX1" fmla="*/ 0 w 59308"/>
                <a:gd name="connsiteY1" fmla="*/ 5482 h 10504"/>
                <a:gd name="connsiteX2" fmla="*/ 5022 w 59308"/>
                <a:gd name="connsiteY2" fmla="*/ 383 h 10504"/>
                <a:gd name="connsiteX3" fmla="*/ 54207 w 59308"/>
                <a:gd name="connsiteY3" fmla="*/ 0 h 10504"/>
                <a:gd name="connsiteX4" fmla="*/ 54248 w 59308"/>
                <a:gd name="connsiteY4" fmla="*/ 0 h 10504"/>
                <a:gd name="connsiteX5" fmla="*/ 59309 w 59308"/>
                <a:gd name="connsiteY5" fmla="*/ 5022 h 10504"/>
                <a:gd name="connsiteX6" fmla="*/ 54287 w 59308"/>
                <a:gd name="connsiteY6" fmla="*/ 10121 h 10504"/>
                <a:gd name="connsiteX7" fmla="*/ 5101 w 59308"/>
                <a:gd name="connsiteY7" fmla="*/ 10504 h 10504"/>
                <a:gd name="connsiteX8" fmla="*/ 5061 w 59308"/>
                <a:gd name="connsiteY8" fmla="*/ 10504 h 1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8" h="10504">
                  <a:moveTo>
                    <a:pt x="5061" y="10504"/>
                  </a:moveTo>
                  <a:cubicBezTo>
                    <a:pt x="2284" y="10504"/>
                    <a:pt x="22" y="8264"/>
                    <a:pt x="0" y="5482"/>
                  </a:cubicBezTo>
                  <a:cubicBezTo>
                    <a:pt x="-22" y="2687"/>
                    <a:pt x="2227" y="403"/>
                    <a:pt x="5022" y="383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7" y="2240"/>
                    <a:pt x="59309" y="5022"/>
                  </a:cubicBezTo>
                  <a:cubicBezTo>
                    <a:pt x="59331" y="7817"/>
                    <a:pt x="57082" y="10101"/>
                    <a:pt x="54287" y="10121"/>
                  </a:cubicBezTo>
                  <a:lnTo>
                    <a:pt x="5101" y="10504"/>
                  </a:lnTo>
                  <a:cubicBezTo>
                    <a:pt x="5088" y="10504"/>
                    <a:pt x="5074" y="10504"/>
                    <a:pt x="5061" y="1050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9" name="رسم 182" descr="كعك صغير مع فاكهة و رذاذ">
              <a:extLst>
                <a:ext uri="{FF2B5EF4-FFF2-40B4-BE49-F238E27FC236}">
                  <a16:creationId xmlns:a16="http://schemas.microsoft.com/office/drawing/2014/main" id="{1A398568-0343-4C57-BE96-E03BCE90D667}"/>
                </a:ext>
              </a:extLst>
            </p:cNvPr>
            <p:cNvSpPr/>
            <p:nvPr/>
          </p:nvSpPr>
          <p:spPr>
            <a:xfrm>
              <a:off x="6034167" y="395217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7 w 59307"/>
                <a:gd name="connsiteY3" fmla="*/ 0 h 10502"/>
                <a:gd name="connsiteX4" fmla="*/ 54248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0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0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0" name="رسم 182" descr="كعك صغير مع فاكهة و رذاذ">
              <a:extLst>
                <a:ext uri="{FF2B5EF4-FFF2-40B4-BE49-F238E27FC236}">
                  <a16:creationId xmlns:a16="http://schemas.microsoft.com/office/drawing/2014/main" id="{5C59C6DD-E7FA-4097-8884-3792F45D4E6F}"/>
                </a:ext>
              </a:extLst>
            </p:cNvPr>
            <p:cNvSpPr/>
            <p:nvPr/>
          </p:nvSpPr>
          <p:spPr>
            <a:xfrm>
              <a:off x="6020753" y="3682350"/>
              <a:ext cx="45167" cy="44630"/>
            </a:xfrm>
            <a:custGeom>
              <a:avLst/>
              <a:gdLst>
                <a:gd name="connsiteX0" fmla="*/ 40107 w 45167"/>
                <a:gd name="connsiteY0" fmla="*/ 44630 h 44630"/>
                <a:gd name="connsiteX1" fmla="*/ 36557 w 45167"/>
                <a:gd name="connsiteY1" fmla="*/ 43176 h 44630"/>
                <a:gd name="connsiteX2" fmla="*/ 1510 w 45167"/>
                <a:gd name="connsiteY2" fmla="*/ 8667 h 44630"/>
                <a:gd name="connsiteX3" fmla="*/ 1454 w 45167"/>
                <a:gd name="connsiteY3" fmla="*/ 1510 h 44630"/>
                <a:gd name="connsiteX4" fmla="*/ 8610 w 45167"/>
                <a:gd name="connsiteY4" fmla="*/ 1454 h 44630"/>
                <a:gd name="connsiteX5" fmla="*/ 43658 w 45167"/>
                <a:gd name="connsiteY5" fmla="*/ 35963 h 44630"/>
                <a:gd name="connsiteX6" fmla="*/ 43713 w 45167"/>
                <a:gd name="connsiteY6" fmla="*/ 43121 h 44630"/>
                <a:gd name="connsiteX7" fmla="*/ 40107 w 45167"/>
                <a:gd name="connsiteY7" fmla="*/ 44630 h 44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0">
                  <a:moveTo>
                    <a:pt x="40107" y="44630"/>
                  </a:moveTo>
                  <a:cubicBezTo>
                    <a:pt x="38825" y="44630"/>
                    <a:pt x="37541" y="44146"/>
                    <a:pt x="36557" y="43176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3"/>
                  </a:lnTo>
                  <a:cubicBezTo>
                    <a:pt x="45650" y="37925"/>
                    <a:pt x="45674" y="41128"/>
                    <a:pt x="43713" y="43121"/>
                  </a:cubicBezTo>
                  <a:cubicBezTo>
                    <a:pt x="42723" y="44126"/>
                    <a:pt x="41416" y="44630"/>
                    <a:pt x="40107" y="4463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1" name="رسم 182" descr="كعك صغير مع فاكهة و رذاذ">
              <a:extLst>
                <a:ext uri="{FF2B5EF4-FFF2-40B4-BE49-F238E27FC236}">
                  <a16:creationId xmlns:a16="http://schemas.microsoft.com/office/drawing/2014/main" id="{DB9EA7B8-2BFA-47BC-9AD2-A8DC8E78482F}"/>
                </a:ext>
              </a:extLst>
            </p:cNvPr>
            <p:cNvSpPr/>
            <p:nvPr/>
          </p:nvSpPr>
          <p:spPr>
            <a:xfrm>
              <a:off x="5815585" y="382409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6 w 59307"/>
                <a:gd name="connsiteY3" fmla="*/ 0 h 10502"/>
                <a:gd name="connsiteX4" fmla="*/ 54246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1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6" y="0"/>
                  </a:cubicBezTo>
                  <a:cubicBezTo>
                    <a:pt x="57023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1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2" name="رسم 182" descr="كعك صغير مع فاكهة و رذاذ">
              <a:extLst>
                <a:ext uri="{FF2B5EF4-FFF2-40B4-BE49-F238E27FC236}">
                  <a16:creationId xmlns:a16="http://schemas.microsoft.com/office/drawing/2014/main" id="{6915520D-A13E-40EE-9F9D-810116ABF067}"/>
                </a:ext>
              </a:extLst>
            </p:cNvPr>
            <p:cNvSpPr/>
            <p:nvPr/>
          </p:nvSpPr>
          <p:spPr>
            <a:xfrm>
              <a:off x="6094133" y="3562056"/>
              <a:ext cx="59305" cy="10502"/>
            </a:xfrm>
            <a:custGeom>
              <a:avLst/>
              <a:gdLst>
                <a:gd name="connsiteX0" fmla="*/ 5061 w 59305"/>
                <a:gd name="connsiteY0" fmla="*/ 10503 h 10502"/>
                <a:gd name="connsiteX1" fmla="*/ 0 w 59305"/>
                <a:gd name="connsiteY1" fmla="*/ 5481 h 10502"/>
                <a:gd name="connsiteX2" fmla="*/ 5022 w 59305"/>
                <a:gd name="connsiteY2" fmla="*/ 381 h 10502"/>
                <a:gd name="connsiteX3" fmla="*/ 54206 w 59305"/>
                <a:gd name="connsiteY3" fmla="*/ 0 h 10502"/>
                <a:gd name="connsiteX4" fmla="*/ 54245 w 59305"/>
                <a:gd name="connsiteY4" fmla="*/ 0 h 10502"/>
                <a:gd name="connsiteX5" fmla="*/ 59305 w 59305"/>
                <a:gd name="connsiteY5" fmla="*/ 5022 h 10502"/>
                <a:gd name="connsiteX6" fmla="*/ 54283 w 59305"/>
                <a:gd name="connsiteY6" fmla="*/ 10121 h 10502"/>
                <a:gd name="connsiteX7" fmla="*/ 5100 w 59305"/>
                <a:gd name="connsiteY7" fmla="*/ 10503 h 10502"/>
                <a:gd name="connsiteX8" fmla="*/ 5061 w 59305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5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5" y="0"/>
                  </a:cubicBezTo>
                  <a:cubicBezTo>
                    <a:pt x="57021" y="0"/>
                    <a:pt x="59283" y="2240"/>
                    <a:pt x="59305" y="5022"/>
                  </a:cubicBezTo>
                  <a:cubicBezTo>
                    <a:pt x="59327" y="7817"/>
                    <a:pt x="57079" y="10100"/>
                    <a:pt x="54283" y="10121"/>
                  </a:cubicBezTo>
                  <a:lnTo>
                    <a:pt x="5100" y="10503"/>
                  </a:lnTo>
                  <a:cubicBezTo>
                    <a:pt x="5086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D0D0D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3" name="رسم 182" descr="كعك صغير مع فاكهة و رذاذ">
              <a:extLst>
                <a:ext uri="{FF2B5EF4-FFF2-40B4-BE49-F238E27FC236}">
                  <a16:creationId xmlns:a16="http://schemas.microsoft.com/office/drawing/2014/main" id="{CB0FCAAB-3D8E-4466-9761-22617652C020}"/>
                </a:ext>
              </a:extLst>
            </p:cNvPr>
            <p:cNvSpPr/>
            <p:nvPr/>
          </p:nvSpPr>
          <p:spPr>
            <a:xfrm>
              <a:off x="5831160" y="3623887"/>
              <a:ext cx="44633" cy="45170"/>
            </a:xfrm>
            <a:custGeom>
              <a:avLst/>
              <a:gdLst>
                <a:gd name="connsiteX0" fmla="*/ 5061 w 44633"/>
                <a:gd name="connsiteY0" fmla="*/ 45170 h 45170"/>
                <a:gd name="connsiteX1" fmla="*/ 1510 w 44633"/>
                <a:gd name="connsiteY1" fmla="*/ 43716 h 45170"/>
                <a:gd name="connsiteX2" fmla="*/ 1454 w 44633"/>
                <a:gd name="connsiteY2" fmla="*/ 36559 h 45170"/>
                <a:gd name="connsiteX3" fmla="*/ 35965 w 44633"/>
                <a:gd name="connsiteY3" fmla="*/ 1510 h 45170"/>
                <a:gd name="connsiteX4" fmla="*/ 43123 w 44633"/>
                <a:gd name="connsiteY4" fmla="*/ 1454 h 45170"/>
                <a:gd name="connsiteX5" fmla="*/ 43179 w 44633"/>
                <a:gd name="connsiteY5" fmla="*/ 8611 h 45170"/>
                <a:gd name="connsiteX6" fmla="*/ 8668 w 44633"/>
                <a:gd name="connsiteY6" fmla="*/ 43660 h 45170"/>
                <a:gd name="connsiteX7" fmla="*/ 5061 w 44633"/>
                <a:gd name="connsiteY7" fmla="*/ 45170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3" h="45170">
                  <a:moveTo>
                    <a:pt x="5061" y="45170"/>
                  </a:moveTo>
                  <a:cubicBezTo>
                    <a:pt x="3779" y="45170"/>
                    <a:pt x="2495" y="44686"/>
                    <a:pt x="1510" y="43716"/>
                  </a:cubicBezTo>
                  <a:cubicBezTo>
                    <a:pt x="-482" y="41754"/>
                    <a:pt x="-506" y="38551"/>
                    <a:pt x="1454" y="36559"/>
                  </a:cubicBezTo>
                  <a:lnTo>
                    <a:pt x="35965" y="1510"/>
                  </a:lnTo>
                  <a:cubicBezTo>
                    <a:pt x="37927" y="-483"/>
                    <a:pt x="41132" y="-505"/>
                    <a:pt x="43123" y="1454"/>
                  </a:cubicBezTo>
                  <a:cubicBezTo>
                    <a:pt x="45115" y="3416"/>
                    <a:pt x="45139" y="6619"/>
                    <a:pt x="43179" y="8611"/>
                  </a:cubicBezTo>
                  <a:lnTo>
                    <a:pt x="8668" y="43660"/>
                  </a:lnTo>
                  <a:cubicBezTo>
                    <a:pt x="7677" y="44666"/>
                    <a:pt x="6368" y="45170"/>
                    <a:pt x="5061" y="45170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214" name="رسم 182" descr="كعك صغير مع فاكهة و رذاذ">
            <a:extLst>
              <a:ext uri="{FF2B5EF4-FFF2-40B4-BE49-F238E27FC236}">
                <a16:creationId xmlns:a16="http://schemas.microsoft.com/office/drawing/2014/main" id="{FFD84D7D-79E8-47FA-B039-37A2208DED17}"/>
              </a:ext>
            </a:extLst>
          </p:cNvPr>
          <p:cNvGrpSpPr/>
          <p:nvPr/>
        </p:nvGrpSpPr>
        <p:grpSpPr>
          <a:xfrm>
            <a:off x="5801312" y="4350174"/>
            <a:ext cx="401766" cy="45818"/>
            <a:chOff x="5801312" y="4139861"/>
            <a:chExt cx="401766" cy="45818"/>
          </a:xfrm>
        </p:grpSpPr>
        <p:sp>
          <p:nvSpPr>
            <p:cNvPr id="215" name="رسم 182" descr="كعك صغير مع فاكهة و رذاذ">
              <a:extLst>
                <a:ext uri="{FF2B5EF4-FFF2-40B4-BE49-F238E27FC236}">
                  <a16:creationId xmlns:a16="http://schemas.microsoft.com/office/drawing/2014/main" id="{C0390877-20D9-47B9-AA24-A486AAA06FE4}"/>
                </a:ext>
              </a:extLst>
            </p:cNvPr>
            <p:cNvSpPr/>
            <p:nvPr/>
          </p:nvSpPr>
          <p:spPr>
            <a:xfrm>
              <a:off x="5857041" y="4161411"/>
              <a:ext cx="45818" cy="21914"/>
            </a:xfrm>
            <a:custGeom>
              <a:avLst/>
              <a:gdLst>
                <a:gd name="connsiteX0" fmla="*/ 45818 w 45818"/>
                <a:gd name="connsiteY0" fmla="*/ 10780 h 21914"/>
                <a:gd name="connsiteX1" fmla="*/ 22994 w 45818"/>
                <a:gd name="connsiteY1" fmla="*/ 21914 h 21914"/>
                <a:gd name="connsiteX2" fmla="*/ 0 w 45818"/>
                <a:gd name="connsiteY2" fmla="*/ 11134 h 21914"/>
                <a:gd name="connsiteX3" fmla="*/ 22824 w 45818"/>
                <a:gd name="connsiteY3" fmla="*/ 1 h 21914"/>
                <a:gd name="connsiteX4" fmla="*/ 45818 w 45818"/>
                <a:gd name="connsiteY4" fmla="*/ 10780 h 2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18" h="21914">
                  <a:moveTo>
                    <a:pt x="45818" y="10780"/>
                  </a:moveTo>
                  <a:cubicBezTo>
                    <a:pt x="45818" y="10780"/>
                    <a:pt x="35646" y="21816"/>
                    <a:pt x="22994" y="21914"/>
                  </a:cubicBezTo>
                  <a:cubicBezTo>
                    <a:pt x="10342" y="22012"/>
                    <a:pt x="0" y="11134"/>
                    <a:pt x="0" y="11134"/>
                  </a:cubicBezTo>
                  <a:cubicBezTo>
                    <a:pt x="0" y="11134"/>
                    <a:pt x="10172" y="98"/>
                    <a:pt x="22824" y="1"/>
                  </a:cubicBezTo>
                  <a:cubicBezTo>
                    <a:pt x="35477" y="-97"/>
                    <a:pt x="45818" y="10780"/>
                    <a:pt x="45818" y="10780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6" name="رسم 182" descr="كعك صغير مع فاكهة و رذاذ">
              <a:extLst>
                <a:ext uri="{FF2B5EF4-FFF2-40B4-BE49-F238E27FC236}">
                  <a16:creationId xmlns:a16="http://schemas.microsoft.com/office/drawing/2014/main" id="{929BDCF2-A3CD-44D9-B04C-0AEB51A8FB25}"/>
                </a:ext>
              </a:extLst>
            </p:cNvPr>
            <p:cNvSpPr/>
            <p:nvPr/>
          </p:nvSpPr>
          <p:spPr>
            <a:xfrm>
              <a:off x="5801312" y="4139861"/>
              <a:ext cx="21914" cy="45818"/>
            </a:xfrm>
            <a:custGeom>
              <a:avLst/>
              <a:gdLst>
                <a:gd name="connsiteX0" fmla="*/ 10780 w 21914"/>
                <a:gd name="connsiteY0" fmla="*/ 0 h 45818"/>
                <a:gd name="connsiteX1" fmla="*/ 21914 w 21914"/>
                <a:gd name="connsiteY1" fmla="*/ 22824 h 45818"/>
                <a:gd name="connsiteX2" fmla="*/ 11134 w 21914"/>
                <a:gd name="connsiteY2" fmla="*/ 45818 h 45818"/>
                <a:gd name="connsiteX3" fmla="*/ 1 w 21914"/>
                <a:gd name="connsiteY3" fmla="*/ 22994 h 45818"/>
                <a:gd name="connsiteX4" fmla="*/ 10780 w 21914"/>
                <a:gd name="connsiteY4" fmla="*/ 0 h 45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14" h="45818">
                  <a:moveTo>
                    <a:pt x="10780" y="0"/>
                  </a:moveTo>
                  <a:cubicBezTo>
                    <a:pt x="10780" y="0"/>
                    <a:pt x="21816" y="10172"/>
                    <a:pt x="21914" y="22824"/>
                  </a:cubicBezTo>
                  <a:cubicBezTo>
                    <a:pt x="22012" y="35476"/>
                    <a:pt x="11134" y="45818"/>
                    <a:pt x="11134" y="45818"/>
                  </a:cubicBezTo>
                  <a:cubicBezTo>
                    <a:pt x="11134" y="45818"/>
                    <a:pt x="99" y="35646"/>
                    <a:pt x="1" y="22994"/>
                  </a:cubicBezTo>
                  <a:cubicBezTo>
                    <a:pt x="-97" y="10341"/>
                    <a:pt x="10780" y="0"/>
                    <a:pt x="10780" y="0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7" name="رسم 182" descr="كعك صغير مع فاكهة و رذاذ">
              <a:extLst>
                <a:ext uri="{FF2B5EF4-FFF2-40B4-BE49-F238E27FC236}">
                  <a16:creationId xmlns:a16="http://schemas.microsoft.com/office/drawing/2014/main" id="{D5326263-0A5B-47E8-9F68-A75AF2754DA8}"/>
                </a:ext>
              </a:extLst>
            </p:cNvPr>
            <p:cNvSpPr/>
            <p:nvPr/>
          </p:nvSpPr>
          <p:spPr>
            <a:xfrm>
              <a:off x="6170425" y="4145618"/>
              <a:ext cx="32653" cy="32165"/>
            </a:xfrm>
            <a:custGeom>
              <a:avLst/>
              <a:gdLst>
                <a:gd name="connsiteX0" fmla="*/ 2 w 32653"/>
                <a:gd name="connsiteY0" fmla="*/ 9 h 32165"/>
                <a:gd name="connsiteX1" fmla="*/ 24014 w 32653"/>
                <a:gd name="connsiteY1" fmla="*/ 8275 h 32165"/>
                <a:gd name="connsiteX2" fmla="*/ 32651 w 32653"/>
                <a:gd name="connsiteY2" fmla="*/ 32156 h 32165"/>
                <a:gd name="connsiteX3" fmla="*/ 8639 w 32653"/>
                <a:gd name="connsiteY3" fmla="*/ 23891 h 32165"/>
                <a:gd name="connsiteX4" fmla="*/ 2 w 32653"/>
                <a:gd name="connsiteY4" fmla="*/ 9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2" y="9"/>
                  </a:moveTo>
                  <a:cubicBezTo>
                    <a:pt x="2" y="9"/>
                    <a:pt x="14999" y="-602"/>
                    <a:pt x="24014" y="8275"/>
                  </a:cubicBezTo>
                  <a:cubicBezTo>
                    <a:pt x="33030" y="17151"/>
                    <a:pt x="32651" y="32156"/>
                    <a:pt x="32651" y="32156"/>
                  </a:cubicBezTo>
                  <a:cubicBezTo>
                    <a:pt x="32651" y="32156"/>
                    <a:pt x="17654" y="32767"/>
                    <a:pt x="8639" y="23891"/>
                  </a:cubicBezTo>
                  <a:cubicBezTo>
                    <a:pt x="-377" y="15014"/>
                    <a:pt x="2" y="9"/>
                    <a:pt x="2" y="9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8" name="رسم 182" descr="كعك صغير مع فاكهة و رذاذ">
              <a:extLst>
                <a:ext uri="{FF2B5EF4-FFF2-40B4-BE49-F238E27FC236}">
                  <a16:creationId xmlns:a16="http://schemas.microsoft.com/office/drawing/2014/main" id="{C94487F2-4366-4BE9-BD6F-08264654B29A}"/>
                </a:ext>
              </a:extLst>
            </p:cNvPr>
            <p:cNvSpPr/>
            <p:nvPr/>
          </p:nvSpPr>
          <p:spPr>
            <a:xfrm>
              <a:off x="5932660" y="4148591"/>
              <a:ext cx="32165" cy="32653"/>
            </a:xfrm>
            <a:custGeom>
              <a:avLst/>
              <a:gdLst>
                <a:gd name="connsiteX0" fmla="*/ 9 w 32165"/>
                <a:gd name="connsiteY0" fmla="*/ 32651 h 32653"/>
                <a:gd name="connsiteX1" fmla="*/ 8275 w 32165"/>
                <a:gd name="connsiteY1" fmla="*/ 8639 h 32653"/>
                <a:gd name="connsiteX2" fmla="*/ 32156 w 32165"/>
                <a:gd name="connsiteY2" fmla="*/ 2 h 32653"/>
                <a:gd name="connsiteX3" fmla="*/ 23891 w 32165"/>
                <a:gd name="connsiteY3" fmla="*/ 24014 h 32653"/>
                <a:gd name="connsiteX4" fmla="*/ 9 w 32165"/>
                <a:gd name="connsiteY4" fmla="*/ 32651 h 3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65" h="32653">
                  <a:moveTo>
                    <a:pt x="9" y="32651"/>
                  </a:moveTo>
                  <a:cubicBezTo>
                    <a:pt x="9" y="32651"/>
                    <a:pt x="-602" y="17654"/>
                    <a:pt x="8275" y="8639"/>
                  </a:cubicBezTo>
                  <a:cubicBezTo>
                    <a:pt x="17151" y="-377"/>
                    <a:pt x="32156" y="2"/>
                    <a:pt x="32156" y="2"/>
                  </a:cubicBezTo>
                  <a:cubicBezTo>
                    <a:pt x="32156" y="2"/>
                    <a:pt x="32767" y="14999"/>
                    <a:pt x="23891" y="24014"/>
                  </a:cubicBezTo>
                  <a:cubicBezTo>
                    <a:pt x="15014" y="33029"/>
                    <a:pt x="9" y="32651"/>
                    <a:pt x="9" y="32651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9" name="رسم 182" descr="كعك صغير مع فاكهة و رذاذ">
              <a:extLst>
                <a:ext uri="{FF2B5EF4-FFF2-40B4-BE49-F238E27FC236}">
                  <a16:creationId xmlns:a16="http://schemas.microsoft.com/office/drawing/2014/main" id="{036DC3C4-C656-4CA7-B1F1-93E0FC397571}"/>
                </a:ext>
              </a:extLst>
            </p:cNvPr>
            <p:cNvSpPr/>
            <p:nvPr/>
          </p:nvSpPr>
          <p:spPr>
            <a:xfrm>
              <a:off x="6001618" y="4153358"/>
              <a:ext cx="32653" cy="32165"/>
            </a:xfrm>
            <a:custGeom>
              <a:avLst/>
              <a:gdLst>
                <a:gd name="connsiteX0" fmla="*/ 32651 w 32653"/>
                <a:gd name="connsiteY0" fmla="*/ 32156 h 32165"/>
                <a:gd name="connsiteX1" fmla="*/ 8639 w 32653"/>
                <a:gd name="connsiteY1" fmla="*/ 23891 h 32165"/>
                <a:gd name="connsiteX2" fmla="*/ 2 w 32653"/>
                <a:gd name="connsiteY2" fmla="*/ 9 h 32165"/>
                <a:gd name="connsiteX3" fmla="*/ 24014 w 32653"/>
                <a:gd name="connsiteY3" fmla="*/ 8275 h 32165"/>
                <a:gd name="connsiteX4" fmla="*/ 32651 w 32653"/>
                <a:gd name="connsiteY4" fmla="*/ 32156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32651" y="32156"/>
                  </a:moveTo>
                  <a:cubicBezTo>
                    <a:pt x="32651" y="32156"/>
                    <a:pt x="17654" y="32767"/>
                    <a:pt x="8639" y="23891"/>
                  </a:cubicBezTo>
                  <a:cubicBezTo>
                    <a:pt x="-376" y="15014"/>
                    <a:pt x="2" y="9"/>
                    <a:pt x="2" y="9"/>
                  </a:cubicBezTo>
                  <a:cubicBezTo>
                    <a:pt x="2" y="9"/>
                    <a:pt x="14999" y="-602"/>
                    <a:pt x="24014" y="8275"/>
                  </a:cubicBezTo>
                  <a:cubicBezTo>
                    <a:pt x="33029" y="17151"/>
                    <a:pt x="32651" y="32156"/>
                    <a:pt x="32651" y="32156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5C3A36B8-1B41-416F-88F9-F55133CDA2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5897" y="1559768"/>
            <a:ext cx="1712166" cy="1408615"/>
          </a:xfrm>
          <a:prstGeom prst="rect">
            <a:avLst/>
          </a:prstGeom>
        </p:spPr>
      </p:pic>
      <p:pic>
        <p:nvPicPr>
          <p:cNvPr id="8" name="صورة 7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F81945CE-9B82-40FC-A0D4-B6C7942C85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9952" y="1413869"/>
            <a:ext cx="2316153" cy="1737115"/>
          </a:xfrm>
          <a:prstGeom prst="rect">
            <a:avLst/>
          </a:prstGeom>
        </p:spPr>
      </p:pic>
      <p:sp>
        <p:nvSpPr>
          <p:cNvPr id="68" name="مربع نص 67">
            <a:extLst>
              <a:ext uri="{FF2B5EF4-FFF2-40B4-BE49-F238E27FC236}">
                <a16:creationId xmlns:a16="http://schemas.microsoft.com/office/drawing/2014/main" id="{A503A287-CD68-4C21-9688-50A2FDE35736}"/>
              </a:ext>
            </a:extLst>
          </p:cNvPr>
          <p:cNvSpPr txBox="1"/>
          <p:nvPr/>
        </p:nvSpPr>
        <p:spPr>
          <a:xfrm>
            <a:off x="7502936" y="4775012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التدريب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3C196AFE-FDEE-436C-8A86-BC0AD6A4FE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3801" y="3220498"/>
            <a:ext cx="2540105" cy="1905079"/>
          </a:xfrm>
          <a:prstGeom prst="rect">
            <a:avLst/>
          </a:prstGeom>
        </p:spPr>
      </p:pic>
      <p:sp>
        <p:nvSpPr>
          <p:cNvPr id="69" name="مربع نص 68">
            <a:extLst>
              <a:ext uri="{FF2B5EF4-FFF2-40B4-BE49-F238E27FC236}">
                <a16:creationId xmlns:a16="http://schemas.microsoft.com/office/drawing/2014/main" id="{3BF05E8C-C416-49A1-8DCB-E59ECD722FD2}"/>
              </a:ext>
            </a:extLst>
          </p:cNvPr>
          <p:cNvSpPr txBox="1"/>
          <p:nvPr/>
        </p:nvSpPr>
        <p:spPr>
          <a:xfrm>
            <a:off x="3040419" y="4892364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التقويم 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2" name="صورة 11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0BFF4DF9-7975-416A-9A5C-16EA7E4E8BC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0459" t="20868" r="20283"/>
          <a:stretch/>
        </p:blipFill>
        <p:spPr>
          <a:xfrm>
            <a:off x="3100623" y="3472901"/>
            <a:ext cx="1825719" cy="1828545"/>
          </a:xfrm>
          <a:prstGeom prst="rect">
            <a:avLst/>
          </a:prstGeom>
        </p:spPr>
      </p:pic>
      <p:pic>
        <p:nvPicPr>
          <p:cNvPr id="22" name="رسم 21" descr="مؤشر مع تعبئة خالصة">
            <a:extLst>
              <a:ext uri="{FF2B5EF4-FFF2-40B4-BE49-F238E27FC236}">
                <a16:creationId xmlns:a16="http://schemas.microsoft.com/office/drawing/2014/main" id="{7F458B81-CC22-48E6-90BB-EA77433ED6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131439" y="4647040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3" name="مربع نص 42">
            <a:extLst>
              <a:ext uri="{FF2B5EF4-FFF2-40B4-BE49-F238E27FC236}">
                <a16:creationId xmlns:a16="http://schemas.microsoft.com/office/drawing/2014/main" id="{64DBFC18-EAF8-4AA1-A018-23F69A27037C}"/>
              </a:ext>
            </a:extLst>
          </p:cNvPr>
          <p:cNvSpPr txBox="1"/>
          <p:nvPr/>
        </p:nvSpPr>
        <p:spPr>
          <a:xfrm>
            <a:off x="7657625" y="498881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5" name="مربع نص 44">
            <a:extLst>
              <a:ext uri="{FF2B5EF4-FFF2-40B4-BE49-F238E27FC236}">
                <a16:creationId xmlns:a16="http://schemas.microsoft.com/office/drawing/2014/main" id="{DBA493F1-2260-4EAC-AE93-779F52092DBA}"/>
              </a:ext>
            </a:extLst>
          </p:cNvPr>
          <p:cNvSpPr txBox="1"/>
          <p:nvPr/>
        </p:nvSpPr>
        <p:spPr>
          <a:xfrm>
            <a:off x="986918" y="51081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6" name="مربع نص 45">
            <a:extLst>
              <a:ext uri="{FF2B5EF4-FFF2-40B4-BE49-F238E27FC236}">
                <a16:creationId xmlns:a16="http://schemas.microsoft.com/office/drawing/2014/main" id="{F29D0F34-DE91-4607-B75C-91EF22829543}"/>
              </a:ext>
            </a:extLst>
          </p:cNvPr>
          <p:cNvSpPr txBox="1"/>
          <p:nvPr/>
        </p:nvSpPr>
        <p:spPr>
          <a:xfrm>
            <a:off x="847056" y="86957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8" name="مربع نص 47">
            <a:extLst>
              <a:ext uri="{FF2B5EF4-FFF2-40B4-BE49-F238E27FC236}">
                <a16:creationId xmlns:a16="http://schemas.microsoft.com/office/drawing/2014/main" id="{C2E4D3A5-AA6C-4C7F-A7DB-E1D792AA13A2}"/>
              </a:ext>
            </a:extLst>
          </p:cNvPr>
          <p:cNvSpPr txBox="1"/>
          <p:nvPr/>
        </p:nvSpPr>
        <p:spPr>
          <a:xfrm>
            <a:off x="4555390" y="600463"/>
            <a:ext cx="3523882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/>
              <a:t>الجبر : المعادلات </a:t>
            </a:r>
          </a:p>
        </p:txBody>
      </p:sp>
      <p:sp>
        <p:nvSpPr>
          <p:cNvPr id="49" name="مربع نص 48">
            <a:extLst>
              <a:ext uri="{FF2B5EF4-FFF2-40B4-BE49-F238E27FC236}">
                <a16:creationId xmlns:a16="http://schemas.microsoft.com/office/drawing/2014/main" id="{48F2E9B0-BC20-422D-9777-45E520963B5B}"/>
              </a:ext>
            </a:extLst>
          </p:cNvPr>
          <p:cNvSpPr txBox="1"/>
          <p:nvPr/>
        </p:nvSpPr>
        <p:spPr>
          <a:xfrm rot="5400000" flipH="1" flipV="1">
            <a:off x="-226143" y="4949047"/>
            <a:ext cx="1209368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53" name="صورة 52">
            <a:extLst>
              <a:ext uri="{FF2B5EF4-FFF2-40B4-BE49-F238E27FC236}">
                <a16:creationId xmlns:a16="http://schemas.microsoft.com/office/drawing/2014/main" id="{C4F5C01C-8B12-4168-985D-45EE227955B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-317205" y="3276671"/>
            <a:ext cx="1209370" cy="1215184"/>
          </a:xfrm>
          <a:prstGeom prst="rect">
            <a:avLst/>
          </a:prstGeom>
        </p:spPr>
      </p:pic>
      <p:pic>
        <p:nvPicPr>
          <p:cNvPr id="54" name="صورة 53">
            <a:extLst>
              <a:ext uri="{FF2B5EF4-FFF2-40B4-BE49-F238E27FC236}">
                <a16:creationId xmlns:a16="http://schemas.microsoft.com/office/drawing/2014/main" id="{197B0550-3719-48BD-91A3-98A81F42D13C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2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lasticWrap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45110" y="419525"/>
            <a:ext cx="8156142" cy="5256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229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5 0.01875 L -0.17617 -0.10671 " pathEditMode="relative" rAng="0" ptsTypes="AA">
                                      <p:cBhvr>
                                        <p:cTn id="19" dur="7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90" y="-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75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2431"/>
            <a:ext cx="12192000" cy="7057696"/>
          </a:xfrm>
          <a:prstGeom prst="rect">
            <a:avLst/>
          </a:prstGeom>
        </p:spPr>
      </p:pic>
      <p:sp>
        <p:nvSpPr>
          <p:cNvPr id="50" name="مستطيل 49">
            <a:extLst>
              <a:ext uri="{FF2B5EF4-FFF2-40B4-BE49-F238E27FC236}">
                <a16:creationId xmlns:a16="http://schemas.microsoft.com/office/drawing/2014/main" id="{49EA3930-CA6E-4D97-8FF5-1C60C5909C45}"/>
              </a:ext>
            </a:extLst>
          </p:cNvPr>
          <p:cNvSpPr/>
          <p:nvPr/>
        </p:nvSpPr>
        <p:spPr>
          <a:xfrm>
            <a:off x="1536062" y="2097737"/>
            <a:ext cx="2338883" cy="1509027"/>
          </a:xfrm>
          <a:prstGeom prst="rect">
            <a:avLst/>
          </a:prstGeom>
          <a:solidFill>
            <a:schemeClr val="bg2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6" name="مستطيل 45">
            <a:extLst>
              <a:ext uri="{FF2B5EF4-FFF2-40B4-BE49-F238E27FC236}">
                <a16:creationId xmlns:a16="http://schemas.microsoft.com/office/drawing/2014/main" id="{DF0E8331-D30D-430B-B3F5-F5B34ABF0B0F}"/>
              </a:ext>
            </a:extLst>
          </p:cNvPr>
          <p:cNvSpPr/>
          <p:nvPr/>
        </p:nvSpPr>
        <p:spPr>
          <a:xfrm>
            <a:off x="5184080" y="2097737"/>
            <a:ext cx="2316775" cy="1509465"/>
          </a:xfrm>
          <a:prstGeom prst="rect">
            <a:avLst/>
          </a:prstGeom>
          <a:solidFill>
            <a:schemeClr val="bg2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27DDD014-187E-44BA-8A03-9776F3972CD1}"/>
              </a:ext>
            </a:extLst>
          </p:cNvPr>
          <p:cNvSpPr/>
          <p:nvPr/>
        </p:nvSpPr>
        <p:spPr>
          <a:xfrm>
            <a:off x="8420905" y="1955468"/>
            <a:ext cx="2338883" cy="1509465"/>
          </a:xfrm>
          <a:prstGeom prst="rect">
            <a:avLst/>
          </a:prstGeom>
          <a:solidFill>
            <a:schemeClr val="bg2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7" name="رابط مستقيم 6">
            <a:extLst>
              <a:ext uri="{FF2B5EF4-FFF2-40B4-BE49-F238E27FC236}">
                <a16:creationId xmlns:a16="http://schemas.microsoft.com/office/drawing/2014/main" id="{36A5D4FC-BD7B-4B50-9971-88BAC547226C}"/>
              </a:ext>
            </a:extLst>
          </p:cNvPr>
          <p:cNvCxnSpPr/>
          <p:nvPr/>
        </p:nvCxnSpPr>
        <p:spPr>
          <a:xfrm flipH="1">
            <a:off x="6253538" y="938964"/>
            <a:ext cx="942392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6" name="مربع نص 25">
            <a:extLst>
              <a:ext uri="{FF2B5EF4-FFF2-40B4-BE49-F238E27FC236}">
                <a16:creationId xmlns:a16="http://schemas.microsoft.com/office/drawing/2014/main" id="{51D06369-9C6D-4249-B484-E1BBAE6FD6B1}"/>
              </a:ext>
            </a:extLst>
          </p:cNvPr>
          <p:cNvSpPr txBox="1"/>
          <p:nvPr/>
        </p:nvSpPr>
        <p:spPr>
          <a:xfrm>
            <a:off x="7608464" y="353041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A34937AD-3BDA-496D-94E8-B8EB5E942986}"/>
              </a:ext>
            </a:extLst>
          </p:cNvPr>
          <p:cNvSpPr txBox="1"/>
          <p:nvPr/>
        </p:nvSpPr>
        <p:spPr>
          <a:xfrm>
            <a:off x="937757" y="48689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56D87C53-8B2D-4888-BC87-75B230B0FEC5}"/>
              </a:ext>
            </a:extLst>
          </p:cNvPr>
          <p:cNvSpPr txBox="1"/>
          <p:nvPr/>
        </p:nvSpPr>
        <p:spPr>
          <a:xfrm>
            <a:off x="847056" y="92693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7" name="شكل حر: شكل 36">
            <a:extLst>
              <a:ext uri="{FF2B5EF4-FFF2-40B4-BE49-F238E27FC236}">
                <a16:creationId xmlns:a16="http://schemas.microsoft.com/office/drawing/2014/main" id="{18099565-04BA-4FF5-A0C0-D89D11E7A93B}"/>
              </a:ext>
            </a:extLst>
          </p:cNvPr>
          <p:cNvSpPr/>
          <p:nvPr/>
        </p:nvSpPr>
        <p:spPr>
          <a:xfrm>
            <a:off x="8278782" y="2962945"/>
            <a:ext cx="2623125" cy="2801398"/>
          </a:xfrm>
          <a:custGeom>
            <a:avLst/>
            <a:gdLst>
              <a:gd name="connsiteX0" fmla="*/ 0 w 2623125"/>
              <a:gd name="connsiteY0" fmla="*/ 0 h 2801398"/>
              <a:gd name="connsiteX1" fmla="*/ 906949 w 2623125"/>
              <a:gd name="connsiteY1" fmla="*/ 0 h 2801398"/>
              <a:gd name="connsiteX2" fmla="*/ 905820 w 2623125"/>
              <a:gd name="connsiteY2" fmla="*/ 11197 h 2801398"/>
              <a:gd name="connsiteX3" fmla="*/ 1363020 w 2623125"/>
              <a:gd name="connsiteY3" fmla="*/ 468397 h 2801398"/>
              <a:gd name="connsiteX4" fmla="*/ 1820220 w 2623125"/>
              <a:gd name="connsiteY4" fmla="*/ 11197 h 2801398"/>
              <a:gd name="connsiteX5" fmla="*/ 1819091 w 2623125"/>
              <a:gd name="connsiteY5" fmla="*/ 0 h 2801398"/>
              <a:gd name="connsiteX6" fmla="*/ 2623125 w 2623125"/>
              <a:gd name="connsiteY6" fmla="*/ 0 h 2801398"/>
              <a:gd name="connsiteX7" fmla="*/ 2623125 w 2623125"/>
              <a:gd name="connsiteY7" fmla="*/ 2218984 h 2801398"/>
              <a:gd name="connsiteX8" fmla="*/ 2197918 w 2623125"/>
              <a:gd name="connsiteY8" fmla="*/ 2801398 h 2801398"/>
              <a:gd name="connsiteX9" fmla="*/ 425207 w 2623125"/>
              <a:gd name="connsiteY9" fmla="*/ 2801398 h 2801398"/>
              <a:gd name="connsiteX10" fmla="*/ 0 w 2623125"/>
              <a:gd name="connsiteY10" fmla="*/ 2218984 h 2801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23125" h="2801398">
                <a:moveTo>
                  <a:pt x="0" y="0"/>
                </a:moveTo>
                <a:lnTo>
                  <a:pt x="906949" y="0"/>
                </a:lnTo>
                <a:lnTo>
                  <a:pt x="905820" y="11197"/>
                </a:lnTo>
                <a:cubicBezTo>
                  <a:pt x="905820" y="263702"/>
                  <a:pt x="1110515" y="468397"/>
                  <a:pt x="1363020" y="468397"/>
                </a:cubicBezTo>
                <a:cubicBezTo>
                  <a:pt x="1615525" y="468397"/>
                  <a:pt x="1820220" y="263702"/>
                  <a:pt x="1820220" y="11197"/>
                </a:cubicBezTo>
                <a:lnTo>
                  <a:pt x="1819091" y="0"/>
                </a:lnTo>
                <a:lnTo>
                  <a:pt x="2623125" y="0"/>
                </a:lnTo>
                <a:lnTo>
                  <a:pt x="2623125" y="2218984"/>
                </a:lnTo>
                <a:cubicBezTo>
                  <a:pt x="2623125" y="2540642"/>
                  <a:pt x="2432753" y="2801398"/>
                  <a:pt x="2197918" y="2801398"/>
                </a:cubicBezTo>
                <a:lnTo>
                  <a:pt x="425207" y="2801398"/>
                </a:lnTo>
                <a:cubicBezTo>
                  <a:pt x="190372" y="2801398"/>
                  <a:pt x="0" y="2540642"/>
                  <a:pt x="0" y="2218984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  <p:sp>
        <p:nvSpPr>
          <p:cNvPr id="48" name="شكل حر: شكل 47">
            <a:extLst>
              <a:ext uri="{FF2B5EF4-FFF2-40B4-BE49-F238E27FC236}">
                <a16:creationId xmlns:a16="http://schemas.microsoft.com/office/drawing/2014/main" id="{C06390E7-E1F6-4BAB-9EA3-49C9A87C194E}"/>
              </a:ext>
            </a:extLst>
          </p:cNvPr>
          <p:cNvSpPr/>
          <p:nvPr/>
        </p:nvSpPr>
        <p:spPr>
          <a:xfrm>
            <a:off x="5028046" y="3001506"/>
            <a:ext cx="2623125" cy="2801398"/>
          </a:xfrm>
          <a:custGeom>
            <a:avLst/>
            <a:gdLst>
              <a:gd name="connsiteX0" fmla="*/ 0 w 2623125"/>
              <a:gd name="connsiteY0" fmla="*/ 0 h 2801398"/>
              <a:gd name="connsiteX1" fmla="*/ 906949 w 2623125"/>
              <a:gd name="connsiteY1" fmla="*/ 0 h 2801398"/>
              <a:gd name="connsiteX2" fmla="*/ 905820 w 2623125"/>
              <a:gd name="connsiteY2" fmla="*/ 11197 h 2801398"/>
              <a:gd name="connsiteX3" fmla="*/ 1363020 w 2623125"/>
              <a:gd name="connsiteY3" fmla="*/ 468397 h 2801398"/>
              <a:gd name="connsiteX4" fmla="*/ 1820220 w 2623125"/>
              <a:gd name="connsiteY4" fmla="*/ 11197 h 2801398"/>
              <a:gd name="connsiteX5" fmla="*/ 1819091 w 2623125"/>
              <a:gd name="connsiteY5" fmla="*/ 0 h 2801398"/>
              <a:gd name="connsiteX6" fmla="*/ 2623125 w 2623125"/>
              <a:gd name="connsiteY6" fmla="*/ 0 h 2801398"/>
              <a:gd name="connsiteX7" fmla="*/ 2623125 w 2623125"/>
              <a:gd name="connsiteY7" fmla="*/ 2218984 h 2801398"/>
              <a:gd name="connsiteX8" fmla="*/ 2197918 w 2623125"/>
              <a:gd name="connsiteY8" fmla="*/ 2801398 h 2801398"/>
              <a:gd name="connsiteX9" fmla="*/ 425207 w 2623125"/>
              <a:gd name="connsiteY9" fmla="*/ 2801398 h 2801398"/>
              <a:gd name="connsiteX10" fmla="*/ 0 w 2623125"/>
              <a:gd name="connsiteY10" fmla="*/ 2218984 h 2801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23125" h="2801398">
                <a:moveTo>
                  <a:pt x="0" y="0"/>
                </a:moveTo>
                <a:lnTo>
                  <a:pt x="906949" y="0"/>
                </a:lnTo>
                <a:lnTo>
                  <a:pt x="905820" y="11197"/>
                </a:lnTo>
                <a:cubicBezTo>
                  <a:pt x="905820" y="263702"/>
                  <a:pt x="1110515" y="468397"/>
                  <a:pt x="1363020" y="468397"/>
                </a:cubicBezTo>
                <a:cubicBezTo>
                  <a:pt x="1615525" y="468397"/>
                  <a:pt x="1820220" y="263702"/>
                  <a:pt x="1820220" y="11197"/>
                </a:cubicBezTo>
                <a:lnTo>
                  <a:pt x="1819091" y="0"/>
                </a:lnTo>
                <a:lnTo>
                  <a:pt x="2623125" y="0"/>
                </a:lnTo>
                <a:lnTo>
                  <a:pt x="2623125" y="2218984"/>
                </a:lnTo>
                <a:cubicBezTo>
                  <a:pt x="2623125" y="2540642"/>
                  <a:pt x="2432753" y="2801398"/>
                  <a:pt x="2197918" y="2801398"/>
                </a:cubicBezTo>
                <a:lnTo>
                  <a:pt x="425207" y="2801398"/>
                </a:lnTo>
                <a:cubicBezTo>
                  <a:pt x="190372" y="2801398"/>
                  <a:pt x="0" y="2540642"/>
                  <a:pt x="0" y="2218984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  <p:sp>
        <p:nvSpPr>
          <p:cNvPr id="52" name="شكل حر: شكل 51">
            <a:extLst>
              <a:ext uri="{FF2B5EF4-FFF2-40B4-BE49-F238E27FC236}">
                <a16:creationId xmlns:a16="http://schemas.microsoft.com/office/drawing/2014/main" id="{2D9230FC-C48C-492B-B2A6-9928D883B6CB}"/>
              </a:ext>
            </a:extLst>
          </p:cNvPr>
          <p:cNvSpPr/>
          <p:nvPr/>
        </p:nvSpPr>
        <p:spPr>
          <a:xfrm>
            <a:off x="1353130" y="2943825"/>
            <a:ext cx="2623125" cy="2801398"/>
          </a:xfrm>
          <a:custGeom>
            <a:avLst/>
            <a:gdLst>
              <a:gd name="connsiteX0" fmla="*/ 0 w 2623125"/>
              <a:gd name="connsiteY0" fmla="*/ 0 h 2801398"/>
              <a:gd name="connsiteX1" fmla="*/ 906949 w 2623125"/>
              <a:gd name="connsiteY1" fmla="*/ 0 h 2801398"/>
              <a:gd name="connsiteX2" fmla="*/ 905820 w 2623125"/>
              <a:gd name="connsiteY2" fmla="*/ 11197 h 2801398"/>
              <a:gd name="connsiteX3" fmla="*/ 1363020 w 2623125"/>
              <a:gd name="connsiteY3" fmla="*/ 468397 h 2801398"/>
              <a:gd name="connsiteX4" fmla="*/ 1820220 w 2623125"/>
              <a:gd name="connsiteY4" fmla="*/ 11197 h 2801398"/>
              <a:gd name="connsiteX5" fmla="*/ 1819091 w 2623125"/>
              <a:gd name="connsiteY5" fmla="*/ 0 h 2801398"/>
              <a:gd name="connsiteX6" fmla="*/ 2623125 w 2623125"/>
              <a:gd name="connsiteY6" fmla="*/ 0 h 2801398"/>
              <a:gd name="connsiteX7" fmla="*/ 2623125 w 2623125"/>
              <a:gd name="connsiteY7" fmla="*/ 2218984 h 2801398"/>
              <a:gd name="connsiteX8" fmla="*/ 2197918 w 2623125"/>
              <a:gd name="connsiteY8" fmla="*/ 2801398 h 2801398"/>
              <a:gd name="connsiteX9" fmla="*/ 425207 w 2623125"/>
              <a:gd name="connsiteY9" fmla="*/ 2801398 h 2801398"/>
              <a:gd name="connsiteX10" fmla="*/ 0 w 2623125"/>
              <a:gd name="connsiteY10" fmla="*/ 2218984 h 2801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23125" h="2801398">
                <a:moveTo>
                  <a:pt x="0" y="0"/>
                </a:moveTo>
                <a:lnTo>
                  <a:pt x="906949" y="0"/>
                </a:lnTo>
                <a:lnTo>
                  <a:pt x="905820" y="11197"/>
                </a:lnTo>
                <a:cubicBezTo>
                  <a:pt x="905820" y="263702"/>
                  <a:pt x="1110515" y="468397"/>
                  <a:pt x="1363020" y="468397"/>
                </a:cubicBezTo>
                <a:cubicBezTo>
                  <a:pt x="1615525" y="468397"/>
                  <a:pt x="1820220" y="263702"/>
                  <a:pt x="1820220" y="11197"/>
                </a:cubicBezTo>
                <a:lnTo>
                  <a:pt x="1819091" y="0"/>
                </a:lnTo>
                <a:lnTo>
                  <a:pt x="2623125" y="0"/>
                </a:lnTo>
                <a:lnTo>
                  <a:pt x="2623125" y="2218984"/>
                </a:lnTo>
                <a:cubicBezTo>
                  <a:pt x="2623125" y="2540642"/>
                  <a:pt x="2432753" y="2801398"/>
                  <a:pt x="2197918" y="2801398"/>
                </a:cubicBezTo>
                <a:lnTo>
                  <a:pt x="425207" y="2801398"/>
                </a:lnTo>
                <a:cubicBezTo>
                  <a:pt x="190372" y="2801398"/>
                  <a:pt x="0" y="2540642"/>
                  <a:pt x="0" y="2218984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  <p:sp>
        <p:nvSpPr>
          <p:cNvPr id="34" name="مستطيل 33">
            <a:extLst>
              <a:ext uri="{FF2B5EF4-FFF2-40B4-BE49-F238E27FC236}">
                <a16:creationId xmlns:a16="http://schemas.microsoft.com/office/drawing/2014/main" id="{C1AE3AC3-C5C1-4E85-BF05-F7A56E5F861C}"/>
              </a:ext>
            </a:extLst>
          </p:cNvPr>
          <p:cNvSpPr/>
          <p:nvPr/>
        </p:nvSpPr>
        <p:spPr>
          <a:xfrm>
            <a:off x="8265994" y="3317974"/>
            <a:ext cx="265557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2800" b="1" cap="none" spc="0">
                <a:ln/>
                <a:solidFill>
                  <a:schemeClr val="accent3"/>
                </a:solidFill>
                <a:effectLst/>
              </a:rPr>
              <a:t>تـــــــــــأكد</a:t>
            </a:r>
          </a:p>
        </p:txBody>
      </p:sp>
      <p:sp>
        <p:nvSpPr>
          <p:cNvPr id="53" name="مستطيل 52">
            <a:extLst>
              <a:ext uri="{FF2B5EF4-FFF2-40B4-BE49-F238E27FC236}">
                <a16:creationId xmlns:a16="http://schemas.microsoft.com/office/drawing/2014/main" id="{D10293AB-8D65-4B2C-80C0-2C83477DE1A5}"/>
              </a:ext>
            </a:extLst>
          </p:cNvPr>
          <p:cNvSpPr/>
          <p:nvPr/>
        </p:nvSpPr>
        <p:spPr>
          <a:xfrm>
            <a:off x="1320682" y="3393946"/>
            <a:ext cx="265557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2800" b="1" cap="none" spc="0">
                <a:ln/>
                <a:solidFill>
                  <a:schemeClr val="accent3"/>
                </a:solidFill>
                <a:effectLst/>
              </a:rPr>
              <a:t>تــــــــــــأكد</a:t>
            </a:r>
          </a:p>
        </p:txBody>
      </p:sp>
      <p:sp>
        <p:nvSpPr>
          <p:cNvPr id="54" name="مستطيل 53">
            <a:extLst>
              <a:ext uri="{FF2B5EF4-FFF2-40B4-BE49-F238E27FC236}">
                <a16:creationId xmlns:a16="http://schemas.microsoft.com/office/drawing/2014/main" id="{C08AD98C-18AC-4EC6-A65A-5786926AC37A}"/>
              </a:ext>
            </a:extLst>
          </p:cNvPr>
          <p:cNvSpPr/>
          <p:nvPr/>
        </p:nvSpPr>
        <p:spPr>
          <a:xfrm>
            <a:off x="4958719" y="3356417"/>
            <a:ext cx="265557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2800" b="1" cap="none" spc="0">
                <a:ln/>
                <a:solidFill>
                  <a:schemeClr val="accent3"/>
                </a:solidFill>
                <a:effectLst/>
              </a:rPr>
              <a:t>تــــــــــأكد</a:t>
            </a:r>
          </a:p>
        </p:txBody>
      </p:sp>
      <p:pic>
        <p:nvPicPr>
          <p:cNvPr id="38" name="صورة 37">
            <a:extLst>
              <a:ext uri="{FF2B5EF4-FFF2-40B4-BE49-F238E27FC236}">
                <a16:creationId xmlns:a16="http://schemas.microsoft.com/office/drawing/2014/main" id="{22E1BE78-FB88-46AC-80CA-552F9DD829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59339" y="895981"/>
            <a:ext cx="1362083" cy="1021562"/>
          </a:xfrm>
          <a:prstGeom prst="rect">
            <a:avLst/>
          </a:prstGeom>
        </p:spPr>
      </p:pic>
      <p:grpSp>
        <p:nvGrpSpPr>
          <p:cNvPr id="39" name="مجموعة 38">
            <a:extLst>
              <a:ext uri="{FF2B5EF4-FFF2-40B4-BE49-F238E27FC236}">
                <a16:creationId xmlns:a16="http://schemas.microsoft.com/office/drawing/2014/main" id="{4194A51E-4D8B-4966-8312-E539B09EB48E}"/>
              </a:ext>
            </a:extLst>
          </p:cNvPr>
          <p:cNvGrpSpPr/>
          <p:nvPr/>
        </p:nvGrpSpPr>
        <p:grpSpPr>
          <a:xfrm>
            <a:off x="978813" y="1314044"/>
            <a:ext cx="1849930" cy="1102251"/>
            <a:chOff x="962079" y="2290596"/>
            <a:chExt cx="2255165" cy="1250103"/>
          </a:xfrm>
        </p:grpSpPr>
        <p:pic>
          <p:nvPicPr>
            <p:cNvPr id="40" name="صورة 39">
              <a:extLst>
                <a:ext uri="{FF2B5EF4-FFF2-40B4-BE49-F238E27FC236}">
                  <a16:creationId xmlns:a16="http://schemas.microsoft.com/office/drawing/2014/main" id="{D827B722-B4A8-4E1F-9D66-46EED71989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44" t="3454" b="63457"/>
            <a:stretch/>
          </p:blipFill>
          <p:spPr>
            <a:xfrm>
              <a:off x="962079" y="2290596"/>
              <a:ext cx="2255165" cy="1250103"/>
            </a:xfrm>
            <a:prstGeom prst="rect">
              <a:avLst/>
            </a:prstGeom>
          </p:spPr>
        </p:pic>
        <p:sp>
          <p:nvSpPr>
            <p:cNvPr id="41" name="مربع نص 40">
              <a:extLst>
                <a:ext uri="{FF2B5EF4-FFF2-40B4-BE49-F238E27FC236}">
                  <a16:creationId xmlns:a16="http://schemas.microsoft.com/office/drawing/2014/main" id="{BD65CC3D-202F-4E6B-8048-FA84B7BB773B}"/>
                </a:ext>
              </a:extLst>
            </p:cNvPr>
            <p:cNvSpPr txBox="1"/>
            <p:nvPr/>
          </p:nvSpPr>
          <p:spPr>
            <a:xfrm rot="20602374">
              <a:off x="1129434" y="2563661"/>
              <a:ext cx="1686040" cy="59340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b="1"/>
                <a:t>ص </a:t>
              </a:r>
              <a:r>
                <a:rPr lang="ar-SA" sz="28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34</a:t>
              </a:r>
              <a:endParaRPr lang="ar-SA" sz="2800" b="1"/>
            </a:p>
          </p:txBody>
        </p:sp>
      </p:grpSp>
      <p:sp>
        <p:nvSpPr>
          <p:cNvPr id="49" name="مربع نص 48">
            <a:extLst>
              <a:ext uri="{FF2B5EF4-FFF2-40B4-BE49-F238E27FC236}">
                <a16:creationId xmlns:a16="http://schemas.microsoft.com/office/drawing/2014/main" id="{8196AB75-12AE-40FB-8A5F-DCD529A32DFC}"/>
              </a:ext>
            </a:extLst>
          </p:cNvPr>
          <p:cNvSpPr txBox="1"/>
          <p:nvPr/>
        </p:nvSpPr>
        <p:spPr>
          <a:xfrm>
            <a:off x="8544251" y="2309964"/>
            <a:ext cx="200026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>
                <a:solidFill>
                  <a:schemeClr val="tx2"/>
                </a:solidFill>
                <a:latin typeface="رموز الرياضيات العربية" panose="02020603050405020304" pitchFamily="18" charset="0"/>
                <a:cs typeface="رموز الرياضيات العربية" panose="02020603050405020304" pitchFamily="18" charset="0"/>
              </a:rPr>
              <a:t>75 = و+ 72</a:t>
            </a:r>
            <a:endParaRPr lang="ar-SA" sz="2400" b="1" dirty="0">
              <a:solidFill>
                <a:schemeClr val="tx2"/>
              </a:solidFill>
            </a:endParaRPr>
          </a:p>
        </p:txBody>
      </p:sp>
      <p:sp>
        <p:nvSpPr>
          <p:cNvPr id="51" name="مربع نص 50">
            <a:extLst>
              <a:ext uri="{FF2B5EF4-FFF2-40B4-BE49-F238E27FC236}">
                <a16:creationId xmlns:a16="http://schemas.microsoft.com/office/drawing/2014/main" id="{693A05AD-2709-42C6-B29C-2C5FC9106AF1}"/>
              </a:ext>
            </a:extLst>
          </p:cNvPr>
          <p:cNvSpPr txBox="1"/>
          <p:nvPr/>
        </p:nvSpPr>
        <p:spPr>
          <a:xfrm>
            <a:off x="5334688" y="2403828"/>
            <a:ext cx="200026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>
                <a:solidFill>
                  <a:schemeClr val="accent2">
                    <a:lumMod val="75000"/>
                  </a:schemeClr>
                </a:solidFill>
              </a:rPr>
              <a:t>ص – 18 = 20</a:t>
            </a:r>
            <a:endParaRPr lang="ar-SA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5" name="مربع نص 54">
            <a:extLst>
              <a:ext uri="{FF2B5EF4-FFF2-40B4-BE49-F238E27FC236}">
                <a16:creationId xmlns:a16="http://schemas.microsoft.com/office/drawing/2014/main" id="{20845EC5-44EF-43E8-A545-89AB88475698}"/>
              </a:ext>
            </a:extLst>
          </p:cNvPr>
          <p:cNvSpPr txBox="1"/>
          <p:nvPr/>
        </p:nvSpPr>
        <p:spPr>
          <a:xfrm>
            <a:off x="1618226" y="2324251"/>
            <a:ext cx="215742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>
                <a:solidFill>
                  <a:srgbClr val="FF0000"/>
                </a:solidFill>
              </a:rPr>
              <a:t>       </a:t>
            </a:r>
            <a:r>
              <a:rPr lang="ar-SA" sz="2400" b="1" u="sng">
                <a:solidFill>
                  <a:srgbClr val="FF0000"/>
                </a:solidFill>
              </a:rPr>
              <a:t>د  </a:t>
            </a:r>
            <a:r>
              <a:rPr lang="ar-SA" sz="2400" b="1">
                <a:solidFill>
                  <a:srgbClr val="FF0000"/>
                </a:solidFill>
              </a:rPr>
              <a:t>= 6</a:t>
            </a:r>
            <a:endParaRPr lang="ar-SA" sz="2400" b="1" u="sng">
              <a:solidFill>
                <a:srgbClr val="FF0000"/>
              </a:solidFill>
            </a:endParaRPr>
          </a:p>
          <a:p>
            <a:pPr algn="ctr"/>
            <a:r>
              <a:rPr lang="ar-SA" sz="2400" b="1">
                <a:solidFill>
                  <a:srgbClr val="FF0000"/>
                </a:solidFill>
              </a:rPr>
              <a:t> 9 </a:t>
            </a:r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5C9CD9B3-0A0B-48B4-8AA1-EAB936C34356}"/>
              </a:ext>
            </a:extLst>
          </p:cNvPr>
          <p:cNvSpPr txBox="1"/>
          <p:nvPr/>
        </p:nvSpPr>
        <p:spPr>
          <a:xfrm>
            <a:off x="4237703" y="472647"/>
            <a:ext cx="3841569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/>
              <a:t>الجبر : المعادلات 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FFC25FE0-6D24-4702-84EB-0098D04BF113}"/>
              </a:ext>
            </a:extLst>
          </p:cNvPr>
          <p:cNvSpPr txBox="1"/>
          <p:nvPr/>
        </p:nvSpPr>
        <p:spPr>
          <a:xfrm>
            <a:off x="3008673" y="1466163"/>
            <a:ext cx="63763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>
                <a:solidFill>
                  <a:schemeClr val="tx1"/>
                </a:solidFill>
              </a:rPr>
              <a:t>حل المعادلات التالية ذهنيا : </a:t>
            </a:r>
            <a:endParaRPr lang="ar-SA" sz="2400" b="1" dirty="0">
              <a:solidFill>
                <a:schemeClr val="tx1"/>
              </a:solidFill>
            </a:endParaRP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6780FCE5-76EB-4215-AF3A-EB9EEE4CF8B1}"/>
              </a:ext>
            </a:extLst>
          </p:cNvPr>
          <p:cNvSpPr txBox="1"/>
          <p:nvPr/>
        </p:nvSpPr>
        <p:spPr>
          <a:xfrm rot="5400000" flipH="1" flipV="1">
            <a:off x="-304800" y="4949048"/>
            <a:ext cx="1209368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33" name="صورة 32">
            <a:extLst>
              <a:ext uri="{FF2B5EF4-FFF2-40B4-BE49-F238E27FC236}">
                <a16:creationId xmlns:a16="http://schemas.microsoft.com/office/drawing/2014/main" id="{23EF1B52-8210-4451-B28C-C1291BCEC5A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-317205" y="3276671"/>
            <a:ext cx="1209370" cy="121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782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46" grpId="0" animBg="1"/>
      <p:bldP spid="8" grpId="0" animBg="1"/>
      <p:bldP spid="37" grpId="0" animBg="1"/>
      <p:bldP spid="48" grpId="0" animBg="1"/>
      <p:bldP spid="52" grpId="0" animBg="1"/>
      <p:bldP spid="34" grpId="0"/>
      <p:bldP spid="53" grpId="0"/>
      <p:bldP spid="54" grpId="0"/>
      <p:bldP spid="49" grpId="0"/>
      <p:bldP spid="51" grpId="0"/>
      <p:bldP spid="5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6"/>
            <a:ext cx="12192000" cy="7057696"/>
          </a:xfrm>
          <a:prstGeom prst="rect">
            <a:avLst/>
          </a:prstGeom>
        </p:spPr>
      </p:pic>
      <p:cxnSp>
        <p:nvCxnSpPr>
          <p:cNvPr id="7" name="رابط مستقيم 6">
            <a:extLst>
              <a:ext uri="{FF2B5EF4-FFF2-40B4-BE49-F238E27FC236}">
                <a16:creationId xmlns:a16="http://schemas.microsoft.com/office/drawing/2014/main" id="{36A5D4FC-BD7B-4B50-9971-88BAC547226C}"/>
              </a:ext>
            </a:extLst>
          </p:cNvPr>
          <p:cNvCxnSpPr/>
          <p:nvPr/>
        </p:nvCxnSpPr>
        <p:spPr>
          <a:xfrm flipH="1">
            <a:off x="6096000" y="935967"/>
            <a:ext cx="942392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60563" y="1029148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AF7C0E5-9745-419C-A69C-8B956504A024}"/>
              </a:ext>
            </a:extLst>
          </p:cNvPr>
          <p:cNvSpPr txBox="1"/>
          <p:nvPr/>
        </p:nvSpPr>
        <p:spPr>
          <a:xfrm>
            <a:off x="7608464" y="302241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C0CF92F9-1D3B-4DC3-AF0D-AB2081A95AB9}"/>
              </a:ext>
            </a:extLst>
          </p:cNvPr>
          <p:cNvSpPr txBox="1"/>
          <p:nvPr/>
        </p:nvSpPr>
        <p:spPr>
          <a:xfrm>
            <a:off x="937757" y="31417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739F9E94-23CE-4BAD-BA6B-F39F9BC2B587}"/>
              </a:ext>
            </a:extLst>
          </p:cNvPr>
          <p:cNvSpPr txBox="1"/>
          <p:nvPr/>
        </p:nvSpPr>
        <p:spPr>
          <a:xfrm>
            <a:off x="847056" y="67293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36F67FF9-F7E8-4B25-98D3-D1BC6DC34A04}"/>
              </a:ext>
            </a:extLst>
          </p:cNvPr>
          <p:cNvSpPr txBox="1"/>
          <p:nvPr/>
        </p:nvSpPr>
        <p:spPr>
          <a:xfrm>
            <a:off x="4287195" y="719493"/>
            <a:ext cx="3841569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/>
              <a:t>الجبر : المعادلات 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FD6E7920-88E4-43F1-A00F-36E3F660AD8E}"/>
              </a:ext>
            </a:extLst>
          </p:cNvPr>
          <p:cNvSpPr txBox="1"/>
          <p:nvPr/>
        </p:nvSpPr>
        <p:spPr>
          <a:xfrm rot="5400000" flipH="1" flipV="1">
            <a:off x="-226143" y="4949047"/>
            <a:ext cx="1209368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632A533C-DC74-4A1F-80AB-F6C2BE0F9B0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-317205" y="3276671"/>
            <a:ext cx="1209370" cy="1215184"/>
          </a:xfrm>
          <a:prstGeom prst="rect">
            <a:avLst/>
          </a:prstGeom>
        </p:spPr>
      </p:pic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7AE15B45-F6C0-4A6B-BCC3-190754C88191}"/>
              </a:ext>
            </a:extLst>
          </p:cNvPr>
          <p:cNvGrpSpPr/>
          <p:nvPr/>
        </p:nvGrpSpPr>
        <p:grpSpPr>
          <a:xfrm>
            <a:off x="1112030" y="872357"/>
            <a:ext cx="9462647" cy="5113286"/>
            <a:chOff x="1112030" y="872357"/>
            <a:chExt cx="9462647" cy="5113286"/>
          </a:xfrm>
        </p:grpSpPr>
        <p:grpSp>
          <p:nvGrpSpPr>
            <p:cNvPr id="24" name="مجموعة 23">
              <a:extLst>
                <a:ext uri="{FF2B5EF4-FFF2-40B4-BE49-F238E27FC236}">
                  <a16:creationId xmlns:a16="http://schemas.microsoft.com/office/drawing/2014/main" id="{AD713BFF-4774-47A2-9EC4-C3FC68E70A40}"/>
                </a:ext>
              </a:extLst>
            </p:cNvPr>
            <p:cNvGrpSpPr/>
            <p:nvPr/>
          </p:nvGrpSpPr>
          <p:grpSpPr>
            <a:xfrm>
              <a:off x="1112030" y="872357"/>
              <a:ext cx="9462647" cy="5113286"/>
              <a:chOff x="1255115" y="894224"/>
              <a:chExt cx="9462647" cy="5027809"/>
            </a:xfrm>
          </p:grpSpPr>
          <p:pic>
            <p:nvPicPr>
              <p:cNvPr id="8" name="صورة 7" descr="صورة تحتوي على سبورة بيضاء&#10;&#10;تم إنشاء الوصف تلقائياً">
                <a:extLst>
                  <a:ext uri="{FF2B5EF4-FFF2-40B4-BE49-F238E27FC236}">
                    <a16:creationId xmlns:a16="http://schemas.microsoft.com/office/drawing/2014/main" id="{14380CD2-5EF7-484E-8551-8D45FD86BA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clrChange>
                  <a:clrFrom>
                    <a:srgbClr val="F6F6F6"/>
                  </a:clrFrom>
                  <a:clrTo>
                    <a:srgbClr val="F6F6F6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255115" y="1109579"/>
                <a:ext cx="9462647" cy="4812454"/>
              </a:xfrm>
              <a:prstGeom prst="rect">
                <a:avLst/>
              </a:prstGeom>
            </p:spPr>
          </p:pic>
          <p:sp>
            <p:nvSpPr>
              <p:cNvPr id="9" name="مستطيل 8">
                <a:extLst>
                  <a:ext uri="{FF2B5EF4-FFF2-40B4-BE49-F238E27FC236}">
                    <a16:creationId xmlns:a16="http://schemas.microsoft.com/office/drawing/2014/main" id="{3A0231B0-1000-4E21-9FE1-747B85F5EEE8}"/>
                  </a:ext>
                </a:extLst>
              </p:cNvPr>
              <p:cNvSpPr/>
              <p:nvPr/>
            </p:nvSpPr>
            <p:spPr>
              <a:xfrm>
                <a:off x="3428466" y="894224"/>
                <a:ext cx="920444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ar-SA" sz="5400" b="1" cap="none" spc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FF000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</a:rPr>
                  <a:t>ص</a:t>
                </a:r>
              </a:p>
            </p:txBody>
          </p:sp>
          <p:sp>
            <p:nvSpPr>
              <p:cNvPr id="21" name="مستطيل 20">
                <a:extLst>
                  <a:ext uri="{FF2B5EF4-FFF2-40B4-BE49-F238E27FC236}">
                    <a16:creationId xmlns:a16="http://schemas.microsoft.com/office/drawing/2014/main" id="{A3648D43-C816-4DEC-A0EB-A57E07D8531C}"/>
                  </a:ext>
                </a:extLst>
              </p:cNvPr>
              <p:cNvSpPr/>
              <p:nvPr/>
            </p:nvSpPr>
            <p:spPr>
              <a:xfrm>
                <a:off x="2052031" y="1125258"/>
                <a:ext cx="963725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ar-SA" sz="54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FF000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</a:rPr>
                  <a:t>33</a:t>
                </a:r>
                <a:endParaRPr lang="ar-SA" sz="5400" b="1" cap="none" spc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2B55ED5E-A24E-4517-98A3-214C9DD958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411293" y="1510889"/>
              <a:ext cx="3477110" cy="590632"/>
            </a:xfrm>
            <a:prstGeom prst="rect">
              <a:avLst/>
            </a:prstGeom>
          </p:spPr>
        </p:pic>
      </p:grpSp>
      <p:pic>
        <p:nvPicPr>
          <p:cNvPr id="23" name="صورة 2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D0036A90-CCE3-409E-8B45-DDBEE802E87C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17322" y="2201751"/>
            <a:ext cx="5991141" cy="3301537"/>
          </a:xfrm>
          <a:prstGeom prst="roundRect">
            <a:avLst/>
          </a:prstGeom>
        </p:spPr>
      </p:pic>
      <p:pic>
        <p:nvPicPr>
          <p:cNvPr id="40" name="صورة 39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44F734BA-689B-4A2C-ACDF-3D24B61D1FE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09242" y="775856"/>
            <a:ext cx="1485916" cy="1114437"/>
          </a:xfrm>
          <a:prstGeom prst="rect">
            <a:avLst/>
          </a:prstGeom>
        </p:spPr>
      </p:pic>
      <p:pic>
        <p:nvPicPr>
          <p:cNvPr id="26" name="صورة 25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89D6CD8E-F309-4A42-88FD-088BC9F9032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18045" y="1943548"/>
            <a:ext cx="2394651" cy="2796385"/>
          </a:xfrm>
          <a:prstGeom prst="roundRect">
            <a:avLst/>
          </a:prstGeom>
        </p:spPr>
      </p:pic>
      <p:sp>
        <p:nvSpPr>
          <p:cNvPr id="28" name="مستطيل: زوايا مستديرة 27">
            <a:extLst>
              <a:ext uri="{FF2B5EF4-FFF2-40B4-BE49-F238E27FC236}">
                <a16:creationId xmlns:a16="http://schemas.microsoft.com/office/drawing/2014/main" id="{4CBB2216-7E90-47B5-A366-D5CC00424AB9}"/>
              </a:ext>
            </a:extLst>
          </p:cNvPr>
          <p:cNvSpPr/>
          <p:nvPr/>
        </p:nvSpPr>
        <p:spPr>
          <a:xfrm>
            <a:off x="5456903" y="3067665"/>
            <a:ext cx="639097" cy="43261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30070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6"/>
            <a:ext cx="12192000" cy="7057696"/>
          </a:xfrm>
          <a:prstGeom prst="rect">
            <a:avLst/>
          </a:prstGeom>
        </p:spPr>
      </p:pic>
      <p:cxnSp>
        <p:nvCxnSpPr>
          <p:cNvPr id="7" name="رابط مستقيم 6">
            <a:extLst>
              <a:ext uri="{FF2B5EF4-FFF2-40B4-BE49-F238E27FC236}">
                <a16:creationId xmlns:a16="http://schemas.microsoft.com/office/drawing/2014/main" id="{36A5D4FC-BD7B-4B50-9971-88BAC547226C}"/>
              </a:ext>
            </a:extLst>
          </p:cNvPr>
          <p:cNvCxnSpPr/>
          <p:nvPr/>
        </p:nvCxnSpPr>
        <p:spPr>
          <a:xfrm flipH="1">
            <a:off x="6096000" y="935967"/>
            <a:ext cx="942392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60563" y="1029148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AF7C0E5-9745-419C-A69C-8B956504A024}"/>
              </a:ext>
            </a:extLst>
          </p:cNvPr>
          <p:cNvSpPr txBox="1"/>
          <p:nvPr/>
        </p:nvSpPr>
        <p:spPr>
          <a:xfrm>
            <a:off x="7608464" y="302241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C0CF92F9-1D3B-4DC3-AF0D-AB2081A95AB9}"/>
              </a:ext>
            </a:extLst>
          </p:cNvPr>
          <p:cNvSpPr txBox="1"/>
          <p:nvPr/>
        </p:nvSpPr>
        <p:spPr>
          <a:xfrm>
            <a:off x="937757" y="31417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739F9E94-23CE-4BAD-BA6B-F39F9BC2B587}"/>
              </a:ext>
            </a:extLst>
          </p:cNvPr>
          <p:cNvSpPr txBox="1"/>
          <p:nvPr/>
        </p:nvSpPr>
        <p:spPr>
          <a:xfrm>
            <a:off x="847056" y="67293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40" name="صورة 39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44F734BA-689B-4A2C-ACDF-3D24B61D1F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51876" y="529430"/>
            <a:ext cx="1485916" cy="1114437"/>
          </a:xfrm>
          <a:prstGeom prst="rect">
            <a:avLst/>
          </a:prstGeom>
        </p:spPr>
      </p:pic>
      <p:sp>
        <p:nvSpPr>
          <p:cNvPr id="32" name="مربع نص 31">
            <a:extLst>
              <a:ext uri="{FF2B5EF4-FFF2-40B4-BE49-F238E27FC236}">
                <a16:creationId xmlns:a16="http://schemas.microsoft.com/office/drawing/2014/main" id="{ABA80693-38AD-48CF-9E8E-FEBB10D7939E}"/>
              </a:ext>
            </a:extLst>
          </p:cNvPr>
          <p:cNvSpPr txBox="1"/>
          <p:nvPr/>
        </p:nvSpPr>
        <p:spPr>
          <a:xfrm>
            <a:off x="4444512" y="473690"/>
            <a:ext cx="3841569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/>
              <a:t>الجبر : المعادلات 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073FA852-FC29-4498-8C3E-8F7AA3327AEB}"/>
              </a:ext>
            </a:extLst>
          </p:cNvPr>
          <p:cNvSpPr txBox="1"/>
          <p:nvPr/>
        </p:nvSpPr>
        <p:spPr>
          <a:xfrm rot="5400000" flipH="1" flipV="1">
            <a:off x="-226143" y="4949047"/>
            <a:ext cx="1209368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DF2DED9D-36C2-45B2-9886-F08228C92C6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-317205" y="3276671"/>
            <a:ext cx="1209370" cy="1215184"/>
          </a:xfrm>
          <a:prstGeom prst="rect">
            <a:avLst/>
          </a:prstGeom>
        </p:spPr>
      </p:pic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51788EC5-0E70-4247-8100-C593D5E7381F}"/>
              </a:ext>
            </a:extLst>
          </p:cNvPr>
          <p:cNvGrpSpPr/>
          <p:nvPr/>
        </p:nvGrpSpPr>
        <p:grpSpPr>
          <a:xfrm>
            <a:off x="1112030" y="872357"/>
            <a:ext cx="9462647" cy="5113286"/>
            <a:chOff x="1255115" y="894224"/>
            <a:chExt cx="9462647" cy="5027809"/>
          </a:xfrm>
        </p:grpSpPr>
        <p:pic>
          <p:nvPicPr>
            <p:cNvPr id="24" name="صورة 23" descr="صورة تحتوي على سبورة بيضاء&#10;&#10;تم إنشاء الوصف تلقائياً">
              <a:extLst>
                <a:ext uri="{FF2B5EF4-FFF2-40B4-BE49-F238E27FC236}">
                  <a16:creationId xmlns:a16="http://schemas.microsoft.com/office/drawing/2014/main" id="{024AD8B1-CF69-4338-9EF8-9F68B7D0EE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255115" y="1109579"/>
              <a:ext cx="9462647" cy="4812454"/>
            </a:xfrm>
            <a:prstGeom prst="rect">
              <a:avLst/>
            </a:prstGeom>
          </p:spPr>
        </p:pic>
        <p:sp>
          <p:nvSpPr>
            <p:cNvPr id="25" name="مستطيل 24">
              <a:extLst>
                <a:ext uri="{FF2B5EF4-FFF2-40B4-BE49-F238E27FC236}">
                  <a16:creationId xmlns:a16="http://schemas.microsoft.com/office/drawing/2014/main" id="{8184237C-2F3D-40CA-9B22-F235164327BE}"/>
                </a:ext>
              </a:extLst>
            </p:cNvPr>
            <p:cNvSpPr/>
            <p:nvPr/>
          </p:nvSpPr>
          <p:spPr>
            <a:xfrm>
              <a:off x="3428466" y="894224"/>
              <a:ext cx="92044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5400" b="1" cap="none" spc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ص</a:t>
              </a:r>
            </a:p>
          </p:txBody>
        </p:sp>
        <p:sp>
          <p:nvSpPr>
            <p:cNvPr id="26" name="مستطيل 25">
              <a:extLst>
                <a:ext uri="{FF2B5EF4-FFF2-40B4-BE49-F238E27FC236}">
                  <a16:creationId xmlns:a16="http://schemas.microsoft.com/office/drawing/2014/main" id="{3F63FF24-7527-4519-83E7-78F348212CBD}"/>
                </a:ext>
              </a:extLst>
            </p:cNvPr>
            <p:cNvSpPr/>
            <p:nvPr/>
          </p:nvSpPr>
          <p:spPr>
            <a:xfrm>
              <a:off x="2052031" y="1125258"/>
              <a:ext cx="963725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54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33</a:t>
              </a:r>
              <a:endParaRPr lang="ar-SA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  <p:pic>
        <p:nvPicPr>
          <p:cNvPr id="4" name="صورة 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347A8BB6-966E-4C54-8781-2C40B4BE7C6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69545" y="1055538"/>
            <a:ext cx="2429214" cy="685896"/>
          </a:xfrm>
          <a:prstGeom prst="roundRect">
            <a:avLst/>
          </a:prstGeom>
          <a:ln w="38100">
            <a:solidFill>
              <a:srgbClr val="F1E6D2"/>
            </a:solidFill>
          </a:ln>
        </p:spPr>
      </p:pic>
      <p:pic>
        <p:nvPicPr>
          <p:cNvPr id="12" name="صورة 11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510F82D2-7893-4A8E-B353-3D86C257D21E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85130" y="2238760"/>
            <a:ext cx="7821739" cy="1455596"/>
          </a:xfrm>
          <a:prstGeom prst="roundRect">
            <a:avLst/>
          </a:prstGeom>
          <a:ln w="28575">
            <a:solidFill>
              <a:srgbClr val="F1E6D2"/>
            </a:solidFill>
          </a:ln>
        </p:spPr>
      </p:pic>
      <p:sp>
        <p:nvSpPr>
          <p:cNvPr id="28" name="مستطيل: زوايا مستديرة 27">
            <a:extLst>
              <a:ext uri="{FF2B5EF4-FFF2-40B4-BE49-F238E27FC236}">
                <a16:creationId xmlns:a16="http://schemas.microsoft.com/office/drawing/2014/main" id="{647F3C54-AC6B-4BDE-A3BD-C032B6B6B741}"/>
              </a:ext>
            </a:extLst>
          </p:cNvPr>
          <p:cNvSpPr/>
          <p:nvPr/>
        </p:nvSpPr>
        <p:spPr>
          <a:xfrm>
            <a:off x="4426884" y="3204292"/>
            <a:ext cx="639097" cy="43261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6" name="صورة 15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8F5C931-C507-4C1A-83C1-F9524D152176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433" b="20173"/>
          <a:stretch/>
        </p:blipFill>
        <p:spPr>
          <a:xfrm>
            <a:off x="2520643" y="3903539"/>
            <a:ext cx="7278116" cy="771420"/>
          </a:xfrm>
          <a:prstGeom prst="roundRect">
            <a:avLst/>
          </a:prstGeom>
          <a:ln w="28575">
            <a:solidFill>
              <a:srgbClr val="F1E6D2"/>
            </a:solidFill>
          </a:ln>
        </p:spPr>
      </p:pic>
    </p:spTree>
    <p:extLst>
      <p:ext uri="{BB962C8B-B14F-4D97-AF65-F5344CB8AC3E}">
        <p14:creationId xmlns:p14="http://schemas.microsoft.com/office/powerpoint/2010/main" val="836905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6"/>
            <a:ext cx="12192000" cy="7057696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60563" y="1029148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AF7C0E5-9745-419C-A69C-8B956504A024}"/>
              </a:ext>
            </a:extLst>
          </p:cNvPr>
          <p:cNvSpPr txBox="1"/>
          <p:nvPr/>
        </p:nvSpPr>
        <p:spPr>
          <a:xfrm>
            <a:off x="7608464" y="302241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C0CF92F9-1D3B-4DC3-AF0D-AB2081A95AB9}"/>
              </a:ext>
            </a:extLst>
          </p:cNvPr>
          <p:cNvSpPr txBox="1"/>
          <p:nvPr/>
        </p:nvSpPr>
        <p:spPr>
          <a:xfrm>
            <a:off x="937757" y="31417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739F9E94-23CE-4BAD-BA6B-F39F9BC2B587}"/>
              </a:ext>
            </a:extLst>
          </p:cNvPr>
          <p:cNvSpPr txBox="1"/>
          <p:nvPr/>
        </p:nvSpPr>
        <p:spPr>
          <a:xfrm>
            <a:off x="847056" y="67293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859612F4-F8D4-4963-9148-A6BA2BC63CA3}"/>
              </a:ext>
            </a:extLst>
          </p:cNvPr>
          <p:cNvSpPr txBox="1"/>
          <p:nvPr/>
        </p:nvSpPr>
        <p:spPr>
          <a:xfrm>
            <a:off x="4349463" y="325163"/>
            <a:ext cx="3841569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/>
              <a:t>الجبر : المعادلات 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5A3DD641-7889-45C7-9C5D-2A3EF9E7C7B6}"/>
              </a:ext>
            </a:extLst>
          </p:cNvPr>
          <p:cNvSpPr txBox="1"/>
          <p:nvPr/>
        </p:nvSpPr>
        <p:spPr>
          <a:xfrm rot="5400000" flipH="1" flipV="1">
            <a:off x="-226143" y="4949047"/>
            <a:ext cx="1209368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id="{72274EEA-3D5B-4214-A896-B578253E68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-317205" y="3276671"/>
            <a:ext cx="1209370" cy="1215184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EB635025-8D46-4CFD-9DD6-28EA6959506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rcRect l="8242" t="18166" r="7255" b="18571"/>
          <a:stretch/>
        </p:blipFill>
        <p:spPr>
          <a:xfrm>
            <a:off x="1148557" y="714289"/>
            <a:ext cx="9894885" cy="5735705"/>
          </a:xfrm>
          <a:prstGeom prst="rect">
            <a:avLst/>
          </a:prstGeom>
        </p:spPr>
      </p:pic>
      <p:pic>
        <p:nvPicPr>
          <p:cNvPr id="40" name="صورة 39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44F734BA-689B-4A2C-ACDF-3D24B61D1FE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58703" y="728803"/>
            <a:ext cx="1287653" cy="965740"/>
          </a:xfrm>
          <a:prstGeom prst="rect">
            <a:avLst/>
          </a:prstGeom>
        </p:spPr>
      </p:pic>
      <p:pic>
        <p:nvPicPr>
          <p:cNvPr id="7" name="صورة 6" descr="صورة تحتوي على نص, أزرق&#10;&#10;تم إنشاء الوصف تلقائياً">
            <a:extLst>
              <a:ext uri="{FF2B5EF4-FFF2-40B4-BE49-F238E27FC236}">
                <a16:creationId xmlns:a16="http://schemas.microsoft.com/office/drawing/2014/main" id="{E9BCE3CA-E16A-417E-98B4-9F441135845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83575" y="1071588"/>
            <a:ext cx="4229690" cy="647790"/>
          </a:xfrm>
          <a:prstGeom prst="rect">
            <a:avLst/>
          </a:prstGeom>
          <a:ln w="28575">
            <a:solidFill>
              <a:srgbClr val="D4E4FC"/>
            </a:solidFill>
          </a:ln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329D7061-31CB-4058-B120-DD99B9CEC885}"/>
              </a:ext>
            </a:extLst>
          </p:cNvPr>
          <p:cNvSpPr/>
          <p:nvPr/>
        </p:nvSpPr>
        <p:spPr>
          <a:xfrm>
            <a:off x="1241576" y="1694543"/>
            <a:ext cx="1700982" cy="646331"/>
          </a:xfrm>
          <a:prstGeom prst="rect">
            <a:avLst/>
          </a:prstGeom>
          <a:noFill/>
          <a:ln w="28575">
            <a:solidFill>
              <a:srgbClr val="E1AAF3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ص 33</a:t>
            </a:r>
          </a:p>
        </p:txBody>
      </p:sp>
      <p:pic>
        <p:nvPicPr>
          <p:cNvPr id="15" name="صورة 14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ACBC85DB-9310-4CBB-B139-B684E8C6C7D5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34893" y="1889045"/>
            <a:ext cx="6670707" cy="1256193"/>
          </a:xfrm>
          <a:prstGeom prst="rect">
            <a:avLst/>
          </a:prstGeom>
          <a:ln w="28575">
            <a:solidFill>
              <a:srgbClr val="D9E2F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صورة 2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12DA38E8-B32C-465B-9908-F69829793F28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31521" y="3338989"/>
            <a:ext cx="6481744" cy="1695132"/>
          </a:xfrm>
          <a:prstGeom prst="rect">
            <a:avLst/>
          </a:prstGeom>
          <a:ln w="28575">
            <a:solidFill>
              <a:srgbClr val="E1AAF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54475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6"/>
            <a:ext cx="12192000" cy="705769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7BFA05C9-661E-41A3-B389-77C37561DB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rcRect l="8242" t="18166" r="7255" b="18571"/>
          <a:stretch/>
        </p:blipFill>
        <p:spPr>
          <a:xfrm>
            <a:off x="1148557" y="714289"/>
            <a:ext cx="9894885" cy="5735705"/>
          </a:xfrm>
          <a:prstGeom prst="rect">
            <a:avLst/>
          </a:prstGeom>
        </p:spPr>
      </p:pic>
      <p:sp>
        <p:nvSpPr>
          <p:cNvPr id="46" name="مربع نص 45">
            <a:extLst>
              <a:ext uri="{FF2B5EF4-FFF2-40B4-BE49-F238E27FC236}">
                <a16:creationId xmlns:a16="http://schemas.microsoft.com/office/drawing/2014/main" id="{3967E2FA-02BA-484C-881E-DD7C19BA3EE2}"/>
              </a:ext>
            </a:extLst>
          </p:cNvPr>
          <p:cNvSpPr txBox="1"/>
          <p:nvPr/>
        </p:nvSpPr>
        <p:spPr>
          <a:xfrm>
            <a:off x="4349463" y="472647"/>
            <a:ext cx="3841569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/>
              <a:t>المتغيرات والعبارات الجبرية</a:t>
            </a:r>
          </a:p>
        </p:txBody>
      </p:sp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7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260563" y="1029148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AF7C0E5-9745-419C-A69C-8B956504A024}"/>
              </a:ext>
            </a:extLst>
          </p:cNvPr>
          <p:cNvSpPr txBox="1"/>
          <p:nvPr/>
        </p:nvSpPr>
        <p:spPr>
          <a:xfrm>
            <a:off x="7608464" y="302241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C0CF92F9-1D3B-4DC3-AF0D-AB2081A95AB9}"/>
              </a:ext>
            </a:extLst>
          </p:cNvPr>
          <p:cNvSpPr txBox="1"/>
          <p:nvPr/>
        </p:nvSpPr>
        <p:spPr>
          <a:xfrm>
            <a:off x="937757" y="31417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739F9E94-23CE-4BAD-BA6B-F39F9BC2B587}"/>
              </a:ext>
            </a:extLst>
          </p:cNvPr>
          <p:cNvSpPr txBox="1"/>
          <p:nvPr/>
        </p:nvSpPr>
        <p:spPr>
          <a:xfrm>
            <a:off x="847056" y="67293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60854232-2308-4164-8353-274F36DBEB46}"/>
              </a:ext>
            </a:extLst>
          </p:cNvPr>
          <p:cNvGrpSpPr/>
          <p:nvPr/>
        </p:nvGrpSpPr>
        <p:grpSpPr>
          <a:xfrm>
            <a:off x="1456008" y="1273339"/>
            <a:ext cx="2255165" cy="1250103"/>
            <a:chOff x="962079" y="2290596"/>
            <a:chExt cx="2255165" cy="1250103"/>
          </a:xfrm>
        </p:grpSpPr>
        <p:pic>
          <p:nvPicPr>
            <p:cNvPr id="22" name="صورة 21">
              <a:extLst>
                <a:ext uri="{FF2B5EF4-FFF2-40B4-BE49-F238E27FC236}">
                  <a16:creationId xmlns:a16="http://schemas.microsoft.com/office/drawing/2014/main" id="{46F618FC-F66D-4C11-B43F-7FB9F2C7D0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44" t="3454" b="63457"/>
            <a:stretch/>
          </p:blipFill>
          <p:spPr>
            <a:xfrm>
              <a:off x="962079" y="2290596"/>
              <a:ext cx="2255165" cy="1250103"/>
            </a:xfrm>
            <a:prstGeom prst="rect">
              <a:avLst/>
            </a:prstGeom>
          </p:spPr>
        </p:pic>
        <p:sp>
          <p:nvSpPr>
            <p:cNvPr id="2" name="مربع نص 1">
              <a:extLst>
                <a:ext uri="{FF2B5EF4-FFF2-40B4-BE49-F238E27FC236}">
                  <a16:creationId xmlns:a16="http://schemas.microsoft.com/office/drawing/2014/main" id="{CB9B409B-8DC5-47BA-9736-CD76BFBF3203}"/>
                </a:ext>
              </a:extLst>
            </p:cNvPr>
            <p:cNvSpPr txBox="1"/>
            <p:nvPr/>
          </p:nvSpPr>
          <p:spPr>
            <a:xfrm rot="20602374">
              <a:off x="1130716" y="2593841"/>
              <a:ext cx="1641987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800" b="1">
                  <a:solidFill>
                    <a:schemeClr val="bg2">
                      <a:lumMod val="10000"/>
                    </a:schemeClr>
                  </a:solidFill>
                </a:rPr>
                <a:t>    ص 33</a:t>
              </a:r>
            </a:p>
          </p:txBody>
        </p:sp>
      </p:grpSp>
      <p:pic>
        <p:nvPicPr>
          <p:cNvPr id="15" name="صورة 14">
            <a:extLst>
              <a:ext uri="{FF2B5EF4-FFF2-40B4-BE49-F238E27FC236}">
                <a16:creationId xmlns:a16="http://schemas.microsoft.com/office/drawing/2014/main" id="{7201C24B-0B26-4547-A532-6B7BC36CB774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73008" y="1438654"/>
            <a:ext cx="2171279" cy="614186"/>
          </a:xfrm>
          <a:prstGeom prst="rect">
            <a:avLst/>
          </a:prstGeom>
          <a:ln w="28575">
            <a:solidFill>
              <a:srgbClr val="E1AAF3"/>
            </a:solidFill>
          </a:ln>
        </p:spPr>
      </p:pic>
      <p:pic>
        <p:nvPicPr>
          <p:cNvPr id="40" name="صورة 39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44F734BA-689B-4A2C-ACDF-3D24B61D1FE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86222" y="775856"/>
            <a:ext cx="1485916" cy="1114437"/>
          </a:xfrm>
          <a:prstGeom prst="rect">
            <a:avLst/>
          </a:prstGeom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24243C1B-38AC-440D-B062-88A577B1A89D}"/>
              </a:ext>
            </a:extLst>
          </p:cNvPr>
          <p:cNvSpPr txBox="1"/>
          <p:nvPr/>
        </p:nvSpPr>
        <p:spPr>
          <a:xfrm rot="5400000" flipH="1" flipV="1">
            <a:off x="-275303" y="4949047"/>
            <a:ext cx="1209368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id="{892EC55C-5A47-4A9F-B352-9795A571050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6200000">
            <a:off x="-317205" y="3276671"/>
            <a:ext cx="1209370" cy="1215184"/>
          </a:xfrm>
          <a:prstGeom prst="rect">
            <a:avLst/>
          </a:prstGeom>
        </p:spPr>
      </p:pic>
      <p:pic>
        <p:nvPicPr>
          <p:cNvPr id="4" name="صورة 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454DC8A7-348A-43DA-9D79-C4DDBCAC1CC3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25764" y="2189715"/>
            <a:ext cx="6832397" cy="108600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358398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9362"/>
            <a:ext cx="12192000" cy="7077361"/>
          </a:xfrm>
          <a:prstGeom prst="rect">
            <a:avLst/>
          </a:prstGeom>
        </p:spPr>
      </p:pic>
      <p:sp>
        <p:nvSpPr>
          <p:cNvPr id="24" name="مربع نص 23">
            <a:extLst>
              <a:ext uri="{FF2B5EF4-FFF2-40B4-BE49-F238E27FC236}">
                <a16:creationId xmlns:a16="http://schemas.microsoft.com/office/drawing/2014/main" id="{EB449F2D-92CC-4263-A508-D4EDE8418AAF}"/>
              </a:ext>
            </a:extLst>
          </p:cNvPr>
          <p:cNvSpPr txBox="1"/>
          <p:nvPr/>
        </p:nvSpPr>
        <p:spPr>
          <a:xfrm>
            <a:off x="4349463" y="472647"/>
            <a:ext cx="3841569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/>
              <a:t>الجبر: المعادلات </a:t>
            </a:r>
          </a:p>
        </p:txBody>
      </p:sp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2DDB06B4-0B54-4EC1-A4DF-DA08E4880DAB}"/>
              </a:ext>
            </a:extLst>
          </p:cNvPr>
          <p:cNvSpPr txBox="1"/>
          <p:nvPr/>
        </p:nvSpPr>
        <p:spPr>
          <a:xfrm>
            <a:off x="7608464" y="309973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98B8B0AD-CACE-4D6E-8712-3E46FED99387}"/>
              </a:ext>
            </a:extLst>
          </p:cNvPr>
          <p:cNvSpPr txBox="1"/>
          <p:nvPr/>
        </p:nvSpPr>
        <p:spPr>
          <a:xfrm>
            <a:off x="937757" y="321911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7B6C4620-3892-4C41-8E93-0888BADCF3B1}"/>
              </a:ext>
            </a:extLst>
          </p:cNvPr>
          <p:cNvSpPr txBox="1"/>
          <p:nvPr/>
        </p:nvSpPr>
        <p:spPr>
          <a:xfrm>
            <a:off x="847056" y="680670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7AAF4A56-70D1-4BBA-A7DA-94CA1235A7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75627" y="532294"/>
            <a:ext cx="1362083" cy="1021562"/>
          </a:xfrm>
          <a:prstGeom prst="rect">
            <a:avLst/>
          </a:prstGeom>
        </p:spPr>
      </p:pic>
      <p:sp>
        <p:nvSpPr>
          <p:cNvPr id="21" name="مربع نص 20">
            <a:extLst>
              <a:ext uri="{FF2B5EF4-FFF2-40B4-BE49-F238E27FC236}">
                <a16:creationId xmlns:a16="http://schemas.microsoft.com/office/drawing/2014/main" id="{1C6A7F48-7C11-4B2E-85A0-73D25449F8EE}"/>
              </a:ext>
            </a:extLst>
          </p:cNvPr>
          <p:cNvSpPr txBox="1"/>
          <p:nvPr/>
        </p:nvSpPr>
        <p:spPr>
          <a:xfrm rot="5400000" flipH="1" flipV="1">
            <a:off x="-226143" y="4949047"/>
            <a:ext cx="1209368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25" name="صورة 24">
            <a:extLst>
              <a:ext uri="{FF2B5EF4-FFF2-40B4-BE49-F238E27FC236}">
                <a16:creationId xmlns:a16="http://schemas.microsoft.com/office/drawing/2014/main" id="{2DD3CD38-FC74-49E6-B913-0255B7C1A87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-317205" y="3276671"/>
            <a:ext cx="1209370" cy="1215184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8186820B-71A2-4E13-A198-5A4F97393368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5679" y="1222963"/>
            <a:ext cx="10402031" cy="4745218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55A91EB0-5A65-4751-8FAB-0062B7A2ED23}"/>
              </a:ext>
            </a:extLst>
          </p:cNvPr>
          <p:cNvSpPr/>
          <p:nvPr/>
        </p:nvSpPr>
        <p:spPr>
          <a:xfrm>
            <a:off x="5435335" y="1037234"/>
            <a:ext cx="208647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ص 34</a:t>
            </a:r>
          </a:p>
        </p:txBody>
      </p:sp>
      <p:pic>
        <p:nvPicPr>
          <p:cNvPr id="7" name="صورة 6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4E1CA8BB-0697-46F5-BD0E-71B98063846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16561" b="17088"/>
          <a:stretch/>
        </p:blipFill>
        <p:spPr>
          <a:xfrm>
            <a:off x="7368717" y="1125689"/>
            <a:ext cx="2724530" cy="619432"/>
          </a:xfrm>
          <a:prstGeom prst="rect">
            <a:avLst/>
          </a:prstGeom>
        </p:spPr>
      </p:pic>
      <p:pic>
        <p:nvPicPr>
          <p:cNvPr id="13" name="صورة 1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6C63929D-A170-485A-AF8F-47C4DE74556C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02297" y="2123424"/>
            <a:ext cx="7990950" cy="1494865"/>
          </a:xfrm>
          <a:custGeom>
            <a:avLst/>
            <a:gdLst>
              <a:gd name="connsiteX0" fmla="*/ 0 w 7990950"/>
              <a:gd name="connsiteY0" fmla="*/ 249149 h 1494865"/>
              <a:gd name="connsiteX1" fmla="*/ 249149 w 7990950"/>
              <a:gd name="connsiteY1" fmla="*/ 0 h 1494865"/>
              <a:gd name="connsiteX2" fmla="*/ 1005226 w 7990950"/>
              <a:gd name="connsiteY2" fmla="*/ 0 h 1494865"/>
              <a:gd name="connsiteX3" fmla="*/ 1761302 w 7990950"/>
              <a:gd name="connsiteY3" fmla="*/ 0 h 1494865"/>
              <a:gd name="connsiteX4" fmla="*/ 2442453 w 7990950"/>
              <a:gd name="connsiteY4" fmla="*/ 0 h 1494865"/>
              <a:gd name="connsiteX5" fmla="*/ 3198529 w 7990950"/>
              <a:gd name="connsiteY5" fmla="*/ 0 h 1494865"/>
              <a:gd name="connsiteX6" fmla="*/ 3879679 w 7990950"/>
              <a:gd name="connsiteY6" fmla="*/ 0 h 1494865"/>
              <a:gd name="connsiteX7" fmla="*/ 4336050 w 7990950"/>
              <a:gd name="connsiteY7" fmla="*/ 0 h 1494865"/>
              <a:gd name="connsiteX8" fmla="*/ 4867347 w 7990950"/>
              <a:gd name="connsiteY8" fmla="*/ 0 h 1494865"/>
              <a:gd name="connsiteX9" fmla="*/ 5698350 w 7990950"/>
              <a:gd name="connsiteY9" fmla="*/ 0 h 1494865"/>
              <a:gd name="connsiteX10" fmla="*/ 6454427 w 7990950"/>
              <a:gd name="connsiteY10" fmla="*/ 0 h 1494865"/>
              <a:gd name="connsiteX11" fmla="*/ 7741801 w 7990950"/>
              <a:gd name="connsiteY11" fmla="*/ 0 h 1494865"/>
              <a:gd name="connsiteX12" fmla="*/ 7990950 w 7990950"/>
              <a:gd name="connsiteY12" fmla="*/ 249149 h 1494865"/>
              <a:gd name="connsiteX13" fmla="*/ 7990950 w 7990950"/>
              <a:gd name="connsiteY13" fmla="*/ 767364 h 1494865"/>
              <a:gd name="connsiteX14" fmla="*/ 7990950 w 7990950"/>
              <a:gd name="connsiteY14" fmla="*/ 1245716 h 1494865"/>
              <a:gd name="connsiteX15" fmla="*/ 7741801 w 7990950"/>
              <a:gd name="connsiteY15" fmla="*/ 1494865 h 1494865"/>
              <a:gd name="connsiteX16" fmla="*/ 7210504 w 7990950"/>
              <a:gd name="connsiteY16" fmla="*/ 1494865 h 1494865"/>
              <a:gd name="connsiteX17" fmla="*/ 6454427 w 7990950"/>
              <a:gd name="connsiteY17" fmla="*/ 1494865 h 1494865"/>
              <a:gd name="connsiteX18" fmla="*/ 5998057 w 7990950"/>
              <a:gd name="connsiteY18" fmla="*/ 1494865 h 1494865"/>
              <a:gd name="connsiteX19" fmla="*/ 5241980 w 7990950"/>
              <a:gd name="connsiteY19" fmla="*/ 1494865 h 1494865"/>
              <a:gd name="connsiteX20" fmla="*/ 4485903 w 7990950"/>
              <a:gd name="connsiteY20" fmla="*/ 1494865 h 1494865"/>
              <a:gd name="connsiteX21" fmla="*/ 3879679 w 7990950"/>
              <a:gd name="connsiteY21" fmla="*/ 1494865 h 1494865"/>
              <a:gd name="connsiteX22" fmla="*/ 3423309 w 7990950"/>
              <a:gd name="connsiteY22" fmla="*/ 1494865 h 1494865"/>
              <a:gd name="connsiteX23" fmla="*/ 2966938 w 7990950"/>
              <a:gd name="connsiteY23" fmla="*/ 1494865 h 1494865"/>
              <a:gd name="connsiteX24" fmla="*/ 2435641 w 7990950"/>
              <a:gd name="connsiteY24" fmla="*/ 1494865 h 1494865"/>
              <a:gd name="connsiteX25" fmla="*/ 1979270 w 7990950"/>
              <a:gd name="connsiteY25" fmla="*/ 1494865 h 1494865"/>
              <a:gd name="connsiteX26" fmla="*/ 1223194 w 7990950"/>
              <a:gd name="connsiteY26" fmla="*/ 1494865 h 1494865"/>
              <a:gd name="connsiteX27" fmla="*/ 249149 w 7990950"/>
              <a:gd name="connsiteY27" fmla="*/ 1494865 h 1494865"/>
              <a:gd name="connsiteX28" fmla="*/ 0 w 7990950"/>
              <a:gd name="connsiteY28" fmla="*/ 1245716 h 1494865"/>
              <a:gd name="connsiteX29" fmla="*/ 0 w 7990950"/>
              <a:gd name="connsiteY29" fmla="*/ 767364 h 1494865"/>
              <a:gd name="connsiteX30" fmla="*/ 0 w 7990950"/>
              <a:gd name="connsiteY30" fmla="*/ 249149 h 1494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990950" h="1494865" fill="none" extrusionOk="0">
                <a:moveTo>
                  <a:pt x="0" y="249149"/>
                </a:moveTo>
                <a:cubicBezTo>
                  <a:pt x="30144" y="124085"/>
                  <a:pt x="89379" y="16906"/>
                  <a:pt x="249149" y="0"/>
                </a:cubicBezTo>
                <a:cubicBezTo>
                  <a:pt x="520396" y="-1377"/>
                  <a:pt x="656298" y="-22698"/>
                  <a:pt x="1005226" y="0"/>
                </a:cubicBezTo>
                <a:cubicBezTo>
                  <a:pt x="1354154" y="22698"/>
                  <a:pt x="1450878" y="133"/>
                  <a:pt x="1761302" y="0"/>
                </a:cubicBezTo>
                <a:cubicBezTo>
                  <a:pt x="2071726" y="-133"/>
                  <a:pt x="2248992" y="1111"/>
                  <a:pt x="2442453" y="0"/>
                </a:cubicBezTo>
                <a:cubicBezTo>
                  <a:pt x="2635914" y="-1111"/>
                  <a:pt x="3001046" y="-4686"/>
                  <a:pt x="3198529" y="0"/>
                </a:cubicBezTo>
                <a:cubicBezTo>
                  <a:pt x="3396012" y="4686"/>
                  <a:pt x="3734146" y="-30237"/>
                  <a:pt x="3879679" y="0"/>
                </a:cubicBezTo>
                <a:cubicBezTo>
                  <a:pt x="4025212" y="30237"/>
                  <a:pt x="4147641" y="17840"/>
                  <a:pt x="4336050" y="0"/>
                </a:cubicBezTo>
                <a:cubicBezTo>
                  <a:pt x="4524459" y="-17840"/>
                  <a:pt x="4665996" y="10062"/>
                  <a:pt x="4867347" y="0"/>
                </a:cubicBezTo>
                <a:cubicBezTo>
                  <a:pt x="5068698" y="-10062"/>
                  <a:pt x="5324193" y="26137"/>
                  <a:pt x="5698350" y="0"/>
                </a:cubicBezTo>
                <a:cubicBezTo>
                  <a:pt x="6072507" y="-26137"/>
                  <a:pt x="6162418" y="-34228"/>
                  <a:pt x="6454427" y="0"/>
                </a:cubicBezTo>
                <a:cubicBezTo>
                  <a:pt x="6746436" y="34228"/>
                  <a:pt x="7473912" y="22664"/>
                  <a:pt x="7741801" y="0"/>
                </a:cubicBezTo>
                <a:cubicBezTo>
                  <a:pt x="7883069" y="-4796"/>
                  <a:pt x="7966503" y="118492"/>
                  <a:pt x="7990950" y="249149"/>
                </a:cubicBezTo>
                <a:cubicBezTo>
                  <a:pt x="7978349" y="499350"/>
                  <a:pt x="8014850" y="661054"/>
                  <a:pt x="7990950" y="767364"/>
                </a:cubicBezTo>
                <a:cubicBezTo>
                  <a:pt x="7967050" y="873674"/>
                  <a:pt x="7980131" y="1102879"/>
                  <a:pt x="7990950" y="1245716"/>
                </a:cubicBezTo>
                <a:cubicBezTo>
                  <a:pt x="7983531" y="1360858"/>
                  <a:pt x="7892753" y="1484184"/>
                  <a:pt x="7741801" y="1494865"/>
                </a:cubicBezTo>
                <a:cubicBezTo>
                  <a:pt x="7520012" y="1470615"/>
                  <a:pt x="7425401" y="1471022"/>
                  <a:pt x="7210504" y="1494865"/>
                </a:cubicBezTo>
                <a:cubicBezTo>
                  <a:pt x="6995607" y="1518708"/>
                  <a:pt x="6759271" y="1524066"/>
                  <a:pt x="6454427" y="1494865"/>
                </a:cubicBezTo>
                <a:cubicBezTo>
                  <a:pt x="6149583" y="1465664"/>
                  <a:pt x="6104214" y="1497819"/>
                  <a:pt x="5998057" y="1494865"/>
                </a:cubicBezTo>
                <a:cubicBezTo>
                  <a:pt x="5891900" y="1491912"/>
                  <a:pt x="5476549" y="1522231"/>
                  <a:pt x="5241980" y="1494865"/>
                </a:cubicBezTo>
                <a:cubicBezTo>
                  <a:pt x="5007411" y="1467499"/>
                  <a:pt x="4777852" y="1522675"/>
                  <a:pt x="4485903" y="1494865"/>
                </a:cubicBezTo>
                <a:cubicBezTo>
                  <a:pt x="4193954" y="1467055"/>
                  <a:pt x="4145201" y="1485521"/>
                  <a:pt x="3879679" y="1494865"/>
                </a:cubicBezTo>
                <a:cubicBezTo>
                  <a:pt x="3614157" y="1504209"/>
                  <a:pt x="3517823" y="1497601"/>
                  <a:pt x="3423309" y="1494865"/>
                </a:cubicBezTo>
                <a:cubicBezTo>
                  <a:pt x="3328795" y="1492130"/>
                  <a:pt x="3181350" y="1502961"/>
                  <a:pt x="2966938" y="1494865"/>
                </a:cubicBezTo>
                <a:cubicBezTo>
                  <a:pt x="2752526" y="1486769"/>
                  <a:pt x="2579940" y="1511994"/>
                  <a:pt x="2435641" y="1494865"/>
                </a:cubicBezTo>
                <a:cubicBezTo>
                  <a:pt x="2291342" y="1477736"/>
                  <a:pt x="2120986" y="1508813"/>
                  <a:pt x="1979270" y="1494865"/>
                </a:cubicBezTo>
                <a:cubicBezTo>
                  <a:pt x="1837554" y="1480917"/>
                  <a:pt x="1468195" y="1501658"/>
                  <a:pt x="1223194" y="1494865"/>
                </a:cubicBezTo>
                <a:cubicBezTo>
                  <a:pt x="978193" y="1488072"/>
                  <a:pt x="637538" y="1543234"/>
                  <a:pt x="249149" y="1494865"/>
                </a:cubicBezTo>
                <a:cubicBezTo>
                  <a:pt x="136542" y="1477694"/>
                  <a:pt x="-6075" y="1367652"/>
                  <a:pt x="0" y="1245716"/>
                </a:cubicBezTo>
                <a:cubicBezTo>
                  <a:pt x="-15855" y="1121725"/>
                  <a:pt x="-21449" y="1000527"/>
                  <a:pt x="0" y="767364"/>
                </a:cubicBezTo>
                <a:cubicBezTo>
                  <a:pt x="21449" y="534201"/>
                  <a:pt x="-1251" y="451895"/>
                  <a:pt x="0" y="249149"/>
                </a:cubicBezTo>
                <a:close/>
              </a:path>
              <a:path w="7990950" h="1494865" stroke="0" extrusionOk="0">
                <a:moveTo>
                  <a:pt x="0" y="249149"/>
                </a:moveTo>
                <a:cubicBezTo>
                  <a:pt x="-12859" y="130885"/>
                  <a:pt x="117740" y="-5202"/>
                  <a:pt x="249149" y="0"/>
                </a:cubicBezTo>
                <a:cubicBezTo>
                  <a:pt x="347583" y="-2778"/>
                  <a:pt x="551199" y="14917"/>
                  <a:pt x="705520" y="0"/>
                </a:cubicBezTo>
                <a:cubicBezTo>
                  <a:pt x="859841" y="-14917"/>
                  <a:pt x="1193926" y="-6682"/>
                  <a:pt x="1461596" y="0"/>
                </a:cubicBezTo>
                <a:cubicBezTo>
                  <a:pt x="1729266" y="6682"/>
                  <a:pt x="1734004" y="8662"/>
                  <a:pt x="1917967" y="0"/>
                </a:cubicBezTo>
                <a:cubicBezTo>
                  <a:pt x="2101930" y="-8662"/>
                  <a:pt x="2227399" y="-1755"/>
                  <a:pt x="2374338" y="0"/>
                </a:cubicBezTo>
                <a:cubicBezTo>
                  <a:pt x="2521277" y="1755"/>
                  <a:pt x="2905788" y="724"/>
                  <a:pt x="3055488" y="0"/>
                </a:cubicBezTo>
                <a:cubicBezTo>
                  <a:pt x="3205188" y="-724"/>
                  <a:pt x="3553713" y="-23173"/>
                  <a:pt x="3736638" y="0"/>
                </a:cubicBezTo>
                <a:cubicBezTo>
                  <a:pt x="3919563" y="23173"/>
                  <a:pt x="4038897" y="-6194"/>
                  <a:pt x="4193009" y="0"/>
                </a:cubicBezTo>
                <a:cubicBezTo>
                  <a:pt x="4347121" y="6194"/>
                  <a:pt x="4729101" y="-31187"/>
                  <a:pt x="4874159" y="0"/>
                </a:cubicBezTo>
                <a:cubicBezTo>
                  <a:pt x="5019217" y="31187"/>
                  <a:pt x="5155007" y="-24109"/>
                  <a:pt x="5405456" y="0"/>
                </a:cubicBezTo>
                <a:cubicBezTo>
                  <a:pt x="5655905" y="24109"/>
                  <a:pt x="6002448" y="-20529"/>
                  <a:pt x="6161533" y="0"/>
                </a:cubicBezTo>
                <a:cubicBezTo>
                  <a:pt x="6320618" y="20529"/>
                  <a:pt x="6478576" y="-9495"/>
                  <a:pt x="6617903" y="0"/>
                </a:cubicBezTo>
                <a:cubicBezTo>
                  <a:pt x="6757230" y="9495"/>
                  <a:pt x="7476860" y="-6156"/>
                  <a:pt x="7741801" y="0"/>
                </a:cubicBezTo>
                <a:cubicBezTo>
                  <a:pt x="7870732" y="-1403"/>
                  <a:pt x="8002332" y="136569"/>
                  <a:pt x="7990950" y="249149"/>
                </a:cubicBezTo>
                <a:cubicBezTo>
                  <a:pt x="7982794" y="423080"/>
                  <a:pt x="8002891" y="577209"/>
                  <a:pt x="7990950" y="747433"/>
                </a:cubicBezTo>
                <a:cubicBezTo>
                  <a:pt x="7979009" y="917657"/>
                  <a:pt x="8003079" y="1127376"/>
                  <a:pt x="7990950" y="1245716"/>
                </a:cubicBezTo>
                <a:cubicBezTo>
                  <a:pt x="7988298" y="1374356"/>
                  <a:pt x="7888409" y="1468765"/>
                  <a:pt x="7741801" y="1494865"/>
                </a:cubicBezTo>
                <a:cubicBezTo>
                  <a:pt x="7589889" y="1490594"/>
                  <a:pt x="7278099" y="1475025"/>
                  <a:pt x="7135577" y="1494865"/>
                </a:cubicBezTo>
                <a:cubicBezTo>
                  <a:pt x="6993055" y="1514705"/>
                  <a:pt x="6552281" y="1500256"/>
                  <a:pt x="6379501" y="1494865"/>
                </a:cubicBezTo>
                <a:cubicBezTo>
                  <a:pt x="6206721" y="1489474"/>
                  <a:pt x="5829733" y="1521591"/>
                  <a:pt x="5623424" y="1494865"/>
                </a:cubicBezTo>
                <a:cubicBezTo>
                  <a:pt x="5417115" y="1468139"/>
                  <a:pt x="5158843" y="1457781"/>
                  <a:pt x="4867347" y="1494865"/>
                </a:cubicBezTo>
                <a:cubicBezTo>
                  <a:pt x="4575851" y="1531949"/>
                  <a:pt x="4579810" y="1499410"/>
                  <a:pt x="4410977" y="1494865"/>
                </a:cubicBezTo>
                <a:cubicBezTo>
                  <a:pt x="4242144" y="1490321"/>
                  <a:pt x="4020359" y="1494299"/>
                  <a:pt x="3879679" y="1494865"/>
                </a:cubicBezTo>
                <a:cubicBezTo>
                  <a:pt x="3738999" y="1495431"/>
                  <a:pt x="3591568" y="1499167"/>
                  <a:pt x="3423309" y="1494865"/>
                </a:cubicBezTo>
                <a:cubicBezTo>
                  <a:pt x="3255050" y="1490564"/>
                  <a:pt x="3106213" y="1505470"/>
                  <a:pt x="2966938" y="1494865"/>
                </a:cubicBezTo>
                <a:cubicBezTo>
                  <a:pt x="2827663" y="1484260"/>
                  <a:pt x="2541209" y="1522327"/>
                  <a:pt x="2135935" y="1494865"/>
                </a:cubicBezTo>
                <a:cubicBezTo>
                  <a:pt x="1730661" y="1467403"/>
                  <a:pt x="1639561" y="1497736"/>
                  <a:pt x="1379858" y="1494865"/>
                </a:cubicBezTo>
                <a:cubicBezTo>
                  <a:pt x="1120155" y="1491994"/>
                  <a:pt x="999137" y="1478024"/>
                  <a:pt x="848561" y="1494865"/>
                </a:cubicBezTo>
                <a:cubicBezTo>
                  <a:pt x="697985" y="1511706"/>
                  <a:pt x="378662" y="1472950"/>
                  <a:pt x="249149" y="1494865"/>
                </a:cubicBezTo>
                <a:cubicBezTo>
                  <a:pt x="83433" y="1500898"/>
                  <a:pt x="28431" y="1372301"/>
                  <a:pt x="0" y="1245716"/>
                </a:cubicBezTo>
                <a:cubicBezTo>
                  <a:pt x="-8982" y="1127143"/>
                  <a:pt x="14424" y="905845"/>
                  <a:pt x="0" y="747433"/>
                </a:cubicBezTo>
                <a:cubicBezTo>
                  <a:pt x="-14424" y="589021"/>
                  <a:pt x="9091" y="449796"/>
                  <a:pt x="0" y="249149"/>
                </a:cubicBezTo>
                <a:close/>
              </a:path>
            </a:pathLst>
          </a:custGeom>
          <a:ln>
            <a:noFill/>
            <a:extLst>
              <a:ext uri="{C807C97D-BFC1-408E-A445-0C87EB9F89A2}">
                <ask:lineSketchStyleProps xmlns:ask="http://schemas.microsoft.com/office/drawing/2018/sketchyshapes" sd="191391077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F8A43106-35D6-4B48-B424-DDECAA62B483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40104" y="3680646"/>
            <a:ext cx="8110399" cy="1444977"/>
          </a:xfrm>
          <a:custGeom>
            <a:avLst/>
            <a:gdLst>
              <a:gd name="connsiteX0" fmla="*/ 0 w 8110399"/>
              <a:gd name="connsiteY0" fmla="*/ 240834 h 1444977"/>
              <a:gd name="connsiteX1" fmla="*/ 240834 w 8110399"/>
              <a:gd name="connsiteY1" fmla="*/ 0 h 1444977"/>
              <a:gd name="connsiteX2" fmla="*/ 1010642 w 8110399"/>
              <a:gd name="connsiteY2" fmla="*/ 0 h 1444977"/>
              <a:gd name="connsiteX3" fmla="*/ 1780451 w 8110399"/>
              <a:gd name="connsiteY3" fmla="*/ 0 h 1444977"/>
              <a:gd name="connsiteX4" fmla="*/ 2550259 w 8110399"/>
              <a:gd name="connsiteY4" fmla="*/ 0 h 1444977"/>
              <a:gd name="connsiteX5" fmla="*/ 3014918 w 8110399"/>
              <a:gd name="connsiteY5" fmla="*/ 0 h 1444977"/>
              <a:gd name="connsiteX6" fmla="*/ 3479577 w 8110399"/>
              <a:gd name="connsiteY6" fmla="*/ 0 h 1444977"/>
              <a:gd name="connsiteX7" fmla="*/ 4325673 w 8110399"/>
              <a:gd name="connsiteY7" fmla="*/ 0 h 1444977"/>
              <a:gd name="connsiteX8" fmla="*/ 4942906 w 8110399"/>
              <a:gd name="connsiteY8" fmla="*/ 0 h 1444977"/>
              <a:gd name="connsiteX9" fmla="*/ 5636427 w 8110399"/>
              <a:gd name="connsiteY9" fmla="*/ 0 h 1444977"/>
              <a:gd name="connsiteX10" fmla="*/ 6329948 w 8110399"/>
              <a:gd name="connsiteY10" fmla="*/ 0 h 1444977"/>
              <a:gd name="connsiteX11" fmla="*/ 6794607 w 8110399"/>
              <a:gd name="connsiteY11" fmla="*/ 0 h 1444977"/>
              <a:gd name="connsiteX12" fmla="*/ 7869565 w 8110399"/>
              <a:gd name="connsiteY12" fmla="*/ 0 h 1444977"/>
              <a:gd name="connsiteX13" fmla="*/ 8110399 w 8110399"/>
              <a:gd name="connsiteY13" fmla="*/ 240834 h 1444977"/>
              <a:gd name="connsiteX14" fmla="*/ 8110399 w 8110399"/>
              <a:gd name="connsiteY14" fmla="*/ 722489 h 1444977"/>
              <a:gd name="connsiteX15" fmla="*/ 8110399 w 8110399"/>
              <a:gd name="connsiteY15" fmla="*/ 1204143 h 1444977"/>
              <a:gd name="connsiteX16" fmla="*/ 7869565 w 8110399"/>
              <a:gd name="connsiteY16" fmla="*/ 1444977 h 1444977"/>
              <a:gd name="connsiteX17" fmla="*/ 7328619 w 8110399"/>
              <a:gd name="connsiteY17" fmla="*/ 1444977 h 1444977"/>
              <a:gd name="connsiteX18" fmla="*/ 6787672 w 8110399"/>
              <a:gd name="connsiteY18" fmla="*/ 1444977 h 1444977"/>
              <a:gd name="connsiteX19" fmla="*/ 6246726 w 8110399"/>
              <a:gd name="connsiteY19" fmla="*/ 1444977 h 1444977"/>
              <a:gd name="connsiteX20" fmla="*/ 5553205 w 8110399"/>
              <a:gd name="connsiteY20" fmla="*/ 1444977 h 1444977"/>
              <a:gd name="connsiteX21" fmla="*/ 4935971 w 8110399"/>
              <a:gd name="connsiteY21" fmla="*/ 1444977 h 1444977"/>
              <a:gd name="connsiteX22" fmla="*/ 4166163 w 8110399"/>
              <a:gd name="connsiteY22" fmla="*/ 1444977 h 1444977"/>
              <a:gd name="connsiteX23" fmla="*/ 3472642 w 8110399"/>
              <a:gd name="connsiteY23" fmla="*/ 1444977 h 1444977"/>
              <a:gd name="connsiteX24" fmla="*/ 2626546 w 8110399"/>
              <a:gd name="connsiteY24" fmla="*/ 1444977 h 1444977"/>
              <a:gd name="connsiteX25" fmla="*/ 2161887 w 8110399"/>
              <a:gd name="connsiteY25" fmla="*/ 1444977 h 1444977"/>
              <a:gd name="connsiteX26" fmla="*/ 1620941 w 8110399"/>
              <a:gd name="connsiteY26" fmla="*/ 1444977 h 1444977"/>
              <a:gd name="connsiteX27" fmla="*/ 240834 w 8110399"/>
              <a:gd name="connsiteY27" fmla="*/ 1444977 h 1444977"/>
              <a:gd name="connsiteX28" fmla="*/ 0 w 8110399"/>
              <a:gd name="connsiteY28" fmla="*/ 1204143 h 1444977"/>
              <a:gd name="connsiteX29" fmla="*/ 0 w 8110399"/>
              <a:gd name="connsiteY29" fmla="*/ 732122 h 1444977"/>
              <a:gd name="connsiteX30" fmla="*/ 0 w 8110399"/>
              <a:gd name="connsiteY30" fmla="*/ 240834 h 1444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110399" h="1444977" fill="none" extrusionOk="0">
                <a:moveTo>
                  <a:pt x="0" y="240834"/>
                </a:moveTo>
                <a:cubicBezTo>
                  <a:pt x="7498" y="100660"/>
                  <a:pt x="109481" y="-6592"/>
                  <a:pt x="240834" y="0"/>
                </a:cubicBezTo>
                <a:cubicBezTo>
                  <a:pt x="556694" y="-7877"/>
                  <a:pt x="742088" y="-13715"/>
                  <a:pt x="1010642" y="0"/>
                </a:cubicBezTo>
                <a:cubicBezTo>
                  <a:pt x="1279196" y="13715"/>
                  <a:pt x="1445223" y="3465"/>
                  <a:pt x="1780451" y="0"/>
                </a:cubicBezTo>
                <a:cubicBezTo>
                  <a:pt x="2115679" y="-3465"/>
                  <a:pt x="2188659" y="-14291"/>
                  <a:pt x="2550259" y="0"/>
                </a:cubicBezTo>
                <a:cubicBezTo>
                  <a:pt x="2911859" y="14291"/>
                  <a:pt x="2813468" y="16474"/>
                  <a:pt x="3014918" y="0"/>
                </a:cubicBezTo>
                <a:cubicBezTo>
                  <a:pt x="3216368" y="-16474"/>
                  <a:pt x="3383373" y="22411"/>
                  <a:pt x="3479577" y="0"/>
                </a:cubicBezTo>
                <a:cubicBezTo>
                  <a:pt x="3575781" y="-22411"/>
                  <a:pt x="3981091" y="-15366"/>
                  <a:pt x="4325673" y="0"/>
                </a:cubicBezTo>
                <a:cubicBezTo>
                  <a:pt x="4670255" y="15366"/>
                  <a:pt x="4793563" y="5016"/>
                  <a:pt x="4942906" y="0"/>
                </a:cubicBezTo>
                <a:cubicBezTo>
                  <a:pt x="5092249" y="-5016"/>
                  <a:pt x="5296818" y="-4003"/>
                  <a:pt x="5636427" y="0"/>
                </a:cubicBezTo>
                <a:cubicBezTo>
                  <a:pt x="5976036" y="4003"/>
                  <a:pt x="6068244" y="-22757"/>
                  <a:pt x="6329948" y="0"/>
                </a:cubicBezTo>
                <a:cubicBezTo>
                  <a:pt x="6591652" y="22757"/>
                  <a:pt x="6584074" y="-555"/>
                  <a:pt x="6794607" y="0"/>
                </a:cubicBezTo>
                <a:cubicBezTo>
                  <a:pt x="7005140" y="555"/>
                  <a:pt x="7405104" y="-27239"/>
                  <a:pt x="7869565" y="0"/>
                </a:cubicBezTo>
                <a:cubicBezTo>
                  <a:pt x="8005628" y="5062"/>
                  <a:pt x="8115231" y="103780"/>
                  <a:pt x="8110399" y="240834"/>
                </a:cubicBezTo>
                <a:cubicBezTo>
                  <a:pt x="8093532" y="352143"/>
                  <a:pt x="8097211" y="565146"/>
                  <a:pt x="8110399" y="722489"/>
                </a:cubicBezTo>
                <a:cubicBezTo>
                  <a:pt x="8123587" y="879832"/>
                  <a:pt x="8118784" y="1047488"/>
                  <a:pt x="8110399" y="1204143"/>
                </a:cubicBezTo>
                <a:cubicBezTo>
                  <a:pt x="8123767" y="1342478"/>
                  <a:pt x="8011241" y="1451758"/>
                  <a:pt x="7869565" y="1444977"/>
                </a:cubicBezTo>
                <a:cubicBezTo>
                  <a:pt x="7739922" y="1452323"/>
                  <a:pt x="7554643" y="1453745"/>
                  <a:pt x="7328619" y="1444977"/>
                </a:cubicBezTo>
                <a:cubicBezTo>
                  <a:pt x="7102595" y="1436209"/>
                  <a:pt x="6923114" y="1427046"/>
                  <a:pt x="6787672" y="1444977"/>
                </a:cubicBezTo>
                <a:cubicBezTo>
                  <a:pt x="6652230" y="1462908"/>
                  <a:pt x="6372535" y="1443675"/>
                  <a:pt x="6246726" y="1444977"/>
                </a:cubicBezTo>
                <a:cubicBezTo>
                  <a:pt x="6120917" y="1446279"/>
                  <a:pt x="5801349" y="1415890"/>
                  <a:pt x="5553205" y="1444977"/>
                </a:cubicBezTo>
                <a:cubicBezTo>
                  <a:pt x="5305061" y="1474064"/>
                  <a:pt x="5163696" y="1462714"/>
                  <a:pt x="4935971" y="1444977"/>
                </a:cubicBezTo>
                <a:cubicBezTo>
                  <a:pt x="4708246" y="1427240"/>
                  <a:pt x="4437880" y="1441117"/>
                  <a:pt x="4166163" y="1444977"/>
                </a:cubicBezTo>
                <a:cubicBezTo>
                  <a:pt x="3894446" y="1448837"/>
                  <a:pt x="3635329" y="1475315"/>
                  <a:pt x="3472642" y="1444977"/>
                </a:cubicBezTo>
                <a:cubicBezTo>
                  <a:pt x="3309955" y="1414639"/>
                  <a:pt x="3000818" y="1445564"/>
                  <a:pt x="2626546" y="1444977"/>
                </a:cubicBezTo>
                <a:cubicBezTo>
                  <a:pt x="2252274" y="1444390"/>
                  <a:pt x="2282046" y="1457415"/>
                  <a:pt x="2161887" y="1444977"/>
                </a:cubicBezTo>
                <a:cubicBezTo>
                  <a:pt x="2041728" y="1432539"/>
                  <a:pt x="1825568" y="1455993"/>
                  <a:pt x="1620941" y="1444977"/>
                </a:cubicBezTo>
                <a:cubicBezTo>
                  <a:pt x="1416314" y="1433961"/>
                  <a:pt x="890847" y="1412596"/>
                  <a:pt x="240834" y="1444977"/>
                </a:cubicBezTo>
                <a:cubicBezTo>
                  <a:pt x="102586" y="1451823"/>
                  <a:pt x="-15388" y="1317207"/>
                  <a:pt x="0" y="1204143"/>
                </a:cubicBezTo>
                <a:cubicBezTo>
                  <a:pt x="-13247" y="1023833"/>
                  <a:pt x="-10205" y="854915"/>
                  <a:pt x="0" y="732122"/>
                </a:cubicBezTo>
                <a:cubicBezTo>
                  <a:pt x="10205" y="609329"/>
                  <a:pt x="22520" y="467894"/>
                  <a:pt x="0" y="240834"/>
                </a:cubicBezTo>
                <a:close/>
              </a:path>
              <a:path w="8110399" h="1444977" stroke="0" extrusionOk="0">
                <a:moveTo>
                  <a:pt x="0" y="240834"/>
                </a:moveTo>
                <a:cubicBezTo>
                  <a:pt x="26338" y="109508"/>
                  <a:pt x="125299" y="-2250"/>
                  <a:pt x="240834" y="0"/>
                </a:cubicBezTo>
                <a:cubicBezTo>
                  <a:pt x="399002" y="-14153"/>
                  <a:pt x="591858" y="-9537"/>
                  <a:pt x="781780" y="0"/>
                </a:cubicBezTo>
                <a:cubicBezTo>
                  <a:pt x="971702" y="9537"/>
                  <a:pt x="1112405" y="-3633"/>
                  <a:pt x="1246439" y="0"/>
                </a:cubicBezTo>
                <a:cubicBezTo>
                  <a:pt x="1380473" y="3633"/>
                  <a:pt x="1910401" y="-38648"/>
                  <a:pt x="2092535" y="0"/>
                </a:cubicBezTo>
                <a:cubicBezTo>
                  <a:pt x="2274669" y="38648"/>
                  <a:pt x="2368674" y="-25965"/>
                  <a:pt x="2633481" y="0"/>
                </a:cubicBezTo>
                <a:cubicBezTo>
                  <a:pt x="2898288" y="25965"/>
                  <a:pt x="3030534" y="-26166"/>
                  <a:pt x="3174428" y="0"/>
                </a:cubicBezTo>
                <a:cubicBezTo>
                  <a:pt x="3318322" y="26166"/>
                  <a:pt x="3473318" y="17951"/>
                  <a:pt x="3639087" y="0"/>
                </a:cubicBezTo>
                <a:cubicBezTo>
                  <a:pt x="3804856" y="-17951"/>
                  <a:pt x="4239846" y="35492"/>
                  <a:pt x="4485183" y="0"/>
                </a:cubicBezTo>
                <a:cubicBezTo>
                  <a:pt x="4730520" y="-35492"/>
                  <a:pt x="4844032" y="-7457"/>
                  <a:pt x="5102416" y="0"/>
                </a:cubicBezTo>
                <a:cubicBezTo>
                  <a:pt x="5360800" y="7457"/>
                  <a:pt x="5533665" y="-17849"/>
                  <a:pt x="5872225" y="0"/>
                </a:cubicBezTo>
                <a:cubicBezTo>
                  <a:pt x="6210785" y="17849"/>
                  <a:pt x="6421174" y="-7255"/>
                  <a:pt x="6565746" y="0"/>
                </a:cubicBezTo>
                <a:cubicBezTo>
                  <a:pt x="6710318" y="7255"/>
                  <a:pt x="7382785" y="-36690"/>
                  <a:pt x="7869565" y="0"/>
                </a:cubicBezTo>
                <a:cubicBezTo>
                  <a:pt x="8017031" y="-23869"/>
                  <a:pt x="8090169" y="91235"/>
                  <a:pt x="8110399" y="240834"/>
                </a:cubicBezTo>
                <a:cubicBezTo>
                  <a:pt x="8120062" y="436926"/>
                  <a:pt x="8110887" y="639425"/>
                  <a:pt x="8110399" y="741755"/>
                </a:cubicBezTo>
                <a:cubicBezTo>
                  <a:pt x="8109911" y="844085"/>
                  <a:pt x="8125748" y="1109982"/>
                  <a:pt x="8110399" y="1204143"/>
                </a:cubicBezTo>
                <a:cubicBezTo>
                  <a:pt x="8131048" y="1352200"/>
                  <a:pt x="8006013" y="1447698"/>
                  <a:pt x="7869565" y="1444977"/>
                </a:cubicBezTo>
                <a:cubicBezTo>
                  <a:pt x="7759410" y="1448297"/>
                  <a:pt x="7604002" y="1464676"/>
                  <a:pt x="7404906" y="1444977"/>
                </a:cubicBezTo>
                <a:cubicBezTo>
                  <a:pt x="7205810" y="1425278"/>
                  <a:pt x="6912067" y="1419264"/>
                  <a:pt x="6787672" y="1444977"/>
                </a:cubicBezTo>
                <a:cubicBezTo>
                  <a:pt x="6663277" y="1470690"/>
                  <a:pt x="6317874" y="1482529"/>
                  <a:pt x="5941577" y="1444977"/>
                </a:cubicBezTo>
                <a:cubicBezTo>
                  <a:pt x="5565281" y="1407425"/>
                  <a:pt x="5539224" y="1448670"/>
                  <a:pt x="5400630" y="1444977"/>
                </a:cubicBezTo>
                <a:cubicBezTo>
                  <a:pt x="5262036" y="1441284"/>
                  <a:pt x="5118784" y="1444316"/>
                  <a:pt x="4935971" y="1444977"/>
                </a:cubicBezTo>
                <a:cubicBezTo>
                  <a:pt x="4753158" y="1445638"/>
                  <a:pt x="4543096" y="1477227"/>
                  <a:pt x="4166163" y="1444977"/>
                </a:cubicBezTo>
                <a:cubicBezTo>
                  <a:pt x="3789230" y="1412727"/>
                  <a:pt x="3850601" y="1429455"/>
                  <a:pt x="3548929" y="1444977"/>
                </a:cubicBezTo>
                <a:cubicBezTo>
                  <a:pt x="3247257" y="1460499"/>
                  <a:pt x="3219556" y="1470021"/>
                  <a:pt x="3007983" y="1444977"/>
                </a:cubicBezTo>
                <a:cubicBezTo>
                  <a:pt x="2796410" y="1419933"/>
                  <a:pt x="2639715" y="1455441"/>
                  <a:pt x="2543324" y="1444977"/>
                </a:cubicBezTo>
                <a:cubicBezTo>
                  <a:pt x="2446933" y="1434513"/>
                  <a:pt x="2131826" y="1410262"/>
                  <a:pt x="1773515" y="1444977"/>
                </a:cubicBezTo>
                <a:cubicBezTo>
                  <a:pt x="1415204" y="1479692"/>
                  <a:pt x="1493066" y="1460111"/>
                  <a:pt x="1232569" y="1444977"/>
                </a:cubicBezTo>
                <a:cubicBezTo>
                  <a:pt x="972072" y="1429843"/>
                  <a:pt x="626533" y="1466673"/>
                  <a:pt x="240834" y="1444977"/>
                </a:cubicBezTo>
                <a:cubicBezTo>
                  <a:pt x="97293" y="1438607"/>
                  <a:pt x="350" y="1331028"/>
                  <a:pt x="0" y="1204143"/>
                </a:cubicBezTo>
                <a:cubicBezTo>
                  <a:pt x="120" y="1066945"/>
                  <a:pt x="-18468" y="896594"/>
                  <a:pt x="0" y="751388"/>
                </a:cubicBezTo>
                <a:cubicBezTo>
                  <a:pt x="18468" y="606182"/>
                  <a:pt x="-4569" y="398018"/>
                  <a:pt x="0" y="240834"/>
                </a:cubicBezTo>
                <a:close/>
              </a:path>
            </a:pathLst>
          </a:custGeom>
          <a:ln w="19050">
            <a:noFill/>
            <a:extLst>
              <a:ext uri="{C807C97D-BFC1-408E-A445-0C87EB9F89A2}">
                <ask:lineSketchStyleProps xmlns:ask="http://schemas.microsoft.com/office/drawing/2018/sketchyshapes" sd="129463373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id="{8A63B134-DDE2-4533-BF9B-04C4034DE54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078160" y="2108443"/>
            <a:ext cx="419158" cy="438211"/>
          </a:xfrm>
          <a:prstGeom prst="rect">
            <a:avLst/>
          </a:prstGeom>
        </p:spPr>
      </p:pic>
      <p:pic>
        <p:nvPicPr>
          <p:cNvPr id="31" name="صورة 30">
            <a:extLst>
              <a:ext uri="{FF2B5EF4-FFF2-40B4-BE49-F238E27FC236}">
                <a16:creationId xmlns:a16="http://schemas.microsoft.com/office/drawing/2014/main" id="{3141D027-2420-483B-99BF-E1753606A70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170807" y="4203973"/>
            <a:ext cx="362001" cy="409632"/>
          </a:xfrm>
          <a:prstGeom prst="rect">
            <a:avLst/>
          </a:prstGeom>
        </p:spPr>
      </p:pic>
      <p:sp>
        <p:nvSpPr>
          <p:cNvPr id="15" name="شكل بيضاوي 14">
            <a:extLst>
              <a:ext uri="{FF2B5EF4-FFF2-40B4-BE49-F238E27FC236}">
                <a16:creationId xmlns:a16="http://schemas.microsoft.com/office/drawing/2014/main" id="{76EFEB67-B288-46F5-9587-E418949D697B}"/>
              </a:ext>
            </a:extLst>
          </p:cNvPr>
          <p:cNvSpPr/>
          <p:nvPr/>
        </p:nvSpPr>
        <p:spPr>
          <a:xfrm>
            <a:off x="7123670" y="3002488"/>
            <a:ext cx="1140542" cy="59684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00631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9362"/>
            <a:ext cx="12192000" cy="7077361"/>
          </a:xfrm>
          <a:prstGeom prst="rect">
            <a:avLst/>
          </a:prstGeom>
        </p:spPr>
      </p:pic>
      <p:sp>
        <p:nvSpPr>
          <p:cNvPr id="24" name="مربع نص 23">
            <a:extLst>
              <a:ext uri="{FF2B5EF4-FFF2-40B4-BE49-F238E27FC236}">
                <a16:creationId xmlns:a16="http://schemas.microsoft.com/office/drawing/2014/main" id="{EB449F2D-92CC-4263-A508-D4EDE8418AAF}"/>
              </a:ext>
            </a:extLst>
          </p:cNvPr>
          <p:cNvSpPr txBox="1"/>
          <p:nvPr/>
        </p:nvSpPr>
        <p:spPr>
          <a:xfrm>
            <a:off x="4349463" y="472647"/>
            <a:ext cx="3841569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/>
              <a:t>الجبر: المعادلات </a:t>
            </a:r>
          </a:p>
        </p:txBody>
      </p:sp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2DDB06B4-0B54-4EC1-A4DF-DA08E4880DAB}"/>
              </a:ext>
            </a:extLst>
          </p:cNvPr>
          <p:cNvSpPr txBox="1"/>
          <p:nvPr/>
        </p:nvSpPr>
        <p:spPr>
          <a:xfrm>
            <a:off x="7608464" y="309973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98B8B0AD-CACE-4D6E-8712-3E46FED99387}"/>
              </a:ext>
            </a:extLst>
          </p:cNvPr>
          <p:cNvSpPr txBox="1"/>
          <p:nvPr/>
        </p:nvSpPr>
        <p:spPr>
          <a:xfrm>
            <a:off x="937757" y="321911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7B6C4620-3892-4C41-8E93-0888BADCF3B1}"/>
              </a:ext>
            </a:extLst>
          </p:cNvPr>
          <p:cNvSpPr txBox="1"/>
          <p:nvPr/>
        </p:nvSpPr>
        <p:spPr>
          <a:xfrm>
            <a:off x="847056" y="680670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7AAF4A56-70D1-4BBA-A7DA-94CA1235A7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75627" y="532294"/>
            <a:ext cx="1362083" cy="1021562"/>
          </a:xfrm>
          <a:prstGeom prst="rect">
            <a:avLst/>
          </a:prstGeom>
        </p:spPr>
      </p:pic>
      <p:sp>
        <p:nvSpPr>
          <p:cNvPr id="21" name="مربع نص 20">
            <a:extLst>
              <a:ext uri="{FF2B5EF4-FFF2-40B4-BE49-F238E27FC236}">
                <a16:creationId xmlns:a16="http://schemas.microsoft.com/office/drawing/2014/main" id="{1C6A7F48-7C11-4B2E-85A0-73D25449F8EE}"/>
              </a:ext>
            </a:extLst>
          </p:cNvPr>
          <p:cNvSpPr txBox="1"/>
          <p:nvPr/>
        </p:nvSpPr>
        <p:spPr>
          <a:xfrm rot="5400000" flipH="1" flipV="1">
            <a:off x="-226143" y="4949047"/>
            <a:ext cx="1209368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25" name="صورة 24">
            <a:extLst>
              <a:ext uri="{FF2B5EF4-FFF2-40B4-BE49-F238E27FC236}">
                <a16:creationId xmlns:a16="http://schemas.microsoft.com/office/drawing/2014/main" id="{2DD3CD38-FC74-49E6-B913-0255B7C1A87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-317205" y="3276671"/>
            <a:ext cx="1209370" cy="1215184"/>
          </a:xfrm>
          <a:prstGeom prst="rect">
            <a:avLst/>
          </a:prstGeom>
        </p:spPr>
      </p:pic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E79669B2-06EA-424A-A859-8D891B425719}"/>
              </a:ext>
            </a:extLst>
          </p:cNvPr>
          <p:cNvGrpSpPr/>
          <p:nvPr/>
        </p:nvGrpSpPr>
        <p:grpSpPr>
          <a:xfrm>
            <a:off x="1235031" y="858201"/>
            <a:ext cx="9475472" cy="5031782"/>
            <a:chOff x="1324864" y="995867"/>
            <a:chExt cx="9475472" cy="5031782"/>
          </a:xfrm>
        </p:grpSpPr>
        <p:grpSp>
          <p:nvGrpSpPr>
            <p:cNvPr id="22" name="مجموعة 21">
              <a:extLst>
                <a:ext uri="{FF2B5EF4-FFF2-40B4-BE49-F238E27FC236}">
                  <a16:creationId xmlns:a16="http://schemas.microsoft.com/office/drawing/2014/main" id="{93336978-00E3-4719-A7A4-F4F43249B764}"/>
                </a:ext>
              </a:extLst>
            </p:cNvPr>
            <p:cNvGrpSpPr/>
            <p:nvPr/>
          </p:nvGrpSpPr>
          <p:grpSpPr>
            <a:xfrm>
              <a:off x="1324864" y="995867"/>
              <a:ext cx="9475472" cy="5031782"/>
              <a:chOff x="2782202" y="1347401"/>
              <a:chExt cx="9475472" cy="4947667"/>
            </a:xfrm>
          </p:grpSpPr>
          <p:pic>
            <p:nvPicPr>
              <p:cNvPr id="23" name="صورة 22" descr="صورة تحتوي على سبورة بيضاء&#10;&#10;تم إنشاء الوصف تلقائياً">
                <a:extLst>
                  <a:ext uri="{FF2B5EF4-FFF2-40B4-BE49-F238E27FC236}">
                    <a16:creationId xmlns:a16="http://schemas.microsoft.com/office/drawing/2014/main" id="{30DDD86E-EC7D-431E-BD4F-3B6C48A5A9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795027" y="1481685"/>
                <a:ext cx="9462647" cy="4812454"/>
              </a:xfrm>
              <a:prstGeom prst="rect">
                <a:avLst/>
              </a:prstGeom>
            </p:spPr>
          </p:pic>
          <p:sp>
            <p:nvSpPr>
              <p:cNvPr id="27" name="مستطيل 26">
                <a:extLst>
                  <a:ext uri="{FF2B5EF4-FFF2-40B4-BE49-F238E27FC236}">
                    <a16:creationId xmlns:a16="http://schemas.microsoft.com/office/drawing/2014/main" id="{70F758C2-D3E8-4116-9772-9AFF3F90C801}"/>
                  </a:ext>
                </a:extLst>
              </p:cNvPr>
              <p:cNvSpPr/>
              <p:nvPr/>
            </p:nvSpPr>
            <p:spPr>
              <a:xfrm>
                <a:off x="5017831" y="1347401"/>
                <a:ext cx="920444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ar-SA" sz="5400" b="1" cap="none" spc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FF000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</a:rPr>
                  <a:t>ص</a:t>
                </a:r>
              </a:p>
            </p:txBody>
          </p:sp>
          <p:sp>
            <p:nvSpPr>
              <p:cNvPr id="28" name="مستطيل 27">
                <a:extLst>
                  <a:ext uri="{FF2B5EF4-FFF2-40B4-BE49-F238E27FC236}">
                    <a16:creationId xmlns:a16="http://schemas.microsoft.com/office/drawing/2014/main" id="{D9376C24-0F78-4939-BA58-5BACAC648A0E}"/>
                  </a:ext>
                </a:extLst>
              </p:cNvPr>
              <p:cNvSpPr/>
              <p:nvPr/>
            </p:nvSpPr>
            <p:spPr>
              <a:xfrm>
                <a:off x="3681678" y="1559347"/>
                <a:ext cx="963725" cy="90789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ar-SA" sz="54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FF000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</a:rPr>
                  <a:t>35</a:t>
                </a:r>
                <a:endParaRPr lang="ar-SA" sz="5400" b="1" cap="none" spc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endParaRPr>
              </a:p>
            </p:txBody>
          </p:sp>
          <p:pic>
            <p:nvPicPr>
              <p:cNvPr id="29" name="صورة 28" descr="صورة تحتوي على سبورة بيضاء&#10;&#10;تم إنشاء الوصف تلقائياً">
                <a:extLst>
                  <a:ext uri="{FF2B5EF4-FFF2-40B4-BE49-F238E27FC236}">
                    <a16:creationId xmlns:a16="http://schemas.microsoft.com/office/drawing/2014/main" id="{B11A9A42-EB05-4FD1-B8A6-70247B487E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782202" y="1482614"/>
                <a:ext cx="9462647" cy="4812454"/>
              </a:xfrm>
              <a:prstGeom prst="rect">
                <a:avLst/>
              </a:prstGeom>
            </p:spPr>
          </p:pic>
          <p:sp>
            <p:nvSpPr>
              <p:cNvPr id="30" name="مستطيل 29">
                <a:extLst>
                  <a:ext uri="{FF2B5EF4-FFF2-40B4-BE49-F238E27FC236}">
                    <a16:creationId xmlns:a16="http://schemas.microsoft.com/office/drawing/2014/main" id="{4A43C183-EFAE-4D0E-93B5-C892C5BEE652}"/>
                  </a:ext>
                </a:extLst>
              </p:cNvPr>
              <p:cNvSpPr/>
              <p:nvPr/>
            </p:nvSpPr>
            <p:spPr>
              <a:xfrm>
                <a:off x="5005006" y="1348330"/>
                <a:ext cx="920444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ar-SA" sz="5400" b="1" cap="none" spc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FF000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</a:rPr>
                  <a:t>ص</a:t>
                </a:r>
              </a:p>
            </p:txBody>
          </p:sp>
          <p:sp>
            <p:nvSpPr>
              <p:cNvPr id="31" name="مستطيل 30">
                <a:extLst>
                  <a:ext uri="{FF2B5EF4-FFF2-40B4-BE49-F238E27FC236}">
                    <a16:creationId xmlns:a16="http://schemas.microsoft.com/office/drawing/2014/main" id="{A0DF37D7-B453-4D89-987A-0DC356E8FCCA}"/>
                  </a:ext>
                </a:extLst>
              </p:cNvPr>
              <p:cNvSpPr/>
              <p:nvPr/>
            </p:nvSpPr>
            <p:spPr>
              <a:xfrm>
                <a:off x="3668853" y="1560276"/>
                <a:ext cx="963725" cy="90789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ar-SA" sz="54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FF000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</a:rPr>
                  <a:t>35</a:t>
                </a:r>
                <a:endParaRPr lang="ar-SA" sz="5400" b="1" cap="none" spc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2E4E403D-E9C1-47FB-9430-6EB4B66C12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848313" y="2208740"/>
              <a:ext cx="7018247" cy="3190785"/>
            </a:xfrm>
            <a:prstGeom prst="roundRect">
              <a:avLst/>
            </a:prstGeom>
          </p:spPr>
        </p:pic>
      </p:grpSp>
      <p:pic>
        <p:nvPicPr>
          <p:cNvPr id="14" name="صورة 1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83692EAD-D2CA-4694-87F7-09E24EF42CDF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89876" y="2653349"/>
            <a:ext cx="1763516" cy="885221"/>
          </a:xfrm>
          <a:prstGeom prst="rect">
            <a:avLst/>
          </a:prstGeom>
          <a:ln w="28575">
            <a:noFill/>
          </a:ln>
        </p:spPr>
      </p:pic>
    </p:spTree>
    <p:extLst>
      <p:ext uri="{BB962C8B-B14F-4D97-AF65-F5344CB8AC3E}">
        <p14:creationId xmlns:p14="http://schemas.microsoft.com/office/powerpoint/2010/main" val="1040333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55"/>
            <a:ext cx="12192000" cy="6858000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5FF7CB50-85DB-43FF-A757-F25ED6B4AB39}"/>
              </a:ext>
            </a:extLst>
          </p:cNvPr>
          <p:cNvSpPr txBox="1"/>
          <p:nvPr/>
        </p:nvSpPr>
        <p:spPr>
          <a:xfrm>
            <a:off x="7458269" y="3008145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التركيز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5EE54B5-4393-4FED-AF4F-97A79A0EBB75}"/>
              </a:ext>
            </a:extLst>
          </p:cNvPr>
          <p:cNvSpPr txBox="1"/>
          <p:nvPr/>
        </p:nvSpPr>
        <p:spPr>
          <a:xfrm>
            <a:off x="2780678" y="2971501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التدريس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191" name="رسم 182" descr="كعك صغير مع فاكهة و رذاذ">
            <a:extLst>
              <a:ext uri="{FF2B5EF4-FFF2-40B4-BE49-F238E27FC236}">
                <a16:creationId xmlns:a16="http://schemas.microsoft.com/office/drawing/2014/main" id="{E0F1F13E-44AF-4B9F-8275-1375ABCB9153}"/>
              </a:ext>
            </a:extLst>
          </p:cNvPr>
          <p:cNvGrpSpPr/>
          <p:nvPr/>
        </p:nvGrpSpPr>
        <p:grpSpPr>
          <a:xfrm>
            <a:off x="5773718" y="4440961"/>
            <a:ext cx="230808" cy="205062"/>
            <a:chOff x="5773718" y="4230648"/>
            <a:chExt cx="230808" cy="205062"/>
          </a:xfrm>
          <a:solidFill>
            <a:srgbClr val="FFFFFF"/>
          </a:solidFill>
        </p:grpSpPr>
        <p:sp>
          <p:nvSpPr>
            <p:cNvPr id="192" name="رسم 182" descr="كعك صغير مع فاكهة و رذاذ">
              <a:extLst>
                <a:ext uri="{FF2B5EF4-FFF2-40B4-BE49-F238E27FC236}">
                  <a16:creationId xmlns:a16="http://schemas.microsoft.com/office/drawing/2014/main" id="{2F9E2F37-16D2-40CD-A963-BF7BD59646EA}"/>
                </a:ext>
              </a:extLst>
            </p:cNvPr>
            <p:cNvSpPr/>
            <p:nvPr/>
          </p:nvSpPr>
          <p:spPr>
            <a:xfrm>
              <a:off x="5773718" y="4230648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3" name="رسم 182" descr="كعك صغير مع فاكهة و رذاذ">
              <a:extLst>
                <a:ext uri="{FF2B5EF4-FFF2-40B4-BE49-F238E27FC236}">
                  <a16:creationId xmlns:a16="http://schemas.microsoft.com/office/drawing/2014/main" id="{AA1B4013-9BAF-43A4-8564-A429CEA8B3FE}"/>
                </a:ext>
              </a:extLst>
            </p:cNvPr>
            <p:cNvSpPr/>
            <p:nvPr/>
          </p:nvSpPr>
          <p:spPr>
            <a:xfrm>
              <a:off x="5890748" y="4265644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4" name="رسم 182" descr="كعك صغير مع فاكهة و رذاذ">
              <a:extLst>
                <a:ext uri="{FF2B5EF4-FFF2-40B4-BE49-F238E27FC236}">
                  <a16:creationId xmlns:a16="http://schemas.microsoft.com/office/drawing/2014/main" id="{C945705E-4A2A-400C-BC14-D11D65A33D63}"/>
                </a:ext>
              </a:extLst>
            </p:cNvPr>
            <p:cNvSpPr/>
            <p:nvPr/>
          </p:nvSpPr>
          <p:spPr>
            <a:xfrm>
              <a:off x="5843667" y="4367733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5" name="رسم 182" descr="كعك صغير مع فاكهة و رذاذ">
              <a:extLst>
                <a:ext uri="{FF2B5EF4-FFF2-40B4-BE49-F238E27FC236}">
                  <a16:creationId xmlns:a16="http://schemas.microsoft.com/office/drawing/2014/main" id="{A6F60242-B7DC-41C5-B88D-B3AD5EA7D6A0}"/>
                </a:ext>
              </a:extLst>
            </p:cNvPr>
            <p:cNvSpPr/>
            <p:nvPr/>
          </p:nvSpPr>
          <p:spPr>
            <a:xfrm>
              <a:off x="5824998" y="4284172"/>
              <a:ext cx="29919" cy="29919"/>
            </a:xfrm>
            <a:custGeom>
              <a:avLst/>
              <a:gdLst>
                <a:gd name="connsiteX0" fmla="*/ 29919 w 29919"/>
                <a:gd name="connsiteY0" fmla="*/ 14960 h 29919"/>
                <a:gd name="connsiteX1" fmla="*/ 14960 w 29919"/>
                <a:gd name="connsiteY1" fmla="*/ 29919 h 29919"/>
                <a:gd name="connsiteX2" fmla="*/ 0 w 29919"/>
                <a:gd name="connsiteY2" fmla="*/ 14960 h 29919"/>
                <a:gd name="connsiteX3" fmla="*/ 14960 w 29919"/>
                <a:gd name="connsiteY3" fmla="*/ 0 h 29919"/>
                <a:gd name="connsiteX4" fmla="*/ 29919 w 29919"/>
                <a:gd name="connsiteY4" fmla="*/ 14960 h 29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19" h="29919">
                  <a:moveTo>
                    <a:pt x="29919" y="14960"/>
                  </a:moveTo>
                  <a:cubicBezTo>
                    <a:pt x="29919" y="23221"/>
                    <a:pt x="23221" y="29919"/>
                    <a:pt x="14960" y="29919"/>
                  </a:cubicBezTo>
                  <a:cubicBezTo>
                    <a:pt x="6698" y="29919"/>
                    <a:pt x="0" y="23221"/>
                    <a:pt x="0" y="14960"/>
                  </a:cubicBezTo>
                  <a:cubicBezTo>
                    <a:pt x="0" y="6698"/>
                    <a:pt x="6698" y="0"/>
                    <a:pt x="14960" y="0"/>
                  </a:cubicBezTo>
                  <a:cubicBezTo>
                    <a:pt x="23221" y="0"/>
                    <a:pt x="29919" y="6698"/>
                    <a:pt x="29919" y="1496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6" name="رسم 182" descr="كعك صغير مع فاكهة و رذاذ">
              <a:extLst>
                <a:ext uri="{FF2B5EF4-FFF2-40B4-BE49-F238E27FC236}">
                  <a16:creationId xmlns:a16="http://schemas.microsoft.com/office/drawing/2014/main" id="{BF914862-E330-4283-AA20-85F5D1437F4B}"/>
                </a:ext>
              </a:extLst>
            </p:cNvPr>
            <p:cNvSpPr/>
            <p:nvPr/>
          </p:nvSpPr>
          <p:spPr>
            <a:xfrm>
              <a:off x="5911692" y="4411777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7" name="رسم 182" descr="كعك صغير مع فاكهة و رذاذ">
              <a:extLst>
                <a:ext uri="{FF2B5EF4-FFF2-40B4-BE49-F238E27FC236}">
                  <a16:creationId xmlns:a16="http://schemas.microsoft.com/office/drawing/2014/main" id="{339E72DD-5AF2-4313-B5C7-FCC9B246C3D6}"/>
                </a:ext>
              </a:extLst>
            </p:cNvPr>
            <p:cNvSpPr/>
            <p:nvPr/>
          </p:nvSpPr>
          <p:spPr>
            <a:xfrm>
              <a:off x="5980593" y="4288974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199" name="رسم 182" descr="كعك صغير مع فاكهة و رذاذ">
            <a:extLst>
              <a:ext uri="{FF2B5EF4-FFF2-40B4-BE49-F238E27FC236}">
                <a16:creationId xmlns:a16="http://schemas.microsoft.com/office/drawing/2014/main" id="{AE0C298D-1ABB-40E8-A86A-1BC5655A7BAE}"/>
              </a:ext>
            </a:extLst>
          </p:cNvPr>
          <p:cNvGrpSpPr/>
          <p:nvPr/>
        </p:nvGrpSpPr>
        <p:grpSpPr>
          <a:xfrm>
            <a:off x="5731951" y="3772369"/>
            <a:ext cx="525382" cy="519059"/>
            <a:chOff x="5731951" y="3562056"/>
            <a:chExt cx="525382" cy="519059"/>
          </a:xfrm>
        </p:grpSpPr>
        <p:sp>
          <p:nvSpPr>
            <p:cNvPr id="200" name="رسم 182" descr="كعك صغير مع فاكهة و رذاذ">
              <a:extLst>
                <a:ext uri="{FF2B5EF4-FFF2-40B4-BE49-F238E27FC236}">
                  <a16:creationId xmlns:a16="http://schemas.microsoft.com/office/drawing/2014/main" id="{C7FDDE40-CFCC-4D40-BDFD-CD9283AC4FD4}"/>
                </a:ext>
              </a:extLst>
            </p:cNvPr>
            <p:cNvSpPr/>
            <p:nvPr/>
          </p:nvSpPr>
          <p:spPr>
            <a:xfrm>
              <a:off x="5797751" y="3918965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8" y="-481"/>
                    <a:pt x="6620" y="-506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1" name="رسم 182" descr="كعك صغير مع فاكهة و رذاذ">
              <a:extLst>
                <a:ext uri="{FF2B5EF4-FFF2-40B4-BE49-F238E27FC236}">
                  <a16:creationId xmlns:a16="http://schemas.microsoft.com/office/drawing/2014/main" id="{DEA01516-2D81-4C42-966C-D935379675C4}"/>
                </a:ext>
              </a:extLst>
            </p:cNvPr>
            <p:cNvSpPr/>
            <p:nvPr/>
          </p:nvSpPr>
          <p:spPr>
            <a:xfrm>
              <a:off x="6155889" y="4016294"/>
              <a:ext cx="44629" cy="45168"/>
            </a:xfrm>
            <a:custGeom>
              <a:avLst/>
              <a:gdLst>
                <a:gd name="connsiteX0" fmla="*/ 5059 w 44629"/>
                <a:gd name="connsiteY0" fmla="*/ 45169 h 45168"/>
                <a:gd name="connsiteX1" fmla="*/ 1510 w 44629"/>
                <a:gd name="connsiteY1" fmla="*/ 43714 h 45168"/>
                <a:gd name="connsiteX2" fmla="*/ 1454 w 44629"/>
                <a:gd name="connsiteY2" fmla="*/ 36559 h 45168"/>
                <a:gd name="connsiteX3" fmla="*/ 35964 w 44629"/>
                <a:gd name="connsiteY3" fmla="*/ 1510 h 45168"/>
                <a:gd name="connsiteX4" fmla="*/ 43120 w 44629"/>
                <a:gd name="connsiteY4" fmla="*/ 1454 h 45168"/>
                <a:gd name="connsiteX5" fmla="*/ 43175 w 44629"/>
                <a:gd name="connsiteY5" fmla="*/ 8611 h 45168"/>
                <a:gd name="connsiteX6" fmla="*/ 8666 w 44629"/>
                <a:gd name="connsiteY6" fmla="*/ 43659 h 45168"/>
                <a:gd name="connsiteX7" fmla="*/ 5059 w 44629"/>
                <a:gd name="connsiteY7" fmla="*/ 45169 h 45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68">
                  <a:moveTo>
                    <a:pt x="5059" y="45169"/>
                  </a:moveTo>
                  <a:cubicBezTo>
                    <a:pt x="3777" y="45169"/>
                    <a:pt x="2494" y="44684"/>
                    <a:pt x="1510" y="43714"/>
                  </a:cubicBezTo>
                  <a:cubicBezTo>
                    <a:pt x="-482" y="41754"/>
                    <a:pt x="-506" y="38549"/>
                    <a:pt x="1454" y="36559"/>
                  </a:cubicBezTo>
                  <a:lnTo>
                    <a:pt x="35964" y="1510"/>
                  </a:lnTo>
                  <a:cubicBezTo>
                    <a:pt x="37924" y="-481"/>
                    <a:pt x="41131" y="-506"/>
                    <a:pt x="43120" y="1454"/>
                  </a:cubicBezTo>
                  <a:cubicBezTo>
                    <a:pt x="45112" y="3416"/>
                    <a:pt x="45135" y="6619"/>
                    <a:pt x="43175" y="8611"/>
                  </a:cubicBezTo>
                  <a:lnTo>
                    <a:pt x="8666" y="43659"/>
                  </a:lnTo>
                  <a:cubicBezTo>
                    <a:pt x="7676" y="44664"/>
                    <a:pt x="6368" y="45169"/>
                    <a:pt x="5059" y="45169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2" name="رسم 182" descr="كعك صغير مع فاكهة و رذاذ">
              <a:extLst>
                <a:ext uri="{FF2B5EF4-FFF2-40B4-BE49-F238E27FC236}">
                  <a16:creationId xmlns:a16="http://schemas.microsoft.com/office/drawing/2014/main" id="{CA979227-66A2-4615-BF86-049FE4293269}"/>
                </a:ext>
              </a:extLst>
            </p:cNvPr>
            <p:cNvSpPr/>
            <p:nvPr/>
          </p:nvSpPr>
          <p:spPr>
            <a:xfrm>
              <a:off x="5922348" y="3998699"/>
              <a:ext cx="10504" cy="59306"/>
            </a:xfrm>
            <a:custGeom>
              <a:avLst/>
              <a:gdLst>
                <a:gd name="connsiteX0" fmla="*/ 5442 w 10504"/>
                <a:gd name="connsiteY0" fmla="*/ 59307 h 59306"/>
                <a:gd name="connsiteX1" fmla="*/ 381 w 10504"/>
                <a:gd name="connsiteY1" fmla="*/ 54285 h 59306"/>
                <a:gd name="connsiteX2" fmla="*/ 0 w 10504"/>
                <a:gd name="connsiteY2" fmla="*/ 5100 h 59306"/>
                <a:gd name="connsiteX3" fmla="*/ 5022 w 10504"/>
                <a:gd name="connsiteY3" fmla="*/ 0 h 59306"/>
                <a:gd name="connsiteX4" fmla="*/ 5063 w 10504"/>
                <a:gd name="connsiteY4" fmla="*/ 0 h 59306"/>
                <a:gd name="connsiteX5" fmla="*/ 10123 w 10504"/>
                <a:gd name="connsiteY5" fmla="*/ 5022 h 59306"/>
                <a:gd name="connsiteX6" fmla="*/ 10505 w 10504"/>
                <a:gd name="connsiteY6" fmla="*/ 54207 h 59306"/>
                <a:gd name="connsiteX7" fmla="*/ 5483 w 10504"/>
                <a:gd name="connsiteY7" fmla="*/ 59307 h 59306"/>
                <a:gd name="connsiteX8" fmla="*/ 5442 w 10504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4" h="59306">
                  <a:moveTo>
                    <a:pt x="5442" y="59307"/>
                  </a:moveTo>
                  <a:cubicBezTo>
                    <a:pt x="2666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1" y="2240"/>
                    <a:pt x="10123" y="5022"/>
                  </a:cubicBezTo>
                  <a:lnTo>
                    <a:pt x="10505" y="54207"/>
                  </a:lnTo>
                  <a:cubicBezTo>
                    <a:pt x="10527" y="57003"/>
                    <a:pt x="8278" y="59287"/>
                    <a:pt x="5483" y="59307"/>
                  </a:cubicBezTo>
                  <a:cubicBezTo>
                    <a:pt x="5469" y="59307"/>
                    <a:pt x="5456" y="59307"/>
                    <a:pt x="5442" y="5930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3" name="رسم 182" descr="كعك صغير مع فاكهة و رذاذ">
              <a:extLst>
                <a:ext uri="{FF2B5EF4-FFF2-40B4-BE49-F238E27FC236}">
                  <a16:creationId xmlns:a16="http://schemas.microsoft.com/office/drawing/2014/main" id="{93B1FA17-50C3-4E93-86B0-D1F0182998B5}"/>
                </a:ext>
              </a:extLst>
            </p:cNvPr>
            <p:cNvSpPr/>
            <p:nvPr/>
          </p:nvSpPr>
          <p:spPr>
            <a:xfrm>
              <a:off x="6246831" y="3968625"/>
              <a:ext cx="10502" cy="59306"/>
            </a:xfrm>
            <a:custGeom>
              <a:avLst/>
              <a:gdLst>
                <a:gd name="connsiteX0" fmla="*/ 5440 w 10502"/>
                <a:gd name="connsiteY0" fmla="*/ 59307 h 59306"/>
                <a:gd name="connsiteX1" fmla="*/ 381 w 10502"/>
                <a:gd name="connsiteY1" fmla="*/ 54285 h 59306"/>
                <a:gd name="connsiteX2" fmla="*/ 0 w 10502"/>
                <a:gd name="connsiteY2" fmla="*/ 5100 h 59306"/>
                <a:gd name="connsiteX3" fmla="*/ 5022 w 10502"/>
                <a:gd name="connsiteY3" fmla="*/ 0 h 59306"/>
                <a:gd name="connsiteX4" fmla="*/ 5063 w 10502"/>
                <a:gd name="connsiteY4" fmla="*/ 0 h 59306"/>
                <a:gd name="connsiteX5" fmla="*/ 10122 w 10502"/>
                <a:gd name="connsiteY5" fmla="*/ 5022 h 59306"/>
                <a:gd name="connsiteX6" fmla="*/ 10503 w 10502"/>
                <a:gd name="connsiteY6" fmla="*/ 54207 h 59306"/>
                <a:gd name="connsiteX7" fmla="*/ 5481 w 10502"/>
                <a:gd name="connsiteY7" fmla="*/ 59307 h 59306"/>
                <a:gd name="connsiteX8" fmla="*/ 5440 w 10502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2" h="59306">
                  <a:moveTo>
                    <a:pt x="5440" y="59307"/>
                  </a:moveTo>
                  <a:cubicBezTo>
                    <a:pt x="2664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0" y="2240"/>
                    <a:pt x="10122" y="5022"/>
                  </a:cubicBezTo>
                  <a:lnTo>
                    <a:pt x="10503" y="54207"/>
                  </a:lnTo>
                  <a:cubicBezTo>
                    <a:pt x="10525" y="57003"/>
                    <a:pt x="8276" y="59287"/>
                    <a:pt x="5481" y="59307"/>
                  </a:cubicBezTo>
                  <a:cubicBezTo>
                    <a:pt x="5467" y="59307"/>
                    <a:pt x="5456" y="59307"/>
                    <a:pt x="5440" y="59307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4" name="رسم 182" descr="كعك صغير مع فاكهة و رذاذ">
              <a:extLst>
                <a:ext uri="{FF2B5EF4-FFF2-40B4-BE49-F238E27FC236}">
                  <a16:creationId xmlns:a16="http://schemas.microsoft.com/office/drawing/2014/main" id="{69B26D8D-E16E-43F0-9F5C-99FABA8DFA5E}"/>
                </a:ext>
              </a:extLst>
            </p:cNvPr>
            <p:cNvSpPr/>
            <p:nvPr/>
          </p:nvSpPr>
          <p:spPr>
            <a:xfrm>
              <a:off x="5987853" y="4035949"/>
              <a:ext cx="44631" cy="45167"/>
            </a:xfrm>
            <a:custGeom>
              <a:avLst/>
              <a:gdLst>
                <a:gd name="connsiteX0" fmla="*/ 5061 w 44631"/>
                <a:gd name="connsiteY0" fmla="*/ 45167 h 45167"/>
                <a:gd name="connsiteX1" fmla="*/ 1510 w 44631"/>
                <a:gd name="connsiteY1" fmla="*/ 43713 h 45167"/>
                <a:gd name="connsiteX2" fmla="*/ 1454 w 44631"/>
                <a:gd name="connsiteY2" fmla="*/ 36557 h 45167"/>
                <a:gd name="connsiteX3" fmla="*/ 35965 w 44631"/>
                <a:gd name="connsiteY3" fmla="*/ 1510 h 45167"/>
                <a:gd name="connsiteX4" fmla="*/ 43121 w 44631"/>
                <a:gd name="connsiteY4" fmla="*/ 1454 h 45167"/>
                <a:gd name="connsiteX5" fmla="*/ 43177 w 44631"/>
                <a:gd name="connsiteY5" fmla="*/ 8610 h 45167"/>
                <a:gd name="connsiteX6" fmla="*/ 8666 w 44631"/>
                <a:gd name="connsiteY6" fmla="*/ 43658 h 45167"/>
                <a:gd name="connsiteX7" fmla="*/ 5061 w 44631"/>
                <a:gd name="connsiteY7" fmla="*/ 45167 h 45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1" h="45167">
                  <a:moveTo>
                    <a:pt x="5061" y="45167"/>
                  </a:moveTo>
                  <a:cubicBezTo>
                    <a:pt x="3779" y="45167"/>
                    <a:pt x="2495" y="44683"/>
                    <a:pt x="1510" y="43713"/>
                  </a:cubicBezTo>
                  <a:cubicBezTo>
                    <a:pt x="-482" y="41753"/>
                    <a:pt x="-506" y="38548"/>
                    <a:pt x="1454" y="36557"/>
                  </a:cubicBezTo>
                  <a:lnTo>
                    <a:pt x="35965" y="1510"/>
                  </a:lnTo>
                  <a:cubicBezTo>
                    <a:pt x="37924" y="-482"/>
                    <a:pt x="41132" y="-506"/>
                    <a:pt x="43121" y="1454"/>
                  </a:cubicBezTo>
                  <a:cubicBezTo>
                    <a:pt x="45113" y="3415"/>
                    <a:pt x="45137" y="6620"/>
                    <a:pt x="43177" y="8610"/>
                  </a:cubicBezTo>
                  <a:lnTo>
                    <a:pt x="8666" y="43658"/>
                  </a:lnTo>
                  <a:cubicBezTo>
                    <a:pt x="7678" y="44663"/>
                    <a:pt x="6368" y="45167"/>
                    <a:pt x="5061" y="45167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5" name="رسم 182" descr="كعك صغير مع فاكهة و رذاذ">
              <a:extLst>
                <a:ext uri="{FF2B5EF4-FFF2-40B4-BE49-F238E27FC236}">
                  <a16:creationId xmlns:a16="http://schemas.microsoft.com/office/drawing/2014/main" id="{D2860D60-05F4-4FBB-A3E9-B7F39C355235}"/>
                </a:ext>
              </a:extLst>
            </p:cNvPr>
            <p:cNvSpPr/>
            <p:nvPr/>
          </p:nvSpPr>
          <p:spPr>
            <a:xfrm>
              <a:off x="5878431" y="3879660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6" y="-483"/>
                    <a:pt x="6620" y="-505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6" name="رسم 182" descr="كعك صغير مع فاكهة و رذاذ">
              <a:extLst>
                <a:ext uri="{FF2B5EF4-FFF2-40B4-BE49-F238E27FC236}">
                  <a16:creationId xmlns:a16="http://schemas.microsoft.com/office/drawing/2014/main" id="{1ADC357F-8762-4510-B0F3-A1F7D7EFBCAD}"/>
                </a:ext>
              </a:extLst>
            </p:cNvPr>
            <p:cNvSpPr/>
            <p:nvPr/>
          </p:nvSpPr>
          <p:spPr>
            <a:xfrm>
              <a:off x="6044025" y="3796093"/>
              <a:ext cx="44629" cy="45170"/>
            </a:xfrm>
            <a:custGeom>
              <a:avLst/>
              <a:gdLst>
                <a:gd name="connsiteX0" fmla="*/ 5059 w 44629"/>
                <a:gd name="connsiteY0" fmla="*/ 45171 h 45170"/>
                <a:gd name="connsiteX1" fmla="*/ 1510 w 44629"/>
                <a:gd name="connsiteY1" fmla="*/ 43717 h 45170"/>
                <a:gd name="connsiteX2" fmla="*/ 1454 w 44629"/>
                <a:gd name="connsiteY2" fmla="*/ 36559 h 45170"/>
                <a:gd name="connsiteX3" fmla="*/ 35964 w 44629"/>
                <a:gd name="connsiteY3" fmla="*/ 1510 h 45170"/>
                <a:gd name="connsiteX4" fmla="*/ 43120 w 44629"/>
                <a:gd name="connsiteY4" fmla="*/ 1454 h 45170"/>
                <a:gd name="connsiteX5" fmla="*/ 43175 w 44629"/>
                <a:gd name="connsiteY5" fmla="*/ 8612 h 45170"/>
                <a:gd name="connsiteX6" fmla="*/ 8666 w 44629"/>
                <a:gd name="connsiteY6" fmla="*/ 43661 h 45170"/>
                <a:gd name="connsiteX7" fmla="*/ 5059 w 44629"/>
                <a:gd name="connsiteY7" fmla="*/ 45171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70">
                  <a:moveTo>
                    <a:pt x="5059" y="45171"/>
                  </a:moveTo>
                  <a:cubicBezTo>
                    <a:pt x="3777" y="45171"/>
                    <a:pt x="2494" y="44687"/>
                    <a:pt x="1510" y="43717"/>
                  </a:cubicBezTo>
                  <a:cubicBezTo>
                    <a:pt x="-482" y="41755"/>
                    <a:pt x="-506" y="38551"/>
                    <a:pt x="1454" y="36559"/>
                  </a:cubicBezTo>
                  <a:lnTo>
                    <a:pt x="35964" y="1510"/>
                  </a:lnTo>
                  <a:cubicBezTo>
                    <a:pt x="37924" y="-482"/>
                    <a:pt x="41131" y="-506"/>
                    <a:pt x="43120" y="1454"/>
                  </a:cubicBezTo>
                  <a:cubicBezTo>
                    <a:pt x="45112" y="3416"/>
                    <a:pt x="45135" y="6620"/>
                    <a:pt x="43175" y="8612"/>
                  </a:cubicBezTo>
                  <a:lnTo>
                    <a:pt x="8666" y="43661"/>
                  </a:lnTo>
                  <a:cubicBezTo>
                    <a:pt x="7674" y="44668"/>
                    <a:pt x="6367" y="45171"/>
                    <a:pt x="5059" y="45171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7" name="رسم 182" descr="كعك صغير مع فاكهة و رذاذ">
              <a:extLst>
                <a:ext uri="{FF2B5EF4-FFF2-40B4-BE49-F238E27FC236}">
                  <a16:creationId xmlns:a16="http://schemas.microsoft.com/office/drawing/2014/main" id="{98F60F38-E42D-474A-94D8-9C42C542ECE6}"/>
                </a:ext>
              </a:extLst>
            </p:cNvPr>
            <p:cNvSpPr/>
            <p:nvPr/>
          </p:nvSpPr>
          <p:spPr>
            <a:xfrm>
              <a:off x="6098519" y="3875951"/>
              <a:ext cx="45167" cy="44632"/>
            </a:xfrm>
            <a:custGeom>
              <a:avLst/>
              <a:gdLst>
                <a:gd name="connsiteX0" fmla="*/ 40107 w 45167"/>
                <a:gd name="connsiteY0" fmla="*/ 44632 h 44632"/>
                <a:gd name="connsiteX1" fmla="*/ 36557 w 45167"/>
                <a:gd name="connsiteY1" fmla="*/ 43178 h 44632"/>
                <a:gd name="connsiteX2" fmla="*/ 1510 w 45167"/>
                <a:gd name="connsiteY2" fmla="*/ 8667 h 44632"/>
                <a:gd name="connsiteX3" fmla="*/ 1454 w 45167"/>
                <a:gd name="connsiteY3" fmla="*/ 1510 h 44632"/>
                <a:gd name="connsiteX4" fmla="*/ 8610 w 45167"/>
                <a:gd name="connsiteY4" fmla="*/ 1454 h 44632"/>
                <a:gd name="connsiteX5" fmla="*/ 43658 w 45167"/>
                <a:gd name="connsiteY5" fmla="*/ 35965 h 44632"/>
                <a:gd name="connsiteX6" fmla="*/ 43713 w 45167"/>
                <a:gd name="connsiteY6" fmla="*/ 43122 h 44632"/>
                <a:gd name="connsiteX7" fmla="*/ 40107 w 45167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2">
                  <a:moveTo>
                    <a:pt x="40107" y="44632"/>
                  </a:moveTo>
                  <a:cubicBezTo>
                    <a:pt x="38825" y="44632"/>
                    <a:pt x="37541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5"/>
                  </a:lnTo>
                  <a:cubicBezTo>
                    <a:pt x="45650" y="37927"/>
                    <a:pt x="45674" y="41130"/>
                    <a:pt x="43713" y="43122"/>
                  </a:cubicBezTo>
                  <a:cubicBezTo>
                    <a:pt x="42723" y="44129"/>
                    <a:pt x="41414" y="44632"/>
                    <a:pt x="40107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8" name="رسم 182" descr="كعك صغير مع فاكهة و رذاذ">
              <a:extLst>
                <a:ext uri="{FF2B5EF4-FFF2-40B4-BE49-F238E27FC236}">
                  <a16:creationId xmlns:a16="http://schemas.microsoft.com/office/drawing/2014/main" id="{7409E1EA-46A8-4716-8954-E8EF14D4C2CB}"/>
                </a:ext>
              </a:extLst>
            </p:cNvPr>
            <p:cNvSpPr/>
            <p:nvPr/>
          </p:nvSpPr>
          <p:spPr>
            <a:xfrm>
              <a:off x="5731951" y="4060787"/>
              <a:ext cx="59308" cy="10504"/>
            </a:xfrm>
            <a:custGeom>
              <a:avLst/>
              <a:gdLst>
                <a:gd name="connsiteX0" fmla="*/ 5061 w 59308"/>
                <a:gd name="connsiteY0" fmla="*/ 10504 h 10504"/>
                <a:gd name="connsiteX1" fmla="*/ 0 w 59308"/>
                <a:gd name="connsiteY1" fmla="*/ 5482 h 10504"/>
                <a:gd name="connsiteX2" fmla="*/ 5022 w 59308"/>
                <a:gd name="connsiteY2" fmla="*/ 383 h 10504"/>
                <a:gd name="connsiteX3" fmla="*/ 54207 w 59308"/>
                <a:gd name="connsiteY3" fmla="*/ 0 h 10504"/>
                <a:gd name="connsiteX4" fmla="*/ 54248 w 59308"/>
                <a:gd name="connsiteY4" fmla="*/ 0 h 10504"/>
                <a:gd name="connsiteX5" fmla="*/ 59309 w 59308"/>
                <a:gd name="connsiteY5" fmla="*/ 5022 h 10504"/>
                <a:gd name="connsiteX6" fmla="*/ 54287 w 59308"/>
                <a:gd name="connsiteY6" fmla="*/ 10121 h 10504"/>
                <a:gd name="connsiteX7" fmla="*/ 5101 w 59308"/>
                <a:gd name="connsiteY7" fmla="*/ 10504 h 10504"/>
                <a:gd name="connsiteX8" fmla="*/ 5061 w 59308"/>
                <a:gd name="connsiteY8" fmla="*/ 10504 h 1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8" h="10504">
                  <a:moveTo>
                    <a:pt x="5061" y="10504"/>
                  </a:moveTo>
                  <a:cubicBezTo>
                    <a:pt x="2284" y="10504"/>
                    <a:pt x="22" y="8264"/>
                    <a:pt x="0" y="5482"/>
                  </a:cubicBezTo>
                  <a:cubicBezTo>
                    <a:pt x="-22" y="2687"/>
                    <a:pt x="2227" y="403"/>
                    <a:pt x="5022" y="383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7" y="2240"/>
                    <a:pt x="59309" y="5022"/>
                  </a:cubicBezTo>
                  <a:cubicBezTo>
                    <a:pt x="59331" y="7817"/>
                    <a:pt x="57082" y="10101"/>
                    <a:pt x="54287" y="10121"/>
                  </a:cubicBezTo>
                  <a:lnTo>
                    <a:pt x="5101" y="10504"/>
                  </a:lnTo>
                  <a:cubicBezTo>
                    <a:pt x="5088" y="10504"/>
                    <a:pt x="5074" y="10504"/>
                    <a:pt x="5061" y="1050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9" name="رسم 182" descr="كعك صغير مع فاكهة و رذاذ">
              <a:extLst>
                <a:ext uri="{FF2B5EF4-FFF2-40B4-BE49-F238E27FC236}">
                  <a16:creationId xmlns:a16="http://schemas.microsoft.com/office/drawing/2014/main" id="{1A398568-0343-4C57-BE96-E03BCE90D667}"/>
                </a:ext>
              </a:extLst>
            </p:cNvPr>
            <p:cNvSpPr/>
            <p:nvPr/>
          </p:nvSpPr>
          <p:spPr>
            <a:xfrm>
              <a:off x="6034167" y="395217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7 w 59307"/>
                <a:gd name="connsiteY3" fmla="*/ 0 h 10502"/>
                <a:gd name="connsiteX4" fmla="*/ 54248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0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0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0" name="رسم 182" descr="كعك صغير مع فاكهة و رذاذ">
              <a:extLst>
                <a:ext uri="{FF2B5EF4-FFF2-40B4-BE49-F238E27FC236}">
                  <a16:creationId xmlns:a16="http://schemas.microsoft.com/office/drawing/2014/main" id="{5C59C6DD-E7FA-4097-8884-3792F45D4E6F}"/>
                </a:ext>
              </a:extLst>
            </p:cNvPr>
            <p:cNvSpPr/>
            <p:nvPr/>
          </p:nvSpPr>
          <p:spPr>
            <a:xfrm>
              <a:off x="6020753" y="3682350"/>
              <a:ext cx="45167" cy="44630"/>
            </a:xfrm>
            <a:custGeom>
              <a:avLst/>
              <a:gdLst>
                <a:gd name="connsiteX0" fmla="*/ 40107 w 45167"/>
                <a:gd name="connsiteY0" fmla="*/ 44630 h 44630"/>
                <a:gd name="connsiteX1" fmla="*/ 36557 w 45167"/>
                <a:gd name="connsiteY1" fmla="*/ 43176 h 44630"/>
                <a:gd name="connsiteX2" fmla="*/ 1510 w 45167"/>
                <a:gd name="connsiteY2" fmla="*/ 8667 h 44630"/>
                <a:gd name="connsiteX3" fmla="*/ 1454 w 45167"/>
                <a:gd name="connsiteY3" fmla="*/ 1510 h 44630"/>
                <a:gd name="connsiteX4" fmla="*/ 8610 w 45167"/>
                <a:gd name="connsiteY4" fmla="*/ 1454 h 44630"/>
                <a:gd name="connsiteX5" fmla="*/ 43658 w 45167"/>
                <a:gd name="connsiteY5" fmla="*/ 35963 h 44630"/>
                <a:gd name="connsiteX6" fmla="*/ 43713 w 45167"/>
                <a:gd name="connsiteY6" fmla="*/ 43121 h 44630"/>
                <a:gd name="connsiteX7" fmla="*/ 40107 w 45167"/>
                <a:gd name="connsiteY7" fmla="*/ 44630 h 44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0">
                  <a:moveTo>
                    <a:pt x="40107" y="44630"/>
                  </a:moveTo>
                  <a:cubicBezTo>
                    <a:pt x="38825" y="44630"/>
                    <a:pt x="37541" y="44146"/>
                    <a:pt x="36557" y="43176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3"/>
                  </a:lnTo>
                  <a:cubicBezTo>
                    <a:pt x="45650" y="37925"/>
                    <a:pt x="45674" y="41128"/>
                    <a:pt x="43713" y="43121"/>
                  </a:cubicBezTo>
                  <a:cubicBezTo>
                    <a:pt x="42723" y="44126"/>
                    <a:pt x="41416" y="44630"/>
                    <a:pt x="40107" y="4463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1" name="رسم 182" descr="كعك صغير مع فاكهة و رذاذ">
              <a:extLst>
                <a:ext uri="{FF2B5EF4-FFF2-40B4-BE49-F238E27FC236}">
                  <a16:creationId xmlns:a16="http://schemas.microsoft.com/office/drawing/2014/main" id="{DB9EA7B8-2BFA-47BC-9AD2-A8DC8E78482F}"/>
                </a:ext>
              </a:extLst>
            </p:cNvPr>
            <p:cNvSpPr/>
            <p:nvPr/>
          </p:nvSpPr>
          <p:spPr>
            <a:xfrm>
              <a:off x="5815585" y="382409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6 w 59307"/>
                <a:gd name="connsiteY3" fmla="*/ 0 h 10502"/>
                <a:gd name="connsiteX4" fmla="*/ 54246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1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6" y="0"/>
                  </a:cubicBezTo>
                  <a:cubicBezTo>
                    <a:pt x="57023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1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2" name="رسم 182" descr="كعك صغير مع فاكهة و رذاذ">
              <a:extLst>
                <a:ext uri="{FF2B5EF4-FFF2-40B4-BE49-F238E27FC236}">
                  <a16:creationId xmlns:a16="http://schemas.microsoft.com/office/drawing/2014/main" id="{6915520D-A13E-40EE-9F9D-810116ABF067}"/>
                </a:ext>
              </a:extLst>
            </p:cNvPr>
            <p:cNvSpPr/>
            <p:nvPr/>
          </p:nvSpPr>
          <p:spPr>
            <a:xfrm>
              <a:off x="6094133" y="3562056"/>
              <a:ext cx="59305" cy="10502"/>
            </a:xfrm>
            <a:custGeom>
              <a:avLst/>
              <a:gdLst>
                <a:gd name="connsiteX0" fmla="*/ 5061 w 59305"/>
                <a:gd name="connsiteY0" fmla="*/ 10503 h 10502"/>
                <a:gd name="connsiteX1" fmla="*/ 0 w 59305"/>
                <a:gd name="connsiteY1" fmla="*/ 5481 h 10502"/>
                <a:gd name="connsiteX2" fmla="*/ 5022 w 59305"/>
                <a:gd name="connsiteY2" fmla="*/ 381 h 10502"/>
                <a:gd name="connsiteX3" fmla="*/ 54206 w 59305"/>
                <a:gd name="connsiteY3" fmla="*/ 0 h 10502"/>
                <a:gd name="connsiteX4" fmla="*/ 54245 w 59305"/>
                <a:gd name="connsiteY4" fmla="*/ 0 h 10502"/>
                <a:gd name="connsiteX5" fmla="*/ 59305 w 59305"/>
                <a:gd name="connsiteY5" fmla="*/ 5022 h 10502"/>
                <a:gd name="connsiteX6" fmla="*/ 54283 w 59305"/>
                <a:gd name="connsiteY6" fmla="*/ 10121 h 10502"/>
                <a:gd name="connsiteX7" fmla="*/ 5100 w 59305"/>
                <a:gd name="connsiteY7" fmla="*/ 10503 h 10502"/>
                <a:gd name="connsiteX8" fmla="*/ 5061 w 59305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5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5" y="0"/>
                  </a:cubicBezTo>
                  <a:cubicBezTo>
                    <a:pt x="57021" y="0"/>
                    <a:pt x="59283" y="2240"/>
                    <a:pt x="59305" y="5022"/>
                  </a:cubicBezTo>
                  <a:cubicBezTo>
                    <a:pt x="59327" y="7817"/>
                    <a:pt x="57079" y="10100"/>
                    <a:pt x="54283" y="10121"/>
                  </a:cubicBezTo>
                  <a:lnTo>
                    <a:pt x="5100" y="10503"/>
                  </a:lnTo>
                  <a:cubicBezTo>
                    <a:pt x="5086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D0D0D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3" name="رسم 182" descr="كعك صغير مع فاكهة و رذاذ">
              <a:extLst>
                <a:ext uri="{FF2B5EF4-FFF2-40B4-BE49-F238E27FC236}">
                  <a16:creationId xmlns:a16="http://schemas.microsoft.com/office/drawing/2014/main" id="{CB0FCAAB-3D8E-4466-9761-22617652C020}"/>
                </a:ext>
              </a:extLst>
            </p:cNvPr>
            <p:cNvSpPr/>
            <p:nvPr/>
          </p:nvSpPr>
          <p:spPr>
            <a:xfrm>
              <a:off x="5831160" y="3623887"/>
              <a:ext cx="44633" cy="45170"/>
            </a:xfrm>
            <a:custGeom>
              <a:avLst/>
              <a:gdLst>
                <a:gd name="connsiteX0" fmla="*/ 5061 w 44633"/>
                <a:gd name="connsiteY0" fmla="*/ 45170 h 45170"/>
                <a:gd name="connsiteX1" fmla="*/ 1510 w 44633"/>
                <a:gd name="connsiteY1" fmla="*/ 43716 h 45170"/>
                <a:gd name="connsiteX2" fmla="*/ 1454 w 44633"/>
                <a:gd name="connsiteY2" fmla="*/ 36559 h 45170"/>
                <a:gd name="connsiteX3" fmla="*/ 35965 w 44633"/>
                <a:gd name="connsiteY3" fmla="*/ 1510 h 45170"/>
                <a:gd name="connsiteX4" fmla="*/ 43123 w 44633"/>
                <a:gd name="connsiteY4" fmla="*/ 1454 h 45170"/>
                <a:gd name="connsiteX5" fmla="*/ 43179 w 44633"/>
                <a:gd name="connsiteY5" fmla="*/ 8611 h 45170"/>
                <a:gd name="connsiteX6" fmla="*/ 8668 w 44633"/>
                <a:gd name="connsiteY6" fmla="*/ 43660 h 45170"/>
                <a:gd name="connsiteX7" fmla="*/ 5061 w 44633"/>
                <a:gd name="connsiteY7" fmla="*/ 45170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3" h="45170">
                  <a:moveTo>
                    <a:pt x="5061" y="45170"/>
                  </a:moveTo>
                  <a:cubicBezTo>
                    <a:pt x="3779" y="45170"/>
                    <a:pt x="2495" y="44686"/>
                    <a:pt x="1510" y="43716"/>
                  </a:cubicBezTo>
                  <a:cubicBezTo>
                    <a:pt x="-482" y="41754"/>
                    <a:pt x="-506" y="38551"/>
                    <a:pt x="1454" y="36559"/>
                  </a:cubicBezTo>
                  <a:lnTo>
                    <a:pt x="35965" y="1510"/>
                  </a:lnTo>
                  <a:cubicBezTo>
                    <a:pt x="37927" y="-483"/>
                    <a:pt x="41132" y="-505"/>
                    <a:pt x="43123" y="1454"/>
                  </a:cubicBezTo>
                  <a:cubicBezTo>
                    <a:pt x="45115" y="3416"/>
                    <a:pt x="45139" y="6619"/>
                    <a:pt x="43179" y="8611"/>
                  </a:cubicBezTo>
                  <a:lnTo>
                    <a:pt x="8668" y="43660"/>
                  </a:lnTo>
                  <a:cubicBezTo>
                    <a:pt x="7677" y="44666"/>
                    <a:pt x="6368" y="45170"/>
                    <a:pt x="5061" y="45170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214" name="رسم 182" descr="كعك صغير مع فاكهة و رذاذ">
            <a:extLst>
              <a:ext uri="{FF2B5EF4-FFF2-40B4-BE49-F238E27FC236}">
                <a16:creationId xmlns:a16="http://schemas.microsoft.com/office/drawing/2014/main" id="{FFD84D7D-79E8-47FA-B039-37A2208DED17}"/>
              </a:ext>
            </a:extLst>
          </p:cNvPr>
          <p:cNvGrpSpPr/>
          <p:nvPr/>
        </p:nvGrpSpPr>
        <p:grpSpPr>
          <a:xfrm>
            <a:off x="5801312" y="4350174"/>
            <a:ext cx="401766" cy="45818"/>
            <a:chOff x="5801312" y="4139861"/>
            <a:chExt cx="401766" cy="45818"/>
          </a:xfrm>
        </p:grpSpPr>
        <p:sp>
          <p:nvSpPr>
            <p:cNvPr id="215" name="رسم 182" descr="كعك صغير مع فاكهة و رذاذ">
              <a:extLst>
                <a:ext uri="{FF2B5EF4-FFF2-40B4-BE49-F238E27FC236}">
                  <a16:creationId xmlns:a16="http://schemas.microsoft.com/office/drawing/2014/main" id="{C0390877-20D9-47B9-AA24-A486AAA06FE4}"/>
                </a:ext>
              </a:extLst>
            </p:cNvPr>
            <p:cNvSpPr/>
            <p:nvPr/>
          </p:nvSpPr>
          <p:spPr>
            <a:xfrm>
              <a:off x="5857041" y="4161411"/>
              <a:ext cx="45818" cy="21914"/>
            </a:xfrm>
            <a:custGeom>
              <a:avLst/>
              <a:gdLst>
                <a:gd name="connsiteX0" fmla="*/ 45818 w 45818"/>
                <a:gd name="connsiteY0" fmla="*/ 10780 h 21914"/>
                <a:gd name="connsiteX1" fmla="*/ 22994 w 45818"/>
                <a:gd name="connsiteY1" fmla="*/ 21914 h 21914"/>
                <a:gd name="connsiteX2" fmla="*/ 0 w 45818"/>
                <a:gd name="connsiteY2" fmla="*/ 11134 h 21914"/>
                <a:gd name="connsiteX3" fmla="*/ 22824 w 45818"/>
                <a:gd name="connsiteY3" fmla="*/ 1 h 21914"/>
                <a:gd name="connsiteX4" fmla="*/ 45818 w 45818"/>
                <a:gd name="connsiteY4" fmla="*/ 10780 h 2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18" h="21914">
                  <a:moveTo>
                    <a:pt x="45818" y="10780"/>
                  </a:moveTo>
                  <a:cubicBezTo>
                    <a:pt x="45818" y="10780"/>
                    <a:pt x="35646" y="21816"/>
                    <a:pt x="22994" y="21914"/>
                  </a:cubicBezTo>
                  <a:cubicBezTo>
                    <a:pt x="10342" y="22012"/>
                    <a:pt x="0" y="11134"/>
                    <a:pt x="0" y="11134"/>
                  </a:cubicBezTo>
                  <a:cubicBezTo>
                    <a:pt x="0" y="11134"/>
                    <a:pt x="10172" y="98"/>
                    <a:pt x="22824" y="1"/>
                  </a:cubicBezTo>
                  <a:cubicBezTo>
                    <a:pt x="35477" y="-97"/>
                    <a:pt x="45818" y="10780"/>
                    <a:pt x="45818" y="10780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6" name="رسم 182" descr="كعك صغير مع فاكهة و رذاذ">
              <a:extLst>
                <a:ext uri="{FF2B5EF4-FFF2-40B4-BE49-F238E27FC236}">
                  <a16:creationId xmlns:a16="http://schemas.microsoft.com/office/drawing/2014/main" id="{929BDCF2-A3CD-44D9-B04C-0AEB51A8FB25}"/>
                </a:ext>
              </a:extLst>
            </p:cNvPr>
            <p:cNvSpPr/>
            <p:nvPr/>
          </p:nvSpPr>
          <p:spPr>
            <a:xfrm>
              <a:off x="5801312" y="4139861"/>
              <a:ext cx="21914" cy="45818"/>
            </a:xfrm>
            <a:custGeom>
              <a:avLst/>
              <a:gdLst>
                <a:gd name="connsiteX0" fmla="*/ 10780 w 21914"/>
                <a:gd name="connsiteY0" fmla="*/ 0 h 45818"/>
                <a:gd name="connsiteX1" fmla="*/ 21914 w 21914"/>
                <a:gd name="connsiteY1" fmla="*/ 22824 h 45818"/>
                <a:gd name="connsiteX2" fmla="*/ 11134 w 21914"/>
                <a:gd name="connsiteY2" fmla="*/ 45818 h 45818"/>
                <a:gd name="connsiteX3" fmla="*/ 1 w 21914"/>
                <a:gd name="connsiteY3" fmla="*/ 22994 h 45818"/>
                <a:gd name="connsiteX4" fmla="*/ 10780 w 21914"/>
                <a:gd name="connsiteY4" fmla="*/ 0 h 45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14" h="45818">
                  <a:moveTo>
                    <a:pt x="10780" y="0"/>
                  </a:moveTo>
                  <a:cubicBezTo>
                    <a:pt x="10780" y="0"/>
                    <a:pt x="21816" y="10172"/>
                    <a:pt x="21914" y="22824"/>
                  </a:cubicBezTo>
                  <a:cubicBezTo>
                    <a:pt x="22012" y="35476"/>
                    <a:pt x="11134" y="45818"/>
                    <a:pt x="11134" y="45818"/>
                  </a:cubicBezTo>
                  <a:cubicBezTo>
                    <a:pt x="11134" y="45818"/>
                    <a:pt x="99" y="35646"/>
                    <a:pt x="1" y="22994"/>
                  </a:cubicBezTo>
                  <a:cubicBezTo>
                    <a:pt x="-97" y="10341"/>
                    <a:pt x="10780" y="0"/>
                    <a:pt x="10780" y="0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7" name="رسم 182" descr="كعك صغير مع فاكهة و رذاذ">
              <a:extLst>
                <a:ext uri="{FF2B5EF4-FFF2-40B4-BE49-F238E27FC236}">
                  <a16:creationId xmlns:a16="http://schemas.microsoft.com/office/drawing/2014/main" id="{D5326263-0A5B-47E8-9F68-A75AF2754DA8}"/>
                </a:ext>
              </a:extLst>
            </p:cNvPr>
            <p:cNvSpPr/>
            <p:nvPr/>
          </p:nvSpPr>
          <p:spPr>
            <a:xfrm>
              <a:off x="6170425" y="4145618"/>
              <a:ext cx="32653" cy="32165"/>
            </a:xfrm>
            <a:custGeom>
              <a:avLst/>
              <a:gdLst>
                <a:gd name="connsiteX0" fmla="*/ 2 w 32653"/>
                <a:gd name="connsiteY0" fmla="*/ 9 h 32165"/>
                <a:gd name="connsiteX1" fmla="*/ 24014 w 32653"/>
                <a:gd name="connsiteY1" fmla="*/ 8275 h 32165"/>
                <a:gd name="connsiteX2" fmla="*/ 32651 w 32653"/>
                <a:gd name="connsiteY2" fmla="*/ 32156 h 32165"/>
                <a:gd name="connsiteX3" fmla="*/ 8639 w 32653"/>
                <a:gd name="connsiteY3" fmla="*/ 23891 h 32165"/>
                <a:gd name="connsiteX4" fmla="*/ 2 w 32653"/>
                <a:gd name="connsiteY4" fmla="*/ 9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2" y="9"/>
                  </a:moveTo>
                  <a:cubicBezTo>
                    <a:pt x="2" y="9"/>
                    <a:pt x="14999" y="-602"/>
                    <a:pt x="24014" y="8275"/>
                  </a:cubicBezTo>
                  <a:cubicBezTo>
                    <a:pt x="33030" y="17151"/>
                    <a:pt x="32651" y="32156"/>
                    <a:pt x="32651" y="32156"/>
                  </a:cubicBezTo>
                  <a:cubicBezTo>
                    <a:pt x="32651" y="32156"/>
                    <a:pt x="17654" y="32767"/>
                    <a:pt x="8639" y="23891"/>
                  </a:cubicBezTo>
                  <a:cubicBezTo>
                    <a:pt x="-377" y="15014"/>
                    <a:pt x="2" y="9"/>
                    <a:pt x="2" y="9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8" name="رسم 182" descr="كعك صغير مع فاكهة و رذاذ">
              <a:extLst>
                <a:ext uri="{FF2B5EF4-FFF2-40B4-BE49-F238E27FC236}">
                  <a16:creationId xmlns:a16="http://schemas.microsoft.com/office/drawing/2014/main" id="{C94487F2-4366-4BE9-BD6F-08264654B29A}"/>
                </a:ext>
              </a:extLst>
            </p:cNvPr>
            <p:cNvSpPr/>
            <p:nvPr/>
          </p:nvSpPr>
          <p:spPr>
            <a:xfrm>
              <a:off x="5932660" y="4148591"/>
              <a:ext cx="32165" cy="32653"/>
            </a:xfrm>
            <a:custGeom>
              <a:avLst/>
              <a:gdLst>
                <a:gd name="connsiteX0" fmla="*/ 9 w 32165"/>
                <a:gd name="connsiteY0" fmla="*/ 32651 h 32653"/>
                <a:gd name="connsiteX1" fmla="*/ 8275 w 32165"/>
                <a:gd name="connsiteY1" fmla="*/ 8639 h 32653"/>
                <a:gd name="connsiteX2" fmla="*/ 32156 w 32165"/>
                <a:gd name="connsiteY2" fmla="*/ 2 h 32653"/>
                <a:gd name="connsiteX3" fmla="*/ 23891 w 32165"/>
                <a:gd name="connsiteY3" fmla="*/ 24014 h 32653"/>
                <a:gd name="connsiteX4" fmla="*/ 9 w 32165"/>
                <a:gd name="connsiteY4" fmla="*/ 32651 h 3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65" h="32653">
                  <a:moveTo>
                    <a:pt x="9" y="32651"/>
                  </a:moveTo>
                  <a:cubicBezTo>
                    <a:pt x="9" y="32651"/>
                    <a:pt x="-602" y="17654"/>
                    <a:pt x="8275" y="8639"/>
                  </a:cubicBezTo>
                  <a:cubicBezTo>
                    <a:pt x="17151" y="-377"/>
                    <a:pt x="32156" y="2"/>
                    <a:pt x="32156" y="2"/>
                  </a:cubicBezTo>
                  <a:cubicBezTo>
                    <a:pt x="32156" y="2"/>
                    <a:pt x="32767" y="14999"/>
                    <a:pt x="23891" y="24014"/>
                  </a:cubicBezTo>
                  <a:cubicBezTo>
                    <a:pt x="15014" y="33029"/>
                    <a:pt x="9" y="32651"/>
                    <a:pt x="9" y="32651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9" name="رسم 182" descr="كعك صغير مع فاكهة و رذاذ">
              <a:extLst>
                <a:ext uri="{FF2B5EF4-FFF2-40B4-BE49-F238E27FC236}">
                  <a16:creationId xmlns:a16="http://schemas.microsoft.com/office/drawing/2014/main" id="{036DC3C4-C656-4CA7-B1F1-93E0FC397571}"/>
                </a:ext>
              </a:extLst>
            </p:cNvPr>
            <p:cNvSpPr/>
            <p:nvPr/>
          </p:nvSpPr>
          <p:spPr>
            <a:xfrm>
              <a:off x="6001618" y="4153358"/>
              <a:ext cx="32653" cy="32165"/>
            </a:xfrm>
            <a:custGeom>
              <a:avLst/>
              <a:gdLst>
                <a:gd name="connsiteX0" fmla="*/ 32651 w 32653"/>
                <a:gd name="connsiteY0" fmla="*/ 32156 h 32165"/>
                <a:gd name="connsiteX1" fmla="*/ 8639 w 32653"/>
                <a:gd name="connsiteY1" fmla="*/ 23891 h 32165"/>
                <a:gd name="connsiteX2" fmla="*/ 2 w 32653"/>
                <a:gd name="connsiteY2" fmla="*/ 9 h 32165"/>
                <a:gd name="connsiteX3" fmla="*/ 24014 w 32653"/>
                <a:gd name="connsiteY3" fmla="*/ 8275 h 32165"/>
                <a:gd name="connsiteX4" fmla="*/ 32651 w 32653"/>
                <a:gd name="connsiteY4" fmla="*/ 32156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32651" y="32156"/>
                  </a:moveTo>
                  <a:cubicBezTo>
                    <a:pt x="32651" y="32156"/>
                    <a:pt x="17654" y="32767"/>
                    <a:pt x="8639" y="23891"/>
                  </a:cubicBezTo>
                  <a:cubicBezTo>
                    <a:pt x="-376" y="15014"/>
                    <a:pt x="2" y="9"/>
                    <a:pt x="2" y="9"/>
                  </a:cubicBezTo>
                  <a:cubicBezTo>
                    <a:pt x="2" y="9"/>
                    <a:pt x="14999" y="-602"/>
                    <a:pt x="24014" y="8275"/>
                  </a:cubicBezTo>
                  <a:cubicBezTo>
                    <a:pt x="33029" y="17151"/>
                    <a:pt x="32651" y="32156"/>
                    <a:pt x="32651" y="32156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5C3A36B8-1B41-416F-88F9-F55133CDA2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5897" y="1559768"/>
            <a:ext cx="1712166" cy="1408615"/>
          </a:xfrm>
          <a:prstGeom prst="rect">
            <a:avLst/>
          </a:prstGeom>
        </p:spPr>
      </p:pic>
      <p:pic>
        <p:nvPicPr>
          <p:cNvPr id="8" name="صورة 7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F81945CE-9B82-40FC-A0D4-B6C7942C85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9952" y="1413869"/>
            <a:ext cx="2316153" cy="1737115"/>
          </a:xfrm>
          <a:prstGeom prst="rect">
            <a:avLst/>
          </a:prstGeom>
        </p:spPr>
      </p:pic>
      <p:sp>
        <p:nvSpPr>
          <p:cNvPr id="68" name="مربع نص 67">
            <a:extLst>
              <a:ext uri="{FF2B5EF4-FFF2-40B4-BE49-F238E27FC236}">
                <a16:creationId xmlns:a16="http://schemas.microsoft.com/office/drawing/2014/main" id="{A503A287-CD68-4C21-9688-50A2FDE35736}"/>
              </a:ext>
            </a:extLst>
          </p:cNvPr>
          <p:cNvSpPr txBox="1"/>
          <p:nvPr/>
        </p:nvSpPr>
        <p:spPr>
          <a:xfrm>
            <a:off x="7484705" y="4775012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التدريب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3C196AFE-FDEE-436C-8A86-BC0AD6A4FE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4480" y="3220498"/>
            <a:ext cx="2540105" cy="1905079"/>
          </a:xfrm>
          <a:prstGeom prst="rect">
            <a:avLst/>
          </a:prstGeom>
        </p:spPr>
      </p:pic>
      <p:sp>
        <p:nvSpPr>
          <p:cNvPr id="69" name="مربع نص 68">
            <a:extLst>
              <a:ext uri="{FF2B5EF4-FFF2-40B4-BE49-F238E27FC236}">
                <a16:creationId xmlns:a16="http://schemas.microsoft.com/office/drawing/2014/main" id="{3BF05E8C-C416-49A1-8DCB-E59ECD722FD2}"/>
              </a:ext>
            </a:extLst>
          </p:cNvPr>
          <p:cNvSpPr txBox="1"/>
          <p:nvPr/>
        </p:nvSpPr>
        <p:spPr>
          <a:xfrm>
            <a:off x="3040419" y="4892364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التقويم 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2" name="صورة 11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0BFF4DF9-7975-416A-9A5C-16EA7E4E8BC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3003" t="20401" r="22733"/>
          <a:stretch/>
        </p:blipFill>
        <p:spPr>
          <a:xfrm>
            <a:off x="3160760" y="3462109"/>
            <a:ext cx="1671865" cy="1839337"/>
          </a:xfrm>
          <a:prstGeom prst="rect">
            <a:avLst/>
          </a:prstGeom>
        </p:spPr>
      </p:pic>
      <p:pic>
        <p:nvPicPr>
          <p:cNvPr id="22" name="رسم 21" descr="مؤشر مع تعبئة خالصة">
            <a:extLst>
              <a:ext uri="{FF2B5EF4-FFF2-40B4-BE49-F238E27FC236}">
                <a16:creationId xmlns:a16="http://schemas.microsoft.com/office/drawing/2014/main" id="{7F458B81-CC22-48E6-90BB-EA77433ED6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505173" y="4306822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3" name="مربع نص 42">
            <a:extLst>
              <a:ext uri="{FF2B5EF4-FFF2-40B4-BE49-F238E27FC236}">
                <a16:creationId xmlns:a16="http://schemas.microsoft.com/office/drawing/2014/main" id="{1D54C884-291F-44AD-8529-B1307EEE5C46}"/>
              </a:ext>
            </a:extLst>
          </p:cNvPr>
          <p:cNvSpPr txBox="1"/>
          <p:nvPr/>
        </p:nvSpPr>
        <p:spPr>
          <a:xfrm>
            <a:off x="7608464" y="614774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4" name="مربع نص 43">
            <a:extLst>
              <a:ext uri="{FF2B5EF4-FFF2-40B4-BE49-F238E27FC236}">
                <a16:creationId xmlns:a16="http://schemas.microsoft.com/office/drawing/2014/main" id="{171A21B5-6382-4415-9132-73D5A7BC0E31}"/>
              </a:ext>
            </a:extLst>
          </p:cNvPr>
          <p:cNvSpPr txBox="1"/>
          <p:nvPr/>
        </p:nvSpPr>
        <p:spPr>
          <a:xfrm>
            <a:off x="937757" y="626712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5" name="مربع نص 44">
            <a:extLst>
              <a:ext uri="{FF2B5EF4-FFF2-40B4-BE49-F238E27FC236}">
                <a16:creationId xmlns:a16="http://schemas.microsoft.com/office/drawing/2014/main" id="{C5E9541B-C620-4341-8384-4C82F423B583}"/>
              </a:ext>
            </a:extLst>
          </p:cNvPr>
          <p:cNvSpPr txBox="1"/>
          <p:nvPr/>
        </p:nvSpPr>
        <p:spPr>
          <a:xfrm>
            <a:off x="847056" y="985471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6" name="مربع نص 45">
            <a:extLst>
              <a:ext uri="{FF2B5EF4-FFF2-40B4-BE49-F238E27FC236}">
                <a16:creationId xmlns:a16="http://schemas.microsoft.com/office/drawing/2014/main" id="{1CF3DD2C-E4CE-40CB-A63D-3886F3325901}"/>
              </a:ext>
            </a:extLst>
          </p:cNvPr>
          <p:cNvSpPr txBox="1"/>
          <p:nvPr/>
        </p:nvSpPr>
        <p:spPr>
          <a:xfrm>
            <a:off x="4288221" y="777448"/>
            <a:ext cx="3791051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/>
              <a:t>الجبر : المعادلات </a:t>
            </a:r>
          </a:p>
        </p:txBody>
      </p:sp>
      <p:pic>
        <p:nvPicPr>
          <p:cNvPr id="49" name="صورة 48">
            <a:extLst>
              <a:ext uri="{FF2B5EF4-FFF2-40B4-BE49-F238E27FC236}">
                <a16:creationId xmlns:a16="http://schemas.microsoft.com/office/drawing/2014/main" id="{E428865D-657E-43F3-807F-093B14DB4F8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alphaModFix amt="1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GlowEdges/>
                    </a14:imgEffect>
                  </a14:imgLayer>
                </a14:imgProps>
              </a:ext>
            </a:extLst>
          </a:blip>
          <a:srcRect t="15185"/>
          <a:stretch/>
        </p:blipFill>
        <p:spPr>
          <a:xfrm>
            <a:off x="2558795" y="857383"/>
            <a:ext cx="7295682" cy="5140524"/>
          </a:xfrm>
          <a:prstGeom prst="rect">
            <a:avLst/>
          </a:prstGeom>
        </p:spPr>
      </p:pic>
      <p:sp>
        <p:nvSpPr>
          <p:cNvPr id="47" name="مربع نص 46">
            <a:extLst>
              <a:ext uri="{FF2B5EF4-FFF2-40B4-BE49-F238E27FC236}">
                <a16:creationId xmlns:a16="http://schemas.microsoft.com/office/drawing/2014/main" id="{FA77229E-F9A1-4387-877C-FC37326FCDD9}"/>
              </a:ext>
            </a:extLst>
          </p:cNvPr>
          <p:cNvSpPr txBox="1"/>
          <p:nvPr/>
        </p:nvSpPr>
        <p:spPr>
          <a:xfrm rot="5400000" flipH="1" flipV="1">
            <a:off x="-226143" y="4949047"/>
            <a:ext cx="1209368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48" name="صورة 47">
            <a:extLst>
              <a:ext uri="{FF2B5EF4-FFF2-40B4-BE49-F238E27FC236}">
                <a16:creationId xmlns:a16="http://schemas.microsoft.com/office/drawing/2014/main" id="{0F24CEB0-55F0-488D-BF1D-0B7642841D0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6200000">
            <a:off x="-317205" y="3276671"/>
            <a:ext cx="1209370" cy="121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731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-0.02593 L -0.47839 -0.02616 " pathEditMode="relative" rAng="0" ptsTypes="AA">
                                      <p:cBhvr>
                                        <p:cTn id="16" dur="7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63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750"/>
                            </p:stCondLst>
                            <p:childTnLst>
                              <p:par>
                                <p:cTn id="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8882"/>
            <a:ext cx="12192000" cy="7257392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60563" y="1029148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11" name="رابط مستقيم 10">
            <a:extLst>
              <a:ext uri="{FF2B5EF4-FFF2-40B4-BE49-F238E27FC236}">
                <a16:creationId xmlns:a16="http://schemas.microsoft.com/office/drawing/2014/main" id="{85EA0E05-3829-4DFC-8485-2B3C6A0384BA}"/>
              </a:ext>
            </a:extLst>
          </p:cNvPr>
          <p:cNvCxnSpPr/>
          <p:nvPr/>
        </p:nvCxnSpPr>
        <p:spPr>
          <a:xfrm flipH="1">
            <a:off x="6096000" y="1091247"/>
            <a:ext cx="942392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07FB7F8D-841D-4C84-945B-68220E155A21}"/>
              </a:ext>
            </a:extLst>
          </p:cNvPr>
          <p:cNvSpPr txBox="1"/>
          <p:nvPr/>
        </p:nvSpPr>
        <p:spPr>
          <a:xfrm>
            <a:off x="7608464" y="309973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B2AE0742-6589-45FF-AAF0-180DB02D2D5F}"/>
              </a:ext>
            </a:extLst>
          </p:cNvPr>
          <p:cNvSpPr txBox="1"/>
          <p:nvPr/>
        </p:nvSpPr>
        <p:spPr>
          <a:xfrm>
            <a:off x="937757" y="321911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5FF9A2B7-9ABF-4DFE-87A8-15CCE686C0E3}"/>
              </a:ext>
            </a:extLst>
          </p:cNvPr>
          <p:cNvSpPr txBox="1"/>
          <p:nvPr/>
        </p:nvSpPr>
        <p:spPr>
          <a:xfrm>
            <a:off x="847056" y="680670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3446BD2A-C019-453B-A1CB-32BB5E66B9D6}"/>
              </a:ext>
            </a:extLst>
          </p:cNvPr>
          <p:cNvSpPr txBox="1"/>
          <p:nvPr/>
        </p:nvSpPr>
        <p:spPr>
          <a:xfrm>
            <a:off x="4398925" y="502146"/>
            <a:ext cx="368034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/>
              <a:t>الجبر : المعادلات </a:t>
            </a:r>
          </a:p>
        </p:txBody>
      </p:sp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12306225-4A39-4B89-8DF6-D2FFEA355070}"/>
              </a:ext>
            </a:extLst>
          </p:cNvPr>
          <p:cNvSpPr/>
          <p:nvPr/>
        </p:nvSpPr>
        <p:spPr>
          <a:xfrm>
            <a:off x="2685042" y="1392778"/>
            <a:ext cx="7404889" cy="4264185"/>
          </a:xfrm>
          <a:custGeom>
            <a:avLst/>
            <a:gdLst>
              <a:gd name="connsiteX0" fmla="*/ 0 w 7404889"/>
              <a:gd name="connsiteY0" fmla="*/ 710712 h 4264185"/>
              <a:gd name="connsiteX1" fmla="*/ 710712 w 7404889"/>
              <a:gd name="connsiteY1" fmla="*/ 0 h 4264185"/>
              <a:gd name="connsiteX2" fmla="*/ 1255872 w 7404889"/>
              <a:gd name="connsiteY2" fmla="*/ 0 h 4264185"/>
              <a:gd name="connsiteX3" fmla="*/ 1860867 w 7404889"/>
              <a:gd name="connsiteY3" fmla="*/ 0 h 4264185"/>
              <a:gd name="connsiteX4" fmla="*/ 2525696 w 7404889"/>
              <a:gd name="connsiteY4" fmla="*/ 0 h 4264185"/>
              <a:gd name="connsiteX5" fmla="*/ 3130691 w 7404889"/>
              <a:gd name="connsiteY5" fmla="*/ 0 h 4264185"/>
              <a:gd name="connsiteX6" fmla="*/ 3616017 w 7404889"/>
              <a:gd name="connsiteY6" fmla="*/ 0 h 4264185"/>
              <a:gd name="connsiteX7" fmla="*/ 4340681 w 7404889"/>
              <a:gd name="connsiteY7" fmla="*/ 0 h 4264185"/>
              <a:gd name="connsiteX8" fmla="*/ 4885841 w 7404889"/>
              <a:gd name="connsiteY8" fmla="*/ 0 h 4264185"/>
              <a:gd name="connsiteX9" fmla="*/ 5431001 w 7404889"/>
              <a:gd name="connsiteY9" fmla="*/ 0 h 4264185"/>
              <a:gd name="connsiteX10" fmla="*/ 6694177 w 7404889"/>
              <a:gd name="connsiteY10" fmla="*/ 0 h 4264185"/>
              <a:gd name="connsiteX11" fmla="*/ 7404889 w 7404889"/>
              <a:gd name="connsiteY11" fmla="*/ 710712 h 4264185"/>
              <a:gd name="connsiteX12" fmla="*/ 7404889 w 7404889"/>
              <a:gd name="connsiteY12" fmla="*/ 1193981 h 4264185"/>
              <a:gd name="connsiteX13" fmla="*/ 7404889 w 7404889"/>
              <a:gd name="connsiteY13" fmla="*/ 1734106 h 4264185"/>
              <a:gd name="connsiteX14" fmla="*/ 7404889 w 7404889"/>
              <a:gd name="connsiteY14" fmla="*/ 2359513 h 4264185"/>
              <a:gd name="connsiteX15" fmla="*/ 7404889 w 7404889"/>
              <a:gd name="connsiteY15" fmla="*/ 2842783 h 4264185"/>
              <a:gd name="connsiteX16" fmla="*/ 7404889 w 7404889"/>
              <a:gd name="connsiteY16" fmla="*/ 3553473 h 4264185"/>
              <a:gd name="connsiteX17" fmla="*/ 6694177 w 7404889"/>
              <a:gd name="connsiteY17" fmla="*/ 4264185 h 4264185"/>
              <a:gd name="connsiteX18" fmla="*/ 6089182 w 7404889"/>
              <a:gd name="connsiteY18" fmla="*/ 4264185 h 4264185"/>
              <a:gd name="connsiteX19" fmla="*/ 5603857 w 7404889"/>
              <a:gd name="connsiteY19" fmla="*/ 4264185 h 4264185"/>
              <a:gd name="connsiteX20" fmla="*/ 4998862 w 7404889"/>
              <a:gd name="connsiteY20" fmla="*/ 4264185 h 4264185"/>
              <a:gd name="connsiteX21" fmla="*/ 4334032 w 7404889"/>
              <a:gd name="connsiteY21" fmla="*/ 4264185 h 4264185"/>
              <a:gd name="connsiteX22" fmla="*/ 3729038 w 7404889"/>
              <a:gd name="connsiteY22" fmla="*/ 4264185 h 4264185"/>
              <a:gd name="connsiteX23" fmla="*/ 3183878 w 7404889"/>
              <a:gd name="connsiteY23" fmla="*/ 4264185 h 4264185"/>
              <a:gd name="connsiteX24" fmla="*/ 2399379 w 7404889"/>
              <a:gd name="connsiteY24" fmla="*/ 4264185 h 4264185"/>
              <a:gd name="connsiteX25" fmla="*/ 1854219 w 7404889"/>
              <a:gd name="connsiteY25" fmla="*/ 4264185 h 4264185"/>
              <a:gd name="connsiteX26" fmla="*/ 710712 w 7404889"/>
              <a:gd name="connsiteY26" fmla="*/ 4264185 h 4264185"/>
              <a:gd name="connsiteX27" fmla="*/ 0 w 7404889"/>
              <a:gd name="connsiteY27" fmla="*/ 3553473 h 4264185"/>
              <a:gd name="connsiteX28" fmla="*/ 0 w 7404889"/>
              <a:gd name="connsiteY28" fmla="*/ 2984921 h 4264185"/>
              <a:gd name="connsiteX29" fmla="*/ 0 w 7404889"/>
              <a:gd name="connsiteY29" fmla="*/ 2501651 h 4264185"/>
              <a:gd name="connsiteX30" fmla="*/ 0 w 7404889"/>
              <a:gd name="connsiteY30" fmla="*/ 1933099 h 4264185"/>
              <a:gd name="connsiteX31" fmla="*/ 0 w 7404889"/>
              <a:gd name="connsiteY31" fmla="*/ 1392975 h 4264185"/>
              <a:gd name="connsiteX32" fmla="*/ 0 w 7404889"/>
              <a:gd name="connsiteY32" fmla="*/ 710712 h 4264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404889" h="4264185" fill="none" extrusionOk="0">
                <a:moveTo>
                  <a:pt x="0" y="710712"/>
                </a:moveTo>
                <a:cubicBezTo>
                  <a:pt x="-18618" y="264763"/>
                  <a:pt x="242597" y="6466"/>
                  <a:pt x="710712" y="0"/>
                </a:cubicBezTo>
                <a:cubicBezTo>
                  <a:pt x="841020" y="-26323"/>
                  <a:pt x="1134811" y="-7485"/>
                  <a:pt x="1255872" y="0"/>
                </a:cubicBezTo>
                <a:cubicBezTo>
                  <a:pt x="1376933" y="7485"/>
                  <a:pt x="1671548" y="24352"/>
                  <a:pt x="1860867" y="0"/>
                </a:cubicBezTo>
                <a:cubicBezTo>
                  <a:pt x="2050187" y="-24352"/>
                  <a:pt x="2282524" y="13591"/>
                  <a:pt x="2525696" y="0"/>
                </a:cubicBezTo>
                <a:cubicBezTo>
                  <a:pt x="2768868" y="-13591"/>
                  <a:pt x="2998405" y="3066"/>
                  <a:pt x="3130691" y="0"/>
                </a:cubicBezTo>
                <a:cubicBezTo>
                  <a:pt x="3262977" y="-3066"/>
                  <a:pt x="3504005" y="648"/>
                  <a:pt x="3616017" y="0"/>
                </a:cubicBezTo>
                <a:cubicBezTo>
                  <a:pt x="3728029" y="-648"/>
                  <a:pt x="4139973" y="7791"/>
                  <a:pt x="4340681" y="0"/>
                </a:cubicBezTo>
                <a:cubicBezTo>
                  <a:pt x="4541389" y="-7791"/>
                  <a:pt x="4701587" y="-7917"/>
                  <a:pt x="4885841" y="0"/>
                </a:cubicBezTo>
                <a:cubicBezTo>
                  <a:pt x="5070095" y="7917"/>
                  <a:pt x="5264468" y="11335"/>
                  <a:pt x="5431001" y="0"/>
                </a:cubicBezTo>
                <a:cubicBezTo>
                  <a:pt x="5597534" y="-11335"/>
                  <a:pt x="6087343" y="17604"/>
                  <a:pt x="6694177" y="0"/>
                </a:cubicBezTo>
                <a:cubicBezTo>
                  <a:pt x="6990559" y="-16264"/>
                  <a:pt x="7411616" y="306608"/>
                  <a:pt x="7404889" y="710712"/>
                </a:cubicBezTo>
                <a:cubicBezTo>
                  <a:pt x="7388176" y="811225"/>
                  <a:pt x="7386258" y="958919"/>
                  <a:pt x="7404889" y="1193981"/>
                </a:cubicBezTo>
                <a:cubicBezTo>
                  <a:pt x="7423520" y="1429043"/>
                  <a:pt x="7408030" y="1494849"/>
                  <a:pt x="7404889" y="1734106"/>
                </a:cubicBezTo>
                <a:cubicBezTo>
                  <a:pt x="7401748" y="1973363"/>
                  <a:pt x="7421325" y="2190093"/>
                  <a:pt x="7404889" y="2359513"/>
                </a:cubicBezTo>
                <a:cubicBezTo>
                  <a:pt x="7388453" y="2528933"/>
                  <a:pt x="7420830" y="2679725"/>
                  <a:pt x="7404889" y="2842783"/>
                </a:cubicBezTo>
                <a:cubicBezTo>
                  <a:pt x="7388949" y="3005841"/>
                  <a:pt x="7406908" y="3251131"/>
                  <a:pt x="7404889" y="3553473"/>
                </a:cubicBezTo>
                <a:cubicBezTo>
                  <a:pt x="7402581" y="4007588"/>
                  <a:pt x="7108107" y="4299631"/>
                  <a:pt x="6694177" y="4264185"/>
                </a:cubicBezTo>
                <a:cubicBezTo>
                  <a:pt x="6457468" y="4236445"/>
                  <a:pt x="6303460" y="4286375"/>
                  <a:pt x="6089182" y="4264185"/>
                </a:cubicBezTo>
                <a:cubicBezTo>
                  <a:pt x="5874904" y="4241995"/>
                  <a:pt x="5771123" y="4244260"/>
                  <a:pt x="5603857" y="4264185"/>
                </a:cubicBezTo>
                <a:cubicBezTo>
                  <a:pt x="5436592" y="4284110"/>
                  <a:pt x="5291681" y="4268102"/>
                  <a:pt x="4998862" y="4264185"/>
                </a:cubicBezTo>
                <a:cubicBezTo>
                  <a:pt x="4706043" y="4260268"/>
                  <a:pt x="4520869" y="4246295"/>
                  <a:pt x="4334032" y="4264185"/>
                </a:cubicBezTo>
                <a:cubicBezTo>
                  <a:pt x="4147195" y="4282076"/>
                  <a:pt x="3952107" y="4250750"/>
                  <a:pt x="3729038" y="4264185"/>
                </a:cubicBezTo>
                <a:cubicBezTo>
                  <a:pt x="3505969" y="4277620"/>
                  <a:pt x="3429999" y="4257835"/>
                  <a:pt x="3183878" y="4264185"/>
                </a:cubicBezTo>
                <a:cubicBezTo>
                  <a:pt x="2937757" y="4270535"/>
                  <a:pt x="2719067" y="4230279"/>
                  <a:pt x="2399379" y="4264185"/>
                </a:cubicBezTo>
                <a:cubicBezTo>
                  <a:pt x="2079691" y="4298091"/>
                  <a:pt x="2005472" y="4272565"/>
                  <a:pt x="1854219" y="4264185"/>
                </a:cubicBezTo>
                <a:cubicBezTo>
                  <a:pt x="1702966" y="4255805"/>
                  <a:pt x="1282150" y="4297894"/>
                  <a:pt x="710712" y="4264185"/>
                </a:cubicBezTo>
                <a:cubicBezTo>
                  <a:pt x="327001" y="4270299"/>
                  <a:pt x="707" y="4011514"/>
                  <a:pt x="0" y="3553473"/>
                </a:cubicBezTo>
                <a:cubicBezTo>
                  <a:pt x="14106" y="3405242"/>
                  <a:pt x="-25086" y="3268620"/>
                  <a:pt x="0" y="2984921"/>
                </a:cubicBezTo>
                <a:cubicBezTo>
                  <a:pt x="25086" y="2701222"/>
                  <a:pt x="13047" y="2648857"/>
                  <a:pt x="0" y="2501651"/>
                </a:cubicBezTo>
                <a:cubicBezTo>
                  <a:pt x="-13047" y="2354445"/>
                  <a:pt x="-14918" y="2077604"/>
                  <a:pt x="0" y="1933099"/>
                </a:cubicBezTo>
                <a:cubicBezTo>
                  <a:pt x="14918" y="1788594"/>
                  <a:pt x="2587" y="1657938"/>
                  <a:pt x="0" y="1392975"/>
                </a:cubicBezTo>
                <a:cubicBezTo>
                  <a:pt x="-2587" y="1128012"/>
                  <a:pt x="11062" y="1033837"/>
                  <a:pt x="0" y="710712"/>
                </a:cubicBezTo>
                <a:close/>
              </a:path>
              <a:path w="7404889" h="4264185" stroke="0" extrusionOk="0">
                <a:moveTo>
                  <a:pt x="0" y="710712"/>
                </a:moveTo>
                <a:cubicBezTo>
                  <a:pt x="-11732" y="253068"/>
                  <a:pt x="299011" y="-36853"/>
                  <a:pt x="710712" y="0"/>
                </a:cubicBezTo>
                <a:cubicBezTo>
                  <a:pt x="1035258" y="25746"/>
                  <a:pt x="1176786" y="26434"/>
                  <a:pt x="1435376" y="0"/>
                </a:cubicBezTo>
                <a:cubicBezTo>
                  <a:pt x="1693966" y="-26434"/>
                  <a:pt x="1797988" y="-3304"/>
                  <a:pt x="2160040" y="0"/>
                </a:cubicBezTo>
                <a:cubicBezTo>
                  <a:pt x="2522092" y="3304"/>
                  <a:pt x="2633844" y="18793"/>
                  <a:pt x="2824870" y="0"/>
                </a:cubicBezTo>
                <a:cubicBezTo>
                  <a:pt x="3015896" y="-18793"/>
                  <a:pt x="3293494" y="35170"/>
                  <a:pt x="3609368" y="0"/>
                </a:cubicBezTo>
                <a:cubicBezTo>
                  <a:pt x="3925242" y="-35170"/>
                  <a:pt x="3941909" y="-12557"/>
                  <a:pt x="4094694" y="0"/>
                </a:cubicBezTo>
                <a:cubicBezTo>
                  <a:pt x="4247479" y="12557"/>
                  <a:pt x="4488440" y="-18338"/>
                  <a:pt x="4879193" y="0"/>
                </a:cubicBezTo>
                <a:cubicBezTo>
                  <a:pt x="5269946" y="18338"/>
                  <a:pt x="5313004" y="7528"/>
                  <a:pt x="5424353" y="0"/>
                </a:cubicBezTo>
                <a:cubicBezTo>
                  <a:pt x="5535702" y="-7528"/>
                  <a:pt x="5792027" y="3127"/>
                  <a:pt x="5969513" y="0"/>
                </a:cubicBezTo>
                <a:cubicBezTo>
                  <a:pt x="6146999" y="-3127"/>
                  <a:pt x="6415709" y="-33237"/>
                  <a:pt x="6694177" y="0"/>
                </a:cubicBezTo>
                <a:cubicBezTo>
                  <a:pt x="7130999" y="61493"/>
                  <a:pt x="7429857" y="288707"/>
                  <a:pt x="7404889" y="710712"/>
                </a:cubicBezTo>
                <a:cubicBezTo>
                  <a:pt x="7421817" y="879485"/>
                  <a:pt x="7412515" y="1019581"/>
                  <a:pt x="7404889" y="1222409"/>
                </a:cubicBezTo>
                <a:cubicBezTo>
                  <a:pt x="7397263" y="1425237"/>
                  <a:pt x="7426663" y="1494118"/>
                  <a:pt x="7404889" y="1734106"/>
                </a:cubicBezTo>
                <a:cubicBezTo>
                  <a:pt x="7383115" y="1974094"/>
                  <a:pt x="7424767" y="2183233"/>
                  <a:pt x="7404889" y="2359513"/>
                </a:cubicBezTo>
                <a:cubicBezTo>
                  <a:pt x="7385011" y="2535793"/>
                  <a:pt x="7409442" y="2734351"/>
                  <a:pt x="7404889" y="2871210"/>
                </a:cubicBezTo>
                <a:cubicBezTo>
                  <a:pt x="7400336" y="3008069"/>
                  <a:pt x="7380674" y="3271526"/>
                  <a:pt x="7404889" y="3553473"/>
                </a:cubicBezTo>
                <a:cubicBezTo>
                  <a:pt x="7454224" y="3944573"/>
                  <a:pt x="7110091" y="4173131"/>
                  <a:pt x="6694177" y="4264185"/>
                </a:cubicBezTo>
                <a:cubicBezTo>
                  <a:pt x="6536783" y="4262568"/>
                  <a:pt x="6258780" y="4264513"/>
                  <a:pt x="5969513" y="4264185"/>
                </a:cubicBezTo>
                <a:cubicBezTo>
                  <a:pt x="5680246" y="4263857"/>
                  <a:pt x="5643360" y="4276056"/>
                  <a:pt x="5484187" y="4264185"/>
                </a:cubicBezTo>
                <a:cubicBezTo>
                  <a:pt x="5325014" y="4252314"/>
                  <a:pt x="5201615" y="4249610"/>
                  <a:pt x="4939027" y="4264185"/>
                </a:cubicBezTo>
                <a:cubicBezTo>
                  <a:pt x="4676439" y="4278760"/>
                  <a:pt x="4610030" y="4246734"/>
                  <a:pt x="4393867" y="4264185"/>
                </a:cubicBezTo>
                <a:cubicBezTo>
                  <a:pt x="4177704" y="4281636"/>
                  <a:pt x="3926133" y="4278439"/>
                  <a:pt x="3669203" y="4264185"/>
                </a:cubicBezTo>
                <a:cubicBezTo>
                  <a:pt x="3412273" y="4249931"/>
                  <a:pt x="3338527" y="4247487"/>
                  <a:pt x="3183878" y="4264185"/>
                </a:cubicBezTo>
                <a:cubicBezTo>
                  <a:pt x="3029229" y="4280883"/>
                  <a:pt x="2651273" y="4239278"/>
                  <a:pt x="2459213" y="4264185"/>
                </a:cubicBezTo>
                <a:cubicBezTo>
                  <a:pt x="2267153" y="4289092"/>
                  <a:pt x="2208227" y="4277289"/>
                  <a:pt x="1973888" y="4264185"/>
                </a:cubicBezTo>
                <a:cubicBezTo>
                  <a:pt x="1739550" y="4251081"/>
                  <a:pt x="1642757" y="4244083"/>
                  <a:pt x="1488562" y="4264185"/>
                </a:cubicBezTo>
                <a:cubicBezTo>
                  <a:pt x="1334367" y="4284287"/>
                  <a:pt x="908997" y="4232508"/>
                  <a:pt x="710712" y="4264185"/>
                </a:cubicBezTo>
                <a:cubicBezTo>
                  <a:pt x="337537" y="4303143"/>
                  <a:pt x="8258" y="3952744"/>
                  <a:pt x="0" y="3553473"/>
                </a:cubicBezTo>
                <a:cubicBezTo>
                  <a:pt x="-20423" y="3386498"/>
                  <a:pt x="5311" y="3223709"/>
                  <a:pt x="0" y="3013348"/>
                </a:cubicBezTo>
                <a:cubicBezTo>
                  <a:pt x="-5311" y="2802988"/>
                  <a:pt x="-22412" y="2679095"/>
                  <a:pt x="0" y="2387941"/>
                </a:cubicBezTo>
                <a:cubicBezTo>
                  <a:pt x="22412" y="2096787"/>
                  <a:pt x="-14090" y="2058667"/>
                  <a:pt x="0" y="1904672"/>
                </a:cubicBezTo>
                <a:cubicBezTo>
                  <a:pt x="14090" y="1750677"/>
                  <a:pt x="-20582" y="1622392"/>
                  <a:pt x="0" y="1364547"/>
                </a:cubicBezTo>
                <a:cubicBezTo>
                  <a:pt x="20582" y="1106702"/>
                  <a:pt x="11629" y="980438"/>
                  <a:pt x="0" y="710712"/>
                </a:cubicBezTo>
                <a:close/>
              </a:path>
            </a:pathLst>
          </a:custGeom>
          <a:noFill/>
          <a:ln w="28575">
            <a:extLst>
              <a:ext uri="{C807C97D-BFC1-408E-A445-0C87EB9F89A2}">
                <ask:lineSketchStyleProps xmlns:ask="http://schemas.microsoft.com/office/drawing/2018/sketchyshapes" sd="287972528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68EA1702-EBF7-48C3-80AA-F209D1F021F0}"/>
              </a:ext>
            </a:extLst>
          </p:cNvPr>
          <p:cNvGrpSpPr/>
          <p:nvPr/>
        </p:nvGrpSpPr>
        <p:grpSpPr>
          <a:xfrm>
            <a:off x="8002418" y="1597723"/>
            <a:ext cx="3522068" cy="1333188"/>
            <a:chOff x="7112058" y="2985391"/>
            <a:chExt cx="3520780" cy="1333188"/>
          </a:xfrm>
        </p:grpSpPr>
        <p:pic>
          <p:nvPicPr>
            <p:cNvPr id="17" name="صورة 16" descr="مهارة سالقة&#10;">
              <a:extLst>
                <a:ext uri="{FF2B5EF4-FFF2-40B4-BE49-F238E27FC236}">
                  <a16:creationId xmlns:a16="http://schemas.microsoft.com/office/drawing/2014/main" id="{523F99EB-B7E1-4C02-9DDF-84E543F8E0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682" b="78818"/>
            <a:stretch/>
          </p:blipFill>
          <p:spPr>
            <a:xfrm>
              <a:off x="7112058" y="2985391"/>
              <a:ext cx="3520780" cy="1333188"/>
            </a:xfrm>
            <a:prstGeom prst="rect">
              <a:avLst/>
            </a:prstGeom>
          </p:spPr>
        </p:pic>
        <p:sp>
          <p:nvSpPr>
            <p:cNvPr id="18" name="مربع نص 17">
              <a:extLst>
                <a:ext uri="{FF2B5EF4-FFF2-40B4-BE49-F238E27FC236}">
                  <a16:creationId xmlns:a16="http://schemas.microsoft.com/office/drawing/2014/main" id="{1EAA9637-7B95-4E49-A797-B559C219499C}"/>
                </a:ext>
              </a:extLst>
            </p:cNvPr>
            <p:cNvSpPr txBox="1"/>
            <p:nvPr/>
          </p:nvSpPr>
          <p:spPr>
            <a:xfrm>
              <a:off x="8220733" y="3389352"/>
              <a:ext cx="1720544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b="1">
                  <a:solidFill>
                    <a:schemeClr val="bg1"/>
                  </a:solidFill>
                </a:rPr>
                <a:t>التقويم</a:t>
              </a:r>
              <a:r>
                <a:rPr lang="ar-SA" sz="2800">
                  <a:solidFill>
                    <a:schemeClr val="bg1"/>
                  </a:solidFill>
                </a:rPr>
                <a:t> </a:t>
              </a:r>
            </a:p>
          </p:txBody>
        </p:sp>
      </p:grpSp>
      <p:grpSp>
        <p:nvGrpSpPr>
          <p:cNvPr id="20" name="مجموعة 19">
            <a:extLst>
              <a:ext uri="{FF2B5EF4-FFF2-40B4-BE49-F238E27FC236}">
                <a16:creationId xmlns:a16="http://schemas.microsoft.com/office/drawing/2014/main" id="{00633B7E-5C57-45B5-AD12-F480F65D4436}"/>
              </a:ext>
            </a:extLst>
          </p:cNvPr>
          <p:cNvGrpSpPr/>
          <p:nvPr/>
        </p:nvGrpSpPr>
        <p:grpSpPr>
          <a:xfrm>
            <a:off x="2095893" y="1406398"/>
            <a:ext cx="2255165" cy="1250103"/>
            <a:chOff x="962079" y="2290596"/>
            <a:chExt cx="2255165" cy="1250103"/>
          </a:xfrm>
        </p:grpSpPr>
        <p:pic>
          <p:nvPicPr>
            <p:cNvPr id="21" name="صورة 20">
              <a:extLst>
                <a:ext uri="{FF2B5EF4-FFF2-40B4-BE49-F238E27FC236}">
                  <a16:creationId xmlns:a16="http://schemas.microsoft.com/office/drawing/2014/main" id="{3E8A330C-4F04-4507-AF1E-AA0B27042D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44" t="3454" b="63457"/>
            <a:stretch/>
          </p:blipFill>
          <p:spPr>
            <a:xfrm>
              <a:off x="962079" y="2290596"/>
              <a:ext cx="2255165" cy="1250103"/>
            </a:xfrm>
            <a:prstGeom prst="rect">
              <a:avLst/>
            </a:prstGeom>
          </p:spPr>
        </p:pic>
        <p:sp>
          <p:nvSpPr>
            <p:cNvPr id="22" name="مربع نص 21">
              <a:extLst>
                <a:ext uri="{FF2B5EF4-FFF2-40B4-BE49-F238E27FC236}">
                  <a16:creationId xmlns:a16="http://schemas.microsoft.com/office/drawing/2014/main" id="{C3030078-1C1F-4A20-8CFF-EEE52B83F45C}"/>
                </a:ext>
              </a:extLst>
            </p:cNvPr>
            <p:cNvSpPr txBox="1"/>
            <p:nvPr/>
          </p:nvSpPr>
          <p:spPr>
            <a:xfrm rot="20602374">
              <a:off x="1129849" y="2572330"/>
              <a:ext cx="1686040" cy="55399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000" b="1"/>
                <a:t>ص 35</a:t>
              </a:r>
            </a:p>
          </p:txBody>
        </p:sp>
      </p:grpSp>
      <p:pic>
        <p:nvPicPr>
          <p:cNvPr id="8" name="صورة 7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89C9F421-E939-44E8-B528-96A0A560CF0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07603" y="558084"/>
            <a:ext cx="1996897" cy="1497673"/>
          </a:xfrm>
          <a:prstGeom prst="rect">
            <a:avLst/>
          </a:prstGeom>
        </p:spPr>
      </p:pic>
      <p:pic>
        <p:nvPicPr>
          <p:cNvPr id="9" name="صورة 8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6876B063-9C26-4AB9-9DDF-A282BC06B848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23142"/>
          <a:stretch/>
        </p:blipFill>
        <p:spPr>
          <a:xfrm>
            <a:off x="6082687" y="1589278"/>
            <a:ext cx="2942692" cy="506496"/>
          </a:xfrm>
          <a:prstGeom prst="rect">
            <a:avLst/>
          </a:prstGeom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567FB6D4-B347-4298-8C07-20570B598A7A}"/>
              </a:ext>
            </a:extLst>
          </p:cNvPr>
          <p:cNvSpPr txBox="1"/>
          <p:nvPr/>
        </p:nvSpPr>
        <p:spPr>
          <a:xfrm rot="5400000" flipH="1" flipV="1">
            <a:off x="-226143" y="4949047"/>
            <a:ext cx="1209368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24" name="صورة 23">
            <a:extLst>
              <a:ext uri="{FF2B5EF4-FFF2-40B4-BE49-F238E27FC236}">
                <a16:creationId xmlns:a16="http://schemas.microsoft.com/office/drawing/2014/main" id="{9C2EA769-E59D-4272-B78B-C7AF5E929C5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6200000">
            <a:off x="-317205" y="3276671"/>
            <a:ext cx="1209370" cy="1215184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A75B3232-C2EC-47C2-A4A3-81A697291BD5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6E9CA"/>
              </a:clrFrom>
              <a:clrTo>
                <a:srgbClr val="F6E9CA">
                  <a:alpha val="0"/>
                </a:srgbClr>
              </a:clrTo>
            </a:clrChange>
          </a:blip>
          <a:stretch>
            <a:fillRect/>
          </a:stretch>
        </p:blipFill>
        <p:spPr>
          <a:xfrm rot="20771358">
            <a:off x="2225027" y="4099386"/>
            <a:ext cx="2084026" cy="156302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363036A8-ECDF-479E-86FD-445CE3E85AC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65487" y="2178236"/>
            <a:ext cx="4233784" cy="323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679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626" y="-29497"/>
            <a:ext cx="12565626" cy="7138978"/>
          </a:xfrm>
          <a:prstGeom prst="rect">
            <a:avLst/>
          </a:prstGeom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FBAB56FC-AE23-486E-A5B6-67C639604C82}"/>
              </a:ext>
            </a:extLst>
          </p:cNvPr>
          <p:cNvSpPr txBox="1"/>
          <p:nvPr/>
        </p:nvSpPr>
        <p:spPr>
          <a:xfrm>
            <a:off x="967253" y="437876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24B2874E-F7F8-4C45-82ED-7C77896FED2A}"/>
              </a:ext>
            </a:extLst>
          </p:cNvPr>
          <p:cNvSpPr txBox="1"/>
          <p:nvPr/>
        </p:nvSpPr>
        <p:spPr>
          <a:xfrm>
            <a:off x="864364" y="915874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9BF61CE3-D4B1-4AE4-9E36-625CE7DA994B}"/>
              </a:ext>
            </a:extLst>
          </p:cNvPr>
          <p:cNvGrpSpPr/>
          <p:nvPr/>
        </p:nvGrpSpPr>
        <p:grpSpPr>
          <a:xfrm>
            <a:off x="7990400" y="388485"/>
            <a:ext cx="3205316" cy="1270936"/>
            <a:chOff x="7990400" y="388485"/>
            <a:chExt cx="3205316" cy="1270936"/>
          </a:xfrm>
        </p:grpSpPr>
        <p:pic>
          <p:nvPicPr>
            <p:cNvPr id="16" name="صورة 15">
              <a:extLst>
                <a:ext uri="{FF2B5EF4-FFF2-40B4-BE49-F238E27FC236}">
                  <a16:creationId xmlns:a16="http://schemas.microsoft.com/office/drawing/2014/main" id="{83458E4D-FB77-4181-B370-86DBFC82A9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47" t="79376" r="26915" b="6551"/>
            <a:stretch/>
          </p:blipFill>
          <p:spPr>
            <a:xfrm>
              <a:off x="7990400" y="388485"/>
              <a:ext cx="3205316" cy="1270936"/>
            </a:xfrm>
            <a:prstGeom prst="rect">
              <a:avLst/>
            </a:prstGeom>
          </p:spPr>
        </p:pic>
        <p:sp>
          <p:nvSpPr>
            <p:cNvPr id="2" name="مربع نص 1">
              <a:extLst>
                <a:ext uri="{FF2B5EF4-FFF2-40B4-BE49-F238E27FC236}">
                  <a16:creationId xmlns:a16="http://schemas.microsoft.com/office/drawing/2014/main" id="{B2C2271A-FE00-46AA-BA03-5F134A056107}"/>
                </a:ext>
              </a:extLst>
            </p:cNvPr>
            <p:cNvSpPr txBox="1"/>
            <p:nvPr/>
          </p:nvSpPr>
          <p:spPr>
            <a:xfrm>
              <a:off x="8561099" y="579056"/>
              <a:ext cx="1465006" cy="55399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3000">
                  <a:solidFill>
                    <a:schemeClr val="bg1"/>
                  </a:solidFill>
                </a:rPr>
                <a:t>تمهيد : </a:t>
              </a:r>
            </a:p>
          </p:txBody>
        </p:sp>
      </p:grp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12A2CB96-6188-4950-9FFC-6965B24E8864}"/>
              </a:ext>
            </a:extLst>
          </p:cNvPr>
          <p:cNvSpPr/>
          <p:nvPr/>
        </p:nvSpPr>
        <p:spPr>
          <a:xfrm>
            <a:off x="8109774" y="2343534"/>
            <a:ext cx="26962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50E0064A-4327-4703-B8BD-35541E38E6CA}"/>
              </a:ext>
            </a:extLst>
          </p:cNvPr>
          <p:cNvSpPr txBox="1"/>
          <p:nvPr/>
        </p:nvSpPr>
        <p:spPr>
          <a:xfrm rot="5400000" flipH="1" flipV="1">
            <a:off x="-484539" y="4855034"/>
            <a:ext cx="1209368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3D8F5023-9366-4999-A109-0C75E6C8A4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416" y="703307"/>
            <a:ext cx="859264" cy="863395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026F9A02-0B41-4B77-A6D3-6A761DD8CB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26431" y="1031197"/>
            <a:ext cx="2286000" cy="1714500"/>
          </a:xfrm>
          <a:prstGeom prst="rect">
            <a:avLst/>
          </a:prstGeom>
        </p:spPr>
      </p:pic>
      <p:pic>
        <p:nvPicPr>
          <p:cNvPr id="31" name="صورة 30" descr="صورة تحتوي على داكن&#10;&#10;تم إنشاء الوصف تلقائياً">
            <a:extLst>
              <a:ext uri="{FF2B5EF4-FFF2-40B4-BE49-F238E27FC236}">
                <a16:creationId xmlns:a16="http://schemas.microsoft.com/office/drawing/2014/main" id="{B55FF46E-CCD1-4CEC-AB9C-CE89D15005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9851" y="1510718"/>
            <a:ext cx="4556687" cy="2901978"/>
          </a:xfrm>
          <a:prstGeom prst="rect">
            <a:avLst/>
          </a:prstGeom>
        </p:spPr>
      </p:pic>
      <p:pic>
        <p:nvPicPr>
          <p:cNvPr id="34" name="صورة 33" descr="صورة تحتوي على داكن&#10;&#10;تم إنشاء الوصف تلقائياً">
            <a:extLst>
              <a:ext uri="{FF2B5EF4-FFF2-40B4-BE49-F238E27FC236}">
                <a16:creationId xmlns:a16="http://schemas.microsoft.com/office/drawing/2014/main" id="{2DBEED86-9528-4FB4-9FF3-EB2684530A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0636" y="3177717"/>
            <a:ext cx="4556687" cy="2901978"/>
          </a:xfrm>
          <a:prstGeom prst="rect">
            <a:avLst/>
          </a:prstGeom>
        </p:spPr>
      </p:pic>
      <p:pic>
        <p:nvPicPr>
          <p:cNvPr id="35" name="صورة 34" descr="صورة تحتوي على داكن&#10;&#10;تم إنشاء الوصف تلقائياً">
            <a:extLst>
              <a:ext uri="{FF2B5EF4-FFF2-40B4-BE49-F238E27FC236}">
                <a16:creationId xmlns:a16="http://schemas.microsoft.com/office/drawing/2014/main" id="{6A9AE347-08C2-4C8C-9152-58E14A6F58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0512" y="3311115"/>
            <a:ext cx="4556687" cy="2901978"/>
          </a:xfrm>
          <a:prstGeom prst="rect">
            <a:avLst/>
          </a:prstGeom>
        </p:spPr>
      </p:pic>
      <p:sp>
        <p:nvSpPr>
          <p:cNvPr id="32" name="سهم: خماسي 31">
            <a:extLst>
              <a:ext uri="{FF2B5EF4-FFF2-40B4-BE49-F238E27FC236}">
                <a16:creationId xmlns:a16="http://schemas.microsoft.com/office/drawing/2014/main" id="{D19C7FF1-43BF-499B-BDC5-6597903B4CEF}"/>
              </a:ext>
            </a:extLst>
          </p:cNvPr>
          <p:cNvSpPr/>
          <p:nvPr/>
        </p:nvSpPr>
        <p:spPr>
          <a:xfrm>
            <a:off x="757084" y="1474835"/>
            <a:ext cx="3257854" cy="1702881"/>
          </a:xfrm>
          <a:custGeom>
            <a:avLst/>
            <a:gdLst>
              <a:gd name="connsiteX0" fmla="*/ 0 w 3257854"/>
              <a:gd name="connsiteY0" fmla="*/ 0 h 1702881"/>
              <a:gd name="connsiteX1" fmla="*/ 577539 w 3257854"/>
              <a:gd name="connsiteY1" fmla="*/ 0 h 1702881"/>
              <a:gd name="connsiteX2" fmla="*/ 1106950 w 3257854"/>
              <a:gd name="connsiteY2" fmla="*/ 0 h 1702881"/>
              <a:gd name="connsiteX3" fmla="*/ 1756682 w 3257854"/>
              <a:gd name="connsiteY3" fmla="*/ 0 h 1702881"/>
              <a:gd name="connsiteX4" fmla="*/ 2406414 w 3257854"/>
              <a:gd name="connsiteY4" fmla="*/ 0 h 1702881"/>
              <a:gd name="connsiteX5" fmla="*/ 2806591 w 3257854"/>
              <a:gd name="connsiteY5" fmla="*/ 400177 h 1702881"/>
              <a:gd name="connsiteX6" fmla="*/ 3257854 w 3257854"/>
              <a:gd name="connsiteY6" fmla="*/ 851441 h 1702881"/>
              <a:gd name="connsiteX7" fmla="*/ 2849163 w 3257854"/>
              <a:gd name="connsiteY7" fmla="*/ 1260132 h 1702881"/>
              <a:gd name="connsiteX8" fmla="*/ 2406414 w 3257854"/>
              <a:gd name="connsiteY8" fmla="*/ 1702881 h 1702881"/>
              <a:gd name="connsiteX9" fmla="*/ 1877003 w 3257854"/>
              <a:gd name="connsiteY9" fmla="*/ 1702881 h 1702881"/>
              <a:gd name="connsiteX10" fmla="*/ 1323528 w 3257854"/>
              <a:gd name="connsiteY10" fmla="*/ 1702881 h 1702881"/>
              <a:gd name="connsiteX11" fmla="*/ 673796 w 3257854"/>
              <a:gd name="connsiteY11" fmla="*/ 1702881 h 1702881"/>
              <a:gd name="connsiteX12" fmla="*/ 0 w 3257854"/>
              <a:gd name="connsiteY12" fmla="*/ 1702881 h 1702881"/>
              <a:gd name="connsiteX13" fmla="*/ 0 w 3257854"/>
              <a:gd name="connsiteY13" fmla="*/ 1169312 h 1702881"/>
              <a:gd name="connsiteX14" fmla="*/ 0 w 3257854"/>
              <a:gd name="connsiteY14" fmla="*/ 567627 h 1702881"/>
              <a:gd name="connsiteX15" fmla="*/ 0 w 3257854"/>
              <a:gd name="connsiteY15" fmla="*/ 0 h 1702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257854" h="1702881" fill="none" extrusionOk="0">
                <a:moveTo>
                  <a:pt x="0" y="0"/>
                </a:moveTo>
                <a:cubicBezTo>
                  <a:pt x="204858" y="-385"/>
                  <a:pt x="344571" y="5096"/>
                  <a:pt x="577539" y="0"/>
                </a:cubicBezTo>
                <a:cubicBezTo>
                  <a:pt x="810507" y="-5096"/>
                  <a:pt x="896558" y="2851"/>
                  <a:pt x="1106950" y="0"/>
                </a:cubicBezTo>
                <a:cubicBezTo>
                  <a:pt x="1317342" y="-2851"/>
                  <a:pt x="1592002" y="-72"/>
                  <a:pt x="1756682" y="0"/>
                </a:cubicBezTo>
                <a:cubicBezTo>
                  <a:pt x="1921362" y="72"/>
                  <a:pt x="2211628" y="-11973"/>
                  <a:pt x="2406414" y="0"/>
                </a:cubicBezTo>
                <a:cubicBezTo>
                  <a:pt x="2523094" y="133530"/>
                  <a:pt x="2665132" y="240203"/>
                  <a:pt x="2806591" y="400177"/>
                </a:cubicBezTo>
                <a:cubicBezTo>
                  <a:pt x="2948050" y="560151"/>
                  <a:pt x="3156900" y="750446"/>
                  <a:pt x="3257854" y="851441"/>
                </a:cubicBezTo>
                <a:cubicBezTo>
                  <a:pt x="3076369" y="1070227"/>
                  <a:pt x="2959323" y="1113094"/>
                  <a:pt x="2849163" y="1260132"/>
                </a:cubicBezTo>
                <a:cubicBezTo>
                  <a:pt x="2739003" y="1407170"/>
                  <a:pt x="2598552" y="1500471"/>
                  <a:pt x="2406414" y="1702881"/>
                </a:cubicBezTo>
                <a:cubicBezTo>
                  <a:pt x="2278709" y="1717264"/>
                  <a:pt x="2051522" y="1678656"/>
                  <a:pt x="1877003" y="1702881"/>
                </a:cubicBezTo>
                <a:cubicBezTo>
                  <a:pt x="1702484" y="1727106"/>
                  <a:pt x="1563082" y="1695450"/>
                  <a:pt x="1323528" y="1702881"/>
                </a:cubicBezTo>
                <a:cubicBezTo>
                  <a:pt x="1083975" y="1710312"/>
                  <a:pt x="974147" y="1697271"/>
                  <a:pt x="673796" y="1702881"/>
                </a:cubicBezTo>
                <a:cubicBezTo>
                  <a:pt x="373445" y="1708491"/>
                  <a:pt x="220323" y="1728343"/>
                  <a:pt x="0" y="1702881"/>
                </a:cubicBezTo>
                <a:cubicBezTo>
                  <a:pt x="7576" y="1496019"/>
                  <a:pt x="22471" y="1429778"/>
                  <a:pt x="0" y="1169312"/>
                </a:cubicBezTo>
                <a:cubicBezTo>
                  <a:pt x="-22471" y="908846"/>
                  <a:pt x="6572" y="842950"/>
                  <a:pt x="0" y="567627"/>
                </a:cubicBezTo>
                <a:cubicBezTo>
                  <a:pt x="-6572" y="292304"/>
                  <a:pt x="-21549" y="191490"/>
                  <a:pt x="0" y="0"/>
                </a:cubicBezTo>
                <a:close/>
              </a:path>
              <a:path w="3257854" h="1702881" stroke="0" extrusionOk="0">
                <a:moveTo>
                  <a:pt x="0" y="0"/>
                </a:moveTo>
                <a:cubicBezTo>
                  <a:pt x="141998" y="-19177"/>
                  <a:pt x="407201" y="-4403"/>
                  <a:pt x="649732" y="0"/>
                </a:cubicBezTo>
                <a:cubicBezTo>
                  <a:pt x="892263" y="4403"/>
                  <a:pt x="1022573" y="7833"/>
                  <a:pt x="1179143" y="0"/>
                </a:cubicBezTo>
                <a:cubicBezTo>
                  <a:pt x="1335713" y="-7833"/>
                  <a:pt x="1585447" y="-27825"/>
                  <a:pt x="1756682" y="0"/>
                </a:cubicBezTo>
                <a:cubicBezTo>
                  <a:pt x="1927917" y="27825"/>
                  <a:pt x="2117392" y="19779"/>
                  <a:pt x="2406414" y="0"/>
                </a:cubicBezTo>
                <a:cubicBezTo>
                  <a:pt x="2522382" y="126311"/>
                  <a:pt x="2651899" y="285164"/>
                  <a:pt x="2840648" y="434235"/>
                </a:cubicBezTo>
                <a:cubicBezTo>
                  <a:pt x="3029397" y="583305"/>
                  <a:pt x="3078518" y="645416"/>
                  <a:pt x="3257854" y="851441"/>
                </a:cubicBezTo>
                <a:cubicBezTo>
                  <a:pt x="3075558" y="1009440"/>
                  <a:pt x="2931273" y="1146041"/>
                  <a:pt x="2823620" y="1285675"/>
                </a:cubicBezTo>
                <a:cubicBezTo>
                  <a:pt x="2715967" y="1425309"/>
                  <a:pt x="2544824" y="1524181"/>
                  <a:pt x="2406414" y="1702881"/>
                </a:cubicBezTo>
                <a:cubicBezTo>
                  <a:pt x="2143668" y="1676169"/>
                  <a:pt x="2010713" y="1707405"/>
                  <a:pt x="1780746" y="1702881"/>
                </a:cubicBezTo>
                <a:cubicBezTo>
                  <a:pt x="1550779" y="1698357"/>
                  <a:pt x="1299071" y="1705984"/>
                  <a:pt x="1155079" y="1702881"/>
                </a:cubicBezTo>
                <a:cubicBezTo>
                  <a:pt x="1011087" y="1699778"/>
                  <a:pt x="744949" y="1728235"/>
                  <a:pt x="529411" y="1702881"/>
                </a:cubicBezTo>
                <a:cubicBezTo>
                  <a:pt x="313873" y="1677527"/>
                  <a:pt x="173965" y="1716976"/>
                  <a:pt x="0" y="1702881"/>
                </a:cubicBezTo>
                <a:cubicBezTo>
                  <a:pt x="-13188" y="1444936"/>
                  <a:pt x="22193" y="1281090"/>
                  <a:pt x="0" y="1101196"/>
                </a:cubicBezTo>
                <a:cubicBezTo>
                  <a:pt x="-22193" y="921302"/>
                  <a:pt x="9123" y="770653"/>
                  <a:pt x="0" y="584656"/>
                </a:cubicBezTo>
                <a:cubicBezTo>
                  <a:pt x="-9123" y="398659"/>
                  <a:pt x="2262" y="198103"/>
                  <a:pt x="0" y="0"/>
                </a:cubicBezTo>
                <a:close/>
              </a:path>
            </a:pathLst>
          </a:custGeom>
          <a:blipFill>
            <a:blip r:embed="rId8"/>
            <a:tile tx="0" ty="0" sx="100000" sy="100000" flip="none" algn="tl"/>
          </a:blipFill>
          <a:ln w="19050">
            <a:extLst>
              <a:ext uri="{C807C97D-BFC1-408E-A445-0C87EB9F89A2}">
                <ask:lineSketchStyleProps xmlns:ask="http://schemas.microsoft.com/office/drawing/2018/sketchyshapes" sd="1624663617">
                  <a:prstGeom prst="homePlat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>
                <a:solidFill>
                  <a:schemeClr val="tx1"/>
                </a:solidFill>
                <a:latin typeface="Abadi" panose="020B0604020104020204" pitchFamily="34" charset="0"/>
                <a:cs typeface="AdvertisingExtraBold" pitchFamily="2" charset="-78"/>
              </a:rPr>
              <a:t>اذاكان سمير معه 4 ريالات وذهب لشراء مكسرات .</a:t>
            </a: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5E4E54A9-D19A-4059-9195-4DFABFD76517}"/>
              </a:ext>
            </a:extLst>
          </p:cNvPr>
          <p:cNvSpPr txBox="1"/>
          <p:nvPr/>
        </p:nvSpPr>
        <p:spPr>
          <a:xfrm>
            <a:off x="4591666" y="1985121"/>
            <a:ext cx="286971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>
                <a:solidFill>
                  <a:srgbClr val="FF0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كم يبقى معه اذا اشترى بمبلغ 3.25 ريالا ؟ </a:t>
            </a:r>
          </a:p>
        </p:txBody>
      </p:sp>
      <p:sp>
        <p:nvSpPr>
          <p:cNvPr id="36" name="مربع نص 35">
            <a:extLst>
              <a:ext uri="{FF2B5EF4-FFF2-40B4-BE49-F238E27FC236}">
                <a16:creationId xmlns:a16="http://schemas.microsoft.com/office/drawing/2014/main" id="{EE804F7C-2C56-4691-9D10-E8E674551504}"/>
              </a:ext>
            </a:extLst>
          </p:cNvPr>
          <p:cNvSpPr txBox="1"/>
          <p:nvPr/>
        </p:nvSpPr>
        <p:spPr>
          <a:xfrm>
            <a:off x="4729305" y="2487084"/>
            <a:ext cx="1218723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>
                <a:solidFill>
                  <a:schemeClr val="accent6">
                    <a:lumMod val="75000"/>
                  </a:schemeClr>
                </a:solidFill>
                <a:cs typeface="AdvertisingExtraBold" pitchFamily="2" charset="-78"/>
              </a:rPr>
              <a:t>0.57 ريال</a:t>
            </a:r>
          </a:p>
        </p:txBody>
      </p:sp>
      <p:sp>
        <p:nvSpPr>
          <p:cNvPr id="37" name="مربع نص 36">
            <a:extLst>
              <a:ext uri="{FF2B5EF4-FFF2-40B4-BE49-F238E27FC236}">
                <a16:creationId xmlns:a16="http://schemas.microsoft.com/office/drawing/2014/main" id="{4F24D591-147B-4A32-9113-3A292F41CB8D}"/>
              </a:ext>
            </a:extLst>
          </p:cNvPr>
          <p:cNvSpPr txBox="1"/>
          <p:nvPr/>
        </p:nvSpPr>
        <p:spPr>
          <a:xfrm>
            <a:off x="7947984" y="3661221"/>
            <a:ext cx="259316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>
                <a:solidFill>
                  <a:srgbClr val="FF0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كم يبقى معه اذا اشترى بمبلغ 1.50 ريال ؟ </a:t>
            </a:r>
          </a:p>
        </p:txBody>
      </p:sp>
      <p:sp>
        <p:nvSpPr>
          <p:cNvPr id="38" name="مربع نص 37">
            <a:extLst>
              <a:ext uri="{FF2B5EF4-FFF2-40B4-BE49-F238E27FC236}">
                <a16:creationId xmlns:a16="http://schemas.microsoft.com/office/drawing/2014/main" id="{0C7618C9-3612-4F6C-967D-3ED3DFEE3BD0}"/>
              </a:ext>
            </a:extLst>
          </p:cNvPr>
          <p:cNvSpPr txBox="1"/>
          <p:nvPr/>
        </p:nvSpPr>
        <p:spPr>
          <a:xfrm>
            <a:off x="7261807" y="3961676"/>
            <a:ext cx="125963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>
                <a:solidFill>
                  <a:schemeClr val="accent6">
                    <a:lumMod val="75000"/>
                  </a:schemeClr>
                </a:solidFill>
                <a:cs typeface="AdvertisingExtraBold" pitchFamily="2" charset="-78"/>
              </a:rPr>
              <a:t>2.50ريال</a:t>
            </a:r>
          </a:p>
        </p:txBody>
      </p:sp>
      <p:sp>
        <p:nvSpPr>
          <p:cNvPr id="39" name="مربع نص 38">
            <a:extLst>
              <a:ext uri="{FF2B5EF4-FFF2-40B4-BE49-F238E27FC236}">
                <a16:creationId xmlns:a16="http://schemas.microsoft.com/office/drawing/2014/main" id="{2C8990DF-DD9C-46BB-AB43-365BD90ED599}"/>
              </a:ext>
            </a:extLst>
          </p:cNvPr>
          <p:cNvSpPr txBox="1"/>
          <p:nvPr/>
        </p:nvSpPr>
        <p:spPr>
          <a:xfrm>
            <a:off x="1650854" y="3807296"/>
            <a:ext cx="2693936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>
                <a:solidFill>
                  <a:srgbClr val="FF0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ماالقاعدة التي تستعمل لإيجاد مقدار ماتبقى مع سمير ؟ </a:t>
            </a:r>
          </a:p>
        </p:txBody>
      </p:sp>
      <p:sp>
        <p:nvSpPr>
          <p:cNvPr id="40" name="مربع نص 39">
            <a:extLst>
              <a:ext uri="{FF2B5EF4-FFF2-40B4-BE49-F238E27FC236}">
                <a16:creationId xmlns:a16="http://schemas.microsoft.com/office/drawing/2014/main" id="{191AE6CD-1098-4B2E-AB75-F51091694A86}"/>
              </a:ext>
            </a:extLst>
          </p:cNvPr>
          <p:cNvSpPr txBox="1"/>
          <p:nvPr/>
        </p:nvSpPr>
        <p:spPr>
          <a:xfrm>
            <a:off x="1268142" y="3925330"/>
            <a:ext cx="3028188" cy="646331"/>
          </a:xfrm>
          <a:custGeom>
            <a:avLst/>
            <a:gdLst>
              <a:gd name="connsiteX0" fmla="*/ 0 w 3028188"/>
              <a:gd name="connsiteY0" fmla="*/ 0 h 646331"/>
              <a:gd name="connsiteX1" fmla="*/ 575356 w 3028188"/>
              <a:gd name="connsiteY1" fmla="*/ 0 h 646331"/>
              <a:gd name="connsiteX2" fmla="*/ 1090148 w 3028188"/>
              <a:gd name="connsiteY2" fmla="*/ 0 h 646331"/>
              <a:gd name="connsiteX3" fmla="*/ 1665503 w 3028188"/>
              <a:gd name="connsiteY3" fmla="*/ 0 h 646331"/>
              <a:gd name="connsiteX4" fmla="*/ 2301423 w 3028188"/>
              <a:gd name="connsiteY4" fmla="*/ 0 h 646331"/>
              <a:gd name="connsiteX5" fmla="*/ 3028188 w 3028188"/>
              <a:gd name="connsiteY5" fmla="*/ 0 h 646331"/>
              <a:gd name="connsiteX6" fmla="*/ 3028188 w 3028188"/>
              <a:gd name="connsiteY6" fmla="*/ 646331 h 646331"/>
              <a:gd name="connsiteX7" fmla="*/ 2452832 w 3028188"/>
              <a:gd name="connsiteY7" fmla="*/ 646331 h 646331"/>
              <a:gd name="connsiteX8" fmla="*/ 1816913 w 3028188"/>
              <a:gd name="connsiteY8" fmla="*/ 646331 h 646331"/>
              <a:gd name="connsiteX9" fmla="*/ 1302121 w 3028188"/>
              <a:gd name="connsiteY9" fmla="*/ 646331 h 646331"/>
              <a:gd name="connsiteX10" fmla="*/ 696483 w 3028188"/>
              <a:gd name="connsiteY10" fmla="*/ 646331 h 646331"/>
              <a:gd name="connsiteX11" fmla="*/ 0 w 3028188"/>
              <a:gd name="connsiteY11" fmla="*/ 646331 h 646331"/>
              <a:gd name="connsiteX12" fmla="*/ 0 w 3028188"/>
              <a:gd name="connsiteY12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028188" h="646331" fill="none" extrusionOk="0">
                <a:moveTo>
                  <a:pt x="0" y="0"/>
                </a:moveTo>
                <a:cubicBezTo>
                  <a:pt x="123290" y="27420"/>
                  <a:pt x="323249" y="16286"/>
                  <a:pt x="575356" y="0"/>
                </a:cubicBezTo>
                <a:cubicBezTo>
                  <a:pt x="827463" y="-16286"/>
                  <a:pt x="928741" y="-21256"/>
                  <a:pt x="1090148" y="0"/>
                </a:cubicBezTo>
                <a:cubicBezTo>
                  <a:pt x="1251555" y="21256"/>
                  <a:pt x="1481449" y="-22013"/>
                  <a:pt x="1665503" y="0"/>
                </a:cubicBezTo>
                <a:cubicBezTo>
                  <a:pt x="1849558" y="22013"/>
                  <a:pt x="2012560" y="-31071"/>
                  <a:pt x="2301423" y="0"/>
                </a:cubicBezTo>
                <a:cubicBezTo>
                  <a:pt x="2590286" y="31071"/>
                  <a:pt x="2685048" y="-16222"/>
                  <a:pt x="3028188" y="0"/>
                </a:cubicBezTo>
                <a:cubicBezTo>
                  <a:pt x="3049912" y="163271"/>
                  <a:pt x="3003315" y="402130"/>
                  <a:pt x="3028188" y="646331"/>
                </a:cubicBezTo>
                <a:cubicBezTo>
                  <a:pt x="2903675" y="625342"/>
                  <a:pt x="2636554" y="663931"/>
                  <a:pt x="2452832" y="646331"/>
                </a:cubicBezTo>
                <a:cubicBezTo>
                  <a:pt x="2269110" y="628731"/>
                  <a:pt x="2080380" y="662359"/>
                  <a:pt x="1816913" y="646331"/>
                </a:cubicBezTo>
                <a:cubicBezTo>
                  <a:pt x="1553446" y="630303"/>
                  <a:pt x="1544261" y="657209"/>
                  <a:pt x="1302121" y="646331"/>
                </a:cubicBezTo>
                <a:cubicBezTo>
                  <a:pt x="1059981" y="635453"/>
                  <a:pt x="860264" y="638813"/>
                  <a:pt x="696483" y="646331"/>
                </a:cubicBezTo>
                <a:cubicBezTo>
                  <a:pt x="532702" y="653849"/>
                  <a:pt x="151687" y="630235"/>
                  <a:pt x="0" y="646331"/>
                </a:cubicBezTo>
                <a:cubicBezTo>
                  <a:pt x="-22003" y="353985"/>
                  <a:pt x="-30711" y="274774"/>
                  <a:pt x="0" y="0"/>
                </a:cubicBezTo>
                <a:close/>
              </a:path>
              <a:path w="3028188" h="646331" stroke="0" extrusionOk="0">
                <a:moveTo>
                  <a:pt x="0" y="0"/>
                </a:moveTo>
                <a:cubicBezTo>
                  <a:pt x="162194" y="-24999"/>
                  <a:pt x="356721" y="-19364"/>
                  <a:pt x="514792" y="0"/>
                </a:cubicBezTo>
                <a:cubicBezTo>
                  <a:pt x="672863" y="19364"/>
                  <a:pt x="964525" y="-32171"/>
                  <a:pt x="1180993" y="0"/>
                </a:cubicBezTo>
                <a:cubicBezTo>
                  <a:pt x="1397461" y="32171"/>
                  <a:pt x="1631576" y="26165"/>
                  <a:pt x="1847195" y="0"/>
                </a:cubicBezTo>
                <a:cubicBezTo>
                  <a:pt x="2062814" y="-26165"/>
                  <a:pt x="2167518" y="-16737"/>
                  <a:pt x="2361987" y="0"/>
                </a:cubicBezTo>
                <a:cubicBezTo>
                  <a:pt x="2556456" y="16737"/>
                  <a:pt x="2834673" y="-23273"/>
                  <a:pt x="3028188" y="0"/>
                </a:cubicBezTo>
                <a:cubicBezTo>
                  <a:pt x="3003199" y="294481"/>
                  <a:pt x="3053910" y="380711"/>
                  <a:pt x="3028188" y="646331"/>
                </a:cubicBezTo>
                <a:cubicBezTo>
                  <a:pt x="2797232" y="625455"/>
                  <a:pt x="2695358" y="658425"/>
                  <a:pt x="2452832" y="646331"/>
                </a:cubicBezTo>
                <a:cubicBezTo>
                  <a:pt x="2210306" y="634237"/>
                  <a:pt x="2125316" y="664844"/>
                  <a:pt x="1877477" y="646331"/>
                </a:cubicBezTo>
                <a:cubicBezTo>
                  <a:pt x="1629639" y="627818"/>
                  <a:pt x="1576009" y="643606"/>
                  <a:pt x="1362685" y="646331"/>
                </a:cubicBezTo>
                <a:cubicBezTo>
                  <a:pt x="1149361" y="649056"/>
                  <a:pt x="901276" y="637347"/>
                  <a:pt x="757047" y="646331"/>
                </a:cubicBezTo>
                <a:cubicBezTo>
                  <a:pt x="612818" y="655315"/>
                  <a:pt x="249212" y="629723"/>
                  <a:pt x="0" y="646331"/>
                </a:cubicBezTo>
                <a:cubicBezTo>
                  <a:pt x="4456" y="475134"/>
                  <a:pt x="9078" y="269096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398744063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1">
            <a:spAutoFit/>
          </a:bodyPr>
          <a:lstStyle/>
          <a:p>
            <a:r>
              <a:rPr lang="ar-SA">
                <a:solidFill>
                  <a:schemeClr val="accent6">
                    <a:lumMod val="75000"/>
                  </a:schemeClr>
                </a:solidFill>
                <a:cs typeface="AdvertisingExtraBold" pitchFamily="2" charset="-78"/>
              </a:rPr>
              <a:t>المبلغ الذي مع سمير – المبلغ الذي صرفه = المبلغ المتبقي </a:t>
            </a:r>
          </a:p>
        </p:txBody>
      </p:sp>
    </p:spTree>
    <p:extLst>
      <p:ext uri="{BB962C8B-B14F-4D97-AF65-F5344CB8AC3E}">
        <p14:creationId xmlns:p14="http://schemas.microsoft.com/office/powerpoint/2010/main" val="3373581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/>
      <p:bldP spid="36" grpId="0"/>
      <p:bldP spid="37" grpId="0"/>
      <p:bldP spid="38" grpId="0"/>
      <p:bldP spid="39" grpId="0"/>
      <p:bldP spid="4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8"/>
            <a:ext cx="12192000" cy="7057697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97056F24-BCB3-421C-9752-AC08D1390C54}"/>
              </a:ext>
            </a:extLst>
          </p:cNvPr>
          <p:cNvSpPr txBox="1"/>
          <p:nvPr/>
        </p:nvSpPr>
        <p:spPr>
          <a:xfrm>
            <a:off x="7608464" y="309973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0D9934D9-722D-439F-848E-C5182B072C76}"/>
              </a:ext>
            </a:extLst>
          </p:cNvPr>
          <p:cNvSpPr txBox="1"/>
          <p:nvPr/>
        </p:nvSpPr>
        <p:spPr>
          <a:xfrm>
            <a:off x="937757" y="321911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9688902D-9A0D-4946-9044-7F62CEF57769}"/>
              </a:ext>
            </a:extLst>
          </p:cNvPr>
          <p:cNvSpPr txBox="1"/>
          <p:nvPr/>
        </p:nvSpPr>
        <p:spPr>
          <a:xfrm>
            <a:off x="847056" y="680670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60D9F70E-28D3-4F3A-A729-C68EA1FA97CF}"/>
              </a:ext>
            </a:extLst>
          </p:cNvPr>
          <p:cNvGrpSpPr/>
          <p:nvPr/>
        </p:nvGrpSpPr>
        <p:grpSpPr>
          <a:xfrm>
            <a:off x="7330816" y="1751083"/>
            <a:ext cx="3522068" cy="1333188"/>
            <a:chOff x="6892152" y="2892441"/>
            <a:chExt cx="3520780" cy="1333188"/>
          </a:xfrm>
        </p:grpSpPr>
        <p:pic>
          <p:nvPicPr>
            <p:cNvPr id="14" name="صورة 13" descr="مهارة سالقة&#10;">
              <a:extLst>
                <a:ext uri="{FF2B5EF4-FFF2-40B4-BE49-F238E27FC236}">
                  <a16:creationId xmlns:a16="http://schemas.microsoft.com/office/drawing/2014/main" id="{1CA39B0F-19AF-4570-9F1C-89DCF923EA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682" b="78818"/>
            <a:stretch/>
          </p:blipFill>
          <p:spPr>
            <a:xfrm>
              <a:off x="6892152" y="2892441"/>
              <a:ext cx="3520780" cy="1333188"/>
            </a:xfrm>
            <a:prstGeom prst="rect">
              <a:avLst/>
            </a:prstGeom>
          </p:spPr>
        </p:pic>
        <p:sp>
          <p:nvSpPr>
            <p:cNvPr id="15" name="مربع نص 14">
              <a:extLst>
                <a:ext uri="{FF2B5EF4-FFF2-40B4-BE49-F238E27FC236}">
                  <a16:creationId xmlns:a16="http://schemas.microsoft.com/office/drawing/2014/main" id="{39E66C0A-7CC1-457E-BE87-5AFF3C620C42}"/>
                </a:ext>
              </a:extLst>
            </p:cNvPr>
            <p:cNvSpPr txBox="1"/>
            <p:nvPr/>
          </p:nvSpPr>
          <p:spPr>
            <a:xfrm>
              <a:off x="7796311" y="3350960"/>
              <a:ext cx="1720544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b="1">
                  <a:solidFill>
                    <a:schemeClr val="bg1"/>
                  </a:solidFill>
                </a:rPr>
                <a:t>الواجب :  </a:t>
              </a:r>
            </a:p>
          </p:txBody>
        </p:sp>
      </p:grp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CA70CB3D-F911-4352-9C8E-EA07FFF56BCC}"/>
              </a:ext>
            </a:extLst>
          </p:cNvPr>
          <p:cNvSpPr txBox="1"/>
          <p:nvPr/>
        </p:nvSpPr>
        <p:spPr>
          <a:xfrm>
            <a:off x="4403834" y="502146"/>
            <a:ext cx="3675438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/>
              <a:t>الجبر : المعادلات</a:t>
            </a:r>
          </a:p>
        </p:txBody>
      </p:sp>
      <p:pic>
        <p:nvPicPr>
          <p:cNvPr id="3" name="صورة 2" descr="صورة تحتوي على نص, الأسلحة, سكين&#10;&#10;تم إنشاء الوصف تلقائياً">
            <a:extLst>
              <a:ext uri="{FF2B5EF4-FFF2-40B4-BE49-F238E27FC236}">
                <a16:creationId xmlns:a16="http://schemas.microsoft.com/office/drawing/2014/main" id="{6652A808-64B4-4F77-8CC0-8768700EECB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52156" y="2511422"/>
            <a:ext cx="1152525" cy="1019175"/>
          </a:xfrm>
          <a:prstGeom prst="rect">
            <a:avLst/>
          </a:prstGeom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815F263D-A608-480C-B602-DA2A968EB84C}"/>
              </a:ext>
            </a:extLst>
          </p:cNvPr>
          <p:cNvSpPr/>
          <p:nvPr/>
        </p:nvSpPr>
        <p:spPr>
          <a:xfrm>
            <a:off x="2723535" y="2185406"/>
            <a:ext cx="6633363" cy="2819213"/>
          </a:xfrm>
          <a:custGeom>
            <a:avLst/>
            <a:gdLst>
              <a:gd name="connsiteX0" fmla="*/ 0 w 6633363"/>
              <a:gd name="connsiteY0" fmla="*/ 469878 h 2819213"/>
              <a:gd name="connsiteX1" fmla="*/ 469878 w 6633363"/>
              <a:gd name="connsiteY1" fmla="*/ 0 h 2819213"/>
              <a:gd name="connsiteX2" fmla="*/ 988629 w 6633363"/>
              <a:gd name="connsiteY2" fmla="*/ 0 h 2819213"/>
              <a:gd name="connsiteX3" fmla="*/ 1450444 w 6633363"/>
              <a:gd name="connsiteY3" fmla="*/ 0 h 2819213"/>
              <a:gd name="connsiteX4" fmla="*/ 2026131 w 6633363"/>
              <a:gd name="connsiteY4" fmla="*/ 0 h 2819213"/>
              <a:gd name="connsiteX5" fmla="*/ 2544881 w 6633363"/>
              <a:gd name="connsiteY5" fmla="*/ 0 h 2819213"/>
              <a:gd name="connsiteX6" fmla="*/ 3120568 w 6633363"/>
              <a:gd name="connsiteY6" fmla="*/ 0 h 2819213"/>
              <a:gd name="connsiteX7" fmla="*/ 3867064 w 6633363"/>
              <a:gd name="connsiteY7" fmla="*/ 0 h 2819213"/>
              <a:gd name="connsiteX8" fmla="*/ 4556623 w 6633363"/>
              <a:gd name="connsiteY8" fmla="*/ 0 h 2819213"/>
              <a:gd name="connsiteX9" fmla="*/ 5303118 w 6633363"/>
              <a:gd name="connsiteY9" fmla="*/ 0 h 2819213"/>
              <a:gd name="connsiteX10" fmla="*/ 6163485 w 6633363"/>
              <a:gd name="connsiteY10" fmla="*/ 0 h 2819213"/>
              <a:gd name="connsiteX11" fmla="*/ 6633363 w 6633363"/>
              <a:gd name="connsiteY11" fmla="*/ 469878 h 2819213"/>
              <a:gd name="connsiteX12" fmla="*/ 6633363 w 6633363"/>
              <a:gd name="connsiteY12" fmla="*/ 1077569 h 2819213"/>
              <a:gd name="connsiteX13" fmla="*/ 6633363 w 6633363"/>
              <a:gd name="connsiteY13" fmla="*/ 1647671 h 2819213"/>
              <a:gd name="connsiteX14" fmla="*/ 6633363 w 6633363"/>
              <a:gd name="connsiteY14" fmla="*/ 2349335 h 2819213"/>
              <a:gd name="connsiteX15" fmla="*/ 6163485 w 6633363"/>
              <a:gd name="connsiteY15" fmla="*/ 2819213 h 2819213"/>
              <a:gd name="connsiteX16" fmla="*/ 5644734 w 6633363"/>
              <a:gd name="connsiteY16" fmla="*/ 2819213 h 2819213"/>
              <a:gd name="connsiteX17" fmla="*/ 5012111 w 6633363"/>
              <a:gd name="connsiteY17" fmla="*/ 2819213 h 2819213"/>
              <a:gd name="connsiteX18" fmla="*/ 4322552 w 6633363"/>
              <a:gd name="connsiteY18" fmla="*/ 2819213 h 2819213"/>
              <a:gd name="connsiteX19" fmla="*/ 3632993 w 6633363"/>
              <a:gd name="connsiteY19" fmla="*/ 2819213 h 2819213"/>
              <a:gd name="connsiteX20" fmla="*/ 3114242 w 6633363"/>
              <a:gd name="connsiteY20" fmla="*/ 2819213 h 2819213"/>
              <a:gd name="connsiteX21" fmla="*/ 2424683 w 6633363"/>
              <a:gd name="connsiteY21" fmla="*/ 2819213 h 2819213"/>
              <a:gd name="connsiteX22" fmla="*/ 1848996 w 6633363"/>
              <a:gd name="connsiteY22" fmla="*/ 2819213 h 2819213"/>
              <a:gd name="connsiteX23" fmla="*/ 1102501 w 6633363"/>
              <a:gd name="connsiteY23" fmla="*/ 2819213 h 2819213"/>
              <a:gd name="connsiteX24" fmla="*/ 469878 w 6633363"/>
              <a:gd name="connsiteY24" fmla="*/ 2819213 h 2819213"/>
              <a:gd name="connsiteX25" fmla="*/ 0 w 6633363"/>
              <a:gd name="connsiteY25" fmla="*/ 2349335 h 2819213"/>
              <a:gd name="connsiteX26" fmla="*/ 0 w 6633363"/>
              <a:gd name="connsiteY26" fmla="*/ 1722849 h 2819213"/>
              <a:gd name="connsiteX27" fmla="*/ 0 w 6633363"/>
              <a:gd name="connsiteY27" fmla="*/ 1133953 h 2819213"/>
              <a:gd name="connsiteX28" fmla="*/ 0 w 6633363"/>
              <a:gd name="connsiteY28" fmla="*/ 469878 h 2819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633363" h="2819213" extrusionOk="0">
                <a:moveTo>
                  <a:pt x="0" y="469878"/>
                </a:moveTo>
                <a:cubicBezTo>
                  <a:pt x="-15714" y="215796"/>
                  <a:pt x="236057" y="13399"/>
                  <a:pt x="469878" y="0"/>
                </a:cubicBezTo>
                <a:cubicBezTo>
                  <a:pt x="674492" y="20892"/>
                  <a:pt x="742738" y="12372"/>
                  <a:pt x="988629" y="0"/>
                </a:cubicBezTo>
                <a:cubicBezTo>
                  <a:pt x="1234520" y="-12372"/>
                  <a:pt x="1322305" y="18320"/>
                  <a:pt x="1450444" y="0"/>
                </a:cubicBezTo>
                <a:cubicBezTo>
                  <a:pt x="1578583" y="-18320"/>
                  <a:pt x="1843025" y="7345"/>
                  <a:pt x="2026131" y="0"/>
                </a:cubicBezTo>
                <a:cubicBezTo>
                  <a:pt x="2209237" y="-7345"/>
                  <a:pt x="2377585" y="15476"/>
                  <a:pt x="2544881" y="0"/>
                </a:cubicBezTo>
                <a:cubicBezTo>
                  <a:pt x="2712177" y="-15476"/>
                  <a:pt x="2881083" y="2195"/>
                  <a:pt x="3120568" y="0"/>
                </a:cubicBezTo>
                <a:cubicBezTo>
                  <a:pt x="3360053" y="-2195"/>
                  <a:pt x="3518609" y="26853"/>
                  <a:pt x="3867064" y="0"/>
                </a:cubicBezTo>
                <a:cubicBezTo>
                  <a:pt x="4215519" y="-26853"/>
                  <a:pt x="4273285" y="-31607"/>
                  <a:pt x="4556623" y="0"/>
                </a:cubicBezTo>
                <a:cubicBezTo>
                  <a:pt x="4839961" y="31607"/>
                  <a:pt x="5107528" y="-18603"/>
                  <a:pt x="5303118" y="0"/>
                </a:cubicBezTo>
                <a:cubicBezTo>
                  <a:pt x="5498709" y="18603"/>
                  <a:pt x="5862700" y="19488"/>
                  <a:pt x="6163485" y="0"/>
                </a:cubicBezTo>
                <a:cubicBezTo>
                  <a:pt x="6414791" y="13034"/>
                  <a:pt x="6642274" y="200747"/>
                  <a:pt x="6633363" y="469878"/>
                </a:cubicBezTo>
                <a:cubicBezTo>
                  <a:pt x="6624422" y="689526"/>
                  <a:pt x="6623263" y="928543"/>
                  <a:pt x="6633363" y="1077569"/>
                </a:cubicBezTo>
                <a:cubicBezTo>
                  <a:pt x="6643463" y="1226595"/>
                  <a:pt x="6615030" y="1405323"/>
                  <a:pt x="6633363" y="1647671"/>
                </a:cubicBezTo>
                <a:cubicBezTo>
                  <a:pt x="6651696" y="1890019"/>
                  <a:pt x="6643338" y="2082611"/>
                  <a:pt x="6633363" y="2349335"/>
                </a:cubicBezTo>
                <a:cubicBezTo>
                  <a:pt x="6659149" y="2605311"/>
                  <a:pt x="6371528" y="2807014"/>
                  <a:pt x="6163485" y="2819213"/>
                </a:cubicBezTo>
                <a:cubicBezTo>
                  <a:pt x="6021590" y="2828298"/>
                  <a:pt x="5755890" y="2842732"/>
                  <a:pt x="5644734" y="2819213"/>
                </a:cubicBezTo>
                <a:cubicBezTo>
                  <a:pt x="5533578" y="2795694"/>
                  <a:pt x="5266577" y="2817932"/>
                  <a:pt x="5012111" y="2819213"/>
                </a:cubicBezTo>
                <a:cubicBezTo>
                  <a:pt x="4757645" y="2820494"/>
                  <a:pt x="4612592" y="2796713"/>
                  <a:pt x="4322552" y="2819213"/>
                </a:cubicBezTo>
                <a:cubicBezTo>
                  <a:pt x="4032512" y="2841713"/>
                  <a:pt x="3780170" y="2852706"/>
                  <a:pt x="3632993" y="2819213"/>
                </a:cubicBezTo>
                <a:cubicBezTo>
                  <a:pt x="3485816" y="2785720"/>
                  <a:pt x="3244277" y="2814901"/>
                  <a:pt x="3114242" y="2819213"/>
                </a:cubicBezTo>
                <a:cubicBezTo>
                  <a:pt x="2984207" y="2823525"/>
                  <a:pt x="2740304" y="2850835"/>
                  <a:pt x="2424683" y="2819213"/>
                </a:cubicBezTo>
                <a:cubicBezTo>
                  <a:pt x="2109062" y="2787591"/>
                  <a:pt x="2126740" y="2814038"/>
                  <a:pt x="1848996" y="2819213"/>
                </a:cubicBezTo>
                <a:cubicBezTo>
                  <a:pt x="1571252" y="2824388"/>
                  <a:pt x="1290978" y="2841523"/>
                  <a:pt x="1102501" y="2819213"/>
                </a:cubicBezTo>
                <a:cubicBezTo>
                  <a:pt x="914024" y="2796903"/>
                  <a:pt x="708220" y="2789449"/>
                  <a:pt x="469878" y="2819213"/>
                </a:cubicBezTo>
                <a:cubicBezTo>
                  <a:pt x="207838" y="2768596"/>
                  <a:pt x="9462" y="2620559"/>
                  <a:pt x="0" y="2349335"/>
                </a:cubicBezTo>
                <a:cubicBezTo>
                  <a:pt x="-19456" y="2187977"/>
                  <a:pt x="-20691" y="1938693"/>
                  <a:pt x="0" y="1722849"/>
                </a:cubicBezTo>
                <a:cubicBezTo>
                  <a:pt x="20691" y="1507005"/>
                  <a:pt x="17101" y="1414962"/>
                  <a:pt x="0" y="1133953"/>
                </a:cubicBezTo>
                <a:cubicBezTo>
                  <a:pt x="-17101" y="852944"/>
                  <a:pt x="-14312" y="772815"/>
                  <a:pt x="0" y="469878"/>
                </a:cubicBezTo>
                <a:close/>
              </a:path>
            </a:pathLst>
          </a:custGeom>
          <a:noFill/>
          <a:ln w="19050">
            <a:extLst>
              <a:ext uri="{C807C97D-BFC1-408E-A445-0C87EB9F89A2}">
                <ask:lineSketchStyleProps xmlns:ask="http://schemas.microsoft.com/office/drawing/2018/sketchyshapes" sd="32855418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73735E49-89F9-4CE2-A034-329B73E9FA53}"/>
              </a:ext>
            </a:extLst>
          </p:cNvPr>
          <p:cNvSpPr txBox="1"/>
          <p:nvPr/>
        </p:nvSpPr>
        <p:spPr>
          <a:xfrm rot="5400000" flipH="1" flipV="1">
            <a:off x="-226143" y="4949047"/>
            <a:ext cx="1209368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387C9204-21EA-4895-9F1B-FCA1496F7AF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-317205" y="3276671"/>
            <a:ext cx="1209370" cy="121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257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2">
            <a:hlinkClick r:id="" action="ppaction://media"/>
            <a:extLst>
              <a:ext uri="{FF2B5EF4-FFF2-40B4-BE49-F238E27FC236}">
                <a16:creationId xmlns:a16="http://schemas.microsoft.com/office/drawing/2014/main" id="{DD45436A-BE4D-43F6-834A-C774F377CE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3456917-8862-4F95-B1DE-ED60DAEF7EC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8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GlowEdges/>
                    </a14:imgEffect>
                  </a14:imgLayer>
                </a14:imgProps>
              </a:ext>
            </a:extLst>
          </a:blip>
          <a:srcRect t="15185"/>
          <a:stretch/>
        </p:blipFill>
        <p:spPr>
          <a:xfrm>
            <a:off x="3158705" y="758890"/>
            <a:ext cx="6031902" cy="5140524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7DCFD7B5-2EF3-4592-9DC6-9F2C22778014}"/>
              </a:ext>
            </a:extLst>
          </p:cNvPr>
          <p:cNvSpPr txBox="1"/>
          <p:nvPr/>
        </p:nvSpPr>
        <p:spPr>
          <a:xfrm rot="5400000" flipH="1" flipV="1">
            <a:off x="-226143" y="4949047"/>
            <a:ext cx="1209368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3FA0C2E1-AA02-417C-9415-CA28BF46B3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-317205" y="3276671"/>
            <a:ext cx="1209370" cy="121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492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83"/>
            <a:ext cx="12192000" cy="6858000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5FF7CB50-85DB-43FF-A757-F25ED6B4AB39}"/>
              </a:ext>
            </a:extLst>
          </p:cNvPr>
          <p:cNvSpPr txBox="1"/>
          <p:nvPr/>
        </p:nvSpPr>
        <p:spPr>
          <a:xfrm>
            <a:off x="7719896" y="2837001"/>
            <a:ext cx="1712167" cy="523220"/>
          </a:xfrm>
          <a:prstGeom prst="rect">
            <a:avLst/>
          </a:prstGeom>
          <a:solidFill>
            <a:srgbClr val="E1AAF3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التركيز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5EE54B5-4393-4FED-AF4F-97A79A0EBB75}"/>
              </a:ext>
            </a:extLst>
          </p:cNvPr>
          <p:cNvSpPr txBox="1"/>
          <p:nvPr/>
        </p:nvSpPr>
        <p:spPr>
          <a:xfrm>
            <a:off x="3036335" y="3010522"/>
            <a:ext cx="1712167" cy="523220"/>
          </a:xfrm>
          <a:prstGeom prst="rect">
            <a:avLst/>
          </a:prstGeom>
          <a:solidFill>
            <a:srgbClr val="E1AAF3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التدريس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7608464" y="785716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191" name="رسم 182" descr="كعك صغير مع فاكهة و رذاذ">
            <a:extLst>
              <a:ext uri="{FF2B5EF4-FFF2-40B4-BE49-F238E27FC236}">
                <a16:creationId xmlns:a16="http://schemas.microsoft.com/office/drawing/2014/main" id="{E0F1F13E-44AF-4B9F-8275-1375ABCB9153}"/>
              </a:ext>
            </a:extLst>
          </p:cNvPr>
          <p:cNvGrpSpPr/>
          <p:nvPr/>
        </p:nvGrpSpPr>
        <p:grpSpPr>
          <a:xfrm>
            <a:off x="5773718" y="4440961"/>
            <a:ext cx="230808" cy="205062"/>
            <a:chOff x="5773718" y="4230648"/>
            <a:chExt cx="230808" cy="205062"/>
          </a:xfrm>
          <a:solidFill>
            <a:srgbClr val="FFFFFF"/>
          </a:solidFill>
        </p:grpSpPr>
        <p:sp>
          <p:nvSpPr>
            <p:cNvPr id="192" name="رسم 182" descr="كعك صغير مع فاكهة و رذاذ">
              <a:extLst>
                <a:ext uri="{FF2B5EF4-FFF2-40B4-BE49-F238E27FC236}">
                  <a16:creationId xmlns:a16="http://schemas.microsoft.com/office/drawing/2014/main" id="{2F9E2F37-16D2-40CD-A963-BF7BD59646EA}"/>
                </a:ext>
              </a:extLst>
            </p:cNvPr>
            <p:cNvSpPr/>
            <p:nvPr/>
          </p:nvSpPr>
          <p:spPr>
            <a:xfrm>
              <a:off x="5773718" y="4230648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3" name="رسم 182" descr="كعك صغير مع فاكهة و رذاذ">
              <a:extLst>
                <a:ext uri="{FF2B5EF4-FFF2-40B4-BE49-F238E27FC236}">
                  <a16:creationId xmlns:a16="http://schemas.microsoft.com/office/drawing/2014/main" id="{AA1B4013-9BAF-43A4-8564-A429CEA8B3FE}"/>
                </a:ext>
              </a:extLst>
            </p:cNvPr>
            <p:cNvSpPr/>
            <p:nvPr/>
          </p:nvSpPr>
          <p:spPr>
            <a:xfrm>
              <a:off x="5890748" y="4265644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4" name="رسم 182" descr="كعك صغير مع فاكهة و رذاذ">
              <a:extLst>
                <a:ext uri="{FF2B5EF4-FFF2-40B4-BE49-F238E27FC236}">
                  <a16:creationId xmlns:a16="http://schemas.microsoft.com/office/drawing/2014/main" id="{C945705E-4A2A-400C-BC14-D11D65A33D63}"/>
                </a:ext>
              </a:extLst>
            </p:cNvPr>
            <p:cNvSpPr/>
            <p:nvPr/>
          </p:nvSpPr>
          <p:spPr>
            <a:xfrm>
              <a:off x="5843667" y="4367733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5" name="رسم 182" descr="كعك صغير مع فاكهة و رذاذ">
              <a:extLst>
                <a:ext uri="{FF2B5EF4-FFF2-40B4-BE49-F238E27FC236}">
                  <a16:creationId xmlns:a16="http://schemas.microsoft.com/office/drawing/2014/main" id="{A6F60242-B7DC-41C5-B88D-B3AD5EA7D6A0}"/>
                </a:ext>
              </a:extLst>
            </p:cNvPr>
            <p:cNvSpPr/>
            <p:nvPr/>
          </p:nvSpPr>
          <p:spPr>
            <a:xfrm>
              <a:off x="5824998" y="4284172"/>
              <a:ext cx="29919" cy="29919"/>
            </a:xfrm>
            <a:custGeom>
              <a:avLst/>
              <a:gdLst>
                <a:gd name="connsiteX0" fmla="*/ 29919 w 29919"/>
                <a:gd name="connsiteY0" fmla="*/ 14960 h 29919"/>
                <a:gd name="connsiteX1" fmla="*/ 14960 w 29919"/>
                <a:gd name="connsiteY1" fmla="*/ 29919 h 29919"/>
                <a:gd name="connsiteX2" fmla="*/ 0 w 29919"/>
                <a:gd name="connsiteY2" fmla="*/ 14960 h 29919"/>
                <a:gd name="connsiteX3" fmla="*/ 14960 w 29919"/>
                <a:gd name="connsiteY3" fmla="*/ 0 h 29919"/>
                <a:gd name="connsiteX4" fmla="*/ 29919 w 29919"/>
                <a:gd name="connsiteY4" fmla="*/ 14960 h 29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19" h="29919">
                  <a:moveTo>
                    <a:pt x="29919" y="14960"/>
                  </a:moveTo>
                  <a:cubicBezTo>
                    <a:pt x="29919" y="23221"/>
                    <a:pt x="23221" y="29919"/>
                    <a:pt x="14960" y="29919"/>
                  </a:cubicBezTo>
                  <a:cubicBezTo>
                    <a:pt x="6698" y="29919"/>
                    <a:pt x="0" y="23221"/>
                    <a:pt x="0" y="14960"/>
                  </a:cubicBezTo>
                  <a:cubicBezTo>
                    <a:pt x="0" y="6698"/>
                    <a:pt x="6698" y="0"/>
                    <a:pt x="14960" y="0"/>
                  </a:cubicBezTo>
                  <a:cubicBezTo>
                    <a:pt x="23221" y="0"/>
                    <a:pt x="29919" y="6698"/>
                    <a:pt x="29919" y="1496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6" name="رسم 182" descr="كعك صغير مع فاكهة و رذاذ">
              <a:extLst>
                <a:ext uri="{FF2B5EF4-FFF2-40B4-BE49-F238E27FC236}">
                  <a16:creationId xmlns:a16="http://schemas.microsoft.com/office/drawing/2014/main" id="{BF914862-E330-4283-AA20-85F5D1437F4B}"/>
                </a:ext>
              </a:extLst>
            </p:cNvPr>
            <p:cNvSpPr/>
            <p:nvPr/>
          </p:nvSpPr>
          <p:spPr>
            <a:xfrm>
              <a:off x="5911692" y="4411777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7" name="رسم 182" descr="كعك صغير مع فاكهة و رذاذ">
              <a:extLst>
                <a:ext uri="{FF2B5EF4-FFF2-40B4-BE49-F238E27FC236}">
                  <a16:creationId xmlns:a16="http://schemas.microsoft.com/office/drawing/2014/main" id="{339E72DD-5AF2-4313-B5C7-FCC9B246C3D6}"/>
                </a:ext>
              </a:extLst>
            </p:cNvPr>
            <p:cNvSpPr/>
            <p:nvPr/>
          </p:nvSpPr>
          <p:spPr>
            <a:xfrm>
              <a:off x="5980593" y="4288974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199" name="رسم 182" descr="كعك صغير مع فاكهة و رذاذ">
            <a:extLst>
              <a:ext uri="{FF2B5EF4-FFF2-40B4-BE49-F238E27FC236}">
                <a16:creationId xmlns:a16="http://schemas.microsoft.com/office/drawing/2014/main" id="{AE0C298D-1ABB-40E8-A86A-1BC5655A7BAE}"/>
              </a:ext>
            </a:extLst>
          </p:cNvPr>
          <p:cNvGrpSpPr/>
          <p:nvPr/>
        </p:nvGrpSpPr>
        <p:grpSpPr>
          <a:xfrm>
            <a:off x="5731951" y="3772369"/>
            <a:ext cx="525382" cy="519059"/>
            <a:chOff x="5731951" y="3562056"/>
            <a:chExt cx="525382" cy="519059"/>
          </a:xfrm>
        </p:grpSpPr>
        <p:sp>
          <p:nvSpPr>
            <p:cNvPr id="200" name="رسم 182" descr="كعك صغير مع فاكهة و رذاذ">
              <a:extLst>
                <a:ext uri="{FF2B5EF4-FFF2-40B4-BE49-F238E27FC236}">
                  <a16:creationId xmlns:a16="http://schemas.microsoft.com/office/drawing/2014/main" id="{C7FDDE40-CFCC-4D40-BDFD-CD9283AC4FD4}"/>
                </a:ext>
              </a:extLst>
            </p:cNvPr>
            <p:cNvSpPr/>
            <p:nvPr/>
          </p:nvSpPr>
          <p:spPr>
            <a:xfrm>
              <a:off x="5797751" y="3918965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8" y="-481"/>
                    <a:pt x="6620" y="-506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1" name="رسم 182" descr="كعك صغير مع فاكهة و رذاذ">
              <a:extLst>
                <a:ext uri="{FF2B5EF4-FFF2-40B4-BE49-F238E27FC236}">
                  <a16:creationId xmlns:a16="http://schemas.microsoft.com/office/drawing/2014/main" id="{DEA01516-2D81-4C42-966C-D935379675C4}"/>
                </a:ext>
              </a:extLst>
            </p:cNvPr>
            <p:cNvSpPr/>
            <p:nvPr/>
          </p:nvSpPr>
          <p:spPr>
            <a:xfrm>
              <a:off x="6155889" y="4016294"/>
              <a:ext cx="44629" cy="45168"/>
            </a:xfrm>
            <a:custGeom>
              <a:avLst/>
              <a:gdLst>
                <a:gd name="connsiteX0" fmla="*/ 5059 w 44629"/>
                <a:gd name="connsiteY0" fmla="*/ 45169 h 45168"/>
                <a:gd name="connsiteX1" fmla="*/ 1510 w 44629"/>
                <a:gd name="connsiteY1" fmla="*/ 43714 h 45168"/>
                <a:gd name="connsiteX2" fmla="*/ 1454 w 44629"/>
                <a:gd name="connsiteY2" fmla="*/ 36559 h 45168"/>
                <a:gd name="connsiteX3" fmla="*/ 35964 w 44629"/>
                <a:gd name="connsiteY3" fmla="*/ 1510 h 45168"/>
                <a:gd name="connsiteX4" fmla="*/ 43120 w 44629"/>
                <a:gd name="connsiteY4" fmla="*/ 1454 h 45168"/>
                <a:gd name="connsiteX5" fmla="*/ 43175 w 44629"/>
                <a:gd name="connsiteY5" fmla="*/ 8611 h 45168"/>
                <a:gd name="connsiteX6" fmla="*/ 8666 w 44629"/>
                <a:gd name="connsiteY6" fmla="*/ 43659 h 45168"/>
                <a:gd name="connsiteX7" fmla="*/ 5059 w 44629"/>
                <a:gd name="connsiteY7" fmla="*/ 45169 h 45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68">
                  <a:moveTo>
                    <a:pt x="5059" y="45169"/>
                  </a:moveTo>
                  <a:cubicBezTo>
                    <a:pt x="3777" y="45169"/>
                    <a:pt x="2494" y="44684"/>
                    <a:pt x="1510" y="43714"/>
                  </a:cubicBezTo>
                  <a:cubicBezTo>
                    <a:pt x="-482" y="41754"/>
                    <a:pt x="-506" y="38549"/>
                    <a:pt x="1454" y="36559"/>
                  </a:cubicBezTo>
                  <a:lnTo>
                    <a:pt x="35964" y="1510"/>
                  </a:lnTo>
                  <a:cubicBezTo>
                    <a:pt x="37924" y="-481"/>
                    <a:pt x="41131" y="-506"/>
                    <a:pt x="43120" y="1454"/>
                  </a:cubicBezTo>
                  <a:cubicBezTo>
                    <a:pt x="45112" y="3416"/>
                    <a:pt x="45135" y="6619"/>
                    <a:pt x="43175" y="8611"/>
                  </a:cubicBezTo>
                  <a:lnTo>
                    <a:pt x="8666" y="43659"/>
                  </a:lnTo>
                  <a:cubicBezTo>
                    <a:pt x="7676" y="44664"/>
                    <a:pt x="6368" y="45169"/>
                    <a:pt x="5059" y="45169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2" name="رسم 182" descr="كعك صغير مع فاكهة و رذاذ">
              <a:extLst>
                <a:ext uri="{FF2B5EF4-FFF2-40B4-BE49-F238E27FC236}">
                  <a16:creationId xmlns:a16="http://schemas.microsoft.com/office/drawing/2014/main" id="{CA979227-66A2-4615-BF86-049FE4293269}"/>
                </a:ext>
              </a:extLst>
            </p:cNvPr>
            <p:cNvSpPr/>
            <p:nvPr/>
          </p:nvSpPr>
          <p:spPr>
            <a:xfrm>
              <a:off x="5922348" y="3998699"/>
              <a:ext cx="10504" cy="59306"/>
            </a:xfrm>
            <a:custGeom>
              <a:avLst/>
              <a:gdLst>
                <a:gd name="connsiteX0" fmla="*/ 5442 w 10504"/>
                <a:gd name="connsiteY0" fmla="*/ 59307 h 59306"/>
                <a:gd name="connsiteX1" fmla="*/ 381 w 10504"/>
                <a:gd name="connsiteY1" fmla="*/ 54285 h 59306"/>
                <a:gd name="connsiteX2" fmla="*/ 0 w 10504"/>
                <a:gd name="connsiteY2" fmla="*/ 5100 h 59306"/>
                <a:gd name="connsiteX3" fmla="*/ 5022 w 10504"/>
                <a:gd name="connsiteY3" fmla="*/ 0 h 59306"/>
                <a:gd name="connsiteX4" fmla="*/ 5063 w 10504"/>
                <a:gd name="connsiteY4" fmla="*/ 0 h 59306"/>
                <a:gd name="connsiteX5" fmla="*/ 10123 w 10504"/>
                <a:gd name="connsiteY5" fmla="*/ 5022 h 59306"/>
                <a:gd name="connsiteX6" fmla="*/ 10505 w 10504"/>
                <a:gd name="connsiteY6" fmla="*/ 54207 h 59306"/>
                <a:gd name="connsiteX7" fmla="*/ 5483 w 10504"/>
                <a:gd name="connsiteY7" fmla="*/ 59307 h 59306"/>
                <a:gd name="connsiteX8" fmla="*/ 5442 w 10504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4" h="59306">
                  <a:moveTo>
                    <a:pt x="5442" y="59307"/>
                  </a:moveTo>
                  <a:cubicBezTo>
                    <a:pt x="2666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1" y="2240"/>
                    <a:pt x="10123" y="5022"/>
                  </a:cubicBezTo>
                  <a:lnTo>
                    <a:pt x="10505" y="54207"/>
                  </a:lnTo>
                  <a:cubicBezTo>
                    <a:pt x="10527" y="57003"/>
                    <a:pt x="8278" y="59287"/>
                    <a:pt x="5483" y="59307"/>
                  </a:cubicBezTo>
                  <a:cubicBezTo>
                    <a:pt x="5469" y="59307"/>
                    <a:pt x="5456" y="59307"/>
                    <a:pt x="5442" y="5930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3" name="رسم 182" descr="كعك صغير مع فاكهة و رذاذ">
              <a:extLst>
                <a:ext uri="{FF2B5EF4-FFF2-40B4-BE49-F238E27FC236}">
                  <a16:creationId xmlns:a16="http://schemas.microsoft.com/office/drawing/2014/main" id="{93B1FA17-50C3-4E93-86B0-D1F0182998B5}"/>
                </a:ext>
              </a:extLst>
            </p:cNvPr>
            <p:cNvSpPr/>
            <p:nvPr/>
          </p:nvSpPr>
          <p:spPr>
            <a:xfrm>
              <a:off x="6246831" y="3968625"/>
              <a:ext cx="10502" cy="59306"/>
            </a:xfrm>
            <a:custGeom>
              <a:avLst/>
              <a:gdLst>
                <a:gd name="connsiteX0" fmla="*/ 5440 w 10502"/>
                <a:gd name="connsiteY0" fmla="*/ 59307 h 59306"/>
                <a:gd name="connsiteX1" fmla="*/ 381 w 10502"/>
                <a:gd name="connsiteY1" fmla="*/ 54285 h 59306"/>
                <a:gd name="connsiteX2" fmla="*/ 0 w 10502"/>
                <a:gd name="connsiteY2" fmla="*/ 5100 h 59306"/>
                <a:gd name="connsiteX3" fmla="*/ 5022 w 10502"/>
                <a:gd name="connsiteY3" fmla="*/ 0 h 59306"/>
                <a:gd name="connsiteX4" fmla="*/ 5063 w 10502"/>
                <a:gd name="connsiteY4" fmla="*/ 0 h 59306"/>
                <a:gd name="connsiteX5" fmla="*/ 10122 w 10502"/>
                <a:gd name="connsiteY5" fmla="*/ 5022 h 59306"/>
                <a:gd name="connsiteX6" fmla="*/ 10503 w 10502"/>
                <a:gd name="connsiteY6" fmla="*/ 54207 h 59306"/>
                <a:gd name="connsiteX7" fmla="*/ 5481 w 10502"/>
                <a:gd name="connsiteY7" fmla="*/ 59307 h 59306"/>
                <a:gd name="connsiteX8" fmla="*/ 5440 w 10502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2" h="59306">
                  <a:moveTo>
                    <a:pt x="5440" y="59307"/>
                  </a:moveTo>
                  <a:cubicBezTo>
                    <a:pt x="2664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0" y="2240"/>
                    <a:pt x="10122" y="5022"/>
                  </a:cubicBezTo>
                  <a:lnTo>
                    <a:pt x="10503" y="54207"/>
                  </a:lnTo>
                  <a:cubicBezTo>
                    <a:pt x="10525" y="57003"/>
                    <a:pt x="8276" y="59287"/>
                    <a:pt x="5481" y="59307"/>
                  </a:cubicBezTo>
                  <a:cubicBezTo>
                    <a:pt x="5467" y="59307"/>
                    <a:pt x="5456" y="59307"/>
                    <a:pt x="5440" y="59307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4" name="رسم 182" descr="كعك صغير مع فاكهة و رذاذ">
              <a:extLst>
                <a:ext uri="{FF2B5EF4-FFF2-40B4-BE49-F238E27FC236}">
                  <a16:creationId xmlns:a16="http://schemas.microsoft.com/office/drawing/2014/main" id="{69B26D8D-E16E-43F0-9F5C-99FABA8DFA5E}"/>
                </a:ext>
              </a:extLst>
            </p:cNvPr>
            <p:cNvSpPr/>
            <p:nvPr/>
          </p:nvSpPr>
          <p:spPr>
            <a:xfrm>
              <a:off x="5987853" y="4035949"/>
              <a:ext cx="44631" cy="45167"/>
            </a:xfrm>
            <a:custGeom>
              <a:avLst/>
              <a:gdLst>
                <a:gd name="connsiteX0" fmla="*/ 5061 w 44631"/>
                <a:gd name="connsiteY0" fmla="*/ 45167 h 45167"/>
                <a:gd name="connsiteX1" fmla="*/ 1510 w 44631"/>
                <a:gd name="connsiteY1" fmla="*/ 43713 h 45167"/>
                <a:gd name="connsiteX2" fmla="*/ 1454 w 44631"/>
                <a:gd name="connsiteY2" fmla="*/ 36557 h 45167"/>
                <a:gd name="connsiteX3" fmla="*/ 35965 w 44631"/>
                <a:gd name="connsiteY3" fmla="*/ 1510 h 45167"/>
                <a:gd name="connsiteX4" fmla="*/ 43121 w 44631"/>
                <a:gd name="connsiteY4" fmla="*/ 1454 h 45167"/>
                <a:gd name="connsiteX5" fmla="*/ 43177 w 44631"/>
                <a:gd name="connsiteY5" fmla="*/ 8610 h 45167"/>
                <a:gd name="connsiteX6" fmla="*/ 8666 w 44631"/>
                <a:gd name="connsiteY6" fmla="*/ 43658 h 45167"/>
                <a:gd name="connsiteX7" fmla="*/ 5061 w 44631"/>
                <a:gd name="connsiteY7" fmla="*/ 45167 h 45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1" h="45167">
                  <a:moveTo>
                    <a:pt x="5061" y="45167"/>
                  </a:moveTo>
                  <a:cubicBezTo>
                    <a:pt x="3779" y="45167"/>
                    <a:pt x="2495" y="44683"/>
                    <a:pt x="1510" y="43713"/>
                  </a:cubicBezTo>
                  <a:cubicBezTo>
                    <a:pt x="-482" y="41753"/>
                    <a:pt x="-506" y="38548"/>
                    <a:pt x="1454" y="36557"/>
                  </a:cubicBezTo>
                  <a:lnTo>
                    <a:pt x="35965" y="1510"/>
                  </a:lnTo>
                  <a:cubicBezTo>
                    <a:pt x="37924" y="-482"/>
                    <a:pt x="41132" y="-506"/>
                    <a:pt x="43121" y="1454"/>
                  </a:cubicBezTo>
                  <a:cubicBezTo>
                    <a:pt x="45113" y="3415"/>
                    <a:pt x="45137" y="6620"/>
                    <a:pt x="43177" y="8610"/>
                  </a:cubicBezTo>
                  <a:lnTo>
                    <a:pt x="8666" y="43658"/>
                  </a:lnTo>
                  <a:cubicBezTo>
                    <a:pt x="7678" y="44663"/>
                    <a:pt x="6368" y="45167"/>
                    <a:pt x="5061" y="45167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5" name="رسم 182" descr="كعك صغير مع فاكهة و رذاذ">
              <a:extLst>
                <a:ext uri="{FF2B5EF4-FFF2-40B4-BE49-F238E27FC236}">
                  <a16:creationId xmlns:a16="http://schemas.microsoft.com/office/drawing/2014/main" id="{D2860D60-05F4-4FBB-A3E9-B7F39C355235}"/>
                </a:ext>
              </a:extLst>
            </p:cNvPr>
            <p:cNvSpPr/>
            <p:nvPr/>
          </p:nvSpPr>
          <p:spPr>
            <a:xfrm>
              <a:off x="5878431" y="3879660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6" y="-483"/>
                    <a:pt x="6620" y="-505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6" name="رسم 182" descr="كعك صغير مع فاكهة و رذاذ">
              <a:extLst>
                <a:ext uri="{FF2B5EF4-FFF2-40B4-BE49-F238E27FC236}">
                  <a16:creationId xmlns:a16="http://schemas.microsoft.com/office/drawing/2014/main" id="{1ADC357F-8762-4510-B0F3-A1F7D7EFBCAD}"/>
                </a:ext>
              </a:extLst>
            </p:cNvPr>
            <p:cNvSpPr/>
            <p:nvPr/>
          </p:nvSpPr>
          <p:spPr>
            <a:xfrm>
              <a:off x="6044025" y="3796093"/>
              <a:ext cx="44629" cy="45170"/>
            </a:xfrm>
            <a:custGeom>
              <a:avLst/>
              <a:gdLst>
                <a:gd name="connsiteX0" fmla="*/ 5059 w 44629"/>
                <a:gd name="connsiteY0" fmla="*/ 45171 h 45170"/>
                <a:gd name="connsiteX1" fmla="*/ 1510 w 44629"/>
                <a:gd name="connsiteY1" fmla="*/ 43717 h 45170"/>
                <a:gd name="connsiteX2" fmla="*/ 1454 w 44629"/>
                <a:gd name="connsiteY2" fmla="*/ 36559 h 45170"/>
                <a:gd name="connsiteX3" fmla="*/ 35964 w 44629"/>
                <a:gd name="connsiteY3" fmla="*/ 1510 h 45170"/>
                <a:gd name="connsiteX4" fmla="*/ 43120 w 44629"/>
                <a:gd name="connsiteY4" fmla="*/ 1454 h 45170"/>
                <a:gd name="connsiteX5" fmla="*/ 43175 w 44629"/>
                <a:gd name="connsiteY5" fmla="*/ 8612 h 45170"/>
                <a:gd name="connsiteX6" fmla="*/ 8666 w 44629"/>
                <a:gd name="connsiteY6" fmla="*/ 43661 h 45170"/>
                <a:gd name="connsiteX7" fmla="*/ 5059 w 44629"/>
                <a:gd name="connsiteY7" fmla="*/ 45171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70">
                  <a:moveTo>
                    <a:pt x="5059" y="45171"/>
                  </a:moveTo>
                  <a:cubicBezTo>
                    <a:pt x="3777" y="45171"/>
                    <a:pt x="2494" y="44687"/>
                    <a:pt x="1510" y="43717"/>
                  </a:cubicBezTo>
                  <a:cubicBezTo>
                    <a:pt x="-482" y="41755"/>
                    <a:pt x="-506" y="38551"/>
                    <a:pt x="1454" y="36559"/>
                  </a:cubicBezTo>
                  <a:lnTo>
                    <a:pt x="35964" y="1510"/>
                  </a:lnTo>
                  <a:cubicBezTo>
                    <a:pt x="37924" y="-482"/>
                    <a:pt x="41131" y="-506"/>
                    <a:pt x="43120" y="1454"/>
                  </a:cubicBezTo>
                  <a:cubicBezTo>
                    <a:pt x="45112" y="3416"/>
                    <a:pt x="45135" y="6620"/>
                    <a:pt x="43175" y="8612"/>
                  </a:cubicBezTo>
                  <a:lnTo>
                    <a:pt x="8666" y="43661"/>
                  </a:lnTo>
                  <a:cubicBezTo>
                    <a:pt x="7674" y="44668"/>
                    <a:pt x="6367" y="45171"/>
                    <a:pt x="5059" y="45171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7" name="رسم 182" descr="كعك صغير مع فاكهة و رذاذ">
              <a:extLst>
                <a:ext uri="{FF2B5EF4-FFF2-40B4-BE49-F238E27FC236}">
                  <a16:creationId xmlns:a16="http://schemas.microsoft.com/office/drawing/2014/main" id="{98F60F38-E42D-474A-94D8-9C42C542ECE6}"/>
                </a:ext>
              </a:extLst>
            </p:cNvPr>
            <p:cNvSpPr/>
            <p:nvPr/>
          </p:nvSpPr>
          <p:spPr>
            <a:xfrm>
              <a:off x="6098519" y="3875951"/>
              <a:ext cx="45167" cy="44632"/>
            </a:xfrm>
            <a:custGeom>
              <a:avLst/>
              <a:gdLst>
                <a:gd name="connsiteX0" fmla="*/ 40107 w 45167"/>
                <a:gd name="connsiteY0" fmla="*/ 44632 h 44632"/>
                <a:gd name="connsiteX1" fmla="*/ 36557 w 45167"/>
                <a:gd name="connsiteY1" fmla="*/ 43178 h 44632"/>
                <a:gd name="connsiteX2" fmla="*/ 1510 w 45167"/>
                <a:gd name="connsiteY2" fmla="*/ 8667 h 44632"/>
                <a:gd name="connsiteX3" fmla="*/ 1454 w 45167"/>
                <a:gd name="connsiteY3" fmla="*/ 1510 h 44632"/>
                <a:gd name="connsiteX4" fmla="*/ 8610 w 45167"/>
                <a:gd name="connsiteY4" fmla="*/ 1454 h 44632"/>
                <a:gd name="connsiteX5" fmla="*/ 43658 w 45167"/>
                <a:gd name="connsiteY5" fmla="*/ 35965 h 44632"/>
                <a:gd name="connsiteX6" fmla="*/ 43713 w 45167"/>
                <a:gd name="connsiteY6" fmla="*/ 43122 h 44632"/>
                <a:gd name="connsiteX7" fmla="*/ 40107 w 45167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2">
                  <a:moveTo>
                    <a:pt x="40107" y="44632"/>
                  </a:moveTo>
                  <a:cubicBezTo>
                    <a:pt x="38825" y="44632"/>
                    <a:pt x="37541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5"/>
                  </a:lnTo>
                  <a:cubicBezTo>
                    <a:pt x="45650" y="37927"/>
                    <a:pt x="45674" y="41130"/>
                    <a:pt x="43713" y="43122"/>
                  </a:cubicBezTo>
                  <a:cubicBezTo>
                    <a:pt x="42723" y="44129"/>
                    <a:pt x="41414" y="44632"/>
                    <a:pt x="40107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8" name="رسم 182" descr="كعك صغير مع فاكهة و رذاذ">
              <a:extLst>
                <a:ext uri="{FF2B5EF4-FFF2-40B4-BE49-F238E27FC236}">
                  <a16:creationId xmlns:a16="http://schemas.microsoft.com/office/drawing/2014/main" id="{7409E1EA-46A8-4716-8954-E8EF14D4C2CB}"/>
                </a:ext>
              </a:extLst>
            </p:cNvPr>
            <p:cNvSpPr/>
            <p:nvPr/>
          </p:nvSpPr>
          <p:spPr>
            <a:xfrm>
              <a:off x="5731951" y="4060787"/>
              <a:ext cx="59308" cy="10504"/>
            </a:xfrm>
            <a:custGeom>
              <a:avLst/>
              <a:gdLst>
                <a:gd name="connsiteX0" fmla="*/ 5061 w 59308"/>
                <a:gd name="connsiteY0" fmla="*/ 10504 h 10504"/>
                <a:gd name="connsiteX1" fmla="*/ 0 w 59308"/>
                <a:gd name="connsiteY1" fmla="*/ 5482 h 10504"/>
                <a:gd name="connsiteX2" fmla="*/ 5022 w 59308"/>
                <a:gd name="connsiteY2" fmla="*/ 383 h 10504"/>
                <a:gd name="connsiteX3" fmla="*/ 54207 w 59308"/>
                <a:gd name="connsiteY3" fmla="*/ 0 h 10504"/>
                <a:gd name="connsiteX4" fmla="*/ 54248 w 59308"/>
                <a:gd name="connsiteY4" fmla="*/ 0 h 10504"/>
                <a:gd name="connsiteX5" fmla="*/ 59309 w 59308"/>
                <a:gd name="connsiteY5" fmla="*/ 5022 h 10504"/>
                <a:gd name="connsiteX6" fmla="*/ 54287 w 59308"/>
                <a:gd name="connsiteY6" fmla="*/ 10121 h 10504"/>
                <a:gd name="connsiteX7" fmla="*/ 5101 w 59308"/>
                <a:gd name="connsiteY7" fmla="*/ 10504 h 10504"/>
                <a:gd name="connsiteX8" fmla="*/ 5061 w 59308"/>
                <a:gd name="connsiteY8" fmla="*/ 10504 h 1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8" h="10504">
                  <a:moveTo>
                    <a:pt x="5061" y="10504"/>
                  </a:moveTo>
                  <a:cubicBezTo>
                    <a:pt x="2284" y="10504"/>
                    <a:pt x="22" y="8264"/>
                    <a:pt x="0" y="5482"/>
                  </a:cubicBezTo>
                  <a:cubicBezTo>
                    <a:pt x="-22" y="2687"/>
                    <a:pt x="2227" y="403"/>
                    <a:pt x="5022" y="383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7" y="2240"/>
                    <a:pt x="59309" y="5022"/>
                  </a:cubicBezTo>
                  <a:cubicBezTo>
                    <a:pt x="59331" y="7817"/>
                    <a:pt x="57082" y="10101"/>
                    <a:pt x="54287" y="10121"/>
                  </a:cubicBezTo>
                  <a:lnTo>
                    <a:pt x="5101" y="10504"/>
                  </a:lnTo>
                  <a:cubicBezTo>
                    <a:pt x="5088" y="10504"/>
                    <a:pt x="5074" y="10504"/>
                    <a:pt x="5061" y="1050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9" name="رسم 182" descr="كعك صغير مع فاكهة و رذاذ">
              <a:extLst>
                <a:ext uri="{FF2B5EF4-FFF2-40B4-BE49-F238E27FC236}">
                  <a16:creationId xmlns:a16="http://schemas.microsoft.com/office/drawing/2014/main" id="{1A398568-0343-4C57-BE96-E03BCE90D667}"/>
                </a:ext>
              </a:extLst>
            </p:cNvPr>
            <p:cNvSpPr/>
            <p:nvPr/>
          </p:nvSpPr>
          <p:spPr>
            <a:xfrm>
              <a:off x="6034167" y="395217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7 w 59307"/>
                <a:gd name="connsiteY3" fmla="*/ 0 h 10502"/>
                <a:gd name="connsiteX4" fmla="*/ 54248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0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0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0" name="رسم 182" descr="كعك صغير مع فاكهة و رذاذ">
              <a:extLst>
                <a:ext uri="{FF2B5EF4-FFF2-40B4-BE49-F238E27FC236}">
                  <a16:creationId xmlns:a16="http://schemas.microsoft.com/office/drawing/2014/main" id="{5C59C6DD-E7FA-4097-8884-3792F45D4E6F}"/>
                </a:ext>
              </a:extLst>
            </p:cNvPr>
            <p:cNvSpPr/>
            <p:nvPr/>
          </p:nvSpPr>
          <p:spPr>
            <a:xfrm>
              <a:off x="6020753" y="3682350"/>
              <a:ext cx="45167" cy="44630"/>
            </a:xfrm>
            <a:custGeom>
              <a:avLst/>
              <a:gdLst>
                <a:gd name="connsiteX0" fmla="*/ 40107 w 45167"/>
                <a:gd name="connsiteY0" fmla="*/ 44630 h 44630"/>
                <a:gd name="connsiteX1" fmla="*/ 36557 w 45167"/>
                <a:gd name="connsiteY1" fmla="*/ 43176 h 44630"/>
                <a:gd name="connsiteX2" fmla="*/ 1510 w 45167"/>
                <a:gd name="connsiteY2" fmla="*/ 8667 h 44630"/>
                <a:gd name="connsiteX3" fmla="*/ 1454 w 45167"/>
                <a:gd name="connsiteY3" fmla="*/ 1510 h 44630"/>
                <a:gd name="connsiteX4" fmla="*/ 8610 w 45167"/>
                <a:gd name="connsiteY4" fmla="*/ 1454 h 44630"/>
                <a:gd name="connsiteX5" fmla="*/ 43658 w 45167"/>
                <a:gd name="connsiteY5" fmla="*/ 35963 h 44630"/>
                <a:gd name="connsiteX6" fmla="*/ 43713 w 45167"/>
                <a:gd name="connsiteY6" fmla="*/ 43121 h 44630"/>
                <a:gd name="connsiteX7" fmla="*/ 40107 w 45167"/>
                <a:gd name="connsiteY7" fmla="*/ 44630 h 44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0">
                  <a:moveTo>
                    <a:pt x="40107" y="44630"/>
                  </a:moveTo>
                  <a:cubicBezTo>
                    <a:pt x="38825" y="44630"/>
                    <a:pt x="37541" y="44146"/>
                    <a:pt x="36557" y="43176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3"/>
                  </a:lnTo>
                  <a:cubicBezTo>
                    <a:pt x="45650" y="37925"/>
                    <a:pt x="45674" y="41128"/>
                    <a:pt x="43713" y="43121"/>
                  </a:cubicBezTo>
                  <a:cubicBezTo>
                    <a:pt x="42723" y="44126"/>
                    <a:pt x="41416" y="44630"/>
                    <a:pt x="40107" y="4463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1" name="رسم 182" descr="كعك صغير مع فاكهة و رذاذ">
              <a:extLst>
                <a:ext uri="{FF2B5EF4-FFF2-40B4-BE49-F238E27FC236}">
                  <a16:creationId xmlns:a16="http://schemas.microsoft.com/office/drawing/2014/main" id="{DB9EA7B8-2BFA-47BC-9AD2-A8DC8E78482F}"/>
                </a:ext>
              </a:extLst>
            </p:cNvPr>
            <p:cNvSpPr/>
            <p:nvPr/>
          </p:nvSpPr>
          <p:spPr>
            <a:xfrm>
              <a:off x="5815585" y="382409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6 w 59307"/>
                <a:gd name="connsiteY3" fmla="*/ 0 h 10502"/>
                <a:gd name="connsiteX4" fmla="*/ 54246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1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6" y="0"/>
                  </a:cubicBezTo>
                  <a:cubicBezTo>
                    <a:pt x="57023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1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2" name="رسم 182" descr="كعك صغير مع فاكهة و رذاذ">
              <a:extLst>
                <a:ext uri="{FF2B5EF4-FFF2-40B4-BE49-F238E27FC236}">
                  <a16:creationId xmlns:a16="http://schemas.microsoft.com/office/drawing/2014/main" id="{6915520D-A13E-40EE-9F9D-810116ABF067}"/>
                </a:ext>
              </a:extLst>
            </p:cNvPr>
            <p:cNvSpPr/>
            <p:nvPr/>
          </p:nvSpPr>
          <p:spPr>
            <a:xfrm>
              <a:off x="6094133" y="3562056"/>
              <a:ext cx="59305" cy="10502"/>
            </a:xfrm>
            <a:custGeom>
              <a:avLst/>
              <a:gdLst>
                <a:gd name="connsiteX0" fmla="*/ 5061 w 59305"/>
                <a:gd name="connsiteY0" fmla="*/ 10503 h 10502"/>
                <a:gd name="connsiteX1" fmla="*/ 0 w 59305"/>
                <a:gd name="connsiteY1" fmla="*/ 5481 h 10502"/>
                <a:gd name="connsiteX2" fmla="*/ 5022 w 59305"/>
                <a:gd name="connsiteY2" fmla="*/ 381 h 10502"/>
                <a:gd name="connsiteX3" fmla="*/ 54206 w 59305"/>
                <a:gd name="connsiteY3" fmla="*/ 0 h 10502"/>
                <a:gd name="connsiteX4" fmla="*/ 54245 w 59305"/>
                <a:gd name="connsiteY4" fmla="*/ 0 h 10502"/>
                <a:gd name="connsiteX5" fmla="*/ 59305 w 59305"/>
                <a:gd name="connsiteY5" fmla="*/ 5022 h 10502"/>
                <a:gd name="connsiteX6" fmla="*/ 54283 w 59305"/>
                <a:gd name="connsiteY6" fmla="*/ 10121 h 10502"/>
                <a:gd name="connsiteX7" fmla="*/ 5100 w 59305"/>
                <a:gd name="connsiteY7" fmla="*/ 10503 h 10502"/>
                <a:gd name="connsiteX8" fmla="*/ 5061 w 59305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5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5" y="0"/>
                  </a:cubicBezTo>
                  <a:cubicBezTo>
                    <a:pt x="57021" y="0"/>
                    <a:pt x="59283" y="2240"/>
                    <a:pt x="59305" y="5022"/>
                  </a:cubicBezTo>
                  <a:cubicBezTo>
                    <a:pt x="59327" y="7817"/>
                    <a:pt x="57079" y="10100"/>
                    <a:pt x="54283" y="10121"/>
                  </a:cubicBezTo>
                  <a:lnTo>
                    <a:pt x="5100" y="10503"/>
                  </a:lnTo>
                  <a:cubicBezTo>
                    <a:pt x="5086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D0D0D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3" name="رسم 182" descr="كعك صغير مع فاكهة و رذاذ">
              <a:extLst>
                <a:ext uri="{FF2B5EF4-FFF2-40B4-BE49-F238E27FC236}">
                  <a16:creationId xmlns:a16="http://schemas.microsoft.com/office/drawing/2014/main" id="{CB0FCAAB-3D8E-4466-9761-22617652C020}"/>
                </a:ext>
              </a:extLst>
            </p:cNvPr>
            <p:cNvSpPr/>
            <p:nvPr/>
          </p:nvSpPr>
          <p:spPr>
            <a:xfrm>
              <a:off x="5831160" y="3623887"/>
              <a:ext cx="44633" cy="45170"/>
            </a:xfrm>
            <a:custGeom>
              <a:avLst/>
              <a:gdLst>
                <a:gd name="connsiteX0" fmla="*/ 5061 w 44633"/>
                <a:gd name="connsiteY0" fmla="*/ 45170 h 45170"/>
                <a:gd name="connsiteX1" fmla="*/ 1510 w 44633"/>
                <a:gd name="connsiteY1" fmla="*/ 43716 h 45170"/>
                <a:gd name="connsiteX2" fmla="*/ 1454 w 44633"/>
                <a:gd name="connsiteY2" fmla="*/ 36559 h 45170"/>
                <a:gd name="connsiteX3" fmla="*/ 35965 w 44633"/>
                <a:gd name="connsiteY3" fmla="*/ 1510 h 45170"/>
                <a:gd name="connsiteX4" fmla="*/ 43123 w 44633"/>
                <a:gd name="connsiteY4" fmla="*/ 1454 h 45170"/>
                <a:gd name="connsiteX5" fmla="*/ 43179 w 44633"/>
                <a:gd name="connsiteY5" fmla="*/ 8611 h 45170"/>
                <a:gd name="connsiteX6" fmla="*/ 8668 w 44633"/>
                <a:gd name="connsiteY6" fmla="*/ 43660 h 45170"/>
                <a:gd name="connsiteX7" fmla="*/ 5061 w 44633"/>
                <a:gd name="connsiteY7" fmla="*/ 45170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3" h="45170">
                  <a:moveTo>
                    <a:pt x="5061" y="45170"/>
                  </a:moveTo>
                  <a:cubicBezTo>
                    <a:pt x="3779" y="45170"/>
                    <a:pt x="2495" y="44686"/>
                    <a:pt x="1510" y="43716"/>
                  </a:cubicBezTo>
                  <a:cubicBezTo>
                    <a:pt x="-482" y="41754"/>
                    <a:pt x="-506" y="38551"/>
                    <a:pt x="1454" y="36559"/>
                  </a:cubicBezTo>
                  <a:lnTo>
                    <a:pt x="35965" y="1510"/>
                  </a:lnTo>
                  <a:cubicBezTo>
                    <a:pt x="37927" y="-483"/>
                    <a:pt x="41132" y="-505"/>
                    <a:pt x="43123" y="1454"/>
                  </a:cubicBezTo>
                  <a:cubicBezTo>
                    <a:pt x="45115" y="3416"/>
                    <a:pt x="45139" y="6619"/>
                    <a:pt x="43179" y="8611"/>
                  </a:cubicBezTo>
                  <a:lnTo>
                    <a:pt x="8668" y="43660"/>
                  </a:lnTo>
                  <a:cubicBezTo>
                    <a:pt x="7677" y="44666"/>
                    <a:pt x="6368" y="45170"/>
                    <a:pt x="5061" y="45170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214" name="رسم 182" descr="كعك صغير مع فاكهة و رذاذ">
            <a:extLst>
              <a:ext uri="{FF2B5EF4-FFF2-40B4-BE49-F238E27FC236}">
                <a16:creationId xmlns:a16="http://schemas.microsoft.com/office/drawing/2014/main" id="{FFD84D7D-79E8-47FA-B039-37A2208DED17}"/>
              </a:ext>
            </a:extLst>
          </p:cNvPr>
          <p:cNvGrpSpPr/>
          <p:nvPr/>
        </p:nvGrpSpPr>
        <p:grpSpPr>
          <a:xfrm>
            <a:off x="5801312" y="4350174"/>
            <a:ext cx="401766" cy="45818"/>
            <a:chOff x="5801312" y="4139861"/>
            <a:chExt cx="401766" cy="45818"/>
          </a:xfrm>
        </p:grpSpPr>
        <p:sp>
          <p:nvSpPr>
            <p:cNvPr id="215" name="رسم 182" descr="كعك صغير مع فاكهة و رذاذ">
              <a:extLst>
                <a:ext uri="{FF2B5EF4-FFF2-40B4-BE49-F238E27FC236}">
                  <a16:creationId xmlns:a16="http://schemas.microsoft.com/office/drawing/2014/main" id="{C0390877-20D9-47B9-AA24-A486AAA06FE4}"/>
                </a:ext>
              </a:extLst>
            </p:cNvPr>
            <p:cNvSpPr/>
            <p:nvPr/>
          </p:nvSpPr>
          <p:spPr>
            <a:xfrm>
              <a:off x="5857041" y="4161411"/>
              <a:ext cx="45818" cy="21914"/>
            </a:xfrm>
            <a:custGeom>
              <a:avLst/>
              <a:gdLst>
                <a:gd name="connsiteX0" fmla="*/ 45818 w 45818"/>
                <a:gd name="connsiteY0" fmla="*/ 10780 h 21914"/>
                <a:gd name="connsiteX1" fmla="*/ 22994 w 45818"/>
                <a:gd name="connsiteY1" fmla="*/ 21914 h 21914"/>
                <a:gd name="connsiteX2" fmla="*/ 0 w 45818"/>
                <a:gd name="connsiteY2" fmla="*/ 11134 h 21914"/>
                <a:gd name="connsiteX3" fmla="*/ 22824 w 45818"/>
                <a:gd name="connsiteY3" fmla="*/ 1 h 21914"/>
                <a:gd name="connsiteX4" fmla="*/ 45818 w 45818"/>
                <a:gd name="connsiteY4" fmla="*/ 10780 h 2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18" h="21914">
                  <a:moveTo>
                    <a:pt x="45818" y="10780"/>
                  </a:moveTo>
                  <a:cubicBezTo>
                    <a:pt x="45818" y="10780"/>
                    <a:pt x="35646" y="21816"/>
                    <a:pt x="22994" y="21914"/>
                  </a:cubicBezTo>
                  <a:cubicBezTo>
                    <a:pt x="10342" y="22012"/>
                    <a:pt x="0" y="11134"/>
                    <a:pt x="0" y="11134"/>
                  </a:cubicBezTo>
                  <a:cubicBezTo>
                    <a:pt x="0" y="11134"/>
                    <a:pt x="10172" y="98"/>
                    <a:pt x="22824" y="1"/>
                  </a:cubicBezTo>
                  <a:cubicBezTo>
                    <a:pt x="35477" y="-97"/>
                    <a:pt x="45818" y="10780"/>
                    <a:pt x="45818" y="10780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6" name="رسم 182" descr="كعك صغير مع فاكهة و رذاذ">
              <a:extLst>
                <a:ext uri="{FF2B5EF4-FFF2-40B4-BE49-F238E27FC236}">
                  <a16:creationId xmlns:a16="http://schemas.microsoft.com/office/drawing/2014/main" id="{929BDCF2-A3CD-44D9-B04C-0AEB51A8FB25}"/>
                </a:ext>
              </a:extLst>
            </p:cNvPr>
            <p:cNvSpPr/>
            <p:nvPr/>
          </p:nvSpPr>
          <p:spPr>
            <a:xfrm>
              <a:off x="5801312" y="4139861"/>
              <a:ext cx="21914" cy="45818"/>
            </a:xfrm>
            <a:custGeom>
              <a:avLst/>
              <a:gdLst>
                <a:gd name="connsiteX0" fmla="*/ 10780 w 21914"/>
                <a:gd name="connsiteY0" fmla="*/ 0 h 45818"/>
                <a:gd name="connsiteX1" fmla="*/ 21914 w 21914"/>
                <a:gd name="connsiteY1" fmla="*/ 22824 h 45818"/>
                <a:gd name="connsiteX2" fmla="*/ 11134 w 21914"/>
                <a:gd name="connsiteY2" fmla="*/ 45818 h 45818"/>
                <a:gd name="connsiteX3" fmla="*/ 1 w 21914"/>
                <a:gd name="connsiteY3" fmla="*/ 22994 h 45818"/>
                <a:gd name="connsiteX4" fmla="*/ 10780 w 21914"/>
                <a:gd name="connsiteY4" fmla="*/ 0 h 45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14" h="45818">
                  <a:moveTo>
                    <a:pt x="10780" y="0"/>
                  </a:moveTo>
                  <a:cubicBezTo>
                    <a:pt x="10780" y="0"/>
                    <a:pt x="21816" y="10172"/>
                    <a:pt x="21914" y="22824"/>
                  </a:cubicBezTo>
                  <a:cubicBezTo>
                    <a:pt x="22012" y="35476"/>
                    <a:pt x="11134" y="45818"/>
                    <a:pt x="11134" y="45818"/>
                  </a:cubicBezTo>
                  <a:cubicBezTo>
                    <a:pt x="11134" y="45818"/>
                    <a:pt x="99" y="35646"/>
                    <a:pt x="1" y="22994"/>
                  </a:cubicBezTo>
                  <a:cubicBezTo>
                    <a:pt x="-97" y="10341"/>
                    <a:pt x="10780" y="0"/>
                    <a:pt x="10780" y="0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7" name="رسم 182" descr="كعك صغير مع فاكهة و رذاذ">
              <a:extLst>
                <a:ext uri="{FF2B5EF4-FFF2-40B4-BE49-F238E27FC236}">
                  <a16:creationId xmlns:a16="http://schemas.microsoft.com/office/drawing/2014/main" id="{D5326263-0A5B-47E8-9F68-A75AF2754DA8}"/>
                </a:ext>
              </a:extLst>
            </p:cNvPr>
            <p:cNvSpPr/>
            <p:nvPr/>
          </p:nvSpPr>
          <p:spPr>
            <a:xfrm>
              <a:off x="6170425" y="4145618"/>
              <a:ext cx="32653" cy="32165"/>
            </a:xfrm>
            <a:custGeom>
              <a:avLst/>
              <a:gdLst>
                <a:gd name="connsiteX0" fmla="*/ 2 w 32653"/>
                <a:gd name="connsiteY0" fmla="*/ 9 h 32165"/>
                <a:gd name="connsiteX1" fmla="*/ 24014 w 32653"/>
                <a:gd name="connsiteY1" fmla="*/ 8275 h 32165"/>
                <a:gd name="connsiteX2" fmla="*/ 32651 w 32653"/>
                <a:gd name="connsiteY2" fmla="*/ 32156 h 32165"/>
                <a:gd name="connsiteX3" fmla="*/ 8639 w 32653"/>
                <a:gd name="connsiteY3" fmla="*/ 23891 h 32165"/>
                <a:gd name="connsiteX4" fmla="*/ 2 w 32653"/>
                <a:gd name="connsiteY4" fmla="*/ 9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2" y="9"/>
                  </a:moveTo>
                  <a:cubicBezTo>
                    <a:pt x="2" y="9"/>
                    <a:pt x="14999" y="-602"/>
                    <a:pt x="24014" y="8275"/>
                  </a:cubicBezTo>
                  <a:cubicBezTo>
                    <a:pt x="33030" y="17151"/>
                    <a:pt x="32651" y="32156"/>
                    <a:pt x="32651" y="32156"/>
                  </a:cubicBezTo>
                  <a:cubicBezTo>
                    <a:pt x="32651" y="32156"/>
                    <a:pt x="17654" y="32767"/>
                    <a:pt x="8639" y="23891"/>
                  </a:cubicBezTo>
                  <a:cubicBezTo>
                    <a:pt x="-377" y="15014"/>
                    <a:pt x="2" y="9"/>
                    <a:pt x="2" y="9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8" name="رسم 182" descr="كعك صغير مع فاكهة و رذاذ">
              <a:extLst>
                <a:ext uri="{FF2B5EF4-FFF2-40B4-BE49-F238E27FC236}">
                  <a16:creationId xmlns:a16="http://schemas.microsoft.com/office/drawing/2014/main" id="{C94487F2-4366-4BE9-BD6F-08264654B29A}"/>
                </a:ext>
              </a:extLst>
            </p:cNvPr>
            <p:cNvSpPr/>
            <p:nvPr/>
          </p:nvSpPr>
          <p:spPr>
            <a:xfrm>
              <a:off x="5932660" y="4148591"/>
              <a:ext cx="32165" cy="32653"/>
            </a:xfrm>
            <a:custGeom>
              <a:avLst/>
              <a:gdLst>
                <a:gd name="connsiteX0" fmla="*/ 9 w 32165"/>
                <a:gd name="connsiteY0" fmla="*/ 32651 h 32653"/>
                <a:gd name="connsiteX1" fmla="*/ 8275 w 32165"/>
                <a:gd name="connsiteY1" fmla="*/ 8639 h 32653"/>
                <a:gd name="connsiteX2" fmla="*/ 32156 w 32165"/>
                <a:gd name="connsiteY2" fmla="*/ 2 h 32653"/>
                <a:gd name="connsiteX3" fmla="*/ 23891 w 32165"/>
                <a:gd name="connsiteY3" fmla="*/ 24014 h 32653"/>
                <a:gd name="connsiteX4" fmla="*/ 9 w 32165"/>
                <a:gd name="connsiteY4" fmla="*/ 32651 h 3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65" h="32653">
                  <a:moveTo>
                    <a:pt x="9" y="32651"/>
                  </a:moveTo>
                  <a:cubicBezTo>
                    <a:pt x="9" y="32651"/>
                    <a:pt x="-602" y="17654"/>
                    <a:pt x="8275" y="8639"/>
                  </a:cubicBezTo>
                  <a:cubicBezTo>
                    <a:pt x="17151" y="-377"/>
                    <a:pt x="32156" y="2"/>
                    <a:pt x="32156" y="2"/>
                  </a:cubicBezTo>
                  <a:cubicBezTo>
                    <a:pt x="32156" y="2"/>
                    <a:pt x="32767" y="14999"/>
                    <a:pt x="23891" y="24014"/>
                  </a:cubicBezTo>
                  <a:cubicBezTo>
                    <a:pt x="15014" y="33029"/>
                    <a:pt x="9" y="32651"/>
                    <a:pt x="9" y="32651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9" name="رسم 182" descr="كعك صغير مع فاكهة و رذاذ">
              <a:extLst>
                <a:ext uri="{FF2B5EF4-FFF2-40B4-BE49-F238E27FC236}">
                  <a16:creationId xmlns:a16="http://schemas.microsoft.com/office/drawing/2014/main" id="{036DC3C4-C656-4CA7-B1F1-93E0FC397571}"/>
                </a:ext>
              </a:extLst>
            </p:cNvPr>
            <p:cNvSpPr/>
            <p:nvPr/>
          </p:nvSpPr>
          <p:spPr>
            <a:xfrm>
              <a:off x="6001618" y="4153358"/>
              <a:ext cx="32653" cy="32165"/>
            </a:xfrm>
            <a:custGeom>
              <a:avLst/>
              <a:gdLst>
                <a:gd name="connsiteX0" fmla="*/ 32651 w 32653"/>
                <a:gd name="connsiteY0" fmla="*/ 32156 h 32165"/>
                <a:gd name="connsiteX1" fmla="*/ 8639 w 32653"/>
                <a:gd name="connsiteY1" fmla="*/ 23891 h 32165"/>
                <a:gd name="connsiteX2" fmla="*/ 2 w 32653"/>
                <a:gd name="connsiteY2" fmla="*/ 9 h 32165"/>
                <a:gd name="connsiteX3" fmla="*/ 24014 w 32653"/>
                <a:gd name="connsiteY3" fmla="*/ 8275 h 32165"/>
                <a:gd name="connsiteX4" fmla="*/ 32651 w 32653"/>
                <a:gd name="connsiteY4" fmla="*/ 32156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32651" y="32156"/>
                  </a:moveTo>
                  <a:cubicBezTo>
                    <a:pt x="32651" y="32156"/>
                    <a:pt x="17654" y="32767"/>
                    <a:pt x="8639" y="23891"/>
                  </a:cubicBezTo>
                  <a:cubicBezTo>
                    <a:pt x="-376" y="15014"/>
                    <a:pt x="2" y="9"/>
                    <a:pt x="2" y="9"/>
                  </a:cubicBezTo>
                  <a:cubicBezTo>
                    <a:pt x="2" y="9"/>
                    <a:pt x="14999" y="-602"/>
                    <a:pt x="24014" y="8275"/>
                  </a:cubicBezTo>
                  <a:cubicBezTo>
                    <a:pt x="33029" y="17151"/>
                    <a:pt x="32651" y="32156"/>
                    <a:pt x="32651" y="32156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5C3A36B8-1B41-416F-88F9-F55133CDA2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4839" y="1552657"/>
            <a:ext cx="1533696" cy="1261786"/>
          </a:xfrm>
          <a:prstGeom prst="rect">
            <a:avLst/>
          </a:prstGeom>
        </p:spPr>
      </p:pic>
      <p:pic>
        <p:nvPicPr>
          <p:cNvPr id="8" name="صورة 7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F81945CE-9B82-40FC-A0D4-B6C7942C85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5650" y="1766667"/>
            <a:ext cx="1613539" cy="1210155"/>
          </a:xfrm>
          <a:prstGeom prst="rect">
            <a:avLst/>
          </a:prstGeom>
        </p:spPr>
      </p:pic>
      <p:sp>
        <p:nvSpPr>
          <p:cNvPr id="68" name="مربع نص 67">
            <a:extLst>
              <a:ext uri="{FF2B5EF4-FFF2-40B4-BE49-F238E27FC236}">
                <a16:creationId xmlns:a16="http://schemas.microsoft.com/office/drawing/2014/main" id="{A503A287-CD68-4C21-9688-50A2FDE35736}"/>
              </a:ext>
            </a:extLst>
          </p:cNvPr>
          <p:cNvSpPr txBox="1"/>
          <p:nvPr/>
        </p:nvSpPr>
        <p:spPr>
          <a:xfrm>
            <a:off x="7901098" y="4742522"/>
            <a:ext cx="1712167" cy="523220"/>
          </a:xfrm>
          <a:prstGeom prst="rect">
            <a:avLst/>
          </a:prstGeom>
          <a:solidFill>
            <a:srgbClr val="E1AAF3"/>
          </a:solidFill>
          <a:ln>
            <a:solidFill>
              <a:srgbClr val="0070C0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التدريب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3C196AFE-FDEE-436C-8A86-BC0AD6A4FE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02797" y="3424865"/>
            <a:ext cx="1670683" cy="1253013"/>
          </a:xfrm>
          <a:prstGeom prst="rect">
            <a:avLst/>
          </a:prstGeom>
        </p:spPr>
      </p:pic>
      <p:sp>
        <p:nvSpPr>
          <p:cNvPr id="69" name="مربع نص 68">
            <a:extLst>
              <a:ext uri="{FF2B5EF4-FFF2-40B4-BE49-F238E27FC236}">
                <a16:creationId xmlns:a16="http://schemas.microsoft.com/office/drawing/2014/main" id="{3BF05E8C-C416-49A1-8DCB-E59ECD722FD2}"/>
              </a:ext>
            </a:extLst>
          </p:cNvPr>
          <p:cNvSpPr txBox="1"/>
          <p:nvPr/>
        </p:nvSpPr>
        <p:spPr>
          <a:xfrm>
            <a:off x="3036336" y="4795739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التقويم 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2" name="صورة 11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0BFF4DF9-7975-416A-9A5C-16EA7E4E8B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55048" y="3419913"/>
            <a:ext cx="1776934" cy="1332701"/>
          </a:xfrm>
          <a:prstGeom prst="rect">
            <a:avLst/>
          </a:prstGeom>
        </p:spPr>
      </p:pic>
      <p:pic>
        <p:nvPicPr>
          <p:cNvPr id="22" name="رسم 21" descr="مؤشر مع تعبئة خالصة">
            <a:extLst>
              <a:ext uri="{FF2B5EF4-FFF2-40B4-BE49-F238E27FC236}">
                <a16:creationId xmlns:a16="http://schemas.microsoft.com/office/drawing/2014/main" id="{7F458B81-CC22-48E6-90BB-EA77433ED6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505173" y="4306822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5" name="مربع نص 44">
            <a:extLst>
              <a:ext uri="{FF2B5EF4-FFF2-40B4-BE49-F238E27FC236}">
                <a16:creationId xmlns:a16="http://schemas.microsoft.com/office/drawing/2014/main" id="{774CEFAE-1251-4C7E-B285-531B498DCB47}"/>
              </a:ext>
            </a:extLst>
          </p:cNvPr>
          <p:cNvSpPr txBox="1"/>
          <p:nvPr/>
        </p:nvSpPr>
        <p:spPr>
          <a:xfrm>
            <a:off x="937757" y="797654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6" name="مربع نص 45">
            <a:extLst>
              <a:ext uri="{FF2B5EF4-FFF2-40B4-BE49-F238E27FC236}">
                <a16:creationId xmlns:a16="http://schemas.microsoft.com/office/drawing/2014/main" id="{9E928264-80AB-41BF-9504-F859C346C033}"/>
              </a:ext>
            </a:extLst>
          </p:cNvPr>
          <p:cNvSpPr txBox="1"/>
          <p:nvPr/>
        </p:nvSpPr>
        <p:spPr>
          <a:xfrm>
            <a:off x="847056" y="1156413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53541BDB-F481-4E6A-B37E-6EFAFF40CED6}"/>
              </a:ext>
            </a:extLst>
          </p:cNvPr>
          <p:cNvSpPr txBox="1"/>
          <p:nvPr/>
        </p:nvSpPr>
        <p:spPr>
          <a:xfrm>
            <a:off x="4494302" y="956749"/>
            <a:ext cx="3586808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/>
              <a:t>الجبر: المعادلات </a:t>
            </a:r>
          </a:p>
        </p:txBody>
      </p:sp>
      <p:sp>
        <p:nvSpPr>
          <p:cNvPr id="50" name="مربع نص 49">
            <a:extLst>
              <a:ext uri="{FF2B5EF4-FFF2-40B4-BE49-F238E27FC236}">
                <a16:creationId xmlns:a16="http://schemas.microsoft.com/office/drawing/2014/main" id="{4BA80BEC-25F9-4E61-9FD5-2C5078064991}"/>
              </a:ext>
            </a:extLst>
          </p:cNvPr>
          <p:cNvSpPr txBox="1"/>
          <p:nvPr/>
        </p:nvSpPr>
        <p:spPr>
          <a:xfrm rot="5400000" flipH="1" flipV="1">
            <a:off x="-226143" y="4949047"/>
            <a:ext cx="1209368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51" name="صورة 50">
            <a:extLst>
              <a:ext uri="{FF2B5EF4-FFF2-40B4-BE49-F238E27FC236}">
                <a16:creationId xmlns:a16="http://schemas.microsoft.com/office/drawing/2014/main" id="{871557AF-1F32-457B-8604-926373F2BF7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-317205" y="3276671"/>
            <a:ext cx="1209370" cy="1215184"/>
          </a:xfrm>
          <a:prstGeom prst="rect">
            <a:avLst/>
          </a:prstGeom>
        </p:spPr>
      </p:pic>
      <p:pic>
        <p:nvPicPr>
          <p:cNvPr id="53" name="صورة 52">
            <a:extLst>
              <a:ext uri="{FF2B5EF4-FFF2-40B4-BE49-F238E27FC236}">
                <a16:creationId xmlns:a16="http://schemas.microsoft.com/office/drawing/2014/main" id="{79C98D39-8D64-479F-ACAC-7F8BE7144001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2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lasticWrap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22447" y="539718"/>
            <a:ext cx="8156142" cy="5256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427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-0.02593 L -0.11511 -0.25579 " pathEditMode="relative" rAng="0" ptsTypes="AA">
                                      <p:cBhvr>
                                        <p:cTn id="6" dur="6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99" y="-1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8"/>
            <a:ext cx="12192000" cy="7057697"/>
          </a:xfrm>
          <a:prstGeom prst="rect">
            <a:avLst/>
          </a:prstGeom>
        </p:spPr>
      </p:pic>
      <p:cxnSp>
        <p:nvCxnSpPr>
          <p:cNvPr id="7" name="رابط مستقيم 6">
            <a:extLst>
              <a:ext uri="{FF2B5EF4-FFF2-40B4-BE49-F238E27FC236}">
                <a16:creationId xmlns:a16="http://schemas.microsoft.com/office/drawing/2014/main" id="{36A5D4FC-BD7B-4B50-9971-88BAC547226C}"/>
              </a:ext>
            </a:extLst>
          </p:cNvPr>
          <p:cNvCxnSpPr/>
          <p:nvPr/>
        </p:nvCxnSpPr>
        <p:spPr>
          <a:xfrm flipH="1">
            <a:off x="5859825" y="1121809"/>
            <a:ext cx="942392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7B7CB49A-3F46-47E1-AB04-FEA4461BCE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54771" y="941067"/>
            <a:ext cx="1217453" cy="1001610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B3427B04-61AA-451D-A7BE-D694A55BB3A8}"/>
              </a:ext>
            </a:extLst>
          </p:cNvPr>
          <p:cNvSpPr txBox="1"/>
          <p:nvPr/>
        </p:nvSpPr>
        <p:spPr>
          <a:xfrm>
            <a:off x="7608464" y="302241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FBAB56FC-AE23-486E-A5B6-67C639604C82}"/>
              </a:ext>
            </a:extLst>
          </p:cNvPr>
          <p:cNvSpPr txBox="1"/>
          <p:nvPr/>
        </p:nvSpPr>
        <p:spPr>
          <a:xfrm>
            <a:off x="937757" y="31417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24B2874E-F7F8-4C45-82ED-7C77896FED2A}"/>
              </a:ext>
            </a:extLst>
          </p:cNvPr>
          <p:cNvSpPr txBox="1"/>
          <p:nvPr/>
        </p:nvSpPr>
        <p:spPr>
          <a:xfrm>
            <a:off x="847056" y="67293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aphicFrame>
        <p:nvGraphicFramePr>
          <p:cNvPr id="24" name="جدول 24">
            <a:extLst>
              <a:ext uri="{FF2B5EF4-FFF2-40B4-BE49-F238E27FC236}">
                <a16:creationId xmlns:a16="http://schemas.microsoft.com/office/drawing/2014/main" id="{5361CC5F-4EAE-4F90-AD69-D5F573485D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4561710"/>
              </p:ext>
            </p:extLst>
          </p:nvPr>
        </p:nvGraphicFramePr>
        <p:xfrm>
          <a:off x="1487849" y="2112155"/>
          <a:ext cx="9243213" cy="3354152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3094777">
                  <a:extLst>
                    <a:ext uri="{9D8B030D-6E8A-4147-A177-3AD203B41FA5}">
                      <a16:colId xmlns:a16="http://schemas.microsoft.com/office/drawing/2014/main" val="2451006929"/>
                    </a:ext>
                  </a:extLst>
                </a:gridCol>
                <a:gridCol w="3074218">
                  <a:extLst>
                    <a:ext uri="{9D8B030D-6E8A-4147-A177-3AD203B41FA5}">
                      <a16:colId xmlns:a16="http://schemas.microsoft.com/office/drawing/2014/main" val="841603107"/>
                    </a:ext>
                  </a:extLst>
                </a:gridCol>
                <a:gridCol w="3074218">
                  <a:extLst>
                    <a:ext uri="{9D8B030D-6E8A-4147-A177-3AD203B41FA5}">
                      <a16:colId xmlns:a16="http://schemas.microsoft.com/office/drawing/2014/main" val="4282053684"/>
                    </a:ext>
                  </a:extLst>
                </a:gridCol>
              </a:tblGrid>
              <a:tr h="559025">
                <a:tc>
                  <a:txBody>
                    <a:bodyPr/>
                    <a:lstStyle/>
                    <a:p>
                      <a:pPr algn="ctr" rtl="1"/>
                      <a:r>
                        <a:rPr lang="ar-SA">
                          <a:solidFill>
                            <a:schemeClr val="tx1"/>
                          </a:solidFill>
                        </a:rPr>
                        <a:t>ماذا أعرف ؟ 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>
                          <a:solidFill>
                            <a:schemeClr val="tx1"/>
                          </a:solidFill>
                        </a:rPr>
                        <a:t>ماذا أريد أن أعرف ؟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>
                          <a:solidFill>
                            <a:schemeClr val="tx1"/>
                          </a:solidFill>
                        </a:rPr>
                        <a:t> ماذا تعلمت ؟ 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0076172"/>
                  </a:ext>
                </a:extLst>
              </a:tr>
              <a:tr h="2795127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395848"/>
                  </a:ext>
                </a:extLst>
              </a:tr>
            </a:tbl>
          </a:graphicData>
        </a:graphic>
      </p:graphicFrame>
      <p:sp>
        <p:nvSpPr>
          <p:cNvPr id="19" name="مربع نص 18">
            <a:extLst>
              <a:ext uri="{FF2B5EF4-FFF2-40B4-BE49-F238E27FC236}">
                <a16:creationId xmlns:a16="http://schemas.microsoft.com/office/drawing/2014/main" id="{EC3AB125-4A53-4598-877E-5B037E6E46A0}"/>
              </a:ext>
            </a:extLst>
          </p:cNvPr>
          <p:cNvSpPr txBox="1"/>
          <p:nvPr/>
        </p:nvSpPr>
        <p:spPr>
          <a:xfrm>
            <a:off x="7690706" y="2751465"/>
            <a:ext cx="2928129" cy="2616101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solidFill>
                  <a:srgbClr val="FF0000"/>
                </a:solidFill>
                <a:sym typeface="رموز1" panose="05000000000000000000" pitchFamily="2" charset="2"/>
              </a:rPr>
              <a:t></a:t>
            </a:r>
            <a:r>
              <a:rPr lang="ar-SA" sz="2000" b="1">
                <a:solidFill>
                  <a:srgbClr val="FF0000"/>
                </a:solidFill>
              </a:rPr>
              <a:t>احسب قيمة العبارة التالية اذا كانت ف = 4 </a:t>
            </a:r>
          </a:p>
          <a:p>
            <a:pPr algn="ctr"/>
            <a:r>
              <a:rPr lang="ar-SA" sz="2000" b="1">
                <a:solidFill>
                  <a:srgbClr val="FF0000"/>
                </a:solidFill>
              </a:rPr>
              <a:t>4ف +1 </a:t>
            </a:r>
            <a:endParaRPr lang="ar-SA" sz="2000">
              <a:solidFill>
                <a:srgbClr val="0070C0"/>
              </a:solidFill>
            </a:endParaRPr>
          </a:p>
          <a:p>
            <a:pPr algn="ctr"/>
            <a:r>
              <a:rPr lang="ar-SA" sz="2000" b="1">
                <a:solidFill>
                  <a:schemeClr val="accent6">
                    <a:lumMod val="50000"/>
                  </a:schemeClr>
                </a:solidFill>
                <a:sym typeface="رموز1" panose="05000000000000000000" pitchFamily="2" charset="2"/>
              </a:rPr>
              <a:t>حدد العبارة الخاطئة أو الصحيحة فيما يلي : </a:t>
            </a:r>
          </a:p>
          <a:p>
            <a:pPr algn="ctr"/>
            <a:r>
              <a:rPr lang="ar-SA" sz="2000" b="1">
                <a:solidFill>
                  <a:schemeClr val="accent6">
                    <a:lumMod val="50000"/>
                  </a:schemeClr>
                </a:solidFill>
                <a:sym typeface="رموز1" panose="05000000000000000000" pitchFamily="2" charset="2"/>
              </a:rPr>
              <a:t>15-2(3)=9</a:t>
            </a:r>
          </a:p>
          <a:p>
            <a:pPr algn="ctr"/>
            <a:r>
              <a:rPr lang="ar-SA" sz="2000" b="1">
                <a:solidFill>
                  <a:schemeClr val="accent6">
                    <a:lumMod val="50000"/>
                  </a:schemeClr>
                </a:solidFill>
                <a:sym typeface="رموز1" panose="05000000000000000000" pitchFamily="2" charset="2"/>
              </a:rPr>
              <a:t>20÷5×4=1</a:t>
            </a:r>
          </a:p>
          <a:p>
            <a:pPr algn="ctr"/>
            <a:r>
              <a:rPr lang="ar-SA" sz="2800" b="1" baseline="30000">
                <a:solidFill>
                  <a:schemeClr val="accent6">
                    <a:lumMod val="50000"/>
                  </a:schemeClr>
                </a:solidFill>
                <a:sym typeface="رموز1" panose="05000000000000000000" pitchFamily="2" charset="2"/>
              </a:rPr>
              <a:t>2</a:t>
            </a:r>
            <a:r>
              <a:rPr lang="ar-SA" sz="2400" b="1">
                <a:solidFill>
                  <a:schemeClr val="accent6">
                    <a:lumMod val="50000"/>
                  </a:schemeClr>
                </a:solidFill>
                <a:sym typeface="رموز1" panose="05000000000000000000" pitchFamily="2" charset="2"/>
              </a:rPr>
              <a:t>4+6×7=154</a:t>
            </a:r>
            <a:endParaRPr lang="ar-SA" sz="2400" b="1" baseline="3000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3B0E56B7-158E-48CC-828A-FC5EEC4A3ABD}"/>
              </a:ext>
            </a:extLst>
          </p:cNvPr>
          <p:cNvGrpSpPr/>
          <p:nvPr/>
        </p:nvGrpSpPr>
        <p:grpSpPr>
          <a:xfrm>
            <a:off x="4808033" y="1292272"/>
            <a:ext cx="2986810" cy="625721"/>
            <a:chOff x="7601080" y="3173703"/>
            <a:chExt cx="2986810" cy="625721"/>
          </a:xfrm>
        </p:grpSpPr>
        <p:pic>
          <p:nvPicPr>
            <p:cNvPr id="22" name="صورة 21">
              <a:extLst>
                <a:ext uri="{FF2B5EF4-FFF2-40B4-BE49-F238E27FC236}">
                  <a16:creationId xmlns:a16="http://schemas.microsoft.com/office/drawing/2014/main" id="{DE2A1077-B7A7-4761-9862-470B00ACF6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686" b="30185"/>
            <a:stretch/>
          </p:blipFill>
          <p:spPr>
            <a:xfrm>
              <a:off x="7601080" y="3173703"/>
              <a:ext cx="2986810" cy="625721"/>
            </a:xfrm>
            <a:prstGeom prst="rect">
              <a:avLst/>
            </a:prstGeom>
          </p:spPr>
        </p:pic>
        <p:sp>
          <p:nvSpPr>
            <p:cNvPr id="21" name="مربع نص 20">
              <a:extLst>
                <a:ext uri="{FF2B5EF4-FFF2-40B4-BE49-F238E27FC236}">
                  <a16:creationId xmlns:a16="http://schemas.microsoft.com/office/drawing/2014/main" id="{2CF83276-A4BE-42FF-93FC-EA409F667E4F}"/>
                </a:ext>
              </a:extLst>
            </p:cNvPr>
            <p:cNvSpPr txBox="1"/>
            <p:nvPr/>
          </p:nvSpPr>
          <p:spPr>
            <a:xfrm>
              <a:off x="8219768" y="3323303"/>
              <a:ext cx="1730477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>
                  <a:cs typeface="AF_Taif Normal" pitchFamily="2" charset="-78"/>
                </a:rPr>
                <a:t>جدول التعلم </a:t>
              </a:r>
            </a:p>
          </p:txBody>
        </p:sp>
      </p:grp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64141805-5036-486C-8EC7-53355BB3C17F}"/>
              </a:ext>
            </a:extLst>
          </p:cNvPr>
          <p:cNvSpPr txBox="1"/>
          <p:nvPr/>
        </p:nvSpPr>
        <p:spPr>
          <a:xfrm>
            <a:off x="4316361" y="472647"/>
            <a:ext cx="4009603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/>
              <a:t>الجبر : المعادلات </a:t>
            </a: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44F4EBCE-BEA0-4310-AEA1-DA1C41C1C514}"/>
              </a:ext>
            </a:extLst>
          </p:cNvPr>
          <p:cNvSpPr txBox="1"/>
          <p:nvPr/>
        </p:nvSpPr>
        <p:spPr>
          <a:xfrm rot="5400000" flipH="1" flipV="1">
            <a:off x="-226143" y="4949047"/>
            <a:ext cx="1209368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29" name="صورة 28">
            <a:extLst>
              <a:ext uri="{FF2B5EF4-FFF2-40B4-BE49-F238E27FC236}">
                <a16:creationId xmlns:a16="http://schemas.microsoft.com/office/drawing/2014/main" id="{3B72EE51-E21E-4281-988C-81F41B04F3E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-317205" y="3276671"/>
            <a:ext cx="1209370" cy="121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484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4"/>
            <a:ext cx="12192000" cy="6858000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7B7CB49A-3F46-47E1-AB04-FEA4461BCE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12129" y="833556"/>
            <a:ext cx="914400" cy="752285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B3427B04-61AA-451D-A7BE-D694A55BB3A8}"/>
              </a:ext>
            </a:extLst>
          </p:cNvPr>
          <p:cNvSpPr txBox="1"/>
          <p:nvPr/>
        </p:nvSpPr>
        <p:spPr>
          <a:xfrm>
            <a:off x="7608464" y="390733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FBAB56FC-AE23-486E-A5B6-67C639604C82}"/>
              </a:ext>
            </a:extLst>
          </p:cNvPr>
          <p:cNvSpPr txBox="1"/>
          <p:nvPr/>
        </p:nvSpPr>
        <p:spPr>
          <a:xfrm>
            <a:off x="937757" y="44199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24B2874E-F7F8-4C45-82ED-7C77896FED2A}"/>
              </a:ext>
            </a:extLst>
          </p:cNvPr>
          <p:cNvSpPr txBox="1"/>
          <p:nvPr/>
        </p:nvSpPr>
        <p:spPr>
          <a:xfrm>
            <a:off x="847056" y="80075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64141805-5036-486C-8EC7-53355BB3C17F}"/>
              </a:ext>
            </a:extLst>
          </p:cNvPr>
          <p:cNvSpPr txBox="1"/>
          <p:nvPr/>
        </p:nvSpPr>
        <p:spPr>
          <a:xfrm>
            <a:off x="4555390" y="511975"/>
            <a:ext cx="3523882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/>
              <a:t>الجبر : المعادلات </a:t>
            </a: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8E47CE97-5376-4F37-A954-15B192386F9B}"/>
              </a:ext>
            </a:extLst>
          </p:cNvPr>
          <p:cNvSpPr txBox="1"/>
          <p:nvPr/>
        </p:nvSpPr>
        <p:spPr>
          <a:xfrm rot="5400000" flipH="1" flipV="1">
            <a:off x="-226143" y="4949047"/>
            <a:ext cx="1209368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30" name="صورة 29">
            <a:extLst>
              <a:ext uri="{FF2B5EF4-FFF2-40B4-BE49-F238E27FC236}">
                <a16:creationId xmlns:a16="http://schemas.microsoft.com/office/drawing/2014/main" id="{A6D7B855-6B80-4153-94EA-EE12CAB3136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-317205" y="3276671"/>
            <a:ext cx="1209370" cy="1215184"/>
          </a:xfrm>
          <a:prstGeom prst="rect">
            <a:avLst/>
          </a:prstGeom>
        </p:spPr>
      </p:pic>
      <p:pic>
        <p:nvPicPr>
          <p:cNvPr id="34" name="Picture 4">
            <a:extLst>
              <a:ext uri="{FF2B5EF4-FFF2-40B4-BE49-F238E27FC236}">
                <a16:creationId xmlns:a16="http://schemas.microsoft.com/office/drawing/2014/main" id="{3B482861-976A-4FB8-9607-719F37D66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87401" y="1461262"/>
            <a:ext cx="4154017" cy="928694"/>
          </a:xfrm>
          <a:prstGeom prst="rect">
            <a:avLst/>
          </a:prstGeom>
          <a:noFill/>
          <a:ln w="28575">
            <a:noFill/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</p:pic>
      <p:pic>
        <p:nvPicPr>
          <p:cNvPr id="47" name="Picture 7">
            <a:extLst>
              <a:ext uri="{FF2B5EF4-FFF2-40B4-BE49-F238E27FC236}">
                <a16:creationId xmlns:a16="http://schemas.microsoft.com/office/drawing/2014/main" id="{8CC20A54-ED1F-47A6-A97F-7269AEFA9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87401" y="2442293"/>
            <a:ext cx="4154017" cy="3369571"/>
          </a:xfrm>
          <a:prstGeom prst="rect">
            <a:avLst/>
          </a:prstGeom>
          <a:noFill/>
          <a:ln w="28575">
            <a:noFill/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</p:pic>
      <p:grpSp>
        <p:nvGrpSpPr>
          <p:cNvPr id="48" name="مجموعة 47">
            <a:extLst>
              <a:ext uri="{FF2B5EF4-FFF2-40B4-BE49-F238E27FC236}">
                <a16:creationId xmlns:a16="http://schemas.microsoft.com/office/drawing/2014/main" id="{A1597642-3AE4-48EF-BD91-DFB10653C8A1}"/>
              </a:ext>
            </a:extLst>
          </p:cNvPr>
          <p:cNvGrpSpPr/>
          <p:nvPr/>
        </p:nvGrpSpPr>
        <p:grpSpPr>
          <a:xfrm>
            <a:off x="1612301" y="1694317"/>
            <a:ext cx="2980657" cy="3922539"/>
            <a:chOff x="357158" y="885806"/>
            <a:chExt cx="3143272" cy="4429156"/>
          </a:xfrm>
        </p:grpSpPr>
        <p:pic>
          <p:nvPicPr>
            <p:cNvPr id="49" name="Picture 6">
              <a:extLst>
                <a:ext uri="{FF2B5EF4-FFF2-40B4-BE49-F238E27FC236}">
                  <a16:creationId xmlns:a16="http://schemas.microsoft.com/office/drawing/2014/main" id="{98BD1A27-7C9F-46E5-8C06-9D63711E10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357158" y="885806"/>
              <a:ext cx="3143272" cy="4429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0" name="Picture 8">
              <a:extLst>
                <a:ext uri="{FF2B5EF4-FFF2-40B4-BE49-F238E27FC236}">
                  <a16:creationId xmlns:a16="http://schemas.microsoft.com/office/drawing/2014/main" id="{49B15555-B3C3-41EF-8CFD-B6CAA8D44E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681579" y="2155059"/>
              <a:ext cx="450584" cy="3305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1" name="Picture 8">
              <a:extLst>
                <a:ext uri="{FF2B5EF4-FFF2-40B4-BE49-F238E27FC236}">
                  <a16:creationId xmlns:a16="http://schemas.microsoft.com/office/drawing/2014/main" id="{16108F5D-FFC2-47F3-950D-7EF88D7E87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681579" y="2670688"/>
              <a:ext cx="544954" cy="3997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2" name="Picture 8">
              <a:extLst>
                <a:ext uri="{FF2B5EF4-FFF2-40B4-BE49-F238E27FC236}">
                  <a16:creationId xmlns:a16="http://schemas.microsoft.com/office/drawing/2014/main" id="{F0DC6F2B-2806-49F2-958E-6060734C7A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681579" y="3225986"/>
              <a:ext cx="450584" cy="3305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3" name="Picture 8">
              <a:extLst>
                <a:ext uri="{FF2B5EF4-FFF2-40B4-BE49-F238E27FC236}">
                  <a16:creationId xmlns:a16="http://schemas.microsoft.com/office/drawing/2014/main" id="{C7EE9C9B-115D-4D2B-8D8B-747566FCF0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681579" y="3741621"/>
              <a:ext cx="454128" cy="333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4" name="Picture 8">
              <a:extLst>
                <a:ext uri="{FF2B5EF4-FFF2-40B4-BE49-F238E27FC236}">
                  <a16:creationId xmlns:a16="http://schemas.microsoft.com/office/drawing/2014/main" id="{4E863BD4-DAF5-48A0-A2C5-45DA711530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627509" y="4257253"/>
              <a:ext cx="544954" cy="3997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5" name="Picture 8">
              <a:extLst>
                <a:ext uri="{FF2B5EF4-FFF2-40B4-BE49-F238E27FC236}">
                  <a16:creationId xmlns:a16="http://schemas.microsoft.com/office/drawing/2014/main" id="{1D125920-0D66-4F8F-839F-5D48D3A781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627509" y="4852214"/>
              <a:ext cx="544954" cy="3997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56" name="مربع نص 55">
            <a:extLst>
              <a:ext uri="{FF2B5EF4-FFF2-40B4-BE49-F238E27FC236}">
                <a16:creationId xmlns:a16="http://schemas.microsoft.com/office/drawing/2014/main" id="{9203B009-B828-474B-8407-4E41CBF72BCF}"/>
              </a:ext>
            </a:extLst>
          </p:cNvPr>
          <p:cNvSpPr txBox="1"/>
          <p:nvPr/>
        </p:nvSpPr>
        <p:spPr>
          <a:xfrm>
            <a:off x="1983605" y="2699235"/>
            <a:ext cx="33871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57" name="مربع نص 56">
            <a:extLst>
              <a:ext uri="{FF2B5EF4-FFF2-40B4-BE49-F238E27FC236}">
                <a16:creationId xmlns:a16="http://schemas.microsoft.com/office/drawing/2014/main" id="{9941F818-3CAA-4C2A-A934-F326E48D19FC}"/>
              </a:ext>
            </a:extLst>
          </p:cNvPr>
          <p:cNvSpPr txBox="1"/>
          <p:nvPr/>
        </p:nvSpPr>
        <p:spPr>
          <a:xfrm>
            <a:off x="1930255" y="3174412"/>
            <a:ext cx="54193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58" name="مربع نص 57">
            <a:extLst>
              <a:ext uri="{FF2B5EF4-FFF2-40B4-BE49-F238E27FC236}">
                <a16:creationId xmlns:a16="http://schemas.microsoft.com/office/drawing/2014/main" id="{D899596D-6669-4C85-93E3-01CFB5FCF989}"/>
              </a:ext>
            </a:extLst>
          </p:cNvPr>
          <p:cNvSpPr txBox="1"/>
          <p:nvPr/>
        </p:nvSpPr>
        <p:spPr>
          <a:xfrm>
            <a:off x="2016444" y="3614074"/>
            <a:ext cx="33871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59" name="مربع نص 58">
            <a:extLst>
              <a:ext uri="{FF2B5EF4-FFF2-40B4-BE49-F238E27FC236}">
                <a16:creationId xmlns:a16="http://schemas.microsoft.com/office/drawing/2014/main" id="{D0D2627C-43F2-43F3-8D2E-B4EB7641BE53}"/>
              </a:ext>
            </a:extLst>
          </p:cNvPr>
          <p:cNvSpPr txBox="1"/>
          <p:nvPr/>
        </p:nvSpPr>
        <p:spPr>
          <a:xfrm>
            <a:off x="1869311" y="4138591"/>
            <a:ext cx="54193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60" name="مربع نص 59">
            <a:extLst>
              <a:ext uri="{FF2B5EF4-FFF2-40B4-BE49-F238E27FC236}">
                <a16:creationId xmlns:a16="http://schemas.microsoft.com/office/drawing/2014/main" id="{79E40CD4-5F12-4EBA-845B-048D6C64A068}"/>
              </a:ext>
            </a:extLst>
          </p:cNvPr>
          <p:cNvSpPr txBox="1"/>
          <p:nvPr/>
        </p:nvSpPr>
        <p:spPr>
          <a:xfrm>
            <a:off x="1983603" y="4684129"/>
            <a:ext cx="33871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61" name="مربع نص 60">
            <a:extLst>
              <a:ext uri="{FF2B5EF4-FFF2-40B4-BE49-F238E27FC236}">
                <a16:creationId xmlns:a16="http://schemas.microsoft.com/office/drawing/2014/main" id="{D0382208-5479-49CD-9EE9-2D7320F95B15}"/>
              </a:ext>
            </a:extLst>
          </p:cNvPr>
          <p:cNvSpPr txBox="1"/>
          <p:nvPr/>
        </p:nvSpPr>
        <p:spPr>
          <a:xfrm>
            <a:off x="1869309" y="5198485"/>
            <a:ext cx="54193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62" name="مربع نص 61">
            <a:extLst>
              <a:ext uri="{FF2B5EF4-FFF2-40B4-BE49-F238E27FC236}">
                <a16:creationId xmlns:a16="http://schemas.microsoft.com/office/drawing/2014/main" id="{CF27631A-2493-4F1F-BDF2-5AD876FE82D1}"/>
              </a:ext>
            </a:extLst>
          </p:cNvPr>
          <p:cNvSpPr txBox="1"/>
          <p:nvPr/>
        </p:nvSpPr>
        <p:spPr>
          <a:xfrm>
            <a:off x="4755454" y="3844201"/>
            <a:ext cx="336335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FF0000"/>
                </a:solidFill>
              </a:rPr>
              <a:t>الخسارة = 14 ــ  الفوز</a:t>
            </a:r>
          </a:p>
        </p:txBody>
      </p:sp>
      <p:sp>
        <p:nvSpPr>
          <p:cNvPr id="63" name="مربع نص 62">
            <a:extLst>
              <a:ext uri="{FF2B5EF4-FFF2-40B4-BE49-F238E27FC236}">
                <a16:creationId xmlns:a16="http://schemas.microsoft.com/office/drawing/2014/main" id="{1C9AAF6D-1396-4935-9EF3-7204D34B9071}"/>
              </a:ext>
            </a:extLst>
          </p:cNvPr>
          <p:cNvSpPr txBox="1"/>
          <p:nvPr/>
        </p:nvSpPr>
        <p:spPr>
          <a:xfrm>
            <a:off x="4443976" y="5361144"/>
            <a:ext cx="221273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FF0000"/>
                </a:solidFill>
              </a:rPr>
              <a:t>س = 14 ــ  ف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EA5986C4-BFF4-4A65-8367-E7E0D65C2ED0}"/>
              </a:ext>
            </a:extLst>
          </p:cNvPr>
          <p:cNvSpPr/>
          <p:nvPr/>
        </p:nvSpPr>
        <p:spPr>
          <a:xfrm rot="20688497">
            <a:off x="1357615" y="1307342"/>
            <a:ext cx="1449436" cy="707886"/>
          </a:xfrm>
          <a:custGeom>
            <a:avLst/>
            <a:gdLst>
              <a:gd name="connsiteX0" fmla="*/ 0 w 1449436"/>
              <a:gd name="connsiteY0" fmla="*/ 0 h 707886"/>
              <a:gd name="connsiteX1" fmla="*/ 1449436 w 1449436"/>
              <a:gd name="connsiteY1" fmla="*/ 0 h 707886"/>
              <a:gd name="connsiteX2" fmla="*/ 1449436 w 1449436"/>
              <a:gd name="connsiteY2" fmla="*/ 707886 h 707886"/>
              <a:gd name="connsiteX3" fmla="*/ 0 w 1449436"/>
              <a:gd name="connsiteY3" fmla="*/ 707886 h 707886"/>
              <a:gd name="connsiteX4" fmla="*/ 0 w 1449436"/>
              <a:gd name="connsiteY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9436" h="707886" extrusionOk="0">
                <a:moveTo>
                  <a:pt x="0" y="0"/>
                </a:moveTo>
                <a:cubicBezTo>
                  <a:pt x="530200" y="-15937"/>
                  <a:pt x="1031892" y="-109532"/>
                  <a:pt x="1449436" y="0"/>
                </a:cubicBezTo>
                <a:cubicBezTo>
                  <a:pt x="1492197" y="95325"/>
                  <a:pt x="1504541" y="558317"/>
                  <a:pt x="1449436" y="707886"/>
                </a:cubicBezTo>
                <a:cubicBezTo>
                  <a:pt x="981019" y="663007"/>
                  <a:pt x="516519" y="592839"/>
                  <a:pt x="0" y="707886"/>
                </a:cubicBezTo>
                <a:cubicBezTo>
                  <a:pt x="-20204" y="609169"/>
                  <a:pt x="-12748" y="341687"/>
                  <a:pt x="0" y="0"/>
                </a:cubicBezTo>
                <a:close/>
              </a:path>
            </a:pathLst>
          </a:custGeom>
          <a:noFill/>
          <a:ln w="127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69112762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ص 32</a:t>
            </a:r>
            <a:endParaRPr lang="ar-SA" sz="40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50D36AC5-C66A-40F2-8043-E62BFCFC29C4}"/>
              </a:ext>
            </a:extLst>
          </p:cNvPr>
          <p:cNvSpPr/>
          <p:nvPr/>
        </p:nvSpPr>
        <p:spPr>
          <a:xfrm>
            <a:off x="9548986" y="1934953"/>
            <a:ext cx="1431803" cy="923330"/>
          </a:xfrm>
          <a:custGeom>
            <a:avLst/>
            <a:gdLst>
              <a:gd name="connsiteX0" fmla="*/ 0 w 1431803"/>
              <a:gd name="connsiteY0" fmla="*/ 0 h 923330"/>
              <a:gd name="connsiteX1" fmla="*/ 1431803 w 1431803"/>
              <a:gd name="connsiteY1" fmla="*/ 0 h 923330"/>
              <a:gd name="connsiteX2" fmla="*/ 1431803 w 1431803"/>
              <a:gd name="connsiteY2" fmla="*/ 923330 h 923330"/>
              <a:gd name="connsiteX3" fmla="*/ 0 w 1431803"/>
              <a:gd name="connsiteY3" fmla="*/ 923330 h 923330"/>
              <a:gd name="connsiteX4" fmla="*/ 0 w 1431803"/>
              <a:gd name="connsiteY4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1803" h="923330" extrusionOk="0">
                <a:moveTo>
                  <a:pt x="0" y="0"/>
                </a:moveTo>
                <a:cubicBezTo>
                  <a:pt x="157372" y="1477"/>
                  <a:pt x="1026845" y="112115"/>
                  <a:pt x="1431803" y="0"/>
                </a:cubicBezTo>
                <a:cubicBezTo>
                  <a:pt x="1438065" y="426707"/>
                  <a:pt x="1452227" y="497304"/>
                  <a:pt x="1431803" y="923330"/>
                </a:cubicBezTo>
                <a:cubicBezTo>
                  <a:pt x="1070805" y="996195"/>
                  <a:pt x="361588" y="1048281"/>
                  <a:pt x="0" y="923330"/>
                </a:cubicBezTo>
                <a:cubicBezTo>
                  <a:pt x="-81653" y="613831"/>
                  <a:pt x="-8350" y="240007"/>
                  <a:pt x="0" y="0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879248734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استعد</a:t>
            </a:r>
          </a:p>
        </p:txBody>
      </p:sp>
    </p:spTree>
    <p:extLst>
      <p:ext uri="{BB962C8B-B14F-4D97-AF65-F5344CB8AC3E}">
        <p14:creationId xmlns:p14="http://schemas.microsoft.com/office/powerpoint/2010/main" val="3193801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 decel="100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800" decel="100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800" decel="100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800" decel="100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800" decel="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800" decel="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9"/>
            <a:ext cx="12192000" cy="6858000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5FF7CB50-85DB-43FF-A757-F25ED6B4AB39}"/>
              </a:ext>
            </a:extLst>
          </p:cNvPr>
          <p:cNvSpPr txBox="1"/>
          <p:nvPr/>
        </p:nvSpPr>
        <p:spPr>
          <a:xfrm>
            <a:off x="7459459" y="3008144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التركيز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5EE54B5-4393-4FED-AF4F-97A79A0EBB75}"/>
              </a:ext>
            </a:extLst>
          </p:cNvPr>
          <p:cNvSpPr txBox="1"/>
          <p:nvPr/>
        </p:nvSpPr>
        <p:spPr>
          <a:xfrm>
            <a:off x="2780678" y="2971501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التدريس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191" name="رسم 182" descr="كعك صغير مع فاكهة و رذاذ">
            <a:extLst>
              <a:ext uri="{FF2B5EF4-FFF2-40B4-BE49-F238E27FC236}">
                <a16:creationId xmlns:a16="http://schemas.microsoft.com/office/drawing/2014/main" id="{E0F1F13E-44AF-4B9F-8275-1375ABCB9153}"/>
              </a:ext>
            </a:extLst>
          </p:cNvPr>
          <p:cNvGrpSpPr/>
          <p:nvPr/>
        </p:nvGrpSpPr>
        <p:grpSpPr>
          <a:xfrm>
            <a:off x="5773718" y="4440961"/>
            <a:ext cx="230808" cy="205062"/>
            <a:chOff x="5773718" y="4230648"/>
            <a:chExt cx="230808" cy="205062"/>
          </a:xfrm>
          <a:solidFill>
            <a:srgbClr val="FFFFFF"/>
          </a:solidFill>
        </p:grpSpPr>
        <p:sp>
          <p:nvSpPr>
            <p:cNvPr id="192" name="رسم 182" descr="كعك صغير مع فاكهة و رذاذ">
              <a:extLst>
                <a:ext uri="{FF2B5EF4-FFF2-40B4-BE49-F238E27FC236}">
                  <a16:creationId xmlns:a16="http://schemas.microsoft.com/office/drawing/2014/main" id="{2F9E2F37-16D2-40CD-A963-BF7BD59646EA}"/>
                </a:ext>
              </a:extLst>
            </p:cNvPr>
            <p:cNvSpPr/>
            <p:nvPr/>
          </p:nvSpPr>
          <p:spPr>
            <a:xfrm>
              <a:off x="5773718" y="4230648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3" name="رسم 182" descr="كعك صغير مع فاكهة و رذاذ">
              <a:extLst>
                <a:ext uri="{FF2B5EF4-FFF2-40B4-BE49-F238E27FC236}">
                  <a16:creationId xmlns:a16="http://schemas.microsoft.com/office/drawing/2014/main" id="{AA1B4013-9BAF-43A4-8564-A429CEA8B3FE}"/>
                </a:ext>
              </a:extLst>
            </p:cNvPr>
            <p:cNvSpPr/>
            <p:nvPr/>
          </p:nvSpPr>
          <p:spPr>
            <a:xfrm>
              <a:off x="5890748" y="4265644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4" name="رسم 182" descr="كعك صغير مع فاكهة و رذاذ">
              <a:extLst>
                <a:ext uri="{FF2B5EF4-FFF2-40B4-BE49-F238E27FC236}">
                  <a16:creationId xmlns:a16="http://schemas.microsoft.com/office/drawing/2014/main" id="{C945705E-4A2A-400C-BC14-D11D65A33D63}"/>
                </a:ext>
              </a:extLst>
            </p:cNvPr>
            <p:cNvSpPr/>
            <p:nvPr/>
          </p:nvSpPr>
          <p:spPr>
            <a:xfrm>
              <a:off x="5843667" y="4367733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5" name="رسم 182" descr="كعك صغير مع فاكهة و رذاذ">
              <a:extLst>
                <a:ext uri="{FF2B5EF4-FFF2-40B4-BE49-F238E27FC236}">
                  <a16:creationId xmlns:a16="http://schemas.microsoft.com/office/drawing/2014/main" id="{A6F60242-B7DC-41C5-B88D-B3AD5EA7D6A0}"/>
                </a:ext>
              </a:extLst>
            </p:cNvPr>
            <p:cNvSpPr/>
            <p:nvPr/>
          </p:nvSpPr>
          <p:spPr>
            <a:xfrm>
              <a:off x="5824998" y="4284172"/>
              <a:ext cx="29919" cy="29919"/>
            </a:xfrm>
            <a:custGeom>
              <a:avLst/>
              <a:gdLst>
                <a:gd name="connsiteX0" fmla="*/ 29919 w 29919"/>
                <a:gd name="connsiteY0" fmla="*/ 14960 h 29919"/>
                <a:gd name="connsiteX1" fmla="*/ 14960 w 29919"/>
                <a:gd name="connsiteY1" fmla="*/ 29919 h 29919"/>
                <a:gd name="connsiteX2" fmla="*/ 0 w 29919"/>
                <a:gd name="connsiteY2" fmla="*/ 14960 h 29919"/>
                <a:gd name="connsiteX3" fmla="*/ 14960 w 29919"/>
                <a:gd name="connsiteY3" fmla="*/ 0 h 29919"/>
                <a:gd name="connsiteX4" fmla="*/ 29919 w 29919"/>
                <a:gd name="connsiteY4" fmla="*/ 14960 h 29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19" h="29919">
                  <a:moveTo>
                    <a:pt x="29919" y="14960"/>
                  </a:moveTo>
                  <a:cubicBezTo>
                    <a:pt x="29919" y="23221"/>
                    <a:pt x="23221" y="29919"/>
                    <a:pt x="14960" y="29919"/>
                  </a:cubicBezTo>
                  <a:cubicBezTo>
                    <a:pt x="6698" y="29919"/>
                    <a:pt x="0" y="23221"/>
                    <a:pt x="0" y="14960"/>
                  </a:cubicBezTo>
                  <a:cubicBezTo>
                    <a:pt x="0" y="6698"/>
                    <a:pt x="6698" y="0"/>
                    <a:pt x="14960" y="0"/>
                  </a:cubicBezTo>
                  <a:cubicBezTo>
                    <a:pt x="23221" y="0"/>
                    <a:pt x="29919" y="6698"/>
                    <a:pt x="29919" y="1496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6" name="رسم 182" descr="كعك صغير مع فاكهة و رذاذ">
              <a:extLst>
                <a:ext uri="{FF2B5EF4-FFF2-40B4-BE49-F238E27FC236}">
                  <a16:creationId xmlns:a16="http://schemas.microsoft.com/office/drawing/2014/main" id="{BF914862-E330-4283-AA20-85F5D1437F4B}"/>
                </a:ext>
              </a:extLst>
            </p:cNvPr>
            <p:cNvSpPr/>
            <p:nvPr/>
          </p:nvSpPr>
          <p:spPr>
            <a:xfrm>
              <a:off x="5911692" y="4411777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7" name="رسم 182" descr="كعك صغير مع فاكهة و رذاذ">
              <a:extLst>
                <a:ext uri="{FF2B5EF4-FFF2-40B4-BE49-F238E27FC236}">
                  <a16:creationId xmlns:a16="http://schemas.microsoft.com/office/drawing/2014/main" id="{339E72DD-5AF2-4313-B5C7-FCC9B246C3D6}"/>
                </a:ext>
              </a:extLst>
            </p:cNvPr>
            <p:cNvSpPr/>
            <p:nvPr/>
          </p:nvSpPr>
          <p:spPr>
            <a:xfrm>
              <a:off x="5980593" y="4288974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199" name="رسم 182" descr="كعك صغير مع فاكهة و رذاذ">
            <a:extLst>
              <a:ext uri="{FF2B5EF4-FFF2-40B4-BE49-F238E27FC236}">
                <a16:creationId xmlns:a16="http://schemas.microsoft.com/office/drawing/2014/main" id="{AE0C298D-1ABB-40E8-A86A-1BC5655A7BAE}"/>
              </a:ext>
            </a:extLst>
          </p:cNvPr>
          <p:cNvGrpSpPr/>
          <p:nvPr/>
        </p:nvGrpSpPr>
        <p:grpSpPr>
          <a:xfrm>
            <a:off x="5731951" y="3772369"/>
            <a:ext cx="525382" cy="519059"/>
            <a:chOff x="5731951" y="3562056"/>
            <a:chExt cx="525382" cy="519059"/>
          </a:xfrm>
        </p:grpSpPr>
        <p:sp>
          <p:nvSpPr>
            <p:cNvPr id="200" name="رسم 182" descr="كعك صغير مع فاكهة و رذاذ">
              <a:extLst>
                <a:ext uri="{FF2B5EF4-FFF2-40B4-BE49-F238E27FC236}">
                  <a16:creationId xmlns:a16="http://schemas.microsoft.com/office/drawing/2014/main" id="{C7FDDE40-CFCC-4D40-BDFD-CD9283AC4FD4}"/>
                </a:ext>
              </a:extLst>
            </p:cNvPr>
            <p:cNvSpPr/>
            <p:nvPr/>
          </p:nvSpPr>
          <p:spPr>
            <a:xfrm>
              <a:off x="5797751" y="3918965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8" y="-481"/>
                    <a:pt x="6620" y="-506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1" name="رسم 182" descr="كعك صغير مع فاكهة و رذاذ">
              <a:extLst>
                <a:ext uri="{FF2B5EF4-FFF2-40B4-BE49-F238E27FC236}">
                  <a16:creationId xmlns:a16="http://schemas.microsoft.com/office/drawing/2014/main" id="{DEA01516-2D81-4C42-966C-D935379675C4}"/>
                </a:ext>
              </a:extLst>
            </p:cNvPr>
            <p:cNvSpPr/>
            <p:nvPr/>
          </p:nvSpPr>
          <p:spPr>
            <a:xfrm>
              <a:off x="6155889" y="4016294"/>
              <a:ext cx="44629" cy="45168"/>
            </a:xfrm>
            <a:custGeom>
              <a:avLst/>
              <a:gdLst>
                <a:gd name="connsiteX0" fmla="*/ 5059 w 44629"/>
                <a:gd name="connsiteY0" fmla="*/ 45169 h 45168"/>
                <a:gd name="connsiteX1" fmla="*/ 1510 w 44629"/>
                <a:gd name="connsiteY1" fmla="*/ 43714 h 45168"/>
                <a:gd name="connsiteX2" fmla="*/ 1454 w 44629"/>
                <a:gd name="connsiteY2" fmla="*/ 36559 h 45168"/>
                <a:gd name="connsiteX3" fmla="*/ 35964 w 44629"/>
                <a:gd name="connsiteY3" fmla="*/ 1510 h 45168"/>
                <a:gd name="connsiteX4" fmla="*/ 43120 w 44629"/>
                <a:gd name="connsiteY4" fmla="*/ 1454 h 45168"/>
                <a:gd name="connsiteX5" fmla="*/ 43175 w 44629"/>
                <a:gd name="connsiteY5" fmla="*/ 8611 h 45168"/>
                <a:gd name="connsiteX6" fmla="*/ 8666 w 44629"/>
                <a:gd name="connsiteY6" fmla="*/ 43659 h 45168"/>
                <a:gd name="connsiteX7" fmla="*/ 5059 w 44629"/>
                <a:gd name="connsiteY7" fmla="*/ 45169 h 45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68">
                  <a:moveTo>
                    <a:pt x="5059" y="45169"/>
                  </a:moveTo>
                  <a:cubicBezTo>
                    <a:pt x="3777" y="45169"/>
                    <a:pt x="2494" y="44684"/>
                    <a:pt x="1510" y="43714"/>
                  </a:cubicBezTo>
                  <a:cubicBezTo>
                    <a:pt x="-482" y="41754"/>
                    <a:pt x="-506" y="38549"/>
                    <a:pt x="1454" y="36559"/>
                  </a:cubicBezTo>
                  <a:lnTo>
                    <a:pt x="35964" y="1510"/>
                  </a:lnTo>
                  <a:cubicBezTo>
                    <a:pt x="37924" y="-481"/>
                    <a:pt x="41131" y="-506"/>
                    <a:pt x="43120" y="1454"/>
                  </a:cubicBezTo>
                  <a:cubicBezTo>
                    <a:pt x="45112" y="3416"/>
                    <a:pt x="45135" y="6619"/>
                    <a:pt x="43175" y="8611"/>
                  </a:cubicBezTo>
                  <a:lnTo>
                    <a:pt x="8666" y="43659"/>
                  </a:lnTo>
                  <a:cubicBezTo>
                    <a:pt x="7676" y="44664"/>
                    <a:pt x="6368" y="45169"/>
                    <a:pt x="5059" y="45169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2" name="رسم 182" descr="كعك صغير مع فاكهة و رذاذ">
              <a:extLst>
                <a:ext uri="{FF2B5EF4-FFF2-40B4-BE49-F238E27FC236}">
                  <a16:creationId xmlns:a16="http://schemas.microsoft.com/office/drawing/2014/main" id="{CA979227-66A2-4615-BF86-049FE4293269}"/>
                </a:ext>
              </a:extLst>
            </p:cNvPr>
            <p:cNvSpPr/>
            <p:nvPr/>
          </p:nvSpPr>
          <p:spPr>
            <a:xfrm>
              <a:off x="5922348" y="3998699"/>
              <a:ext cx="10504" cy="59306"/>
            </a:xfrm>
            <a:custGeom>
              <a:avLst/>
              <a:gdLst>
                <a:gd name="connsiteX0" fmla="*/ 5442 w 10504"/>
                <a:gd name="connsiteY0" fmla="*/ 59307 h 59306"/>
                <a:gd name="connsiteX1" fmla="*/ 381 w 10504"/>
                <a:gd name="connsiteY1" fmla="*/ 54285 h 59306"/>
                <a:gd name="connsiteX2" fmla="*/ 0 w 10504"/>
                <a:gd name="connsiteY2" fmla="*/ 5100 h 59306"/>
                <a:gd name="connsiteX3" fmla="*/ 5022 w 10504"/>
                <a:gd name="connsiteY3" fmla="*/ 0 h 59306"/>
                <a:gd name="connsiteX4" fmla="*/ 5063 w 10504"/>
                <a:gd name="connsiteY4" fmla="*/ 0 h 59306"/>
                <a:gd name="connsiteX5" fmla="*/ 10123 w 10504"/>
                <a:gd name="connsiteY5" fmla="*/ 5022 h 59306"/>
                <a:gd name="connsiteX6" fmla="*/ 10505 w 10504"/>
                <a:gd name="connsiteY6" fmla="*/ 54207 h 59306"/>
                <a:gd name="connsiteX7" fmla="*/ 5483 w 10504"/>
                <a:gd name="connsiteY7" fmla="*/ 59307 h 59306"/>
                <a:gd name="connsiteX8" fmla="*/ 5442 w 10504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4" h="59306">
                  <a:moveTo>
                    <a:pt x="5442" y="59307"/>
                  </a:moveTo>
                  <a:cubicBezTo>
                    <a:pt x="2666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1" y="2240"/>
                    <a:pt x="10123" y="5022"/>
                  </a:cubicBezTo>
                  <a:lnTo>
                    <a:pt x="10505" y="54207"/>
                  </a:lnTo>
                  <a:cubicBezTo>
                    <a:pt x="10527" y="57003"/>
                    <a:pt x="8278" y="59287"/>
                    <a:pt x="5483" y="59307"/>
                  </a:cubicBezTo>
                  <a:cubicBezTo>
                    <a:pt x="5469" y="59307"/>
                    <a:pt x="5456" y="59307"/>
                    <a:pt x="5442" y="5930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3" name="رسم 182" descr="كعك صغير مع فاكهة و رذاذ">
              <a:extLst>
                <a:ext uri="{FF2B5EF4-FFF2-40B4-BE49-F238E27FC236}">
                  <a16:creationId xmlns:a16="http://schemas.microsoft.com/office/drawing/2014/main" id="{93B1FA17-50C3-4E93-86B0-D1F0182998B5}"/>
                </a:ext>
              </a:extLst>
            </p:cNvPr>
            <p:cNvSpPr/>
            <p:nvPr/>
          </p:nvSpPr>
          <p:spPr>
            <a:xfrm>
              <a:off x="6246831" y="3968625"/>
              <a:ext cx="10502" cy="59306"/>
            </a:xfrm>
            <a:custGeom>
              <a:avLst/>
              <a:gdLst>
                <a:gd name="connsiteX0" fmla="*/ 5440 w 10502"/>
                <a:gd name="connsiteY0" fmla="*/ 59307 h 59306"/>
                <a:gd name="connsiteX1" fmla="*/ 381 w 10502"/>
                <a:gd name="connsiteY1" fmla="*/ 54285 h 59306"/>
                <a:gd name="connsiteX2" fmla="*/ 0 w 10502"/>
                <a:gd name="connsiteY2" fmla="*/ 5100 h 59306"/>
                <a:gd name="connsiteX3" fmla="*/ 5022 w 10502"/>
                <a:gd name="connsiteY3" fmla="*/ 0 h 59306"/>
                <a:gd name="connsiteX4" fmla="*/ 5063 w 10502"/>
                <a:gd name="connsiteY4" fmla="*/ 0 h 59306"/>
                <a:gd name="connsiteX5" fmla="*/ 10122 w 10502"/>
                <a:gd name="connsiteY5" fmla="*/ 5022 h 59306"/>
                <a:gd name="connsiteX6" fmla="*/ 10503 w 10502"/>
                <a:gd name="connsiteY6" fmla="*/ 54207 h 59306"/>
                <a:gd name="connsiteX7" fmla="*/ 5481 w 10502"/>
                <a:gd name="connsiteY7" fmla="*/ 59307 h 59306"/>
                <a:gd name="connsiteX8" fmla="*/ 5440 w 10502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2" h="59306">
                  <a:moveTo>
                    <a:pt x="5440" y="59307"/>
                  </a:moveTo>
                  <a:cubicBezTo>
                    <a:pt x="2664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0" y="2240"/>
                    <a:pt x="10122" y="5022"/>
                  </a:cubicBezTo>
                  <a:lnTo>
                    <a:pt x="10503" y="54207"/>
                  </a:lnTo>
                  <a:cubicBezTo>
                    <a:pt x="10525" y="57003"/>
                    <a:pt x="8276" y="59287"/>
                    <a:pt x="5481" y="59307"/>
                  </a:cubicBezTo>
                  <a:cubicBezTo>
                    <a:pt x="5467" y="59307"/>
                    <a:pt x="5456" y="59307"/>
                    <a:pt x="5440" y="59307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4" name="رسم 182" descr="كعك صغير مع فاكهة و رذاذ">
              <a:extLst>
                <a:ext uri="{FF2B5EF4-FFF2-40B4-BE49-F238E27FC236}">
                  <a16:creationId xmlns:a16="http://schemas.microsoft.com/office/drawing/2014/main" id="{69B26D8D-E16E-43F0-9F5C-99FABA8DFA5E}"/>
                </a:ext>
              </a:extLst>
            </p:cNvPr>
            <p:cNvSpPr/>
            <p:nvPr/>
          </p:nvSpPr>
          <p:spPr>
            <a:xfrm>
              <a:off x="5987853" y="4035949"/>
              <a:ext cx="44631" cy="45167"/>
            </a:xfrm>
            <a:custGeom>
              <a:avLst/>
              <a:gdLst>
                <a:gd name="connsiteX0" fmla="*/ 5061 w 44631"/>
                <a:gd name="connsiteY0" fmla="*/ 45167 h 45167"/>
                <a:gd name="connsiteX1" fmla="*/ 1510 w 44631"/>
                <a:gd name="connsiteY1" fmla="*/ 43713 h 45167"/>
                <a:gd name="connsiteX2" fmla="*/ 1454 w 44631"/>
                <a:gd name="connsiteY2" fmla="*/ 36557 h 45167"/>
                <a:gd name="connsiteX3" fmla="*/ 35965 w 44631"/>
                <a:gd name="connsiteY3" fmla="*/ 1510 h 45167"/>
                <a:gd name="connsiteX4" fmla="*/ 43121 w 44631"/>
                <a:gd name="connsiteY4" fmla="*/ 1454 h 45167"/>
                <a:gd name="connsiteX5" fmla="*/ 43177 w 44631"/>
                <a:gd name="connsiteY5" fmla="*/ 8610 h 45167"/>
                <a:gd name="connsiteX6" fmla="*/ 8666 w 44631"/>
                <a:gd name="connsiteY6" fmla="*/ 43658 h 45167"/>
                <a:gd name="connsiteX7" fmla="*/ 5061 w 44631"/>
                <a:gd name="connsiteY7" fmla="*/ 45167 h 45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1" h="45167">
                  <a:moveTo>
                    <a:pt x="5061" y="45167"/>
                  </a:moveTo>
                  <a:cubicBezTo>
                    <a:pt x="3779" y="45167"/>
                    <a:pt x="2495" y="44683"/>
                    <a:pt x="1510" y="43713"/>
                  </a:cubicBezTo>
                  <a:cubicBezTo>
                    <a:pt x="-482" y="41753"/>
                    <a:pt x="-506" y="38548"/>
                    <a:pt x="1454" y="36557"/>
                  </a:cubicBezTo>
                  <a:lnTo>
                    <a:pt x="35965" y="1510"/>
                  </a:lnTo>
                  <a:cubicBezTo>
                    <a:pt x="37924" y="-482"/>
                    <a:pt x="41132" y="-506"/>
                    <a:pt x="43121" y="1454"/>
                  </a:cubicBezTo>
                  <a:cubicBezTo>
                    <a:pt x="45113" y="3415"/>
                    <a:pt x="45137" y="6620"/>
                    <a:pt x="43177" y="8610"/>
                  </a:cubicBezTo>
                  <a:lnTo>
                    <a:pt x="8666" y="43658"/>
                  </a:lnTo>
                  <a:cubicBezTo>
                    <a:pt x="7678" y="44663"/>
                    <a:pt x="6368" y="45167"/>
                    <a:pt x="5061" y="45167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5" name="رسم 182" descr="كعك صغير مع فاكهة و رذاذ">
              <a:extLst>
                <a:ext uri="{FF2B5EF4-FFF2-40B4-BE49-F238E27FC236}">
                  <a16:creationId xmlns:a16="http://schemas.microsoft.com/office/drawing/2014/main" id="{D2860D60-05F4-4FBB-A3E9-B7F39C355235}"/>
                </a:ext>
              </a:extLst>
            </p:cNvPr>
            <p:cNvSpPr/>
            <p:nvPr/>
          </p:nvSpPr>
          <p:spPr>
            <a:xfrm>
              <a:off x="5878431" y="3879660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6" y="-483"/>
                    <a:pt x="6620" y="-505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6" name="رسم 182" descr="كعك صغير مع فاكهة و رذاذ">
              <a:extLst>
                <a:ext uri="{FF2B5EF4-FFF2-40B4-BE49-F238E27FC236}">
                  <a16:creationId xmlns:a16="http://schemas.microsoft.com/office/drawing/2014/main" id="{1ADC357F-8762-4510-B0F3-A1F7D7EFBCAD}"/>
                </a:ext>
              </a:extLst>
            </p:cNvPr>
            <p:cNvSpPr/>
            <p:nvPr/>
          </p:nvSpPr>
          <p:spPr>
            <a:xfrm>
              <a:off x="6044025" y="3796093"/>
              <a:ext cx="44629" cy="45170"/>
            </a:xfrm>
            <a:custGeom>
              <a:avLst/>
              <a:gdLst>
                <a:gd name="connsiteX0" fmla="*/ 5059 w 44629"/>
                <a:gd name="connsiteY0" fmla="*/ 45171 h 45170"/>
                <a:gd name="connsiteX1" fmla="*/ 1510 w 44629"/>
                <a:gd name="connsiteY1" fmla="*/ 43717 h 45170"/>
                <a:gd name="connsiteX2" fmla="*/ 1454 w 44629"/>
                <a:gd name="connsiteY2" fmla="*/ 36559 h 45170"/>
                <a:gd name="connsiteX3" fmla="*/ 35964 w 44629"/>
                <a:gd name="connsiteY3" fmla="*/ 1510 h 45170"/>
                <a:gd name="connsiteX4" fmla="*/ 43120 w 44629"/>
                <a:gd name="connsiteY4" fmla="*/ 1454 h 45170"/>
                <a:gd name="connsiteX5" fmla="*/ 43175 w 44629"/>
                <a:gd name="connsiteY5" fmla="*/ 8612 h 45170"/>
                <a:gd name="connsiteX6" fmla="*/ 8666 w 44629"/>
                <a:gd name="connsiteY6" fmla="*/ 43661 h 45170"/>
                <a:gd name="connsiteX7" fmla="*/ 5059 w 44629"/>
                <a:gd name="connsiteY7" fmla="*/ 45171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70">
                  <a:moveTo>
                    <a:pt x="5059" y="45171"/>
                  </a:moveTo>
                  <a:cubicBezTo>
                    <a:pt x="3777" y="45171"/>
                    <a:pt x="2494" y="44687"/>
                    <a:pt x="1510" y="43717"/>
                  </a:cubicBezTo>
                  <a:cubicBezTo>
                    <a:pt x="-482" y="41755"/>
                    <a:pt x="-506" y="38551"/>
                    <a:pt x="1454" y="36559"/>
                  </a:cubicBezTo>
                  <a:lnTo>
                    <a:pt x="35964" y="1510"/>
                  </a:lnTo>
                  <a:cubicBezTo>
                    <a:pt x="37924" y="-482"/>
                    <a:pt x="41131" y="-506"/>
                    <a:pt x="43120" y="1454"/>
                  </a:cubicBezTo>
                  <a:cubicBezTo>
                    <a:pt x="45112" y="3416"/>
                    <a:pt x="45135" y="6620"/>
                    <a:pt x="43175" y="8612"/>
                  </a:cubicBezTo>
                  <a:lnTo>
                    <a:pt x="8666" y="43661"/>
                  </a:lnTo>
                  <a:cubicBezTo>
                    <a:pt x="7674" y="44668"/>
                    <a:pt x="6367" y="45171"/>
                    <a:pt x="5059" y="45171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7" name="رسم 182" descr="كعك صغير مع فاكهة و رذاذ">
              <a:extLst>
                <a:ext uri="{FF2B5EF4-FFF2-40B4-BE49-F238E27FC236}">
                  <a16:creationId xmlns:a16="http://schemas.microsoft.com/office/drawing/2014/main" id="{98F60F38-E42D-474A-94D8-9C42C542ECE6}"/>
                </a:ext>
              </a:extLst>
            </p:cNvPr>
            <p:cNvSpPr/>
            <p:nvPr/>
          </p:nvSpPr>
          <p:spPr>
            <a:xfrm>
              <a:off x="6098519" y="3875951"/>
              <a:ext cx="45167" cy="44632"/>
            </a:xfrm>
            <a:custGeom>
              <a:avLst/>
              <a:gdLst>
                <a:gd name="connsiteX0" fmla="*/ 40107 w 45167"/>
                <a:gd name="connsiteY0" fmla="*/ 44632 h 44632"/>
                <a:gd name="connsiteX1" fmla="*/ 36557 w 45167"/>
                <a:gd name="connsiteY1" fmla="*/ 43178 h 44632"/>
                <a:gd name="connsiteX2" fmla="*/ 1510 w 45167"/>
                <a:gd name="connsiteY2" fmla="*/ 8667 h 44632"/>
                <a:gd name="connsiteX3" fmla="*/ 1454 w 45167"/>
                <a:gd name="connsiteY3" fmla="*/ 1510 h 44632"/>
                <a:gd name="connsiteX4" fmla="*/ 8610 w 45167"/>
                <a:gd name="connsiteY4" fmla="*/ 1454 h 44632"/>
                <a:gd name="connsiteX5" fmla="*/ 43658 w 45167"/>
                <a:gd name="connsiteY5" fmla="*/ 35965 h 44632"/>
                <a:gd name="connsiteX6" fmla="*/ 43713 w 45167"/>
                <a:gd name="connsiteY6" fmla="*/ 43122 h 44632"/>
                <a:gd name="connsiteX7" fmla="*/ 40107 w 45167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2">
                  <a:moveTo>
                    <a:pt x="40107" y="44632"/>
                  </a:moveTo>
                  <a:cubicBezTo>
                    <a:pt x="38825" y="44632"/>
                    <a:pt x="37541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5"/>
                  </a:lnTo>
                  <a:cubicBezTo>
                    <a:pt x="45650" y="37927"/>
                    <a:pt x="45674" y="41130"/>
                    <a:pt x="43713" y="43122"/>
                  </a:cubicBezTo>
                  <a:cubicBezTo>
                    <a:pt x="42723" y="44129"/>
                    <a:pt x="41414" y="44632"/>
                    <a:pt x="40107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8" name="رسم 182" descr="كعك صغير مع فاكهة و رذاذ">
              <a:extLst>
                <a:ext uri="{FF2B5EF4-FFF2-40B4-BE49-F238E27FC236}">
                  <a16:creationId xmlns:a16="http://schemas.microsoft.com/office/drawing/2014/main" id="{7409E1EA-46A8-4716-8954-E8EF14D4C2CB}"/>
                </a:ext>
              </a:extLst>
            </p:cNvPr>
            <p:cNvSpPr/>
            <p:nvPr/>
          </p:nvSpPr>
          <p:spPr>
            <a:xfrm>
              <a:off x="5731951" y="4060787"/>
              <a:ext cx="59308" cy="10504"/>
            </a:xfrm>
            <a:custGeom>
              <a:avLst/>
              <a:gdLst>
                <a:gd name="connsiteX0" fmla="*/ 5061 w 59308"/>
                <a:gd name="connsiteY0" fmla="*/ 10504 h 10504"/>
                <a:gd name="connsiteX1" fmla="*/ 0 w 59308"/>
                <a:gd name="connsiteY1" fmla="*/ 5482 h 10504"/>
                <a:gd name="connsiteX2" fmla="*/ 5022 w 59308"/>
                <a:gd name="connsiteY2" fmla="*/ 383 h 10504"/>
                <a:gd name="connsiteX3" fmla="*/ 54207 w 59308"/>
                <a:gd name="connsiteY3" fmla="*/ 0 h 10504"/>
                <a:gd name="connsiteX4" fmla="*/ 54248 w 59308"/>
                <a:gd name="connsiteY4" fmla="*/ 0 h 10504"/>
                <a:gd name="connsiteX5" fmla="*/ 59309 w 59308"/>
                <a:gd name="connsiteY5" fmla="*/ 5022 h 10504"/>
                <a:gd name="connsiteX6" fmla="*/ 54287 w 59308"/>
                <a:gd name="connsiteY6" fmla="*/ 10121 h 10504"/>
                <a:gd name="connsiteX7" fmla="*/ 5101 w 59308"/>
                <a:gd name="connsiteY7" fmla="*/ 10504 h 10504"/>
                <a:gd name="connsiteX8" fmla="*/ 5061 w 59308"/>
                <a:gd name="connsiteY8" fmla="*/ 10504 h 1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8" h="10504">
                  <a:moveTo>
                    <a:pt x="5061" y="10504"/>
                  </a:moveTo>
                  <a:cubicBezTo>
                    <a:pt x="2284" y="10504"/>
                    <a:pt x="22" y="8264"/>
                    <a:pt x="0" y="5482"/>
                  </a:cubicBezTo>
                  <a:cubicBezTo>
                    <a:pt x="-22" y="2687"/>
                    <a:pt x="2227" y="403"/>
                    <a:pt x="5022" y="383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7" y="2240"/>
                    <a:pt x="59309" y="5022"/>
                  </a:cubicBezTo>
                  <a:cubicBezTo>
                    <a:pt x="59331" y="7817"/>
                    <a:pt x="57082" y="10101"/>
                    <a:pt x="54287" y="10121"/>
                  </a:cubicBezTo>
                  <a:lnTo>
                    <a:pt x="5101" y="10504"/>
                  </a:lnTo>
                  <a:cubicBezTo>
                    <a:pt x="5088" y="10504"/>
                    <a:pt x="5074" y="10504"/>
                    <a:pt x="5061" y="1050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9" name="رسم 182" descr="كعك صغير مع فاكهة و رذاذ">
              <a:extLst>
                <a:ext uri="{FF2B5EF4-FFF2-40B4-BE49-F238E27FC236}">
                  <a16:creationId xmlns:a16="http://schemas.microsoft.com/office/drawing/2014/main" id="{1A398568-0343-4C57-BE96-E03BCE90D667}"/>
                </a:ext>
              </a:extLst>
            </p:cNvPr>
            <p:cNvSpPr/>
            <p:nvPr/>
          </p:nvSpPr>
          <p:spPr>
            <a:xfrm>
              <a:off x="6034167" y="395217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7 w 59307"/>
                <a:gd name="connsiteY3" fmla="*/ 0 h 10502"/>
                <a:gd name="connsiteX4" fmla="*/ 54248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0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0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0" name="رسم 182" descr="كعك صغير مع فاكهة و رذاذ">
              <a:extLst>
                <a:ext uri="{FF2B5EF4-FFF2-40B4-BE49-F238E27FC236}">
                  <a16:creationId xmlns:a16="http://schemas.microsoft.com/office/drawing/2014/main" id="{5C59C6DD-E7FA-4097-8884-3792F45D4E6F}"/>
                </a:ext>
              </a:extLst>
            </p:cNvPr>
            <p:cNvSpPr/>
            <p:nvPr/>
          </p:nvSpPr>
          <p:spPr>
            <a:xfrm>
              <a:off x="6020753" y="3682350"/>
              <a:ext cx="45167" cy="44630"/>
            </a:xfrm>
            <a:custGeom>
              <a:avLst/>
              <a:gdLst>
                <a:gd name="connsiteX0" fmla="*/ 40107 w 45167"/>
                <a:gd name="connsiteY0" fmla="*/ 44630 h 44630"/>
                <a:gd name="connsiteX1" fmla="*/ 36557 w 45167"/>
                <a:gd name="connsiteY1" fmla="*/ 43176 h 44630"/>
                <a:gd name="connsiteX2" fmla="*/ 1510 w 45167"/>
                <a:gd name="connsiteY2" fmla="*/ 8667 h 44630"/>
                <a:gd name="connsiteX3" fmla="*/ 1454 w 45167"/>
                <a:gd name="connsiteY3" fmla="*/ 1510 h 44630"/>
                <a:gd name="connsiteX4" fmla="*/ 8610 w 45167"/>
                <a:gd name="connsiteY4" fmla="*/ 1454 h 44630"/>
                <a:gd name="connsiteX5" fmla="*/ 43658 w 45167"/>
                <a:gd name="connsiteY5" fmla="*/ 35963 h 44630"/>
                <a:gd name="connsiteX6" fmla="*/ 43713 w 45167"/>
                <a:gd name="connsiteY6" fmla="*/ 43121 h 44630"/>
                <a:gd name="connsiteX7" fmla="*/ 40107 w 45167"/>
                <a:gd name="connsiteY7" fmla="*/ 44630 h 44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0">
                  <a:moveTo>
                    <a:pt x="40107" y="44630"/>
                  </a:moveTo>
                  <a:cubicBezTo>
                    <a:pt x="38825" y="44630"/>
                    <a:pt x="37541" y="44146"/>
                    <a:pt x="36557" y="43176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3"/>
                  </a:lnTo>
                  <a:cubicBezTo>
                    <a:pt x="45650" y="37925"/>
                    <a:pt x="45674" y="41128"/>
                    <a:pt x="43713" y="43121"/>
                  </a:cubicBezTo>
                  <a:cubicBezTo>
                    <a:pt x="42723" y="44126"/>
                    <a:pt x="41416" y="44630"/>
                    <a:pt x="40107" y="4463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1" name="رسم 182" descr="كعك صغير مع فاكهة و رذاذ">
              <a:extLst>
                <a:ext uri="{FF2B5EF4-FFF2-40B4-BE49-F238E27FC236}">
                  <a16:creationId xmlns:a16="http://schemas.microsoft.com/office/drawing/2014/main" id="{DB9EA7B8-2BFA-47BC-9AD2-A8DC8E78482F}"/>
                </a:ext>
              </a:extLst>
            </p:cNvPr>
            <p:cNvSpPr/>
            <p:nvPr/>
          </p:nvSpPr>
          <p:spPr>
            <a:xfrm>
              <a:off x="5815585" y="382409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6 w 59307"/>
                <a:gd name="connsiteY3" fmla="*/ 0 h 10502"/>
                <a:gd name="connsiteX4" fmla="*/ 54246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1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6" y="0"/>
                  </a:cubicBezTo>
                  <a:cubicBezTo>
                    <a:pt x="57023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1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2" name="رسم 182" descr="كعك صغير مع فاكهة و رذاذ">
              <a:extLst>
                <a:ext uri="{FF2B5EF4-FFF2-40B4-BE49-F238E27FC236}">
                  <a16:creationId xmlns:a16="http://schemas.microsoft.com/office/drawing/2014/main" id="{6915520D-A13E-40EE-9F9D-810116ABF067}"/>
                </a:ext>
              </a:extLst>
            </p:cNvPr>
            <p:cNvSpPr/>
            <p:nvPr/>
          </p:nvSpPr>
          <p:spPr>
            <a:xfrm>
              <a:off x="6094133" y="3562056"/>
              <a:ext cx="59305" cy="10502"/>
            </a:xfrm>
            <a:custGeom>
              <a:avLst/>
              <a:gdLst>
                <a:gd name="connsiteX0" fmla="*/ 5061 w 59305"/>
                <a:gd name="connsiteY0" fmla="*/ 10503 h 10502"/>
                <a:gd name="connsiteX1" fmla="*/ 0 w 59305"/>
                <a:gd name="connsiteY1" fmla="*/ 5481 h 10502"/>
                <a:gd name="connsiteX2" fmla="*/ 5022 w 59305"/>
                <a:gd name="connsiteY2" fmla="*/ 381 h 10502"/>
                <a:gd name="connsiteX3" fmla="*/ 54206 w 59305"/>
                <a:gd name="connsiteY3" fmla="*/ 0 h 10502"/>
                <a:gd name="connsiteX4" fmla="*/ 54245 w 59305"/>
                <a:gd name="connsiteY4" fmla="*/ 0 h 10502"/>
                <a:gd name="connsiteX5" fmla="*/ 59305 w 59305"/>
                <a:gd name="connsiteY5" fmla="*/ 5022 h 10502"/>
                <a:gd name="connsiteX6" fmla="*/ 54283 w 59305"/>
                <a:gd name="connsiteY6" fmla="*/ 10121 h 10502"/>
                <a:gd name="connsiteX7" fmla="*/ 5100 w 59305"/>
                <a:gd name="connsiteY7" fmla="*/ 10503 h 10502"/>
                <a:gd name="connsiteX8" fmla="*/ 5061 w 59305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5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5" y="0"/>
                  </a:cubicBezTo>
                  <a:cubicBezTo>
                    <a:pt x="57021" y="0"/>
                    <a:pt x="59283" y="2240"/>
                    <a:pt x="59305" y="5022"/>
                  </a:cubicBezTo>
                  <a:cubicBezTo>
                    <a:pt x="59327" y="7817"/>
                    <a:pt x="57079" y="10100"/>
                    <a:pt x="54283" y="10121"/>
                  </a:cubicBezTo>
                  <a:lnTo>
                    <a:pt x="5100" y="10503"/>
                  </a:lnTo>
                  <a:cubicBezTo>
                    <a:pt x="5086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D0D0D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3" name="رسم 182" descr="كعك صغير مع فاكهة و رذاذ">
              <a:extLst>
                <a:ext uri="{FF2B5EF4-FFF2-40B4-BE49-F238E27FC236}">
                  <a16:creationId xmlns:a16="http://schemas.microsoft.com/office/drawing/2014/main" id="{CB0FCAAB-3D8E-4466-9761-22617652C020}"/>
                </a:ext>
              </a:extLst>
            </p:cNvPr>
            <p:cNvSpPr/>
            <p:nvPr/>
          </p:nvSpPr>
          <p:spPr>
            <a:xfrm>
              <a:off x="5831160" y="3623887"/>
              <a:ext cx="44633" cy="45170"/>
            </a:xfrm>
            <a:custGeom>
              <a:avLst/>
              <a:gdLst>
                <a:gd name="connsiteX0" fmla="*/ 5061 w 44633"/>
                <a:gd name="connsiteY0" fmla="*/ 45170 h 45170"/>
                <a:gd name="connsiteX1" fmla="*/ 1510 w 44633"/>
                <a:gd name="connsiteY1" fmla="*/ 43716 h 45170"/>
                <a:gd name="connsiteX2" fmla="*/ 1454 w 44633"/>
                <a:gd name="connsiteY2" fmla="*/ 36559 h 45170"/>
                <a:gd name="connsiteX3" fmla="*/ 35965 w 44633"/>
                <a:gd name="connsiteY3" fmla="*/ 1510 h 45170"/>
                <a:gd name="connsiteX4" fmla="*/ 43123 w 44633"/>
                <a:gd name="connsiteY4" fmla="*/ 1454 h 45170"/>
                <a:gd name="connsiteX5" fmla="*/ 43179 w 44633"/>
                <a:gd name="connsiteY5" fmla="*/ 8611 h 45170"/>
                <a:gd name="connsiteX6" fmla="*/ 8668 w 44633"/>
                <a:gd name="connsiteY6" fmla="*/ 43660 h 45170"/>
                <a:gd name="connsiteX7" fmla="*/ 5061 w 44633"/>
                <a:gd name="connsiteY7" fmla="*/ 45170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3" h="45170">
                  <a:moveTo>
                    <a:pt x="5061" y="45170"/>
                  </a:moveTo>
                  <a:cubicBezTo>
                    <a:pt x="3779" y="45170"/>
                    <a:pt x="2495" y="44686"/>
                    <a:pt x="1510" y="43716"/>
                  </a:cubicBezTo>
                  <a:cubicBezTo>
                    <a:pt x="-482" y="41754"/>
                    <a:pt x="-506" y="38551"/>
                    <a:pt x="1454" y="36559"/>
                  </a:cubicBezTo>
                  <a:lnTo>
                    <a:pt x="35965" y="1510"/>
                  </a:lnTo>
                  <a:cubicBezTo>
                    <a:pt x="37927" y="-483"/>
                    <a:pt x="41132" y="-505"/>
                    <a:pt x="43123" y="1454"/>
                  </a:cubicBezTo>
                  <a:cubicBezTo>
                    <a:pt x="45115" y="3416"/>
                    <a:pt x="45139" y="6619"/>
                    <a:pt x="43179" y="8611"/>
                  </a:cubicBezTo>
                  <a:lnTo>
                    <a:pt x="8668" y="43660"/>
                  </a:lnTo>
                  <a:cubicBezTo>
                    <a:pt x="7677" y="44666"/>
                    <a:pt x="6368" y="45170"/>
                    <a:pt x="5061" y="45170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214" name="رسم 182" descr="كعك صغير مع فاكهة و رذاذ">
            <a:extLst>
              <a:ext uri="{FF2B5EF4-FFF2-40B4-BE49-F238E27FC236}">
                <a16:creationId xmlns:a16="http://schemas.microsoft.com/office/drawing/2014/main" id="{FFD84D7D-79E8-47FA-B039-37A2208DED17}"/>
              </a:ext>
            </a:extLst>
          </p:cNvPr>
          <p:cNvGrpSpPr/>
          <p:nvPr/>
        </p:nvGrpSpPr>
        <p:grpSpPr>
          <a:xfrm>
            <a:off x="5801312" y="4350174"/>
            <a:ext cx="401766" cy="45818"/>
            <a:chOff x="5801312" y="4139861"/>
            <a:chExt cx="401766" cy="45818"/>
          </a:xfrm>
        </p:grpSpPr>
        <p:sp>
          <p:nvSpPr>
            <p:cNvPr id="215" name="رسم 182" descr="كعك صغير مع فاكهة و رذاذ">
              <a:extLst>
                <a:ext uri="{FF2B5EF4-FFF2-40B4-BE49-F238E27FC236}">
                  <a16:creationId xmlns:a16="http://schemas.microsoft.com/office/drawing/2014/main" id="{C0390877-20D9-47B9-AA24-A486AAA06FE4}"/>
                </a:ext>
              </a:extLst>
            </p:cNvPr>
            <p:cNvSpPr/>
            <p:nvPr/>
          </p:nvSpPr>
          <p:spPr>
            <a:xfrm>
              <a:off x="5857041" y="4161411"/>
              <a:ext cx="45818" cy="21914"/>
            </a:xfrm>
            <a:custGeom>
              <a:avLst/>
              <a:gdLst>
                <a:gd name="connsiteX0" fmla="*/ 45818 w 45818"/>
                <a:gd name="connsiteY0" fmla="*/ 10780 h 21914"/>
                <a:gd name="connsiteX1" fmla="*/ 22994 w 45818"/>
                <a:gd name="connsiteY1" fmla="*/ 21914 h 21914"/>
                <a:gd name="connsiteX2" fmla="*/ 0 w 45818"/>
                <a:gd name="connsiteY2" fmla="*/ 11134 h 21914"/>
                <a:gd name="connsiteX3" fmla="*/ 22824 w 45818"/>
                <a:gd name="connsiteY3" fmla="*/ 1 h 21914"/>
                <a:gd name="connsiteX4" fmla="*/ 45818 w 45818"/>
                <a:gd name="connsiteY4" fmla="*/ 10780 h 2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18" h="21914">
                  <a:moveTo>
                    <a:pt x="45818" y="10780"/>
                  </a:moveTo>
                  <a:cubicBezTo>
                    <a:pt x="45818" y="10780"/>
                    <a:pt x="35646" y="21816"/>
                    <a:pt x="22994" y="21914"/>
                  </a:cubicBezTo>
                  <a:cubicBezTo>
                    <a:pt x="10342" y="22012"/>
                    <a:pt x="0" y="11134"/>
                    <a:pt x="0" y="11134"/>
                  </a:cubicBezTo>
                  <a:cubicBezTo>
                    <a:pt x="0" y="11134"/>
                    <a:pt x="10172" y="98"/>
                    <a:pt x="22824" y="1"/>
                  </a:cubicBezTo>
                  <a:cubicBezTo>
                    <a:pt x="35477" y="-97"/>
                    <a:pt x="45818" y="10780"/>
                    <a:pt x="45818" y="10780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6" name="رسم 182" descr="كعك صغير مع فاكهة و رذاذ">
              <a:extLst>
                <a:ext uri="{FF2B5EF4-FFF2-40B4-BE49-F238E27FC236}">
                  <a16:creationId xmlns:a16="http://schemas.microsoft.com/office/drawing/2014/main" id="{929BDCF2-A3CD-44D9-B04C-0AEB51A8FB25}"/>
                </a:ext>
              </a:extLst>
            </p:cNvPr>
            <p:cNvSpPr/>
            <p:nvPr/>
          </p:nvSpPr>
          <p:spPr>
            <a:xfrm>
              <a:off x="5801312" y="4139861"/>
              <a:ext cx="21914" cy="45818"/>
            </a:xfrm>
            <a:custGeom>
              <a:avLst/>
              <a:gdLst>
                <a:gd name="connsiteX0" fmla="*/ 10780 w 21914"/>
                <a:gd name="connsiteY0" fmla="*/ 0 h 45818"/>
                <a:gd name="connsiteX1" fmla="*/ 21914 w 21914"/>
                <a:gd name="connsiteY1" fmla="*/ 22824 h 45818"/>
                <a:gd name="connsiteX2" fmla="*/ 11134 w 21914"/>
                <a:gd name="connsiteY2" fmla="*/ 45818 h 45818"/>
                <a:gd name="connsiteX3" fmla="*/ 1 w 21914"/>
                <a:gd name="connsiteY3" fmla="*/ 22994 h 45818"/>
                <a:gd name="connsiteX4" fmla="*/ 10780 w 21914"/>
                <a:gd name="connsiteY4" fmla="*/ 0 h 45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14" h="45818">
                  <a:moveTo>
                    <a:pt x="10780" y="0"/>
                  </a:moveTo>
                  <a:cubicBezTo>
                    <a:pt x="10780" y="0"/>
                    <a:pt x="21816" y="10172"/>
                    <a:pt x="21914" y="22824"/>
                  </a:cubicBezTo>
                  <a:cubicBezTo>
                    <a:pt x="22012" y="35476"/>
                    <a:pt x="11134" y="45818"/>
                    <a:pt x="11134" y="45818"/>
                  </a:cubicBezTo>
                  <a:cubicBezTo>
                    <a:pt x="11134" y="45818"/>
                    <a:pt x="99" y="35646"/>
                    <a:pt x="1" y="22994"/>
                  </a:cubicBezTo>
                  <a:cubicBezTo>
                    <a:pt x="-97" y="10341"/>
                    <a:pt x="10780" y="0"/>
                    <a:pt x="10780" y="0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7" name="رسم 182" descr="كعك صغير مع فاكهة و رذاذ">
              <a:extLst>
                <a:ext uri="{FF2B5EF4-FFF2-40B4-BE49-F238E27FC236}">
                  <a16:creationId xmlns:a16="http://schemas.microsoft.com/office/drawing/2014/main" id="{D5326263-0A5B-47E8-9F68-A75AF2754DA8}"/>
                </a:ext>
              </a:extLst>
            </p:cNvPr>
            <p:cNvSpPr/>
            <p:nvPr/>
          </p:nvSpPr>
          <p:spPr>
            <a:xfrm>
              <a:off x="6170425" y="4145618"/>
              <a:ext cx="32653" cy="32165"/>
            </a:xfrm>
            <a:custGeom>
              <a:avLst/>
              <a:gdLst>
                <a:gd name="connsiteX0" fmla="*/ 2 w 32653"/>
                <a:gd name="connsiteY0" fmla="*/ 9 h 32165"/>
                <a:gd name="connsiteX1" fmla="*/ 24014 w 32653"/>
                <a:gd name="connsiteY1" fmla="*/ 8275 h 32165"/>
                <a:gd name="connsiteX2" fmla="*/ 32651 w 32653"/>
                <a:gd name="connsiteY2" fmla="*/ 32156 h 32165"/>
                <a:gd name="connsiteX3" fmla="*/ 8639 w 32653"/>
                <a:gd name="connsiteY3" fmla="*/ 23891 h 32165"/>
                <a:gd name="connsiteX4" fmla="*/ 2 w 32653"/>
                <a:gd name="connsiteY4" fmla="*/ 9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2" y="9"/>
                  </a:moveTo>
                  <a:cubicBezTo>
                    <a:pt x="2" y="9"/>
                    <a:pt x="14999" y="-602"/>
                    <a:pt x="24014" y="8275"/>
                  </a:cubicBezTo>
                  <a:cubicBezTo>
                    <a:pt x="33030" y="17151"/>
                    <a:pt x="32651" y="32156"/>
                    <a:pt x="32651" y="32156"/>
                  </a:cubicBezTo>
                  <a:cubicBezTo>
                    <a:pt x="32651" y="32156"/>
                    <a:pt x="17654" y="32767"/>
                    <a:pt x="8639" y="23891"/>
                  </a:cubicBezTo>
                  <a:cubicBezTo>
                    <a:pt x="-377" y="15014"/>
                    <a:pt x="2" y="9"/>
                    <a:pt x="2" y="9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8" name="رسم 182" descr="كعك صغير مع فاكهة و رذاذ">
              <a:extLst>
                <a:ext uri="{FF2B5EF4-FFF2-40B4-BE49-F238E27FC236}">
                  <a16:creationId xmlns:a16="http://schemas.microsoft.com/office/drawing/2014/main" id="{C94487F2-4366-4BE9-BD6F-08264654B29A}"/>
                </a:ext>
              </a:extLst>
            </p:cNvPr>
            <p:cNvSpPr/>
            <p:nvPr/>
          </p:nvSpPr>
          <p:spPr>
            <a:xfrm>
              <a:off x="5932660" y="4148591"/>
              <a:ext cx="32165" cy="32653"/>
            </a:xfrm>
            <a:custGeom>
              <a:avLst/>
              <a:gdLst>
                <a:gd name="connsiteX0" fmla="*/ 9 w 32165"/>
                <a:gd name="connsiteY0" fmla="*/ 32651 h 32653"/>
                <a:gd name="connsiteX1" fmla="*/ 8275 w 32165"/>
                <a:gd name="connsiteY1" fmla="*/ 8639 h 32653"/>
                <a:gd name="connsiteX2" fmla="*/ 32156 w 32165"/>
                <a:gd name="connsiteY2" fmla="*/ 2 h 32653"/>
                <a:gd name="connsiteX3" fmla="*/ 23891 w 32165"/>
                <a:gd name="connsiteY3" fmla="*/ 24014 h 32653"/>
                <a:gd name="connsiteX4" fmla="*/ 9 w 32165"/>
                <a:gd name="connsiteY4" fmla="*/ 32651 h 3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65" h="32653">
                  <a:moveTo>
                    <a:pt x="9" y="32651"/>
                  </a:moveTo>
                  <a:cubicBezTo>
                    <a:pt x="9" y="32651"/>
                    <a:pt x="-602" y="17654"/>
                    <a:pt x="8275" y="8639"/>
                  </a:cubicBezTo>
                  <a:cubicBezTo>
                    <a:pt x="17151" y="-377"/>
                    <a:pt x="32156" y="2"/>
                    <a:pt x="32156" y="2"/>
                  </a:cubicBezTo>
                  <a:cubicBezTo>
                    <a:pt x="32156" y="2"/>
                    <a:pt x="32767" y="14999"/>
                    <a:pt x="23891" y="24014"/>
                  </a:cubicBezTo>
                  <a:cubicBezTo>
                    <a:pt x="15014" y="33029"/>
                    <a:pt x="9" y="32651"/>
                    <a:pt x="9" y="32651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9" name="رسم 182" descr="كعك صغير مع فاكهة و رذاذ">
              <a:extLst>
                <a:ext uri="{FF2B5EF4-FFF2-40B4-BE49-F238E27FC236}">
                  <a16:creationId xmlns:a16="http://schemas.microsoft.com/office/drawing/2014/main" id="{036DC3C4-C656-4CA7-B1F1-93E0FC397571}"/>
                </a:ext>
              </a:extLst>
            </p:cNvPr>
            <p:cNvSpPr/>
            <p:nvPr/>
          </p:nvSpPr>
          <p:spPr>
            <a:xfrm>
              <a:off x="6001618" y="4153358"/>
              <a:ext cx="32653" cy="32165"/>
            </a:xfrm>
            <a:custGeom>
              <a:avLst/>
              <a:gdLst>
                <a:gd name="connsiteX0" fmla="*/ 32651 w 32653"/>
                <a:gd name="connsiteY0" fmla="*/ 32156 h 32165"/>
                <a:gd name="connsiteX1" fmla="*/ 8639 w 32653"/>
                <a:gd name="connsiteY1" fmla="*/ 23891 h 32165"/>
                <a:gd name="connsiteX2" fmla="*/ 2 w 32653"/>
                <a:gd name="connsiteY2" fmla="*/ 9 h 32165"/>
                <a:gd name="connsiteX3" fmla="*/ 24014 w 32653"/>
                <a:gd name="connsiteY3" fmla="*/ 8275 h 32165"/>
                <a:gd name="connsiteX4" fmla="*/ 32651 w 32653"/>
                <a:gd name="connsiteY4" fmla="*/ 32156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32651" y="32156"/>
                  </a:moveTo>
                  <a:cubicBezTo>
                    <a:pt x="32651" y="32156"/>
                    <a:pt x="17654" y="32767"/>
                    <a:pt x="8639" y="23891"/>
                  </a:cubicBezTo>
                  <a:cubicBezTo>
                    <a:pt x="-376" y="15014"/>
                    <a:pt x="2" y="9"/>
                    <a:pt x="2" y="9"/>
                  </a:cubicBezTo>
                  <a:cubicBezTo>
                    <a:pt x="2" y="9"/>
                    <a:pt x="14999" y="-602"/>
                    <a:pt x="24014" y="8275"/>
                  </a:cubicBezTo>
                  <a:cubicBezTo>
                    <a:pt x="33029" y="17151"/>
                    <a:pt x="32651" y="32156"/>
                    <a:pt x="32651" y="32156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5C3A36B8-1B41-416F-88F9-F55133CDA2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5897" y="1559768"/>
            <a:ext cx="1712166" cy="1408615"/>
          </a:xfrm>
          <a:prstGeom prst="rect">
            <a:avLst/>
          </a:prstGeom>
        </p:spPr>
      </p:pic>
      <p:pic>
        <p:nvPicPr>
          <p:cNvPr id="8" name="صورة 7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F81945CE-9B82-40FC-A0D4-B6C7942C85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9952" y="1413869"/>
            <a:ext cx="2316153" cy="1737115"/>
          </a:xfrm>
          <a:prstGeom prst="rect">
            <a:avLst/>
          </a:prstGeom>
        </p:spPr>
      </p:pic>
      <p:sp>
        <p:nvSpPr>
          <p:cNvPr id="68" name="مربع نص 67">
            <a:extLst>
              <a:ext uri="{FF2B5EF4-FFF2-40B4-BE49-F238E27FC236}">
                <a16:creationId xmlns:a16="http://schemas.microsoft.com/office/drawing/2014/main" id="{A503A287-CD68-4C21-9688-50A2FDE35736}"/>
              </a:ext>
            </a:extLst>
          </p:cNvPr>
          <p:cNvSpPr txBox="1"/>
          <p:nvPr/>
        </p:nvSpPr>
        <p:spPr>
          <a:xfrm>
            <a:off x="7484705" y="4775012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التدريب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3C196AFE-FDEE-436C-8A86-BC0AD6A4FE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4480" y="3220498"/>
            <a:ext cx="2540105" cy="1905079"/>
          </a:xfrm>
          <a:prstGeom prst="rect">
            <a:avLst/>
          </a:prstGeom>
        </p:spPr>
      </p:pic>
      <p:sp>
        <p:nvSpPr>
          <p:cNvPr id="69" name="مربع نص 68">
            <a:extLst>
              <a:ext uri="{FF2B5EF4-FFF2-40B4-BE49-F238E27FC236}">
                <a16:creationId xmlns:a16="http://schemas.microsoft.com/office/drawing/2014/main" id="{3BF05E8C-C416-49A1-8DCB-E59ECD722FD2}"/>
              </a:ext>
            </a:extLst>
          </p:cNvPr>
          <p:cNvSpPr txBox="1"/>
          <p:nvPr/>
        </p:nvSpPr>
        <p:spPr>
          <a:xfrm>
            <a:off x="3040419" y="4892364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التقويم 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2" name="صورة 11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0BFF4DF9-7975-416A-9A5C-16EA7E4E8BC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7848" t="17819" r="13819"/>
          <a:stretch/>
        </p:blipFill>
        <p:spPr>
          <a:xfrm>
            <a:off x="2746704" y="3413065"/>
            <a:ext cx="1834407" cy="1654616"/>
          </a:xfrm>
          <a:prstGeom prst="rect">
            <a:avLst/>
          </a:prstGeom>
        </p:spPr>
      </p:pic>
      <p:pic>
        <p:nvPicPr>
          <p:cNvPr id="22" name="رسم 21" descr="مؤشر مع تعبئة خالصة">
            <a:extLst>
              <a:ext uri="{FF2B5EF4-FFF2-40B4-BE49-F238E27FC236}">
                <a16:creationId xmlns:a16="http://schemas.microsoft.com/office/drawing/2014/main" id="{7F458B81-CC22-48E6-90BB-EA77433ED6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505173" y="4306822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3" name="مربع نص 42">
            <a:extLst>
              <a:ext uri="{FF2B5EF4-FFF2-40B4-BE49-F238E27FC236}">
                <a16:creationId xmlns:a16="http://schemas.microsoft.com/office/drawing/2014/main" id="{4511A26F-7421-49E3-ADF7-F06F5ACF1D7B}"/>
              </a:ext>
            </a:extLst>
          </p:cNvPr>
          <p:cNvSpPr txBox="1"/>
          <p:nvPr/>
        </p:nvSpPr>
        <p:spPr>
          <a:xfrm>
            <a:off x="7608464" y="459553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5" name="مربع نص 44">
            <a:extLst>
              <a:ext uri="{FF2B5EF4-FFF2-40B4-BE49-F238E27FC236}">
                <a16:creationId xmlns:a16="http://schemas.microsoft.com/office/drawing/2014/main" id="{F15AC8C3-CAC4-4C63-A5EC-46D10B32D847}"/>
              </a:ext>
            </a:extLst>
          </p:cNvPr>
          <p:cNvSpPr txBox="1"/>
          <p:nvPr/>
        </p:nvSpPr>
        <p:spPr>
          <a:xfrm>
            <a:off x="937757" y="471491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6" name="مربع نص 45">
            <a:extLst>
              <a:ext uri="{FF2B5EF4-FFF2-40B4-BE49-F238E27FC236}">
                <a16:creationId xmlns:a16="http://schemas.microsoft.com/office/drawing/2014/main" id="{B9D7D5DF-79D0-4D40-8D45-FA56FE1ABA14}"/>
              </a:ext>
            </a:extLst>
          </p:cNvPr>
          <p:cNvSpPr txBox="1"/>
          <p:nvPr/>
        </p:nvSpPr>
        <p:spPr>
          <a:xfrm>
            <a:off x="847056" y="830250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8" name="مربع نص 47">
            <a:extLst>
              <a:ext uri="{FF2B5EF4-FFF2-40B4-BE49-F238E27FC236}">
                <a16:creationId xmlns:a16="http://schemas.microsoft.com/office/drawing/2014/main" id="{3AF133EA-8B6C-41BD-8DFB-89F8DEBADDDE}"/>
              </a:ext>
            </a:extLst>
          </p:cNvPr>
          <p:cNvSpPr txBox="1"/>
          <p:nvPr/>
        </p:nvSpPr>
        <p:spPr>
          <a:xfrm>
            <a:off x="4555390" y="600463"/>
            <a:ext cx="3523882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/>
              <a:t>الجبر : المعادلات </a:t>
            </a:r>
          </a:p>
        </p:txBody>
      </p:sp>
      <p:sp>
        <p:nvSpPr>
          <p:cNvPr id="47" name="مربع نص 46">
            <a:extLst>
              <a:ext uri="{FF2B5EF4-FFF2-40B4-BE49-F238E27FC236}">
                <a16:creationId xmlns:a16="http://schemas.microsoft.com/office/drawing/2014/main" id="{E1121745-36B8-4CB4-AFB9-69C2566A858C}"/>
              </a:ext>
            </a:extLst>
          </p:cNvPr>
          <p:cNvSpPr txBox="1"/>
          <p:nvPr/>
        </p:nvSpPr>
        <p:spPr>
          <a:xfrm rot="5400000" flipH="1" flipV="1">
            <a:off x="-226143" y="4949047"/>
            <a:ext cx="1209368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49" name="صورة 48">
            <a:extLst>
              <a:ext uri="{FF2B5EF4-FFF2-40B4-BE49-F238E27FC236}">
                <a16:creationId xmlns:a16="http://schemas.microsoft.com/office/drawing/2014/main" id="{348FECC6-8949-49F9-96AB-7F9E5B6C7B5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-317205" y="3276671"/>
            <a:ext cx="1209370" cy="1215184"/>
          </a:xfrm>
          <a:prstGeom prst="rect">
            <a:avLst/>
          </a:prstGeom>
        </p:spPr>
      </p:pic>
      <p:pic>
        <p:nvPicPr>
          <p:cNvPr id="53" name="صورة 52">
            <a:extLst>
              <a:ext uri="{FF2B5EF4-FFF2-40B4-BE49-F238E27FC236}">
                <a16:creationId xmlns:a16="http://schemas.microsoft.com/office/drawing/2014/main" id="{52DE6BA6-FED8-42D5-82F0-C4EE340508C7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2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lasticWrap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92354" y="471491"/>
            <a:ext cx="8156142" cy="5256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551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-0.02593 L -0.49545 -0.27524 " pathEditMode="relative" rAng="0" ptsTypes="AA">
                                      <p:cBhvr>
                                        <p:cTn id="17" dur="7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22" y="-1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6"/>
            <a:ext cx="12192000" cy="7057696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D0545AD2-FE0D-4297-A4E4-C160EDD7F5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83" t="3999" r="4581" b="3863"/>
          <a:stretch/>
        </p:blipFill>
        <p:spPr>
          <a:xfrm>
            <a:off x="1200027" y="931616"/>
            <a:ext cx="9060536" cy="4900109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7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260563" y="1029148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صورة 11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2704AB48-4F00-49A4-BD4B-AB265D0B7D5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56168" y="748378"/>
            <a:ext cx="1485916" cy="1114437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E7102F97-8669-4BA4-ADB7-20F7CC526F9F}"/>
              </a:ext>
            </a:extLst>
          </p:cNvPr>
          <p:cNvSpPr txBox="1"/>
          <p:nvPr/>
        </p:nvSpPr>
        <p:spPr>
          <a:xfrm>
            <a:off x="7657625" y="302241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1E99F609-3D2B-4589-A873-BC95B37F3DB2}"/>
              </a:ext>
            </a:extLst>
          </p:cNvPr>
          <p:cNvSpPr txBox="1"/>
          <p:nvPr/>
        </p:nvSpPr>
        <p:spPr>
          <a:xfrm>
            <a:off x="986918" y="31417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EB1C07A3-14A4-4064-B9EB-0F5A98FE48FF}"/>
              </a:ext>
            </a:extLst>
          </p:cNvPr>
          <p:cNvSpPr txBox="1"/>
          <p:nvPr/>
        </p:nvSpPr>
        <p:spPr>
          <a:xfrm>
            <a:off x="847056" y="67293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5D38B904-BAC6-4FA0-A404-AC2ED998210C}"/>
              </a:ext>
            </a:extLst>
          </p:cNvPr>
          <p:cNvSpPr txBox="1"/>
          <p:nvPr/>
        </p:nvSpPr>
        <p:spPr>
          <a:xfrm>
            <a:off x="4237703" y="472647"/>
            <a:ext cx="3841569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/>
              <a:t>الجبر : المعادلات 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3A234C0E-FEA0-413E-BB68-8F259A8EEFB7}"/>
              </a:ext>
            </a:extLst>
          </p:cNvPr>
          <p:cNvSpPr txBox="1"/>
          <p:nvPr/>
        </p:nvSpPr>
        <p:spPr>
          <a:xfrm rot="5400000" flipH="1" flipV="1">
            <a:off x="-226143" y="4949047"/>
            <a:ext cx="1209368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id="{57195E60-1731-4C95-B4BE-0BD2F403AEF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-317205" y="3276671"/>
            <a:ext cx="1209370" cy="1215184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1F4EEC52-7873-4CAC-8495-9F0581B1A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23994" y="1468045"/>
            <a:ext cx="5583051" cy="939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BEEDCDC2-EA14-4652-A2CD-CBC79ED4F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67579" y="2375078"/>
            <a:ext cx="5495879" cy="472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5D5925E7-9660-46AB-B370-F8A40023DB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54975" y="2868891"/>
            <a:ext cx="6271502" cy="2290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1348A56C-1AEB-4FC5-8574-079381987C7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rcRect t="17549" b="15906"/>
          <a:stretch/>
        </p:blipFill>
        <p:spPr>
          <a:xfrm>
            <a:off x="7207043" y="2004947"/>
            <a:ext cx="4348229" cy="3966378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B8E6CEAA-45BC-4D3B-8703-BE6207EA35A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146589" y="2808337"/>
            <a:ext cx="2624721" cy="241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320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8522"/>
            <a:ext cx="12192000" cy="7126521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60563" y="1029148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صورة 11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2704AB48-4F00-49A4-BD4B-AB265D0B7D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74805" y="1486348"/>
            <a:ext cx="1485916" cy="1114437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E7102F97-8669-4BA4-ADB7-20F7CC526F9F}"/>
              </a:ext>
            </a:extLst>
          </p:cNvPr>
          <p:cNvSpPr txBox="1"/>
          <p:nvPr/>
        </p:nvSpPr>
        <p:spPr>
          <a:xfrm>
            <a:off x="7657625" y="302241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1E99F609-3D2B-4589-A873-BC95B37F3DB2}"/>
              </a:ext>
            </a:extLst>
          </p:cNvPr>
          <p:cNvSpPr txBox="1"/>
          <p:nvPr/>
        </p:nvSpPr>
        <p:spPr>
          <a:xfrm>
            <a:off x="986918" y="31417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EB1C07A3-14A4-4064-B9EB-0F5A98FE48FF}"/>
              </a:ext>
            </a:extLst>
          </p:cNvPr>
          <p:cNvSpPr txBox="1"/>
          <p:nvPr/>
        </p:nvSpPr>
        <p:spPr>
          <a:xfrm>
            <a:off x="847056" y="67293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81C4D4E8-80E7-4F38-BA76-0622AD883918}"/>
              </a:ext>
            </a:extLst>
          </p:cNvPr>
          <p:cNvSpPr txBox="1"/>
          <p:nvPr/>
        </p:nvSpPr>
        <p:spPr>
          <a:xfrm>
            <a:off x="4237703" y="472647"/>
            <a:ext cx="3841569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/>
              <a:t>الجبر : المعادلات </a:t>
            </a:r>
          </a:p>
        </p:txBody>
      </p:sp>
      <p:graphicFrame>
        <p:nvGraphicFramePr>
          <p:cNvPr id="2" name="جدول 2">
            <a:extLst>
              <a:ext uri="{FF2B5EF4-FFF2-40B4-BE49-F238E27FC236}">
                <a16:creationId xmlns:a16="http://schemas.microsoft.com/office/drawing/2014/main" id="{12EE1AB0-680B-446F-B303-6EFAE9D0BB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2063068"/>
              </p:ext>
            </p:extLst>
          </p:nvPr>
        </p:nvGraphicFramePr>
        <p:xfrm>
          <a:off x="1337186" y="1753736"/>
          <a:ext cx="8969468" cy="904479"/>
        </p:xfrm>
        <a:graphic>
          <a:graphicData uri="http://schemas.openxmlformats.org/drawingml/2006/table">
            <a:tbl>
              <a:tblPr rtl="1" firstRow="1" bandRow="1">
                <a:tableStyleId>{E8B1032C-EA38-4F05-BA0D-38AFFFC7BED3}</a:tableStyleId>
              </a:tblPr>
              <a:tblGrid>
                <a:gridCol w="8969468">
                  <a:extLst>
                    <a:ext uri="{9D8B030D-6E8A-4147-A177-3AD203B41FA5}">
                      <a16:colId xmlns:a16="http://schemas.microsoft.com/office/drawing/2014/main" val="463103879"/>
                    </a:ext>
                  </a:extLst>
                </a:gridCol>
              </a:tblGrid>
              <a:tr h="904479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800" b="1">
                          <a:solidFill>
                            <a:srgbClr val="FF0000"/>
                          </a:solidFill>
                        </a:rPr>
                        <a:t>حلي المعادلة التالية ذهنيا : 18 = 14 + ن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1AA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1AA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1AA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1AA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3203113285"/>
                  </a:ext>
                </a:extLst>
              </a:tr>
            </a:tbl>
          </a:graphicData>
        </a:graphic>
      </p:graphicFrame>
      <p:sp>
        <p:nvSpPr>
          <p:cNvPr id="7" name="مربع نص 6">
            <a:extLst>
              <a:ext uri="{FF2B5EF4-FFF2-40B4-BE49-F238E27FC236}">
                <a16:creationId xmlns:a16="http://schemas.microsoft.com/office/drawing/2014/main" id="{40C76116-CDB0-4F12-980E-548C2B953A03}"/>
              </a:ext>
            </a:extLst>
          </p:cNvPr>
          <p:cNvSpPr txBox="1"/>
          <p:nvPr/>
        </p:nvSpPr>
        <p:spPr>
          <a:xfrm>
            <a:off x="7771615" y="1110899"/>
            <a:ext cx="2046149" cy="430887"/>
          </a:xfrm>
          <a:custGeom>
            <a:avLst/>
            <a:gdLst>
              <a:gd name="connsiteX0" fmla="*/ 0 w 2046149"/>
              <a:gd name="connsiteY0" fmla="*/ 0 h 430887"/>
              <a:gd name="connsiteX1" fmla="*/ 552460 w 2046149"/>
              <a:gd name="connsiteY1" fmla="*/ 0 h 430887"/>
              <a:gd name="connsiteX2" fmla="*/ 1104920 w 2046149"/>
              <a:gd name="connsiteY2" fmla="*/ 0 h 430887"/>
              <a:gd name="connsiteX3" fmla="*/ 1575535 w 2046149"/>
              <a:gd name="connsiteY3" fmla="*/ 0 h 430887"/>
              <a:gd name="connsiteX4" fmla="*/ 2046149 w 2046149"/>
              <a:gd name="connsiteY4" fmla="*/ 0 h 430887"/>
              <a:gd name="connsiteX5" fmla="*/ 2046149 w 2046149"/>
              <a:gd name="connsiteY5" fmla="*/ 430887 h 430887"/>
              <a:gd name="connsiteX6" fmla="*/ 1514150 w 2046149"/>
              <a:gd name="connsiteY6" fmla="*/ 430887 h 430887"/>
              <a:gd name="connsiteX7" fmla="*/ 1002613 w 2046149"/>
              <a:gd name="connsiteY7" fmla="*/ 430887 h 430887"/>
              <a:gd name="connsiteX8" fmla="*/ 450153 w 2046149"/>
              <a:gd name="connsiteY8" fmla="*/ 430887 h 430887"/>
              <a:gd name="connsiteX9" fmla="*/ 0 w 2046149"/>
              <a:gd name="connsiteY9" fmla="*/ 430887 h 430887"/>
              <a:gd name="connsiteX10" fmla="*/ 0 w 2046149"/>
              <a:gd name="connsiteY10" fmla="*/ 0 h 430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46149" h="430887" extrusionOk="0">
                <a:moveTo>
                  <a:pt x="0" y="0"/>
                </a:moveTo>
                <a:cubicBezTo>
                  <a:pt x="206590" y="-52746"/>
                  <a:pt x="339394" y="8303"/>
                  <a:pt x="552460" y="0"/>
                </a:cubicBezTo>
                <a:cubicBezTo>
                  <a:pt x="765526" y="-8303"/>
                  <a:pt x="929557" y="10223"/>
                  <a:pt x="1104920" y="0"/>
                </a:cubicBezTo>
                <a:cubicBezTo>
                  <a:pt x="1280283" y="-10223"/>
                  <a:pt x="1460045" y="55366"/>
                  <a:pt x="1575535" y="0"/>
                </a:cubicBezTo>
                <a:cubicBezTo>
                  <a:pt x="1691025" y="-55366"/>
                  <a:pt x="1884665" y="29713"/>
                  <a:pt x="2046149" y="0"/>
                </a:cubicBezTo>
                <a:cubicBezTo>
                  <a:pt x="2074871" y="127204"/>
                  <a:pt x="2035516" y="303743"/>
                  <a:pt x="2046149" y="430887"/>
                </a:cubicBezTo>
                <a:cubicBezTo>
                  <a:pt x="1906805" y="478645"/>
                  <a:pt x="1726495" y="410763"/>
                  <a:pt x="1514150" y="430887"/>
                </a:cubicBezTo>
                <a:cubicBezTo>
                  <a:pt x="1301805" y="451011"/>
                  <a:pt x="1187668" y="402406"/>
                  <a:pt x="1002613" y="430887"/>
                </a:cubicBezTo>
                <a:cubicBezTo>
                  <a:pt x="817558" y="459368"/>
                  <a:pt x="681625" y="414925"/>
                  <a:pt x="450153" y="430887"/>
                </a:cubicBezTo>
                <a:cubicBezTo>
                  <a:pt x="218681" y="446849"/>
                  <a:pt x="127082" y="382749"/>
                  <a:pt x="0" y="430887"/>
                </a:cubicBezTo>
                <a:cubicBezTo>
                  <a:pt x="-12847" y="231891"/>
                  <a:pt x="38365" y="213058"/>
                  <a:pt x="0" y="0"/>
                </a:cubicBezTo>
                <a:close/>
              </a:path>
            </a:pathLst>
          </a:custGeom>
          <a:noFill/>
          <a:ln w="28575">
            <a:solidFill>
              <a:srgbClr val="662D91"/>
            </a:solidFill>
            <a:extLst>
              <a:ext uri="{C807C97D-BFC1-408E-A445-0C87EB9F89A2}">
                <ask:lineSketchStyleProps xmlns:ask="http://schemas.microsoft.com/office/drawing/2018/sketchyshapes" sd="101013757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200" b="1"/>
              <a:t>مثال  : ص 32</a:t>
            </a:r>
          </a:p>
        </p:txBody>
      </p:sp>
      <p:sp>
        <p:nvSpPr>
          <p:cNvPr id="3" name="مستطيل: زاوية مطوية 2">
            <a:extLst>
              <a:ext uri="{FF2B5EF4-FFF2-40B4-BE49-F238E27FC236}">
                <a16:creationId xmlns:a16="http://schemas.microsoft.com/office/drawing/2014/main" id="{2467AB3D-DF6C-4D5F-AF76-583691AADE4E}"/>
              </a:ext>
            </a:extLst>
          </p:cNvPr>
          <p:cNvSpPr/>
          <p:nvPr/>
        </p:nvSpPr>
        <p:spPr>
          <a:xfrm>
            <a:off x="4267964" y="2760094"/>
            <a:ext cx="4256556" cy="2772771"/>
          </a:xfrm>
          <a:custGeom>
            <a:avLst/>
            <a:gdLst>
              <a:gd name="connsiteX0" fmla="*/ 0 w 4256556"/>
              <a:gd name="connsiteY0" fmla="*/ 0 h 2772771"/>
              <a:gd name="connsiteX1" fmla="*/ 4256556 w 4256556"/>
              <a:gd name="connsiteY1" fmla="*/ 0 h 2772771"/>
              <a:gd name="connsiteX2" fmla="*/ 4256556 w 4256556"/>
              <a:gd name="connsiteY2" fmla="*/ 2310633 h 2772771"/>
              <a:gd name="connsiteX3" fmla="*/ 3794418 w 4256556"/>
              <a:gd name="connsiteY3" fmla="*/ 2772771 h 2772771"/>
              <a:gd name="connsiteX4" fmla="*/ 0 w 4256556"/>
              <a:gd name="connsiteY4" fmla="*/ 2772771 h 2772771"/>
              <a:gd name="connsiteX5" fmla="*/ 0 w 4256556"/>
              <a:gd name="connsiteY5" fmla="*/ 0 h 2772771"/>
              <a:gd name="connsiteX0" fmla="*/ 3794418 w 4256556"/>
              <a:gd name="connsiteY0" fmla="*/ 2772771 h 2772771"/>
              <a:gd name="connsiteX1" fmla="*/ 3886846 w 4256556"/>
              <a:gd name="connsiteY1" fmla="*/ 2403061 h 2772771"/>
              <a:gd name="connsiteX2" fmla="*/ 4256556 w 4256556"/>
              <a:gd name="connsiteY2" fmla="*/ 2310633 h 2772771"/>
              <a:gd name="connsiteX3" fmla="*/ 3794418 w 4256556"/>
              <a:gd name="connsiteY3" fmla="*/ 2772771 h 2772771"/>
              <a:gd name="connsiteX0" fmla="*/ 3794418 w 4256556"/>
              <a:gd name="connsiteY0" fmla="*/ 2772771 h 2772771"/>
              <a:gd name="connsiteX1" fmla="*/ 3886846 w 4256556"/>
              <a:gd name="connsiteY1" fmla="*/ 2403061 h 2772771"/>
              <a:gd name="connsiteX2" fmla="*/ 4256556 w 4256556"/>
              <a:gd name="connsiteY2" fmla="*/ 2310633 h 2772771"/>
              <a:gd name="connsiteX3" fmla="*/ 3794418 w 4256556"/>
              <a:gd name="connsiteY3" fmla="*/ 2772771 h 2772771"/>
              <a:gd name="connsiteX4" fmla="*/ 0 w 4256556"/>
              <a:gd name="connsiteY4" fmla="*/ 2772771 h 2772771"/>
              <a:gd name="connsiteX5" fmla="*/ 0 w 4256556"/>
              <a:gd name="connsiteY5" fmla="*/ 0 h 2772771"/>
              <a:gd name="connsiteX6" fmla="*/ 4256556 w 4256556"/>
              <a:gd name="connsiteY6" fmla="*/ 0 h 2772771"/>
              <a:gd name="connsiteX7" fmla="*/ 4256556 w 4256556"/>
              <a:gd name="connsiteY7" fmla="*/ 2310633 h 2772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56556" h="2772771" stroke="0" extrusionOk="0">
                <a:moveTo>
                  <a:pt x="0" y="0"/>
                </a:moveTo>
                <a:cubicBezTo>
                  <a:pt x="744841" y="-155391"/>
                  <a:pt x="2555626" y="39760"/>
                  <a:pt x="4256556" y="0"/>
                </a:cubicBezTo>
                <a:cubicBezTo>
                  <a:pt x="4180980" y="660169"/>
                  <a:pt x="4246639" y="1467449"/>
                  <a:pt x="4256556" y="2310633"/>
                </a:cubicBezTo>
                <a:cubicBezTo>
                  <a:pt x="4165664" y="2320598"/>
                  <a:pt x="3918900" y="2607125"/>
                  <a:pt x="3794418" y="2772771"/>
                </a:cubicBezTo>
                <a:cubicBezTo>
                  <a:pt x="2308232" y="2834985"/>
                  <a:pt x="1682630" y="2808875"/>
                  <a:pt x="0" y="2772771"/>
                </a:cubicBezTo>
                <a:cubicBezTo>
                  <a:pt x="146263" y="2177118"/>
                  <a:pt x="-114835" y="1034745"/>
                  <a:pt x="0" y="0"/>
                </a:cubicBezTo>
                <a:close/>
              </a:path>
              <a:path w="4256556" h="2772771" fill="darkenLess" stroke="0" extrusionOk="0">
                <a:moveTo>
                  <a:pt x="3794418" y="2772771"/>
                </a:moveTo>
                <a:cubicBezTo>
                  <a:pt x="3849864" y="2672378"/>
                  <a:pt x="3877015" y="2538978"/>
                  <a:pt x="3886846" y="2403061"/>
                </a:cubicBezTo>
                <a:cubicBezTo>
                  <a:pt x="3953440" y="2403891"/>
                  <a:pt x="4202894" y="2332202"/>
                  <a:pt x="4256556" y="2310633"/>
                </a:cubicBezTo>
                <a:cubicBezTo>
                  <a:pt x="4036946" y="2459106"/>
                  <a:pt x="3886679" y="2659408"/>
                  <a:pt x="3794418" y="2772771"/>
                </a:cubicBezTo>
                <a:close/>
              </a:path>
              <a:path w="4256556" h="2772771" fill="none" extrusionOk="0">
                <a:moveTo>
                  <a:pt x="3794418" y="2772771"/>
                </a:moveTo>
                <a:cubicBezTo>
                  <a:pt x="3816820" y="2629692"/>
                  <a:pt x="3838272" y="2527527"/>
                  <a:pt x="3886846" y="2403061"/>
                </a:cubicBezTo>
                <a:cubicBezTo>
                  <a:pt x="4017995" y="2360466"/>
                  <a:pt x="4187733" y="2306343"/>
                  <a:pt x="4256556" y="2310633"/>
                </a:cubicBezTo>
                <a:cubicBezTo>
                  <a:pt x="4002621" y="2503704"/>
                  <a:pt x="3954224" y="2664904"/>
                  <a:pt x="3794418" y="2772771"/>
                </a:cubicBezTo>
                <a:cubicBezTo>
                  <a:pt x="2128961" y="2805985"/>
                  <a:pt x="1864807" y="2794510"/>
                  <a:pt x="0" y="2772771"/>
                </a:cubicBezTo>
                <a:cubicBezTo>
                  <a:pt x="-66881" y="2003647"/>
                  <a:pt x="127622" y="1075183"/>
                  <a:pt x="0" y="0"/>
                </a:cubicBezTo>
                <a:cubicBezTo>
                  <a:pt x="1798122" y="88229"/>
                  <a:pt x="2148101" y="19194"/>
                  <a:pt x="4256556" y="0"/>
                </a:cubicBezTo>
                <a:cubicBezTo>
                  <a:pt x="4163471" y="1033793"/>
                  <a:pt x="4195844" y="1704409"/>
                  <a:pt x="4256556" y="2310633"/>
                </a:cubicBezTo>
              </a:path>
              <a:path w="4256556" h="2772771" fill="none" stroke="0" extrusionOk="0">
                <a:moveTo>
                  <a:pt x="3794418" y="2772771"/>
                </a:moveTo>
                <a:cubicBezTo>
                  <a:pt x="3868524" y="2614609"/>
                  <a:pt x="3870995" y="2548552"/>
                  <a:pt x="3886846" y="2403061"/>
                </a:cubicBezTo>
                <a:cubicBezTo>
                  <a:pt x="3993072" y="2358209"/>
                  <a:pt x="4170143" y="2316255"/>
                  <a:pt x="4256556" y="2310633"/>
                </a:cubicBezTo>
                <a:cubicBezTo>
                  <a:pt x="4165492" y="2370861"/>
                  <a:pt x="3951510" y="2565621"/>
                  <a:pt x="3794418" y="2772771"/>
                </a:cubicBezTo>
                <a:cubicBezTo>
                  <a:pt x="2640119" y="2811127"/>
                  <a:pt x="1159167" y="2705352"/>
                  <a:pt x="0" y="2772771"/>
                </a:cubicBezTo>
                <a:cubicBezTo>
                  <a:pt x="-92148" y="1781164"/>
                  <a:pt x="94148" y="398041"/>
                  <a:pt x="0" y="0"/>
                </a:cubicBezTo>
                <a:cubicBezTo>
                  <a:pt x="1676606" y="-35107"/>
                  <a:pt x="3409836" y="23663"/>
                  <a:pt x="4256556" y="0"/>
                </a:cubicBezTo>
                <a:cubicBezTo>
                  <a:pt x="4251443" y="843837"/>
                  <a:pt x="4252336" y="1819411"/>
                  <a:pt x="4256556" y="2310633"/>
                </a:cubicBezTo>
              </a:path>
            </a:pathLst>
          </a:custGeom>
          <a:solidFill>
            <a:schemeClr val="bg1">
              <a:lumMod val="95000"/>
            </a:schemeClr>
          </a:solidFill>
          <a:ln w="190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2181918364">
                  <a:prstGeom prst="foldedCorner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C8E5FA79-F93E-4B1A-B9E7-279B2860DFDE}"/>
              </a:ext>
            </a:extLst>
          </p:cNvPr>
          <p:cNvSpPr txBox="1"/>
          <p:nvPr/>
        </p:nvSpPr>
        <p:spPr>
          <a:xfrm rot="5400000" flipH="1" flipV="1">
            <a:off x="-226143" y="4949047"/>
            <a:ext cx="1209368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24" name="صورة 23">
            <a:extLst>
              <a:ext uri="{FF2B5EF4-FFF2-40B4-BE49-F238E27FC236}">
                <a16:creationId xmlns:a16="http://schemas.microsoft.com/office/drawing/2014/main" id="{9294DF64-9D7B-405E-9818-EA5FB81FAFB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-317205" y="3276671"/>
            <a:ext cx="1209370" cy="1215184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3A56FBA5-3861-4D0C-9495-F5D992D3D22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33070" y="4018945"/>
            <a:ext cx="1567767" cy="1567767"/>
          </a:xfrm>
          <a:prstGeom prst="rect">
            <a:avLst/>
          </a:prstGeom>
        </p:spPr>
      </p:pic>
      <p:pic>
        <p:nvPicPr>
          <p:cNvPr id="13" name="صورة 1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949F4586-8A83-485E-9CE4-9CB22350D6F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04392" y="1013593"/>
            <a:ext cx="2324424" cy="638264"/>
          </a:xfrm>
          <a:custGeom>
            <a:avLst/>
            <a:gdLst>
              <a:gd name="connsiteX0" fmla="*/ 0 w 2324424"/>
              <a:gd name="connsiteY0" fmla="*/ 0 h 638264"/>
              <a:gd name="connsiteX1" fmla="*/ 581106 w 2324424"/>
              <a:gd name="connsiteY1" fmla="*/ 0 h 638264"/>
              <a:gd name="connsiteX2" fmla="*/ 1092479 w 2324424"/>
              <a:gd name="connsiteY2" fmla="*/ 0 h 638264"/>
              <a:gd name="connsiteX3" fmla="*/ 1720074 w 2324424"/>
              <a:gd name="connsiteY3" fmla="*/ 0 h 638264"/>
              <a:gd name="connsiteX4" fmla="*/ 2324424 w 2324424"/>
              <a:gd name="connsiteY4" fmla="*/ 0 h 638264"/>
              <a:gd name="connsiteX5" fmla="*/ 2324424 w 2324424"/>
              <a:gd name="connsiteY5" fmla="*/ 638264 h 638264"/>
              <a:gd name="connsiteX6" fmla="*/ 1720074 w 2324424"/>
              <a:gd name="connsiteY6" fmla="*/ 638264 h 638264"/>
              <a:gd name="connsiteX7" fmla="*/ 1115724 w 2324424"/>
              <a:gd name="connsiteY7" fmla="*/ 638264 h 638264"/>
              <a:gd name="connsiteX8" fmla="*/ 557862 w 2324424"/>
              <a:gd name="connsiteY8" fmla="*/ 638264 h 638264"/>
              <a:gd name="connsiteX9" fmla="*/ 0 w 2324424"/>
              <a:gd name="connsiteY9" fmla="*/ 638264 h 638264"/>
              <a:gd name="connsiteX10" fmla="*/ 0 w 2324424"/>
              <a:gd name="connsiteY10" fmla="*/ 0 h 638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24424" h="638264" fill="none" extrusionOk="0">
                <a:moveTo>
                  <a:pt x="0" y="0"/>
                </a:moveTo>
                <a:cubicBezTo>
                  <a:pt x="202846" y="-6345"/>
                  <a:pt x="371926" y="-24819"/>
                  <a:pt x="581106" y="0"/>
                </a:cubicBezTo>
                <a:cubicBezTo>
                  <a:pt x="790286" y="24819"/>
                  <a:pt x="911722" y="10545"/>
                  <a:pt x="1092479" y="0"/>
                </a:cubicBezTo>
                <a:cubicBezTo>
                  <a:pt x="1273236" y="-10545"/>
                  <a:pt x="1542271" y="-27847"/>
                  <a:pt x="1720074" y="0"/>
                </a:cubicBezTo>
                <a:cubicBezTo>
                  <a:pt x="1897877" y="27847"/>
                  <a:pt x="2035663" y="2675"/>
                  <a:pt x="2324424" y="0"/>
                </a:cubicBezTo>
                <a:cubicBezTo>
                  <a:pt x="2339442" y="199589"/>
                  <a:pt x="2310547" y="402800"/>
                  <a:pt x="2324424" y="638264"/>
                </a:cubicBezTo>
                <a:cubicBezTo>
                  <a:pt x="2036799" y="614166"/>
                  <a:pt x="1906574" y="626638"/>
                  <a:pt x="1720074" y="638264"/>
                </a:cubicBezTo>
                <a:cubicBezTo>
                  <a:pt x="1533574" y="649891"/>
                  <a:pt x="1348801" y="659737"/>
                  <a:pt x="1115724" y="638264"/>
                </a:cubicBezTo>
                <a:cubicBezTo>
                  <a:pt x="882647" y="616792"/>
                  <a:pt x="743294" y="619812"/>
                  <a:pt x="557862" y="638264"/>
                </a:cubicBezTo>
                <a:cubicBezTo>
                  <a:pt x="372430" y="656716"/>
                  <a:pt x="114346" y="613989"/>
                  <a:pt x="0" y="638264"/>
                </a:cubicBezTo>
                <a:cubicBezTo>
                  <a:pt x="6186" y="465675"/>
                  <a:pt x="28220" y="131131"/>
                  <a:pt x="0" y="0"/>
                </a:cubicBezTo>
                <a:close/>
              </a:path>
              <a:path w="2324424" h="638264" stroke="0" extrusionOk="0">
                <a:moveTo>
                  <a:pt x="0" y="0"/>
                </a:moveTo>
                <a:cubicBezTo>
                  <a:pt x="231288" y="-15396"/>
                  <a:pt x="338210" y="-11245"/>
                  <a:pt x="627594" y="0"/>
                </a:cubicBezTo>
                <a:cubicBezTo>
                  <a:pt x="916978" y="11245"/>
                  <a:pt x="942409" y="-2724"/>
                  <a:pt x="1231945" y="0"/>
                </a:cubicBezTo>
                <a:cubicBezTo>
                  <a:pt x="1521481" y="2724"/>
                  <a:pt x="1588445" y="17419"/>
                  <a:pt x="1789806" y="0"/>
                </a:cubicBezTo>
                <a:cubicBezTo>
                  <a:pt x="1991167" y="-17419"/>
                  <a:pt x="2110473" y="8820"/>
                  <a:pt x="2324424" y="0"/>
                </a:cubicBezTo>
                <a:cubicBezTo>
                  <a:pt x="2303152" y="260744"/>
                  <a:pt x="2296525" y="467046"/>
                  <a:pt x="2324424" y="638264"/>
                </a:cubicBezTo>
                <a:cubicBezTo>
                  <a:pt x="2084061" y="642732"/>
                  <a:pt x="1990689" y="639257"/>
                  <a:pt x="1720074" y="638264"/>
                </a:cubicBezTo>
                <a:cubicBezTo>
                  <a:pt x="1449459" y="637272"/>
                  <a:pt x="1373140" y="659046"/>
                  <a:pt x="1185456" y="638264"/>
                </a:cubicBezTo>
                <a:cubicBezTo>
                  <a:pt x="997772" y="617482"/>
                  <a:pt x="832130" y="654605"/>
                  <a:pt x="581106" y="638264"/>
                </a:cubicBezTo>
                <a:cubicBezTo>
                  <a:pt x="330082" y="621924"/>
                  <a:pt x="228148" y="655297"/>
                  <a:pt x="0" y="638264"/>
                </a:cubicBezTo>
                <a:cubicBezTo>
                  <a:pt x="23384" y="400781"/>
                  <a:pt x="-27320" y="185919"/>
                  <a:pt x="0" y="0"/>
                </a:cubicBezTo>
                <a:close/>
              </a:path>
            </a:pathLst>
          </a:custGeom>
          <a:ln w="190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90186685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sp>
        <p:nvSpPr>
          <p:cNvPr id="17" name="وسيلة الشرح: خط منحني مزدوج مع حد وشريط تمييز 16">
            <a:extLst>
              <a:ext uri="{FF2B5EF4-FFF2-40B4-BE49-F238E27FC236}">
                <a16:creationId xmlns:a16="http://schemas.microsoft.com/office/drawing/2014/main" id="{D49F479A-1B6A-470D-967A-E9DEDCCFF0C7}"/>
              </a:ext>
            </a:extLst>
          </p:cNvPr>
          <p:cNvSpPr/>
          <p:nvPr/>
        </p:nvSpPr>
        <p:spPr>
          <a:xfrm>
            <a:off x="1980280" y="2658215"/>
            <a:ext cx="2041114" cy="1500830"/>
          </a:xfrm>
          <a:prstGeom prst="accentBorderCallout3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B1DA2966-2D55-4D49-B44D-85B31CCB64B3}"/>
              </a:ext>
            </a:extLst>
          </p:cNvPr>
          <p:cNvSpPr txBox="1"/>
          <p:nvPr/>
        </p:nvSpPr>
        <p:spPr>
          <a:xfrm>
            <a:off x="1991587" y="2862086"/>
            <a:ext cx="2000264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200" b="1" dirty="0"/>
              <a:t>ما هي قيمة </a:t>
            </a:r>
            <a:r>
              <a:rPr lang="ar-SA" sz="2200" b="1" dirty="0">
                <a:solidFill>
                  <a:srgbClr val="FF0000"/>
                </a:solidFill>
              </a:rPr>
              <a:t>ن</a:t>
            </a:r>
            <a:r>
              <a:rPr lang="ar-SA" sz="2200" b="1" dirty="0"/>
              <a:t> التي تجعل المعادلة صحيحة</a:t>
            </a: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1ADA8875-A373-40D3-B2CB-98DF0C2FF000}"/>
              </a:ext>
            </a:extLst>
          </p:cNvPr>
          <p:cNvSpPr txBox="1"/>
          <p:nvPr/>
        </p:nvSpPr>
        <p:spPr>
          <a:xfrm>
            <a:off x="6592398" y="4180549"/>
            <a:ext cx="92869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18 =</a:t>
            </a: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9030276A-1AC6-4F10-AE7B-46B456A61534}"/>
              </a:ext>
            </a:extLst>
          </p:cNvPr>
          <p:cNvSpPr txBox="1"/>
          <p:nvPr/>
        </p:nvSpPr>
        <p:spPr>
          <a:xfrm>
            <a:off x="5878018" y="4180549"/>
            <a:ext cx="57150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18</a:t>
            </a:r>
          </a:p>
        </p:txBody>
      </p:sp>
      <p:sp>
        <p:nvSpPr>
          <p:cNvPr id="30" name="خماسي 19">
            <a:extLst>
              <a:ext uri="{FF2B5EF4-FFF2-40B4-BE49-F238E27FC236}">
                <a16:creationId xmlns:a16="http://schemas.microsoft.com/office/drawing/2014/main" id="{B56D9D39-6EA2-4BB7-82BE-C1B6F4B3668D}"/>
              </a:ext>
            </a:extLst>
          </p:cNvPr>
          <p:cNvSpPr/>
          <p:nvPr/>
        </p:nvSpPr>
        <p:spPr>
          <a:xfrm rot="5400000">
            <a:off x="5670847" y="2963419"/>
            <a:ext cx="1000132" cy="1071570"/>
          </a:xfrm>
          <a:prstGeom prst="homePlate">
            <a:avLst/>
          </a:prstGeom>
          <a:solidFill>
            <a:srgbClr val="FFFF00">
              <a:alpha val="44000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76C18821-6A4C-4503-9737-2FE4B9F27E37}"/>
              </a:ext>
            </a:extLst>
          </p:cNvPr>
          <p:cNvSpPr txBox="1"/>
          <p:nvPr/>
        </p:nvSpPr>
        <p:spPr>
          <a:xfrm>
            <a:off x="5577980" y="2970564"/>
            <a:ext cx="42862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FF0000"/>
                </a:solidFill>
              </a:rPr>
              <a:t>ن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1754C0A6-6995-4723-8602-80A9C5D8E16D}"/>
              </a:ext>
            </a:extLst>
          </p:cNvPr>
          <p:cNvSpPr txBox="1"/>
          <p:nvPr/>
        </p:nvSpPr>
        <p:spPr>
          <a:xfrm>
            <a:off x="5878018" y="2999140"/>
            <a:ext cx="157163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18 = 14 +</a:t>
            </a: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F5F0BF37-6A46-47CD-9BEF-4ECEFC678FE0}"/>
              </a:ext>
            </a:extLst>
          </p:cNvPr>
          <p:cNvSpPr txBox="1"/>
          <p:nvPr/>
        </p:nvSpPr>
        <p:spPr>
          <a:xfrm>
            <a:off x="6520960" y="4994798"/>
            <a:ext cx="92869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الحل =</a:t>
            </a:r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E3CF7BB8-06E1-4A50-81CD-F70322F5CF7F}"/>
              </a:ext>
            </a:extLst>
          </p:cNvPr>
          <p:cNvSpPr txBox="1"/>
          <p:nvPr/>
        </p:nvSpPr>
        <p:spPr>
          <a:xfrm>
            <a:off x="6163770" y="5009084"/>
            <a:ext cx="42862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CD99CA1C-C90A-48C0-AA06-47632AF76E57}"/>
              </a:ext>
            </a:extLst>
          </p:cNvPr>
          <p:cNvSpPr txBox="1"/>
          <p:nvPr/>
        </p:nvSpPr>
        <p:spPr>
          <a:xfrm>
            <a:off x="5592266" y="2999140"/>
            <a:ext cx="42862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088808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800" decel="100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8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7" grpId="0"/>
      <p:bldP spid="28" grpId="0"/>
      <p:bldP spid="29" grpId="0"/>
      <p:bldP spid="30" grpId="0" animBg="1"/>
      <p:bldP spid="31" grpId="0"/>
      <p:bldP spid="31" grpId="1"/>
      <p:bldP spid="32" grpId="0"/>
      <p:bldP spid="33" grpId="0"/>
      <p:bldP spid="34" grpId="0"/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6"/>
            <a:ext cx="12192000" cy="7057696"/>
          </a:xfrm>
          <a:prstGeom prst="rect">
            <a:avLst/>
          </a:prstGeom>
        </p:spPr>
      </p:pic>
      <p:cxnSp>
        <p:nvCxnSpPr>
          <p:cNvPr id="7" name="رابط مستقيم 6">
            <a:extLst>
              <a:ext uri="{FF2B5EF4-FFF2-40B4-BE49-F238E27FC236}">
                <a16:creationId xmlns:a16="http://schemas.microsoft.com/office/drawing/2014/main" id="{36A5D4FC-BD7B-4B50-9971-88BAC547226C}"/>
              </a:ext>
            </a:extLst>
          </p:cNvPr>
          <p:cNvCxnSpPr/>
          <p:nvPr/>
        </p:nvCxnSpPr>
        <p:spPr>
          <a:xfrm flipH="1">
            <a:off x="6096000" y="935967"/>
            <a:ext cx="942392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60563" y="1029148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AF7C0E5-9745-419C-A69C-8B956504A024}"/>
              </a:ext>
            </a:extLst>
          </p:cNvPr>
          <p:cNvSpPr txBox="1"/>
          <p:nvPr/>
        </p:nvSpPr>
        <p:spPr>
          <a:xfrm>
            <a:off x="7608464" y="302241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C0CF92F9-1D3B-4DC3-AF0D-AB2081A95AB9}"/>
              </a:ext>
            </a:extLst>
          </p:cNvPr>
          <p:cNvSpPr txBox="1"/>
          <p:nvPr/>
        </p:nvSpPr>
        <p:spPr>
          <a:xfrm>
            <a:off x="937757" y="31417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739F9E94-23CE-4BAD-BA6B-F39F9BC2B587}"/>
              </a:ext>
            </a:extLst>
          </p:cNvPr>
          <p:cNvSpPr txBox="1"/>
          <p:nvPr/>
        </p:nvSpPr>
        <p:spPr>
          <a:xfrm>
            <a:off x="847056" y="67293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60854232-2308-4164-8353-274F36DBEB46}"/>
              </a:ext>
            </a:extLst>
          </p:cNvPr>
          <p:cNvGrpSpPr/>
          <p:nvPr/>
        </p:nvGrpSpPr>
        <p:grpSpPr>
          <a:xfrm>
            <a:off x="1327213" y="1169099"/>
            <a:ext cx="2283001" cy="1250103"/>
            <a:chOff x="934243" y="2290596"/>
            <a:chExt cx="2283001" cy="1250103"/>
          </a:xfrm>
        </p:grpSpPr>
        <p:pic>
          <p:nvPicPr>
            <p:cNvPr id="22" name="صورة 21">
              <a:extLst>
                <a:ext uri="{FF2B5EF4-FFF2-40B4-BE49-F238E27FC236}">
                  <a16:creationId xmlns:a16="http://schemas.microsoft.com/office/drawing/2014/main" id="{46F618FC-F66D-4C11-B43F-7FB9F2C7D0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44" t="3454" b="63457"/>
            <a:stretch/>
          </p:blipFill>
          <p:spPr>
            <a:xfrm>
              <a:off x="962079" y="2290596"/>
              <a:ext cx="2255165" cy="1250103"/>
            </a:xfrm>
            <a:prstGeom prst="rect">
              <a:avLst/>
            </a:prstGeom>
          </p:spPr>
        </p:pic>
        <p:sp>
          <p:nvSpPr>
            <p:cNvPr id="2" name="مربع نص 1">
              <a:extLst>
                <a:ext uri="{FF2B5EF4-FFF2-40B4-BE49-F238E27FC236}">
                  <a16:creationId xmlns:a16="http://schemas.microsoft.com/office/drawing/2014/main" id="{CB9B409B-8DC5-47BA-9736-CD76BFBF3203}"/>
                </a:ext>
              </a:extLst>
            </p:cNvPr>
            <p:cNvSpPr txBox="1"/>
            <p:nvPr/>
          </p:nvSpPr>
          <p:spPr>
            <a:xfrm rot="20602374">
              <a:off x="934243" y="2725557"/>
              <a:ext cx="1641987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800" b="1">
                  <a:solidFill>
                    <a:schemeClr val="bg2">
                      <a:lumMod val="1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ص 32</a:t>
              </a:r>
            </a:p>
          </p:txBody>
        </p:sp>
      </p:grpSp>
      <p:pic>
        <p:nvPicPr>
          <p:cNvPr id="96" name="صورة 95">
            <a:extLst>
              <a:ext uri="{FF2B5EF4-FFF2-40B4-BE49-F238E27FC236}">
                <a16:creationId xmlns:a16="http://schemas.microsoft.com/office/drawing/2014/main" id="{39D32193-FF37-4C3D-9CBE-5295EB65D4E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283" b="98402" l="462" r="95077">
                        <a14:foregroundMark x1="3385" y1="47032" x2="14769" y2="45205"/>
                        <a14:foregroundMark x1="14769" y1="45205" x2="58154" y2="47032"/>
                        <a14:foregroundMark x1="58154" y1="47032" x2="80462" y2="60046"/>
                        <a14:foregroundMark x1="80462" y1="60046" x2="87538" y2="71005"/>
                        <a14:foregroundMark x1="87538" y1="71005" x2="88000" y2="28995"/>
                        <a14:foregroundMark x1="88000" y1="28995" x2="88000" y2="28995"/>
                        <a14:foregroundMark x1="1846" y1="83562" x2="769" y2="58904"/>
                        <a14:foregroundMark x1="4769" y1="97032" x2="12615" y2="98630"/>
                        <a14:foregroundMark x1="12615" y1="98630" x2="19538" y2="95890"/>
                        <a14:foregroundMark x1="88923" y1="85616" x2="92154" y2="79680"/>
                        <a14:foregroundMark x1="90923" y1="88356" x2="94308" y2="81050"/>
                        <a14:foregroundMark x1="94308" y1="81050" x2="95077" y2="80137"/>
                        <a14:foregroundMark x1="69846" y1="25114" x2="69385" y2="22603"/>
                        <a14:foregroundMark x1="68769" y1="6164" x2="70923" y2="2283"/>
                        <a14:foregroundMark x1="16308" y1="31050" x2="16923" y2="21689"/>
                        <a14:foregroundMark x1="16923" y1="21689" x2="18462" y2="212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08464" y="2114493"/>
            <a:ext cx="2988771" cy="2454465"/>
          </a:xfrm>
          <a:prstGeom prst="rect">
            <a:avLst/>
          </a:prstGeom>
        </p:spPr>
      </p:pic>
      <p:pic>
        <p:nvPicPr>
          <p:cNvPr id="40" name="صورة 39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44F734BA-689B-4A2C-ACDF-3D24B61D1FE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86222" y="775856"/>
            <a:ext cx="1485916" cy="1114437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C09B0E70-E139-4725-9D68-52A5B4795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582472" y="1360631"/>
            <a:ext cx="928694" cy="42862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10BD84DC-9EAC-44C1-AD70-15B1CF01B33E}"/>
              </a:ext>
            </a:extLst>
          </p:cNvPr>
          <p:cNvSpPr txBox="1"/>
          <p:nvPr/>
        </p:nvSpPr>
        <p:spPr>
          <a:xfrm>
            <a:off x="4237703" y="472647"/>
            <a:ext cx="3841569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/>
              <a:t>الجبر : المعادلات </a:t>
            </a: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1413929A-745C-4E65-9136-99FC575CB72C}"/>
              </a:ext>
            </a:extLst>
          </p:cNvPr>
          <p:cNvSpPr txBox="1"/>
          <p:nvPr/>
        </p:nvSpPr>
        <p:spPr>
          <a:xfrm>
            <a:off x="3991897" y="1141499"/>
            <a:ext cx="4349284" cy="523220"/>
          </a:xfrm>
          <a:custGeom>
            <a:avLst/>
            <a:gdLst>
              <a:gd name="connsiteX0" fmla="*/ 0 w 4349284"/>
              <a:gd name="connsiteY0" fmla="*/ 0 h 523220"/>
              <a:gd name="connsiteX1" fmla="*/ 534341 w 4349284"/>
              <a:gd name="connsiteY1" fmla="*/ 0 h 523220"/>
              <a:gd name="connsiteX2" fmla="*/ 1242653 w 4349284"/>
              <a:gd name="connsiteY2" fmla="*/ 0 h 523220"/>
              <a:gd name="connsiteX3" fmla="*/ 1863979 w 4349284"/>
              <a:gd name="connsiteY3" fmla="*/ 0 h 523220"/>
              <a:gd name="connsiteX4" fmla="*/ 2354827 w 4349284"/>
              <a:gd name="connsiteY4" fmla="*/ 0 h 523220"/>
              <a:gd name="connsiteX5" fmla="*/ 3019646 w 4349284"/>
              <a:gd name="connsiteY5" fmla="*/ 0 h 523220"/>
              <a:gd name="connsiteX6" fmla="*/ 3684465 w 4349284"/>
              <a:gd name="connsiteY6" fmla="*/ 0 h 523220"/>
              <a:gd name="connsiteX7" fmla="*/ 4349284 w 4349284"/>
              <a:gd name="connsiteY7" fmla="*/ 0 h 523220"/>
              <a:gd name="connsiteX8" fmla="*/ 4349284 w 4349284"/>
              <a:gd name="connsiteY8" fmla="*/ 523220 h 523220"/>
              <a:gd name="connsiteX9" fmla="*/ 3727958 w 4349284"/>
              <a:gd name="connsiteY9" fmla="*/ 523220 h 523220"/>
              <a:gd name="connsiteX10" fmla="*/ 3106631 w 4349284"/>
              <a:gd name="connsiteY10" fmla="*/ 523220 h 523220"/>
              <a:gd name="connsiteX11" fmla="*/ 2485305 w 4349284"/>
              <a:gd name="connsiteY11" fmla="*/ 523220 h 523220"/>
              <a:gd name="connsiteX12" fmla="*/ 1863979 w 4349284"/>
              <a:gd name="connsiteY12" fmla="*/ 523220 h 523220"/>
              <a:gd name="connsiteX13" fmla="*/ 1329638 w 4349284"/>
              <a:gd name="connsiteY13" fmla="*/ 523220 h 523220"/>
              <a:gd name="connsiteX14" fmla="*/ 621326 w 4349284"/>
              <a:gd name="connsiteY14" fmla="*/ 523220 h 523220"/>
              <a:gd name="connsiteX15" fmla="*/ 0 w 4349284"/>
              <a:gd name="connsiteY15" fmla="*/ 523220 h 523220"/>
              <a:gd name="connsiteX16" fmla="*/ 0 w 4349284"/>
              <a:gd name="connsiteY16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349284" h="523220" fill="none" extrusionOk="0">
                <a:moveTo>
                  <a:pt x="0" y="0"/>
                </a:moveTo>
                <a:cubicBezTo>
                  <a:pt x="108270" y="-6771"/>
                  <a:pt x="349500" y="2980"/>
                  <a:pt x="534341" y="0"/>
                </a:cubicBezTo>
                <a:cubicBezTo>
                  <a:pt x="719182" y="-2980"/>
                  <a:pt x="1092936" y="-31799"/>
                  <a:pt x="1242653" y="0"/>
                </a:cubicBezTo>
                <a:cubicBezTo>
                  <a:pt x="1392370" y="31799"/>
                  <a:pt x="1662359" y="3217"/>
                  <a:pt x="1863979" y="0"/>
                </a:cubicBezTo>
                <a:cubicBezTo>
                  <a:pt x="2065599" y="-3217"/>
                  <a:pt x="2169440" y="-6779"/>
                  <a:pt x="2354827" y="0"/>
                </a:cubicBezTo>
                <a:cubicBezTo>
                  <a:pt x="2540214" y="6779"/>
                  <a:pt x="2693938" y="11653"/>
                  <a:pt x="3019646" y="0"/>
                </a:cubicBezTo>
                <a:cubicBezTo>
                  <a:pt x="3345354" y="-11653"/>
                  <a:pt x="3423378" y="-14100"/>
                  <a:pt x="3684465" y="0"/>
                </a:cubicBezTo>
                <a:cubicBezTo>
                  <a:pt x="3945552" y="14100"/>
                  <a:pt x="4158908" y="-17651"/>
                  <a:pt x="4349284" y="0"/>
                </a:cubicBezTo>
                <a:cubicBezTo>
                  <a:pt x="4358144" y="212711"/>
                  <a:pt x="4355912" y="307950"/>
                  <a:pt x="4349284" y="523220"/>
                </a:cubicBezTo>
                <a:cubicBezTo>
                  <a:pt x="4070004" y="502809"/>
                  <a:pt x="4009462" y="521821"/>
                  <a:pt x="3727958" y="523220"/>
                </a:cubicBezTo>
                <a:cubicBezTo>
                  <a:pt x="3446454" y="524619"/>
                  <a:pt x="3320583" y="517112"/>
                  <a:pt x="3106631" y="523220"/>
                </a:cubicBezTo>
                <a:cubicBezTo>
                  <a:pt x="2892679" y="529328"/>
                  <a:pt x="2743613" y="535044"/>
                  <a:pt x="2485305" y="523220"/>
                </a:cubicBezTo>
                <a:cubicBezTo>
                  <a:pt x="2226997" y="511396"/>
                  <a:pt x="2043710" y="500389"/>
                  <a:pt x="1863979" y="523220"/>
                </a:cubicBezTo>
                <a:cubicBezTo>
                  <a:pt x="1684248" y="546051"/>
                  <a:pt x="1513254" y="518641"/>
                  <a:pt x="1329638" y="523220"/>
                </a:cubicBezTo>
                <a:cubicBezTo>
                  <a:pt x="1146022" y="527799"/>
                  <a:pt x="963905" y="490277"/>
                  <a:pt x="621326" y="523220"/>
                </a:cubicBezTo>
                <a:cubicBezTo>
                  <a:pt x="278747" y="556163"/>
                  <a:pt x="305291" y="542715"/>
                  <a:pt x="0" y="523220"/>
                </a:cubicBezTo>
                <a:cubicBezTo>
                  <a:pt x="9627" y="391672"/>
                  <a:pt x="17427" y="130673"/>
                  <a:pt x="0" y="0"/>
                </a:cubicBezTo>
                <a:close/>
              </a:path>
              <a:path w="4349284" h="523220" stroke="0" extrusionOk="0">
                <a:moveTo>
                  <a:pt x="0" y="0"/>
                </a:moveTo>
                <a:cubicBezTo>
                  <a:pt x="163669" y="20274"/>
                  <a:pt x="385389" y="9632"/>
                  <a:pt x="490848" y="0"/>
                </a:cubicBezTo>
                <a:cubicBezTo>
                  <a:pt x="596307" y="-9632"/>
                  <a:pt x="898500" y="-23856"/>
                  <a:pt x="1025188" y="0"/>
                </a:cubicBezTo>
                <a:cubicBezTo>
                  <a:pt x="1151876" y="23856"/>
                  <a:pt x="1358611" y="-6729"/>
                  <a:pt x="1559529" y="0"/>
                </a:cubicBezTo>
                <a:cubicBezTo>
                  <a:pt x="1760447" y="6729"/>
                  <a:pt x="2115564" y="10961"/>
                  <a:pt x="2267841" y="0"/>
                </a:cubicBezTo>
                <a:cubicBezTo>
                  <a:pt x="2420118" y="-10961"/>
                  <a:pt x="2592706" y="-5592"/>
                  <a:pt x="2845674" y="0"/>
                </a:cubicBezTo>
                <a:cubicBezTo>
                  <a:pt x="3098642" y="5592"/>
                  <a:pt x="3221410" y="-11787"/>
                  <a:pt x="3553986" y="0"/>
                </a:cubicBezTo>
                <a:cubicBezTo>
                  <a:pt x="3886562" y="11787"/>
                  <a:pt x="4005957" y="-5971"/>
                  <a:pt x="4349284" y="0"/>
                </a:cubicBezTo>
                <a:cubicBezTo>
                  <a:pt x="4353845" y="178799"/>
                  <a:pt x="4332224" y="271512"/>
                  <a:pt x="4349284" y="523220"/>
                </a:cubicBezTo>
                <a:cubicBezTo>
                  <a:pt x="4125763" y="518136"/>
                  <a:pt x="3967510" y="522725"/>
                  <a:pt x="3814943" y="523220"/>
                </a:cubicBezTo>
                <a:cubicBezTo>
                  <a:pt x="3662376" y="523715"/>
                  <a:pt x="3497519" y="530334"/>
                  <a:pt x="3280603" y="523220"/>
                </a:cubicBezTo>
                <a:cubicBezTo>
                  <a:pt x="3063687" y="516106"/>
                  <a:pt x="2848112" y="543738"/>
                  <a:pt x="2572291" y="523220"/>
                </a:cubicBezTo>
                <a:cubicBezTo>
                  <a:pt x="2296470" y="502702"/>
                  <a:pt x="2076744" y="504496"/>
                  <a:pt x="1950965" y="523220"/>
                </a:cubicBezTo>
                <a:cubicBezTo>
                  <a:pt x="1825186" y="541944"/>
                  <a:pt x="1507333" y="536431"/>
                  <a:pt x="1373131" y="523220"/>
                </a:cubicBezTo>
                <a:cubicBezTo>
                  <a:pt x="1238929" y="510009"/>
                  <a:pt x="976680" y="522463"/>
                  <a:pt x="838790" y="523220"/>
                </a:cubicBezTo>
                <a:cubicBezTo>
                  <a:pt x="700900" y="523977"/>
                  <a:pt x="383863" y="540858"/>
                  <a:pt x="0" y="523220"/>
                </a:cubicBezTo>
                <a:cubicBezTo>
                  <a:pt x="8867" y="293772"/>
                  <a:pt x="-13614" y="209171"/>
                  <a:pt x="0" y="0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  <a:alpha val="85000"/>
            </a:schemeClr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49841346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ar-SA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حل المعادلات التالية ذهنيا : </a:t>
            </a:r>
            <a:endParaRPr lang="ar-SA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1" name="صورة 30">
            <a:extLst>
              <a:ext uri="{FF2B5EF4-FFF2-40B4-BE49-F238E27FC236}">
                <a16:creationId xmlns:a16="http://schemas.microsoft.com/office/drawing/2014/main" id="{32F055C7-4BDB-42C1-98BD-C52A016A4BC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283" b="98402" l="462" r="95077">
                        <a14:foregroundMark x1="3385" y1="47032" x2="14769" y2="45205"/>
                        <a14:foregroundMark x1="14769" y1="45205" x2="58154" y2="47032"/>
                        <a14:foregroundMark x1="58154" y1="47032" x2="80462" y2="60046"/>
                        <a14:foregroundMark x1="80462" y1="60046" x2="87538" y2="71005"/>
                        <a14:foregroundMark x1="87538" y1="71005" x2="88000" y2="28995"/>
                        <a14:foregroundMark x1="88000" y1="28995" x2="88000" y2="28995"/>
                        <a14:foregroundMark x1="1846" y1="83562" x2="769" y2="58904"/>
                        <a14:foregroundMark x1="4769" y1="97032" x2="12615" y2="98630"/>
                        <a14:foregroundMark x1="12615" y1="98630" x2="19538" y2="95890"/>
                        <a14:foregroundMark x1="88923" y1="85616" x2="92154" y2="79680"/>
                        <a14:foregroundMark x1="90923" y1="88356" x2="94308" y2="81050"/>
                        <a14:foregroundMark x1="94308" y1="81050" x2="95077" y2="80137"/>
                        <a14:foregroundMark x1="69846" y1="25114" x2="69385" y2="22603"/>
                        <a14:foregroundMark x1="68769" y1="6164" x2="70923" y2="2283"/>
                        <a14:foregroundMark x1="16308" y1="31050" x2="16923" y2="21689"/>
                        <a14:foregroundMark x1="16923" y1="21689" x2="18462" y2="212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60340" y="2848456"/>
            <a:ext cx="2942692" cy="2493886"/>
          </a:xfrm>
          <a:prstGeom prst="rect">
            <a:avLst/>
          </a:prstGeom>
        </p:spPr>
      </p:pic>
      <p:pic>
        <p:nvPicPr>
          <p:cNvPr id="32" name="صورة 31">
            <a:extLst>
              <a:ext uri="{FF2B5EF4-FFF2-40B4-BE49-F238E27FC236}">
                <a16:creationId xmlns:a16="http://schemas.microsoft.com/office/drawing/2014/main" id="{1A78A615-2366-471E-9152-EABBFE7E477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283" b="98402" l="462" r="95077">
                        <a14:foregroundMark x1="3385" y1="47032" x2="14769" y2="45205"/>
                        <a14:foregroundMark x1="14769" y1="45205" x2="58154" y2="47032"/>
                        <a14:foregroundMark x1="58154" y1="47032" x2="80462" y2="60046"/>
                        <a14:foregroundMark x1="80462" y1="60046" x2="87538" y2="71005"/>
                        <a14:foregroundMark x1="87538" y1="71005" x2="88000" y2="28995"/>
                        <a14:foregroundMark x1="88000" y1="28995" x2="88000" y2="28995"/>
                        <a14:foregroundMark x1="1846" y1="83562" x2="769" y2="58904"/>
                        <a14:foregroundMark x1="4769" y1="97032" x2="12615" y2="98630"/>
                        <a14:foregroundMark x1="12615" y1="98630" x2="19538" y2="95890"/>
                        <a14:foregroundMark x1="88923" y1="85616" x2="92154" y2="79680"/>
                        <a14:foregroundMark x1="90923" y1="88356" x2="94308" y2="81050"/>
                        <a14:foregroundMark x1="94308" y1="81050" x2="95077" y2="80137"/>
                        <a14:foregroundMark x1="69846" y1="25114" x2="69385" y2="22603"/>
                        <a14:foregroundMark x1="68769" y1="6164" x2="70923" y2="2283"/>
                        <a14:foregroundMark x1="16308" y1="31050" x2="16923" y2="21689"/>
                        <a14:foregroundMark x1="16923" y1="21689" x2="18462" y2="212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4903" y="2390889"/>
            <a:ext cx="2887751" cy="2371505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DEA70A4B-1775-4DCA-9446-6F04C138B964}"/>
              </a:ext>
            </a:extLst>
          </p:cNvPr>
          <p:cNvSpPr/>
          <p:nvPr/>
        </p:nvSpPr>
        <p:spPr>
          <a:xfrm>
            <a:off x="7933373" y="2892196"/>
            <a:ext cx="222689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 – 5 = 20</a:t>
            </a:r>
            <a:endParaRPr lang="ar-SA" sz="3600" b="0" cap="none" spc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3" name="مستطيل 32">
            <a:extLst>
              <a:ext uri="{FF2B5EF4-FFF2-40B4-BE49-F238E27FC236}">
                <a16:creationId xmlns:a16="http://schemas.microsoft.com/office/drawing/2014/main" id="{8EBD8F46-BE14-4F09-9D8B-A23BA8214659}"/>
              </a:ext>
            </a:extLst>
          </p:cNvPr>
          <p:cNvSpPr/>
          <p:nvPr/>
        </p:nvSpPr>
        <p:spPr>
          <a:xfrm>
            <a:off x="1650663" y="3084991"/>
            <a:ext cx="181652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0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 ع = 56</a:t>
            </a:r>
          </a:p>
        </p:txBody>
      </p:sp>
      <p:sp>
        <p:nvSpPr>
          <p:cNvPr id="35" name="مستطيل 34">
            <a:extLst>
              <a:ext uri="{FF2B5EF4-FFF2-40B4-BE49-F238E27FC236}">
                <a16:creationId xmlns:a16="http://schemas.microsoft.com/office/drawing/2014/main" id="{265B0889-886B-46C3-A968-2E57D771F2B7}"/>
              </a:ext>
            </a:extLst>
          </p:cNvPr>
          <p:cNvSpPr/>
          <p:nvPr/>
        </p:nvSpPr>
        <p:spPr>
          <a:xfrm>
            <a:off x="4677116" y="3651104"/>
            <a:ext cx="221086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0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 = ص ÷ 3</a:t>
            </a: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76EC1A78-8B1E-49AE-B819-4FE9DEA73483}"/>
              </a:ext>
            </a:extLst>
          </p:cNvPr>
          <p:cNvSpPr txBox="1"/>
          <p:nvPr/>
        </p:nvSpPr>
        <p:spPr>
          <a:xfrm rot="5400000" flipH="1" flipV="1">
            <a:off x="-226143" y="4949047"/>
            <a:ext cx="1209368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29" name="صورة 28">
            <a:extLst>
              <a:ext uri="{FF2B5EF4-FFF2-40B4-BE49-F238E27FC236}">
                <a16:creationId xmlns:a16="http://schemas.microsoft.com/office/drawing/2014/main" id="{3F14E389-FB7F-4D2F-BEB2-8DA23417505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6200000">
            <a:off x="-317205" y="3276671"/>
            <a:ext cx="1209370" cy="121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738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4" grpId="0"/>
      <p:bldP spid="33" grpId="0"/>
      <p:bldP spid="3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446130527"/>
</p:tagLst>
</file>

<file path=ppt/theme/theme1.xml><?xml version="1.0" encoding="utf-8"?>
<a:theme xmlns:a="http://schemas.openxmlformats.org/drawingml/2006/main" name="خلفية رفعة شرائح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خلفية رفعة شرائح" id="{6BAE499E-0893-4369-A28E-33B587B5DBBF}" vid="{ADBF987B-01B2-4527-81A1-CF524A28F309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خلفية رفعة شرائح</Template>
  <TotalTime>2908</TotalTime>
  <Words>612</Words>
  <Application>Microsoft Office PowerPoint</Application>
  <PresentationFormat>شاشة عريضة</PresentationFormat>
  <Paragraphs>200</Paragraphs>
  <Slides>21</Slides>
  <Notes>21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21</vt:i4>
      </vt:variant>
    </vt:vector>
  </HeadingPairs>
  <TitlesOfParts>
    <vt:vector size="29" baseType="lpstr">
      <vt:lpstr>Calibri Light</vt:lpstr>
      <vt:lpstr>Arial</vt:lpstr>
      <vt:lpstr>Abadi</vt:lpstr>
      <vt:lpstr>A Jannat LT</vt:lpstr>
      <vt:lpstr>Calibri</vt:lpstr>
      <vt:lpstr>Segoe UI Semibold</vt:lpstr>
      <vt:lpstr>رموز الرياضيات العربية</vt:lpstr>
      <vt:lpstr>خلفية رفعة شرائح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ingez-ppt</dc:creator>
  <cp:lastModifiedBy>منى الثبيتي</cp:lastModifiedBy>
  <cp:revision>85</cp:revision>
  <dcterms:created xsi:type="dcterms:W3CDTF">2021-05-11T19:30:39Z</dcterms:created>
  <dcterms:modified xsi:type="dcterms:W3CDTF">2021-10-17T15:53:05Z</dcterms:modified>
</cp:coreProperties>
</file>